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3EFC-9F2D-4FA2-A9E1-E4182D1D2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6205F-03E3-4F4E-9713-EF72FF0F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A8A21-8043-4D4D-B36B-B5EDCD58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1EEFB-C10D-452D-BC97-83B8C7DD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D2B30-FB6D-4A61-9FD5-0C8BC241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301A9-A88B-4F61-8A33-BE5C253F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82EFE-764E-4B93-B696-CF6D94C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7AB58-D94D-413C-9D7C-94D032EC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9B3CD-7469-4605-8CBA-C2047D1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43CB3-61ED-4599-BC89-0373070B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BCF049-5FC8-406D-A519-2F6B05C6B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834EC-3281-4F2D-A4EA-F42EA3CB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1F845-FFB3-4E27-B67A-510AB031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84C4-1FCA-4672-8332-CD5E8FAA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C3621-433B-4946-A188-FD7729F3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5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0F7D8-D2AC-47A4-AA29-6FA35C47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D2F95-38A8-4977-9BD3-908F8410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6424F-2553-4B5C-9A3A-DD17BF6F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10960-AD4A-4B66-A9F7-740BF3B0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92CCF-93AC-403F-9D0E-7953B4EF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5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4255-1920-43D1-B910-21FFB314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D331A-8F85-4A58-A97A-276AECDA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FB6FE-6FFE-47B4-8BA4-29EEC876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821E1-6861-425B-9E7B-EAAD8B6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55B00-EE5D-49D0-B023-41192F20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8F1C9-9D6D-490A-B253-F2168C07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ED04C-EA69-44BB-A43E-E67B671DB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73D6C-8AF6-47CC-9277-BF787507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0AB79-A6DF-477A-8F81-277B3022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48977-6EB7-443B-94BE-A54ACB38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C930C-CD06-4A72-9084-F041A2AC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9ED7-E3D1-44E9-BF55-9B3847EA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CB1CD-26E8-4C4A-909D-F41019EE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E276F-CDBA-4E29-BF24-EC2ED169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9E2BD6-C623-4478-967E-EF567087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1726E8-36FB-4DFE-80E5-25600243D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CAC46-769D-4C52-A9FA-9560B3C0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8A4FBB-4A87-4737-BEAC-DA3BEEDF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70EDB-CD5E-477A-A27E-A2D2A94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2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6107D-3C4C-4770-ADE4-3A4846B9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7F27A-B0DC-4D35-9A2F-C6F83956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918D9-90A1-420B-9AE7-9D7D373D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2A7FC-1E00-4D1E-8C7A-365E044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456053-34AF-421C-8B44-7AF2EC19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5C17FB-4CA5-413E-9D96-E4BD4E26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B008A-E618-40EF-89DA-214C130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5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1AA5B-3DBD-4A67-9A50-6D9781A8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75F02-C2DC-4E33-8634-5BF9F12B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8F093-54BC-45C6-B063-EAE535BE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A0631-E91F-4DCA-8028-CA917EA9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64D80-26C8-491F-9E3F-D2AD25BF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3441B-D113-4296-846A-A395BB5F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3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0CB1F-4936-4298-A684-466DC1B1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23E725-601B-44E9-AF10-869537697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DB000-D356-4B26-8ABA-811814D0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1F1B2-364A-4AE4-B57B-1498E409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112599-90BF-48C1-80C5-EAC15914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26684-7A06-4775-B385-035847D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0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171936-B1AD-4320-B841-B9E71E6A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A94B4-68E2-4E8E-9521-A21EA72B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C0988-8A0E-4429-B479-42C4B2C15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10F5-9F6C-47D3-8F96-3FC81E3C7249}" type="datetimeFigureOut">
              <a:rPr lang="zh-CN" altLang="en-US" smtClean="0"/>
              <a:t>2019-12-20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98432-E37B-4FCD-B7D7-C2FAA576E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80A66-2AF4-40F3-92BF-F270557A3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9BFF64C-B2CA-41BC-A865-0065A1C28860}"/>
              </a:ext>
            </a:extLst>
          </p:cNvPr>
          <p:cNvGrpSpPr/>
          <p:nvPr/>
        </p:nvGrpSpPr>
        <p:grpSpPr>
          <a:xfrm>
            <a:off x="2688440" y="1574909"/>
            <a:ext cx="6815120" cy="3708183"/>
            <a:chOff x="2601131" y="1263311"/>
            <a:chExt cx="6815120" cy="370818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A9AA62-D0CF-4A2D-86D1-136A39CDA96D}"/>
                </a:ext>
              </a:extLst>
            </p:cNvPr>
            <p:cNvSpPr txBox="1"/>
            <p:nvPr/>
          </p:nvSpPr>
          <p:spPr>
            <a:xfrm>
              <a:off x="2601131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计算机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33E948-4460-4F34-B4E6-273F3AF9EA8B}"/>
                </a:ext>
              </a:extLst>
            </p:cNvPr>
            <p:cNvSpPr txBox="1"/>
            <p:nvPr/>
          </p:nvSpPr>
          <p:spPr>
            <a:xfrm>
              <a:off x="3605788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接口电路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0636AE4-A48C-4D0E-B36C-1469601D6542}"/>
                </a:ext>
              </a:extLst>
            </p:cNvPr>
            <p:cNvSpPr txBox="1"/>
            <p:nvPr/>
          </p:nvSpPr>
          <p:spPr>
            <a:xfrm>
              <a:off x="4610445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调制解调器</a:t>
              </a:r>
            </a:p>
          </p:txBody>
        </p:sp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ADF51CAD-E9AC-4DC9-AF34-35205738A20B}"/>
                </a:ext>
              </a:extLst>
            </p:cNvPr>
            <p:cNvSpPr/>
            <p:nvPr/>
          </p:nvSpPr>
          <p:spPr>
            <a:xfrm>
              <a:off x="3062796" y="3067234"/>
              <a:ext cx="542992" cy="159798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7C6685C-1096-475E-908E-36E1513B8D38}"/>
                </a:ext>
              </a:extLst>
            </p:cNvPr>
            <p:cNvCxnSpPr/>
            <p:nvPr/>
          </p:nvCxnSpPr>
          <p:spPr>
            <a:xfrm>
              <a:off x="4067453" y="1580225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C794416-D640-46CD-838D-8AA54B92A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1966959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3044098-FE01-4C1C-9BBC-25F2F84EE5EC}"/>
                </a:ext>
              </a:extLst>
            </p:cNvPr>
            <p:cNvCxnSpPr/>
            <p:nvPr/>
          </p:nvCxnSpPr>
          <p:spPr>
            <a:xfrm>
              <a:off x="4067453" y="235369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D6731E-D07C-477C-972A-4C289AC6C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2740427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1CCF040-5183-4032-9EFD-718E47F3C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3127161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528B948-1FB8-4189-A0B0-ADE2176CE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467409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81D8FBC-40CB-46AB-8836-BF61BDECA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3900629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4F2DB1C-885B-40DC-9DE8-1106BA08524B}"/>
                </a:ext>
              </a:extLst>
            </p:cNvPr>
            <p:cNvCxnSpPr/>
            <p:nvPr/>
          </p:nvCxnSpPr>
          <p:spPr>
            <a:xfrm>
              <a:off x="4067453" y="428736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E97C6C5-6DDB-446F-A6A4-4B5FF589422E}"/>
                </a:ext>
              </a:extLst>
            </p:cNvPr>
            <p:cNvSpPr txBox="1"/>
            <p:nvPr/>
          </p:nvSpPr>
          <p:spPr>
            <a:xfrm>
              <a:off x="6945272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调制解调器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93E332E-D0E4-4C2A-B6A2-24AFCBF83EE7}"/>
                </a:ext>
              </a:extLst>
            </p:cNvPr>
            <p:cNvSpPr txBox="1"/>
            <p:nvPr/>
          </p:nvSpPr>
          <p:spPr>
            <a:xfrm>
              <a:off x="7949929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接口电路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639C0A7-8468-472D-BA48-EE8363196398}"/>
                </a:ext>
              </a:extLst>
            </p:cNvPr>
            <p:cNvSpPr txBox="1"/>
            <p:nvPr/>
          </p:nvSpPr>
          <p:spPr>
            <a:xfrm>
              <a:off x="8954586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计算机</a:t>
              </a:r>
            </a:p>
          </p:txBody>
        </p:sp>
        <p:sp>
          <p:nvSpPr>
            <p:cNvPr id="43" name="箭头: 左右 42">
              <a:extLst>
                <a:ext uri="{FF2B5EF4-FFF2-40B4-BE49-F238E27FC236}">
                  <a16:creationId xmlns:a16="http://schemas.microsoft.com/office/drawing/2014/main" id="{E10E6516-252D-47D5-B1BA-A1675DEF4E77}"/>
                </a:ext>
              </a:extLst>
            </p:cNvPr>
            <p:cNvSpPr/>
            <p:nvPr/>
          </p:nvSpPr>
          <p:spPr>
            <a:xfrm>
              <a:off x="8411594" y="3067234"/>
              <a:ext cx="542992" cy="159798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F58FCB1-3BAA-42CA-A7C9-2339AE345C23}"/>
                </a:ext>
              </a:extLst>
            </p:cNvPr>
            <p:cNvCxnSpPr>
              <a:cxnSpLocks/>
            </p:cNvCxnSpPr>
            <p:nvPr/>
          </p:nvCxnSpPr>
          <p:spPr>
            <a:xfrm>
              <a:off x="4067453" y="3513895"/>
              <a:ext cx="5429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170068F-AE9E-4544-A4F3-BBDC7667F018}"/>
                </a:ext>
              </a:extLst>
            </p:cNvPr>
            <p:cNvSpPr txBox="1"/>
            <p:nvPr/>
          </p:nvSpPr>
          <p:spPr>
            <a:xfrm>
              <a:off x="4066702" y="1263311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TD</a:t>
              </a:r>
              <a:endParaRPr lang="zh-CN" altLang="en-US" sz="14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6399582-56B8-4F09-AD67-7A0094E05DDB}"/>
                </a:ext>
              </a:extLst>
            </p:cNvPr>
            <p:cNvSpPr txBox="1"/>
            <p:nvPr/>
          </p:nvSpPr>
          <p:spPr>
            <a:xfrm>
              <a:off x="4066702" y="1651844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RD</a:t>
              </a:r>
              <a:endParaRPr lang="zh-CN" altLang="en-US" sz="14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49C2B16-59B2-4269-A1C3-E4BC8048DE15}"/>
                </a:ext>
              </a:extLst>
            </p:cNvPr>
            <p:cNvSpPr txBox="1"/>
            <p:nvPr/>
          </p:nvSpPr>
          <p:spPr>
            <a:xfrm>
              <a:off x="4066702" y="2040377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RTS</a:t>
              </a:r>
              <a:endParaRPr lang="zh-CN" altLang="en-US" sz="14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61CE1FC-3C95-4424-B491-3B29DE50C0C3}"/>
                </a:ext>
              </a:extLst>
            </p:cNvPr>
            <p:cNvSpPr txBox="1"/>
            <p:nvPr/>
          </p:nvSpPr>
          <p:spPr>
            <a:xfrm>
              <a:off x="4066702" y="2428910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CTS</a:t>
              </a:r>
              <a:endParaRPr lang="zh-CN" altLang="en-US" sz="14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433F4FC-D10F-4690-BEBC-3199DA801CF2}"/>
                </a:ext>
              </a:extLst>
            </p:cNvPr>
            <p:cNvSpPr txBox="1"/>
            <p:nvPr/>
          </p:nvSpPr>
          <p:spPr>
            <a:xfrm>
              <a:off x="4066702" y="2817443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DSR</a:t>
              </a:r>
              <a:endParaRPr lang="zh-CN" altLang="en-US" sz="14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6D9746A-7958-49F6-8E61-C21D6584BD78}"/>
                </a:ext>
              </a:extLst>
            </p:cNvPr>
            <p:cNvSpPr txBox="1"/>
            <p:nvPr/>
          </p:nvSpPr>
          <p:spPr>
            <a:xfrm>
              <a:off x="4066702" y="3205976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SG</a:t>
              </a:r>
              <a:endParaRPr lang="zh-CN" altLang="en-US" sz="1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A046E32-A4E3-461F-8585-0F51E92420E5}"/>
                </a:ext>
              </a:extLst>
            </p:cNvPr>
            <p:cNvSpPr txBox="1"/>
            <p:nvPr/>
          </p:nvSpPr>
          <p:spPr>
            <a:xfrm>
              <a:off x="4066702" y="3594509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DCD</a:t>
              </a:r>
              <a:endParaRPr lang="zh-CN" altLang="en-US" sz="14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4E9DE42-301D-4F21-B1FC-223D1CEAD771}"/>
                </a:ext>
              </a:extLst>
            </p:cNvPr>
            <p:cNvSpPr txBox="1"/>
            <p:nvPr/>
          </p:nvSpPr>
          <p:spPr>
            <a:xfrm>
              <a:off x="4066702" y="3983042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DTR</a:t>
              </a:r>
              <a:endParaRPr lang="zh-CN" altLang="en-US" sz="14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EE83690-E03E-43B4-ACAB-EA8A866B27B1}"/>
                </a:ext>
              </a:extLst>
            </p:cNvPr>
            <p:cNvSpPr txBox="1"/>
            <p:nvPr/>
          </p:nvSpPr>
          <p:spPr>
            <a:xfrm>
              <a:off x="4066702" y="4371577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RI</a:t>
              </a:r>
              <a:endParaRPr lang="zh-CN" altLang="en-US" sz="1400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09C93819-7DB8-4687-9BB8-F875B9980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7688" y="1580225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F535602-2B40-4272-BE1B-49C9533633AE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1966959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8C29E49-F4F2-4079-AC40-73E79C3F0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7688" y="235369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3197367-707C-485B-8538-5D125E1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2740427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A0A69BB6-2098-4F6B-B146-4A4DEE875D2A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3127161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9D0B61C-EC4A-40A3-9F76-30CD6429A1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467409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09B2A09-417B-407C-B275-C26772FD465A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3900629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C6D2EF88-ADE8-4FEE-ACD7-C9B64AB5F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7688" y="428736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5DA4915-A372-443B-8646-6935909CD22A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3513895"/>
              <a:ext cx="542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DA0B67D-1F19-405B-AF50-8E643CD7EB23}"/>
                </a:ext>
              </a:extLst>
            </p:cNvPr>
            <p:cNvSpPr txBox="1"/>
            <p:nvPr/>
          </p:nvSpPr>
          <p:spPr>
            <a:xfrm>
              <a:off x="7406937" y="1263311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TD</a:t>
              </a:r>
              <a:endParaRPr lang="zh-CN" altLang="en-US" sz="1400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96361FE-8B99-44CB-8464-CBCE42E56A80}"/>
                </a:ext>
              </a:extLst>
            </p:cNvPr>
            <p:cNvSpPr txBox="1"/>
            <p:nvPr/>
          </p:nvSpPr>
          <p:spPr>
            <a:xfrm>
              <a:off x="7406937" y="1651844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RD</a:t>
              </a:r>
              <a:endParaRPr lang="zh-CN" altLang="en-US" sz="1400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7EFEB95-075A-4CA7-B2DC-6252019310A3}"/>
                </a:ext>
              </a:extLst>
            </p:cNvPr>
            <p:cNvSpPr txBox="1"/>
            <p:nvPr/>
          </p:nvSpPr>
          <p:spPr>
            <a:xfrm>
              <a:off x="7406937" y="2040377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RTS</a:t>
              </a:r>
              <a:endParaRPr lang="zh-CN" altLang="en-US" sz="14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30D26B7B-F155-4C0D-B133-1771FB89000E}"/>
                </a:ext>
              </a:extLst>
            </p:cNvPr>
            <p:cNvSpPr txBox="1"/>
            <p:nvPr/>
          </p:nvSpPr>
          <p:spPr>
            <a:xfrm>
              <a:off x="7406937" y="2428910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CTS</a:t>
              </a:r>
              <a:endParaRPr lang="zh-CN" altLang="en-US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BE1B4B0-ED55-423A-BDE9-594B428A9A12}"/>
                </a:ext>
              </a:extLst>
            </p:cNvPr>
            <p:cNvSpPr txBox="1"/>
            <p:nvPr/>
          </p:nvSpPr>
          <p:spPr>
            <a:xfrm>
              <a:off x="7406937" y="2817443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DSR</a:t>
              </a:r>
              <a:endParaRPr lang="zh-CN" altLang="en-US" sz="14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35925E-5E16-46CD-8458-64A475B89282}"/>
                </a:ext>
              </a:extLst>
            </p:cNvPr>
            <p:cNvSpPr txBox="1"/>
            <p:nvPr/>
          </p:nvSpPr>
          <p:spPr>
            <a:xfrm>
              <a:off x="7406937" y="3205976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SG</a:t>
              </a:r>
              <a:endParaRPr lang="zh-CN" altLang="en-US" sz="14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95F0C25-456C-49B3-BA9F-E055DF36699F}"/>
                </a:ext>
              </a:extLst>
            </p:cNvPr>
            <p:cNvSpPr txBox="1"/>
            <p:nvPr/>
          </p:nvSpPr>
          <p:spPr>
            <a:xfrm>
              <a:off x="7406937" y="3594509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DCD</a:t>
              </a:r>
              <a:endParaRPr lang="zh-CN" altLang="en-US" sz="140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A45841C-B423-4FCE-976C-5BF4D4B40972}"/>
                </a:ext>
              </a:extLst>
            </p:cNvPr>
            <p:cNvSpPr txBox="1"/>
            <p:nvPr/>
          </p:nvSpPr>
          <p:spPr>
            <a:xfrm>
              <a:off x="7406937" y="3983042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DTR</a:t>
              </a:r>
              <a:endParaRPr lang="zh-CN" altLang="en-US" sz="1400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50441AA-2A5A-496C-8F9F-1F25962C561C}"/>
                </a:ext>
              </a:extLst>
            </p:cNvPr>
            <p:cNvSpPr txBox="1"/>
            <p:nvPr/>
          </p:nvSpPr>
          <p:spPr>
            <a:xfrm>
              <a:off x="7406937" y="4371577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RI</a:t>
              </a:r>
              <a:endParaRPr lang="zh-CN" altLang="en-US" sz="1400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A7DFF83-E6EA-4455-9F74-561A05F6C897}"/>
                </a:ext>
              </a:extLst>
            </p:cNvPr>
            <p:cNvCxnSpPr>
              <a:cxnSpLocks/>
              <a:stCxn id="7" idx="3"/>
              <a:endCxn id="31" idx="1"/>
            </p:cNvCxnSpPr>
            <p:nvPr/>
          </p:nvCxnSpPr>
          <p:spPr>
            <a:xfrm>
              <a:off x="5072110" y="3147133"/>
              <a:ext cx="18731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83379D1-951A-4C0C-A242-F1C90B2CA5DC}"/>
                </a:ext>
              </a:extLst>
            </p:cNvPr>
            <p:cNvSpPr txBox="1"/>
            <p:nvPr/>
          </p:nvSpPr>
          <p:spPr>
            <a:xfrm>
              <a:off x="5498225" y="2802054"/>
              <a:ext cx="1020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电话线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24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B9420A7C-3F58-4871-9438-0EB583E7F7F8}"/>
              </a:ext>
            </a:extLst>
          </p:cNvPr>
          <p:cNvGrpSpPr/>
          <p:nvPr/>
        </p:nvGrpSpPr>
        <p:grpSpPr>
          <a:xfrm>
            <a:off x="3428620" y="2203605"/>
            <a:ext cx="5334760" cy="2450790"/>
            <a:chOff x="3023118" y="1388720"/>
            <a:chExt cx="5334760" cy="24507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B50F80-2113-4841-AD12-ED4913580CC5}"/>
                </a:ext>
              </a:extLst>
            </p:cNvPr>
            <p:cNvSpPr/>
            <p:nvPr/>
          </p:nvSpPr>
          <p:spPr>
            <a:xfrm>
              <a:off x="5150498" y="1679510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Rx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388C09-7101-41D9-AECD-2D64C9E59FAD}"/>
                </a:ext>
              </a:extLst>
            </p:cNvPr>
            <p:cNvSpPr/>
            <p:nvPr/>
          </p:nvSpPr>
          <p:spPr>
            <a:xfrm>
              <a:off x="5150498" y="2759510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Tx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C1357F8-8F8C-404A-A6FB-3B3FB1640B91}"/>
                </a:ext>
              </a:extLst>
            </p:cNvPr>
            <p:cNvCxnSpPr/>
            <p:nvPr/>
          </p:nvCxnSpPr>
          <p:spPr>
            <a:xfrm>
              <a:off x="3023118" y="1981971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4FB9A69-ABC3-4F4F-8E75-EB80C414A588}"/>
                </a:ext>
              </a:extLst>
            </p:cNvPr>
            <p:cNvCxnSpPr/>
            <p:nvPr/>
          </p:nvCxnSpPr>
          <p:spPr>
            <a:xfrm>
              <a:off x="3023118" y="2525903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C3CF13E-1B1E-4219-ACCB-C5D753353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118" y="3069835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EB4230D-0BC4-421D-BF71-9D5C99CF0FC4}"/>
                </a:ext>
              </a:extLst>
            </p:cNvPr>
            <p:cNvCxnSpPr/>
            <p:nvPr/>
          </p:nvCxnSpPr>
          <p:spPr>
            <a:xfrm>
              <a:off x="3023118" y="3613768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70B359-EB5C-4605-BEB6-C4D82B53F0DF}"/>
                </a:ext>
              </a:extLst>
            </p:cNvPr>
            <p:cNvSpPr txBox="1"/>
            <p:nvPr/>
          </p:nvSpPr>
          <p:spPr>
            <a:xfrm>
              <a:off x="5103843" y="1388720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UART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4FB8706-F28A-4BCD-B91E-2772722FA334}"/>
                </a:ext>
              </a:extLst>
            </p:cNvPr>
            <p:cNvSpPr txBox="1"/>
            <p:nvPr/>
          </p:nvSpPr>
          <p:spPr>
            <a:xfrm>
              <a:off x="3374192" y="1806047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串行数据输入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71D064-6C10-4C98-B152-00811DDECB44}"/>
                </a:ext>
              </a:extLst>
            </p:cNvPr>
            <p:cNvSpPr txBox="1"/>
            <p:nvPr/>
          </p:nvSpPr>
          <p:spPr>
            <a:xfrm>
              <a:off x="3469244" y="2358843"/>
              <a:ext cx="12351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接收器时钟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0C1014-C80E-44AC-B98A-9AE73F59DE0E}"/>
                </a:ext>
              </a:extLst>
            </p:cNvPr>
            <p:cNvSpPr txBox="1"/>
            <p:nvPr/>
          </p:nvSpPr>
          <p:spPr>
            <a:xfrm>
              <a:off x="3374192" y="2898343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串行数据输出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36986E-3DDC-4A78-B398-CF43BEA358FC}"/>
                </a:ext>
              </a:extLst>
            </p:cNvPr>
            <p:cNvSpPr txBox="1"/>
            <p:nvPr/>
          </p:nvSpPr>
          <p:spPr>
            <a:xfrm>
              <a:off x="3469243" y="3437843"/>
              <a:ext cx="1235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发送器时钟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1A1391B-8472-4FEF-8357-FC260AF82FFA}"/>
                </a:ext>
              </a:extLst>
            </p:cNvPr>
            <p:cNvCxnSpPr/>
            <p:nvPr/>
          </p:nvCxnSpPr>
          <p:spPr>
            <a:xfrm>
              <a:off x="6230498" y="1981971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85AFA4B-C7C2-49EF-9C5D-C888BCCFF81F}"/>
                </a:ext>
              </a:extLst>
            </p:cNvPr>
            <p:cNvCxnSpPr/>
            <p:nvPr/>
          </p:nvCxnSpPr>
          <p:spPr>
            <a:xfrm>
              <a:off x="6230498" y="2525903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D5EF16B-4B8A-4E5D-86C0-99F5017B5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98" y="3069835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AF8D71-9888-42C1-B6E4-468B78D4833C}"/>
                </a:ext>
              </a:extLst>
            </p:cNvPr>
            <p:cNvCxnSpPr/>
            <p:nvPr/>
          </p:nvCxnSpPr>
          <p:spPr>
            <a:xfrm>
              <a:off x="6230498" y="3613768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0AC24B5-5E43-4451-AF24-B5C53CA0483F}"/>
                </a:ext>
              </a:extLst>
            </p:cNvPr>
            <p:cNvSpPr txBox="1"/>
            <p:nvPr/>
          </p:nvSpPr>
          <p:spPr>
            <a:xfrm>
              <a:off x="6581572" y="1806047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并行数据输出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6C37C55-607B-425A-8ACA-76095EF2BF8C}"/>
                </a:ext>
              </a:extLst>
            </p:cNvPr>
            <p:cNvSpPr txBox="1"/>
            <p:nvPr/>
          </p:nvSpPr>
          <p:spPr>
            <a:xfrm>
              <a:off x="6581572" y="2392728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接收器数据满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34AC20-2B7C-4160-A99A-5B4DE66EFCB0}"/>
                </a:ext>
              </a:extLst>
            </p:cNvPr>
            <p:cNvSpPr txBox="1"/>
            <p:nvPr/>
          </p:nvSpPr>
          <p:spPr>
            <a:xfrm>
              <a:off x="6581572" y="2898343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并行数据输入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04656F-943F-4EE2-84D8-BC0039131099}"/>
                </a:ext>
              </a:extLst>
            </p:cNvPr>
            <p:cNvSpPr txBox="1"/>
            <p:nvPr/>
          </p:nvSpPr>
          <p:spPr>
            <a:xfrm>
              <a:off x="6583317" y="3437843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发送器缓冲空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3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BA81D05-F492-40DE-912F-DD13B35013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4497678"/>
                  </p:ext>
                </p:extLst>
              </p:nvPr>
            </p:nvGraphicFramePr>
            <p:xfrm>
              <a:off x="2496000" y="647700"/>
              <a:ext cx="7200000" cy="556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0">
                      <a:extLst>
                        <a:ext uri="{9D8B030D-6E8A-4147-A177-3AD203B41FA5}">
                          <a16:colId xmlns:a16="http://schemas.microsoft.com/office/drawing/2014/main" val="2735925952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35327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接口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RS-232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42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距离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05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传输速率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𝑘𝑏𝑝𝑠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604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驱动器最小输出电压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7133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驱动器最大输出电压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±15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401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接收器敏感度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±3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405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最大驱动器数量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28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最大接收器数量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378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传输方式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单端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04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拓扑结构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点对点，只能两设备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47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终端电阻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dirty="0"/>
                            <a:t>不需要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061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通信模式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主</a:t>
                          </a:r>
                          <a:r>
                            <a:rPr lang="en-US" altLang="zh-CN" i="0" dirty="0"/>
                            <a:t>-</a:t>
                          </a:r>
                          <a:r>
                            <a:rPr lang="zh-CN" altLang="en-US" i="0" dirty="0"/>
                            <a:t>从结构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5976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电缆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i="0" dirty="0" smtClean="0">
                                    <a:latin typeface="Cambria Math" panose="02040503050406030204" pitchFamily="18" charset="0"/>
                                  </a:rPr>
                                  <m:t>线</m:t>
                                </m:r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  <m:r>
                                  <a:rPr lang="zh-CN" altLang="en-US" i="0" dirty="0" smtClean="0">
                                    <a:latin typeface="Cambria Math" panose="02040503050406030204" pitchFamily="18" charset="0"/>
                                  </a:rPr>
                                  <m:t>线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101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平均响应时间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𝑇𝐵𝐶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439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配置方便程度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简单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236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BA81D05-F492-40DE-912F-DD13B35013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4497678"/>
                  </p:ext>
                </p:extLst>
              </p:nvPr>
            </p:nvGraphicFramePr>
            <p:xfrm>
              <a:off x="2496000" y="647700"/>
              <a:ext cx="7200000" cy="556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0">
                      <a:extLst>
                        <a:ext uri="{9D8B030D-6E8A-4147-A177-3AD203B41FA5}">
                          <a16:colId xmlns:a16="http://schemas.microsoft.com/office/drawing/2014/main" val="2735925952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35327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接口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RS-232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42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距离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108197" r="-677" b="-1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05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传输速率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208197" r="-677" b="-1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604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驱动器最小输出电压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313333" r="-677" b="-11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133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驱动器最大输出电压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406557" r="-677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401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接收器敏感度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506557" r="-67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05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最大驱动器数量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606557" r="-677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28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最大接收器数量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706557" r="-677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378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传输方式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806557" r="-67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04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拓扑结构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点对点，只能两设备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47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终端电阻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dirty="0"/>
                            <a:t>不需要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061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通信模式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主</a:t>
                          </a:r>
                          <a:r>
                            <a:rPr lang="en-US" altLang="zh-CN" i="0" dirty="0"/>
                            <a:t>-</a:t>
                          </a:r>
                          <a:r>
                            <a:rPr lang="zh-CN" altLang="en-US" i="0" dirty="0"/>
                            <a:t>从结构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5976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电缆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1204918" r="-67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101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平均响应时间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1304918" r="-67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9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配置方便程度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简单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2360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70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F2624B15-78F0-4841-8689-5A6306F80615}"/>
              </a:ext>
            </a:extLst>
          </p:cNvPr>
          <p:cNvGrpSpPr/>
          <p:nvPr/>
        </p:nvGrpSpPr>
        <p:grpSpPr>
          <a:xfrm>
            <a:off x="542457" y="2306315"/>
            <a:ext cx="11170920" cy="1385366"/>
            <a:chOff x="542457" y="2306315"/>
            <a:chExt cx="11170920" cy="138536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3B6465-D630-4C0B-BFA8-FF2E2F6CE01B}"/>
                </a:ext>
              </a:extLst>
            </p:cNvPr>
            <p:cNvSpPr/>
            <p:nvPr/>
          </p:nvSpPr>
          <p:spPr>
            <a:xfrm>
              <a:off x="548566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7C70ADE-FCD8-4E26-846B-31F3519408D9}"/>
                </a:ext>
              </a:extLst>
            </p:cNvPr>
            <p:cNvSpPr/>
            <p:nvPr/>
          </p:nvSpPr>
          <p:spPr>
            <a:xfrm>
              <a:off x="548566" y="2850009"/>
              <a:ext cx="1003177" cy="41725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1FDE9-DA59-4D83-BAAD-8C552B1D89A9}"/>
                </a:ext>
              </a:extLst>
            </p:cNvPr>
            <p:cNvSpPr/>
            <p:nvPr/>
          </p:nvSpPr>
          <p:spPr>
            <a:xfrm>
              <a:off x="1551743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8ACCBFF-CE5B-46F9-A3E8-61D474C78D4F}"/>
                </a:ext>
              </a:extLst>
            </p:cNvPr>
            <p:cNvSpPr/>
            <p:nvPr/>
          </p:nvSpPr>
          <p:spPr>
            <a:xfrm>
              <a:off x="1551743" y="2850009"/>
              <a:ext cx="1003177" cy="417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2D95A6-4177-467C-BE7C-92D471DD4D04}"/>
                </a:ext>
              </a:extLst>
            </p:cNvPr>
            <p:cNvSpPr/>
            <p:nvPr/>
          </p:nvSpPr>
          <p:spPr>
            <a:xfrm>
              <a:off x="2554920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843B487-BF86-4F1C-9663-7A78AFA4ADD7}"/>
                </a:ext>
              </a:extLst>
            </p:cNvPr>
            <p:cNvSpPr/>
            <p:nvPr/>
          </p:nvSpPr>
          <p:spPr>
            <a:xfrm>
              <a:off x="2554920" y="2850009"/>
              <a:ext cx="1003177" cy="417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3B722D3-2CF9-45BD-B6BF-04942911DF04}"/>
                </a:ext>
              </a:extLst>
            </p:cNvPr>
            <p:cNvSpPr/>
            <p:nvPr/>
          </p:nvSpPr>
          <p:spPr>
            <a:xfrm>
              <a:off x="3558097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r>
                <a:rPr lang="zh-CN" altLang="en-US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75F0B-DCDE-473D-942A-64B358A1AC8A}"/>
                </a:ext>
              </a:extLst>
            </p:cNvPr>
            <p:cNvSpPr/>
            <p:nvPr/>
          </p:nvSpPr>
          <p:spPr>
            <a:xfrm>
              <a:off x="3558097" y="2850009"/>
              <a:ext cx="1003177" cy="417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D722B7B-5C28-41D7-A99B-935477B347AF}"/>
                </a:ext>
              </a:extLst>
            </p:cNvPr>
            <p:cNvSpPr/>
            <p:nvPr/>
          </p:nvSpPr>
          <p:spPr>
            <a:xfrm>
              <a:off x="4561274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r>
                <a:rPr lang="zh-CN" altLang="en-US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847699-0A3F-442B-AFA4-F844AF98A05C}"/>
                </a:ext>
              </a:extLst>
            </p:cNvPr>
            <p:cNvSpPr/>
            <p:nvPr/>
          </p:nvSpPr>
          <p:spPr>
            <a:xfrm>
              <a:off x="4561274" y="2850009"/>
              <a:ext cx="1003177" cy="417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C4C8D0-6E57-429E-8062-D02280E0A650}"/>
                </a:ext>
              </a:extLst>
            </p:cNvPr>
            <p:cNvSpPr/>
            <p:nvPr/>
          </p:nvSpPr>
          <p:spPr>
            <a:xfrm>
              <a:off x="5564451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r>
                <a:rPr lang="zh-CN" altLang="en-US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D25122-6E7A-4778-BA37-B45FA8641716}"/>
                </a:ext>
              </a:extLst>
            </p:cNvPr>
            <p:cNvSpPr/>
            <p:nvPr/>
          </p:nvSpPr>
          <p:spPr>
            <a:xfrm>
              <a:off x="5564451" y="2850009"/>
              <a:ext cx="1003177" cy="417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55BBD49-A739-4A77-BE2C-934D1D4F92AE}"/>
                </a:ext>
              </a:extLst>
            </p:cNvPr>
            <p:cNvSpPr/>
            <p:nvPr/>
          </p:nvSpPr>
          <p:spPr>
            <a:xfrm>
              <a:off x="6567628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r>
                <a:rPr lang="zh-CN" altLang="en-US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02FF07-37E7-4458-9012-F7D878F76EBA}"/>
                </a:ext>
              </a:extLst>
            </p:cNvPr>
            <p:cNvSpPr/>
            <p:nvPr/>
          </p:nvSpPr>
          <p:spPr>
            <a:xfrm>
              <a:off x="6567628" y="2850009"/>
              <a:ext cx="1003177" cy="417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5E9389-9AAC-4A61-A635-C46CB739C313}"/>
                </a:ext>
              </a:extLst>
            </p:cNvPr>
            <p:cNvSpPr/>
            <p:nvPr/>
          </p:nvSpPr>
          <p:spPr>
            <a:xfrm>
              <a:off x="7570805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r>
                <a:rPr lang="zh-CN" altLang="en-US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369FC1A-FD38-4E3D-A692-3F6603C13BD0}"/>
                </a:ext>
              </a:extLst>
            </p:cNvPr>
            <p:cNvSpPr/>
            <p:nvPr/>
          </p:nvSpPr>
          <p:spPr>
            <a:xfrm>
              <a:off x="7570805" y="2850009"/>
              <a:ext cx="1003177" cy="417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FD13371-2499-4FF0-8D4B-FE4230FE4944}"/>
                </a:ext>
              </a:extLst>
            </p:cNvPr>
            <p:cNvSpPr/>
            <p:nvPr/>
          </p:nvSpPr>
          <p:spPr>
            <a:xfrm>
              <a:off x="8573982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r>
                <a:rPr lang="zh-CN" altLang="en-US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A04DBF-7C66-4BCA-8582-186FB3378D78}"/>
                </a:ext>
              </a:extLst>
            </p:cNvPr>
            <p:cNvSpPr/>
            <p:nvPr/>
          </p:nvSpPr>
          <p:spPr>
            <a:xfrm>
              <a:off x="8573982" y="2850009"/>
              <a:ext cx="1003177" cy="417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AB2ACB-4366-4C6E-9370-18314C9A897C}"/>
                </a:ext>
              </a:extLst>
            </p:cNvPr>
            <p:cNvSpPr/>
            <p:nvPr/>
          </p:nvSpPr>
          <p:spPr>
            <a:xfrm>
              <a:off x="9577159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5509AC9-2836-47B8-BDE6-44AC0BBD0CD1}"/>
                </a:ext>
              </a:extLst>
            </p:cNvPr>
            <p:cNvSpPr/>
            <p:nvPr/>
          </p:nvSpPr>
          <p:spPr>
            <a:xfrm>
              <a:off x="9577159" y="2850009"/>
              <a:ext cx="1003177" cy="417251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奇偶性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F913778-7A4D-4C8A-8922-04DE3A65F566}"/>
                </a:ext>
              </a:extLst>
            </p:cNvPr>
            <p:cNvSpPr/>
            <p:nvPr/>
          </p:nvSpPr>
          <p:spPr>
            <a:xfrm>
              <a:off x="10580335" y="3267260"/>
              <a:ext cx="1003177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1~2</a:t>
              </a:r>
              <a:r>
                <a:rPr lang="zh-CN" altLang="en-US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4BBFE38-2469-4F55-AAA9-A5F03C35E320}"/>
                </a:ext>
              </a:extLst>
            </p:cNvPr>
            <p:cNvSpPr/>
            <p:nvPr/>
          </p:nvSpPr>
          <p:spPr>
            <a:xfrm>
              <a:off x="10580336" y="2850009"/>
              <a:ext cx="1003177" cy="4172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停止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2A04086-6FA1-49CE-9A23-861726CAE9A2}"/>
                </a:ext>
              </a:extLst>
            </p:cNvPr>
            <p:cNvCxnSpPr>
              <a:cxnSpLocks/>
            </p:cNvCxnSpPr>
            <p:nvPr/>
          </p:nvCxnSpPr>
          <p:spPr>
            <a:xfrm>
              <a:off x="1545831" y="2850009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4975961-BF45-4846-8C1A-941FDF5CB10E}"/>
                </a:ext>
              </a:extLst>
            </p:cNvPr>
            <p:cNvCxnSpPr>
              <a:cxnSpLocks/>
            </p:cNvCxnSpPr>
            <p:nvPr/>
          </p:nvCxnSpPr>
          <p:spPr>
            <a:xfrm>
              <a:off x="2551351" y="2850009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28B12B4-6B78-4DF0-9952-87554F3FD94C}"/>
                </a:ext>
              </a:extLst>
            </p:cNvPr>
            <p:cNvCxnSpPr>
              <a:cxnSpLocks/>
            </p:cNvCxnSpPr>
            <p:nvPr/>
          </p:nvCxnSpPr>
          <p:spPr>
            <a:xfrm>
              <a:off x="3554528" y="2848104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0B87F19-4A07-40DD-82FD-4D6B2F944460}"/>
                </a:ext>
              </a:extLst>
            </p:cNvPr>
            <p:cNvCxnSpPr>
              <a:cxnSpLocks/>
            </p:cNvCxnSpPr>
            <p:nvPr/>
          </p:nvCxnSpPr>
          <p:spPr>
            <a:xfrm>
              <a:off x="4561274" y="2850009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D0B1752-6A0A-474D-A168-6566A1A7DA84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51" y="2850009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F3F01F-C41E-471E-92AC-19D03A74F339}"/>
                </a:ext>
              </a:extLst>
            </p:cNvPr>
            <p:cNvCxnSpPr>
              <a:cxnSpLocks/>
            </p:cNvCxnSpPr>
            <p:nvPr/>
          </p:nvCxnSpPr>
          <p:spPr>
            <a:xfrm>
              <a:off x="6563183" y="2853369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F7C39CA-A781-4B04-8F08-3F9A34346FBD}"/>
                </a:ext>
              </a:extLst>
            </p:cNvPr>
            <p:cNvCxnSpPr>
              <a:cxnSpLocks/>
            </p:cNvCxnSpPr>
            <p:nvPr/>
          </p:nvCxnSpPr>
          <p:spPr>
            <a:xfrm>
              <a:off x="7570805" y="2850009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84220E2-6953-4E9D-AF4A-1273F050BF39}"/>
                </a:ext>
              </a:extLst>
            </p:cNvPr>
            <p:cNvCxnSpPr>
              <a:cxnSpLocks/>
            </p:cNvCxnSpPr>
            <p:nvPr/>
          </p:nvCxnSpPr>
          <p:spPr>
            <a:xfrm>
              <a:off x="8573982" y="2854004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992B7F4-0792-4A51-81D3-173BECD00E8A}"/>
                </a:ext>
              </a:extLst>
            </p:cNvPr>
            <p:cNvCxnSpPr>
              <a:cxnSpLocks/>
            </p:cNvCxnSpPr>
            <p:nvPr/>
          </p:nvCxnSpPr>
          <p:spPr>
            <a:xfrm>
              <a:off x="9576130" y="2850009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5DAE553-960B-4DCC-93F9-B3AFEAC3F9A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55" y="2850009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CC512BE-7E4F-44EA-8B83-F306C63BAAA5}"/>
                </a:ext>
              </a:extLst>
            </p:cNvPr>
            <p:cNvCxnSpPr>
              <a:cxnSpLocks/>
            </p:cNvCxnSpPr>
            <p:nvPr/>
          </p:nvCxnSpPr>
          <p:spPr>
            <a:xfrm>
              <a:off x="542457" y="2850009"/>
              <a:ext cx="0" cy="8416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8F64615-D678-417A-9213-5186528F9129}"/>
                </a:ext>
              </a:extLst>
            </p:cNvPr>
            <p:cNvCxnSpPr>
              <a:cxnSpLocks/>
            </p:cNvCxnSpPr>
            <p:nvPr/>
          </p:nvCxnSpPr>
          <p:spPr>
            <a:xfrm>
              <a:off x="682157" y="2306320"/>
              <a:ext cx="0" cy="804151"/>
            </a:xfrm>
            <a:prstGeom prst="line">
              <a:avLst/>
            </a:prstGeom>
            <a:ln w="2794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EE9C868-E6F5-404A-B0C0-095A538B08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5457" y="2306319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62C14F9-A4B8-4A83-9889-2EC745773F4C}"/>
                </a:ext>
              </a:extLst>
            </p:cNvPr>
            <p:cNvCxnSpPr>
              <a:cxnSpLocks/>
            </p:cNvCxnSpPr>
            <p:nvPr/>
          </p:nvCxnSpPr>
          <p:spPr>
            <a:xfrm>
              <a:off x="2688757" y="2306319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D3B1992-F157-49D5-A15E-C17718AC28DF}"/>
                </a:ext>
              </a:extLst>
            </p:cNvPr>
            <p:cNvCxnSpPr>
              <a:cxnSpLocks/>
            </p:cNvCxnSpPr>
            <p:nvPr/>
          </p:nvCxnSpPr>
          <p:spPr>
            <a:xfrm>
              <a:off x="3692057" y="2306319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EA1AB05-C3B2-47E4-9522-87DA7B374AD6}"/>
                </a:ext>
              </a:extLst>
            </p:cNvPr>
            <p:cNvCxnSpPr>
              <a:cxnSpLocks/>
            </p:cNvCxnSpPr>
            <p:nvPr/>
          </p:nvCxnSpPr>
          <p:spPr>
            <a:xfrm>
              <a:off x="4699167" y="2306319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6A0D7D7-7A77-4918-AB0A-872BD8DCB852}"/>
                </a:ext>
              </a:extLst>
            </p:cNvPr>
            <p:cNvCxnSpPr>
              <a:cxnSpLocks/>
            </p:cNvCxnSpPr>
            <p:nvPr/>
          </p:nvCxnSpPr>
          <p:spPr>
            <a:xfrm>
              <a:off x="5703102" y="2306318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C936F83-6CB5-4991-BE43-A8B017CB047E}"/>
                </a:ext>
              </a:extLst>
            </p:cNvPr>
            <p:cNvCxnSpPr>
              <a:cxnSpLocks/>
            </p:cNvCxnSpPr>
            <p:nvPr/>
          </p:nvCxnSpPr>
          <p:spPr>
            <a:xfrm>
              <a:off x="6703227" y="2306317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1FD4B9F-C7C4-43C3-8DAE-475E162612D1}"/>
                </a:ext>
              </a:extLst>
            </p:cNvPr>
            <p:cNvCxnSpPr>
              <a:cxnSpLocks/>
            </p:cNvCxnSpPr>
            <p:nvPr/>
          </p:nvCxnSpPr>
          <p:spPr>
            <a:xfrm>
              <a:off x="9714397" y="2306315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EBEF79C-C321-4004-B290-490D8C4F156D}"/>
                </a:ext>
              </a:extLst>
            </p:cNvPr>
            <p:cNvCxnSpPr>
              <a:cxnSpLocks/>
            </p:cNvCxnSpPr>
            <p:nvPr/>
          </p:nvCxnSpPr>
          <p:spPr>
            <a:xfrm>
              <a:off x="7707797" y="2306317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BE799B9-A6F4-47AD-9EDA-F1FA34F443D0}"/>
                </a:ext>
              </a:extLst>
            </p:cNvPr>
            <p:cNvCxnSpPr>
              <a:cxnSpLocks/>
            </p:cNvCxnSpPr>
            <p:nvPr/>
          </p:nvCxnSpPr>
          <p:spPr>
            <a:xfrm>
              <a:off x="8713637" y="2306316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0C71D81-3A47-4C68-B6CF-6576BF144541}"/>
                </a:ext>
              </a:extLst>
            </p:cNvPr>
            <p:cNvCxnSpPr>
              <a:cxnSpLocks/>
            </p:cNvCxnSpPr>
            <p:nvPr/>
          </p:nvCxnSpPr>
          <p:spPr>
            <a:xfrm>
              <a:off x="10710077" y="2306315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72D19C3-03B7-47FD-80E9-DE44FE41937F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037" y="2848104"/>
              <a:ext cx="0" cy="834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E8900FF-35BC-4C0F-A07B-F58C09489F52}"/>
                </a:ext>
              </a:extLst>
            </p:cNvPr>
            <p:cNvCxnSpPr>
              <a:cxnSpLocks/>
            </p:cNvCxnSpPr>
            <p:nvPr/>
          </p:nvCxnSpPr>
          <p:spPr>
            <a:xfrm>
              <a:off x="11713377" y="2306315"/>
              <a:ext cx="0" cy="804151"/>
            </a:xfrm>
            <a:prstGeom prst="line">
              <a:avLst/>
            </a:prstGeom>
            <a:ln w="25400"/>
            <a:scene3d>
              <a:camera prst="isometricOffAxis2Top">
                <a:rot lat="17971736" lon="3331783" rev="1890000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75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159</Words>
  <Application>Microsoft Office PowerPoint</Application>
  <PresentationFormat>宽屏</PresentationFormat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杰涛</dc:creator>
  <cp:lastModifiedBy>陈 杰涛</cp:lastModifiedBy>
  <cp:revision>5</cp:revision>
  <dcterms:created xsi:type="dcterms:W3CDTF">2019-12-16T13:27:59Z</dcterms:created>
  <dcterms:modified xsi:type="dcterms:W3CDTF">2019-12-20T10:50:24Z</dcterms:modified>
</cp:coreProperties>
</file>