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Student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Codebase Overview and Features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Student Management System is a GUI-based application built with Python and Tkinter. It allows users to:</a:t>
            </a:r>
          </a:p>
          <a:p>
            <a:r>
              <a:t>- Login with secure credentials.</a:t>
            </a:r>
          </a:p>
          <a:p>
            <a:r>
              <a:t>- Create, update, and delete student records.</a:t>
            </a:r>
          </a:p>
          <a:p>
            <a:r>
              <a:t>- Categorize students as Freshmen, Sophomores, Juniors, or Seniors.</a:t>
            </a:r>
          </a:p>
          <a:p>
            <a:r>
              <a:t>- Save student details to files for persistence.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Login.py -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Implements secure login functionality.</a:t>
            </a:r>
          </a:p>
          <a:p>
            <a:r>
              <a:t>- Allows creation of new user accounts.</a:t>
            </a:r>
          </a:p>
          <a:p>
            <a:r>
              <a:t>- Validates credentials against stored files.</a:t>
            </a:r>
          </a:p>
          <a:p>
            <a:r>
              <a:t>- Redirects to the main system upon successful login.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StudentClasses.py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Defines student-related classes with specific attributes and behaviors:</a:t>
            </a:r>
          </a:p>
          <a:p>
            <a:r>
              <a:t>- Student: Base class for common attributes.</a:t>
            </a:r>
          </a:p>
          <a:p>
            <a:r>
              <a:t>- Freshman, Sophomore, Junior, Senior: Specialized subclasses.</a:t>
            </a:r>
          </a:p>
          <a:p>
            <a:r>
              <a:t>- Includes methods for updating student information and calculating metrics.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ManagementSystem.py - GUI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GUI is built using Tkinter:</a:t>
            </a:r>
          </a:p>
          <a:p>
            <a:r>
              <a:t>- Dropdown for selecting student type.</a:t>
            </a:r>
          </a:p>
          <a:p>
            <a:r>
              <a:t>- Forms for entering and updating student details.</a:t>
            </a:r>
          </a:p>
          <a:p>
            <a:r>
              <a:t>- Treeview for displaying student records.</a:t>
            </a:r>
          </a:p>
          <a:p>
            <a:r>
              <a:t>- Buttons for adding, updating, deleting, and saving students.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 Handling and Persistence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Student data is saved to specific files based on their type.</a:t>
            </a:r>
          </a:p>
          <a:p>
            <a:r>
              <a:t>- Ensures data persistence across application sessions.</a:t>
            </a:r>
          </a:p>
          <a:p>
            <a:r>
              <a:t>- Handles errors during file operations gracefully.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Improve delete functionality to ensure accurate file updates.</a:t>
            </a:r>
          </a:p>
          <a:p>
            <a:r>
              <a:t>- Optimize GUI performance for large datasets.</a:t>
            </a:r>
          </a:p>
          <a:p>
            <a:r>
              <a:t>- Enhance validation and error-handling mechanisms.</a:t>
            </a:r>
          </a:p>
          <a:p>
            <a:r>
              <a:t>- Integrate a database for scalable storage solutions.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