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3D0A-55EB-4C04-B239-B8F06B855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7B10A-044E-4506-8A5B-D1EA6B7F2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3D97-90C9-469E-BCE5-88BC383E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9C29-120F-44D1-98BA-E0E3CF60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6FD3-2427-4F53-8179-395553AA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50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717F-A041-482D-9E0D-17DA7223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F9AAB-E70E-4F28-917E-646267A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A842-A8FA-4C9C-826A-5AF9232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F810-7D67-4A68-8D27-5178F7B8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6D42-1BDF-4DEF-A639-678E2E9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59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FAD09-BF6C-494B-8F55-2B1E956C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FBFFA-50E8-40C1-8FB2-156D73352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3735-D092-4923-9F91-7FD05F48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EADA-A1D1-4948-B5ED-D4F6E6F8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8D8CB-DF05-4AE2-9CEC-15DF6838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929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F8A1-6F22-42C2-A26F-7359A514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6B18-7467-4E63-B831-3FF07106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AF65-85F4-4BEF-8085-B98CC967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7E52-A756-4EC2-BECC-0B74797B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973C-E1D1-4C86-B9AD-9F76D5C0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458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DCBA-B08E-465C-8153-79D06E7D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2940-5E58-40B8-9E39-C96CED24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008D-30DA-41CF-A119-FE34D056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1D4F-5108-40CE-BF11-A6264D97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575F-C663-44B8-9DA9-02E2B6E0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7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0D9-50E8-4B8F-8CAC-B2FCD2E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47CC-6706-4916-B4B3-B8CD23971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FE29-8BD1-44F3-AF2E-D5E4696E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F2B2-147D-49CF-905F-111A3A4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63DA-4656-4117-AD7F-A3D6EE17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2D0C-3973-438B-AA4C-981A6AE3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7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7771-33D9-4237-9A26-E64A5FB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121D-8BF3-4755-9501-5D8804FFF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1CA2-B0F4-41C5-9A73-C0C4D5AE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C806D-D75B-49B6-9666-FAB0132D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303B2-98A2-48AD-B1B1-2A7DA830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0135B-0F38-41DB-B8B7-DEA257F3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47DB5-8B75-4838-B2BA-92C12C4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C8DFF-0150-4F46-9C71-CB3ABC87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928C-98AE-4711-A995-CCE7639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9ADDD-E720-43B1-A76B-60EE8471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12ECD-9333-41C6-B55B-F5127041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6F88-BB0A-4FE2-8DE5-F96B0C7C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67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AA187-C803-4EED-A3F9-07164BDE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F5028-FE0B-47B3-B9AB-5036F275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5D1A-9DF8-4EB4-970B-63DF6BF3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28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98A-4CED-4190-BA3F-E5530DA0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FB92-3020-4ED3-980E-A149BCEA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68944-C1A8-480E-BB04-65CCEDC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237B-F60C-4F2D-A461-1C6F62E0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549DC-FF68-4527-B312-7A7F31A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BA5B7-96E7-49D0-8EC6-33811F7B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10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F007-F6E9-4F5B-8683-6B2DA13A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2CEF-1DA3-4E40-83E3-5DFFA4CD2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BEB0-F31E-4327-B416-B97F79DE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CB0E-C424-42ED-90CF-72F91B0A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E971-FF09-4E57-9970-D468B6DD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FC61F-FDEA-404F-954A-596D4C3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30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6EA3D-AEC2-4BD2-BE65-5C3333B0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6416-EED8-4890-B78B-208AE126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32EC-2871-4E2A-858D-EA3837D62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F357-8403-484E-B2E1-06D05E25D821}" type="datetimeFigureOut">
              <a:rPr lang="en-ID" smtClean="0"/>
              <a:t>14/03/2024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1563-5F7F-4757-BF4D-6E2DD212B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CD80-C452-4C09-9703-0D63846BC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E612-584C-491B-A5D7-1D27AE90D85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56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5A092-9C24-49B8-A604-E3A316BB7B16}"/>
              </a:ext>
            </a:extLst>
          </p:cNvPr>
          <p:cNvSpPr/>
          <p:nvPr/>
        </p:nvSpPr>
        <p:spPr>
          <a:xfrm>
            <a:off x="2745697" y="2241176"/>
            <a:ext cx="1271363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Software developer</a:t>
            </a:r>
            <a:endParaRPr lang="en-ID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373BA-D79B-4C79-81DB-142C49FBE6EF}"/>
              </a:ext>
            </a:extLst>
          </p:cNvPr>
          <p:cNvSpPr/>
          <p:nvPr/>
        </p:nvSpPr>
        <p:spPr>
          <a:xfrm>
            <a:off x="2791587" y="3339352"/>
            <a:ext cx="1189059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Pondok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pesantren</a:t>
            </a:r>
            <a:endParaRPr lang="en-ID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8478DA-92E8-44EB-AE7B-6119044406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81379" y="2886633"/>
            <a:ext cx="4738" cy="4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C222B-72DB-4787-91BA-1866F97C8AC5}"/>
              </a:ext>
            </a:extLst>
          </p:cNvPr>
          <p:cNvSpPr/>
          <p:nvPr/>
        </p:nvSpPr>
        <p:spPr>
          <a:xfrm>
            <a:off x="5133290" y="1698809"/>
            <a:ext cx="1498720" cy="173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algn="ctr"/>
            <a:r>
              <a:rPr lang="en-ID" b="1" dirty="0" err="1">
                <a:solidFill>
                  <a:srgbClr val="FFFF00"/>
                </a:solidFill>
              </a:rPr>
              <a:t>Membuat</a:t>
            </a:r>
            <a:r>
              <a:rPr lang="en-ID" b="1" dirty="0">
                <a:solidFill>
                  <a:srgbClr val="FFFF00"/>
                </a:solidFill>
              </a:rPr>
              <a:t> </a:t>
            </a:r>
            <a:r>
              <a:rPr lang="en-ID" b="1" dirty="0" err="1">
                <a:solidFill>
                  <a:srgbClr val="FFFF00"/>
                </a:solidFill>
              </a:rPr>
              <a:t>aplikasi</a:t>
            </a:r>
            <a:r>
              <a:rPr lang="en-ID" b="1" dirty="0">
                <a:solidFill>
                  <a:srgbClr val="FFFF00"/>
                </a:solidFill>
              </a:rPr>
              <a:t> </a:t>
            </a:r>
            <a:r>
              <a:rPr lang="en-ID" b="1" dirty="0" err="1">
                <a:solidFill>
                  <a:srgbClr val="FFFF00"/>
                </a:solidFill>
              </a:rPr>
              <a:t>pendataan</a:t>
            </a:r>
            <a:r>
              <a:rPr lang="en-ID" b="1" dirty="0">
                <a:solidFill>
                  <a:srgbClr val="FFFF00"/>
                </a:solidFill>
              </a:rPr>
              <a:t> dan </a:t>
            </a:r>
            <a:r>
              <a:rPr lang="en-ID" b="1" dirty="0" err="1">
                <a:solidFill>
                  <a:srgbClr val="FFFF00"/>
                </a:solidFill>
              </a:rPr>
              <a:t>pembayaran</a:t>
            </a:r>
            <a:endParaRPr lang="en-ID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06441-83F4-45ED-883E-D92B55E7F8D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17060" y="2563905"/>
            <a:ext cx="111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933A00-5682-422C-9E1C-2552FB33761C}"/>
              </a:ext>
            </a:extLst>
          </p:cNvPr>
          <p:cNvSpPr/>
          <p:nvPr/>
        </p:nvSpPr>
        <p:spPr>
          <a:xfrm>
            <a:off x="7593108" y="2241176"/>
            <a:ext cx="1721224" cy="66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96878-05CF-4135-8433-3C7F7B5899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632010" y="2563905"/>
            <a:ext cx="961098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FC3D-631C-4176-9F0C-FE5A5425DC90}"/>
              </a:ext>
            </a:extLst>
          </p:cNvPr>
          <p:cNvSpPr/>
          <p:nvPr/>
        </p:nvSpPr>
        <p:spPr>
          <a:xfrm>
            <a:off x="2704542" y="4572000"/>
            <a:ext cx="13536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A9A6E-11EB-4234-BCB4-460C5380EBB8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3381378" y="3984809"/>
            <a:ext cx="4739" cy="58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4E9D6-D05D-45F8-97D1-5830F7B41729}"/>
              </a:ext>
            </a:extLst>
          </p:cNvPr>
          <p:cNvSpPr txBox="1"/>
          <p:nvPr/>
        </p:nvSpPr>
        <p:spPr>
          <a:xfrm>
            <a:off x="4017060" y="667893"/>
            <a:ext cx="35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Kontruksi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perangkat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lunak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F0F56-D21C-470A-9094-8FCE65EFE3CE}"/>
              </a:ext>
            </a:extLst>
          </p:cNvPr>
          <p:cNvSpPr txBox="1"/>
          <p:nvPr/>
        </p:nvSpPr>
        <p:spPr>
          <a:xfrm>
            <a:off x="4587263" y="1193219"/>
            <a:ext cx="2590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pembimbing</a:t>
            </a:r>
            <a:r>
              <a:rPr lang="en-US" sz="1050" dirty="0">
                <a:latin typeface="Arial Black" panose="020B0A04020102020204" pitchFamily="34" charset="0"/>
              </a:rPr>
              <a:t> : </a:t>
            </a:r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jaroji</a:t>
            </a:r>
            <a:endParaRPr lang="en-ID" sz="1050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B2EA6-8C47-448E-BC6D-A1698E93692E}"/>
              </a:ext>
            </a:extLst>
          </p:cNvPr>
          <p:cNvSpPr txBox="1"/>
          <p:nvPr/>
        </p:nvSpPr>
        <p:spPr>
          <a:xfrm>
            <a:off x="11340353" y="6104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8FA3B2-02ED-4FE8-9BCA-0692CA430009}"/>
              </a:ext>
            </a:extLst>
          </p:cNvPr>
          <p:cNvSpPr/>
          <p:nvPr/>
        </p:nvSpPr>
        <p:spPr>
          <a:xfrm>
            <a:off x="4661647" y="3585882"/>
            <a:ext cx="6243661" cy="27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A04F7-62D5-40A3-B0A7-C44F041FD996}"/>
              </a:ext>
            </a:extLst>
          </p:cNvPr>
          <p:cNvSpPr txBox="1"/>
          <p:nvPr/>
        </p:nvSpPr>
        <p:spPr>
          <a:xfrm>
            <a:off x="4957483" y="3680674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 Black" panose="020B0A04020102020204" pitchFamily="34" charset="0"/>
              </a:rPr>
              <a:t>JURNAL</a:t>
            </a:r>
            <a:r>
              <a:rPr lang="en-US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  <a:endParaRPr lang="en-ID" sz="9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5A092-9C24-49B8-A604-E3A316BB7B16}"/>
              </a:ext>
            </a:extLst>
          </p:cNvPr>
          <p:cNvSpPr/>
          <p:nvPr/>
        </p:nvSpPr>
        <p:spPr>
          <a:xfrm>
            <a:off x="2708964" y="2097740"/>
            <a:ext cx="1271363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Penetrasi</a:t>
            </a:r>
            <a:r>
              <a:rPr lang="en-US" b="1" dirty="0">
                <a:solidFill>
                  <a:srgbClr val="FFFF00"/>
                </a:solidFill>
              </a:rPr>
              <a:t> test</a:t>
            </a:r>
            <a:endParaRPr lang="en-ID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373BA-D79B-4C79-81DB-142C49FBE6EF}"/>
              </a:ext>
            </a:extLst>
          </p:cNvPr>
          <p:cNvSpPr/>
          <p:nvPr/>
        </p:nvSpPr>
        <p:spPr>
          <a:xfrm>
            <a:off x="2750115" y="3379694"/>
            <a:ext cx="1189059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Form login</a:t>
            </a:r>
            <a:endParaRPr lang="en-ID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8478DA-92E8-44EB-AE7B-6119044406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344645" y="2743197"/>
            <a:ext cx="1" cy="63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C222B-72DB-4787-91BA-1866F97C8AC5}"/>
              </a:ext>
            </a:extLst>
          </p:cNvPr>
          <p:cNvSpPr/>
          <p:nvPr/>
        </p:nvSpPr>
        <p:spPr>
          <a:xfrm>
            <a:off x="5162049" y="1954303"/>
            <a:ext cx="1498720" cy="93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algn="ctr"/>
            <a:r>
              <a:rPr lang="en-ID" b="1" dirty="0" err="1">
                <a:solidFill>
                  <a:srgbClr val="FFFF00"/>
                </a:solidFill>
              </a:rPr>
              <a:t>Keamanan</a:t>
            </a:r>
            <a:r>
              <a:rPr lang="en-ID" b="1" dirty="0">
                <a:solidFill>
                  <a:srgbClr val="FFFF00"/>
                </a:solidFill>
              </a:rPr>
              <a:t>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06441-83F4-45ED-883E-D92B55E7F8D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980327" y="2420469"/>
            <a:ext cx="118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933A00-5682-422C-9E1C-2552FB33761C}"/>
              </a:ext>
            </a:extLst>
          </p:cNvPr>
          <p:cNvSpPr/>
          <p:nvPr/>
        </p:nvSpPr>
        <p:spPr>
          <a:xfrm>
            <a:off x="7593108" y="2079811"/>
            <a:ext cx="1721224" cy="66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96878-05CF-4135-8433-3C7F7B5899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660769" y="2411504"/>
            <a:ext cx="932339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FC3D-631C-4176-9F0C-FE5A5425DC90}"/>
              </a:ext>
            </a:extLst>
          </p:cNvPr>
          <p:cNvSpPr/>
          <p:nvPr/>
        </p:nvSpPr>
        <p:spPr>
          <a:xfrm>
            <a:off x="2667808" y="4580965"/>
            <a:ext cx="13536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A9A6E-11EB-4234-BCB4-460C5380EBB8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3344644" y="4025151"/>
            <a:ext cx="1" cy="5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4E9D6-D05D-45F8-97D1-5830F7B41729}"/>
              </a:ext>
            </a:extLst>
          </p:cNvPr>
          <p:cNvSpPr txBox="1"/>
          <p:nvPr/>
        </p:nvSpPr>
        <p:spPr>
          <a:xfrm>
            <a:off x="3980327" y="753718"/>
            <a:ext cx="386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Pengujian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keamanan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aplikasi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F0F56-D21C-470A-9094-8FCE65EFE3CE}"/>
              </a:ext>
            </a:extLst>
          </p:cNvPr>
          <p:cNvSpPr txBox="1"/>
          <p:nvPr/>
        </p:nvSpPr>
        <p:spPr>
          <a:xfrm>
            <a:off x="4106256" y="1215851"/>
            <a:ext cx="3486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pembimbing</a:t>
            </a:r>
            <a:r>
              <a:rPr lang="en-US" sz="1050" dirty="0">
                <a:latin typeface="Arial Black" panose="020B0A04020102020204" pitchFamily="34" charset="0"/>
              </a:rPr>
              <a:t> : </a:t>
            </a:r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Nurmi </a:t>
            </a:r>
            <a:r>
              <a:rPr lang="en-US" sz="1050" dirty="0" err="1">
                <a:latin typeface="Arial Black" panose="020B0A04020102020204" pitchFamily="34" charset="0"/>
              </a:rPr>
              <a:t>Hidayasari</a:t>
            </a:r>
            <a:endParaRPr lang="en-ID" sz="1050" dirty="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036582-2AFF-4FE6-8353-C3866643C659}"/>
              </a:ext>
            </a:extLst>
          </p:cNvPr>
          <p:cNvSpPr txBox="1"/>
          <p:nvPr/>
        </p:nvSpPr>
        <p:spPr>
          <a:xfrm>
            <a:off x="11438965" y="6203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DF79E-0B27-486D-AE17-556DAB655AD6}"/>
              </a:ext>
            </a:extLst>
          </p:cNvPr>
          <p:cNvSpPr/>
          <p:nvPr/>
        </p:nvSpPr>
        <p:spPr>
          <a:xfrm>
            <a:off x="4616008" y="3352801"/>
            <a:ext cx="6243661" cy="27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D6AA4A-01A9-45DA-9B57-32D62FC59DFB}"/>
              </a:ext>
            </a:extLst>
          </p:cNvPr>
          <p:cNvSpPr txBox="1"/>
          <p:nvPr/>
        </p:nvSpPr>
        <p:spPr>
          <a:xfrm>
            <a:off x="4826059" y="342900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 Black" panose="020B0A04020102020204" pitchFamily="34" charset="0"/>
              </a:rPr>
              <a:t>JURNAL</a:t>
            </a:r>
            <a:r>
              <a:rPr lang="en-US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  <a:endParaRPr lang="en-ID" sz="9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5A092-9C24-49B8-A604-E3A316BB7B16}"/>
              </a:ext>
            </a:extLst>
          </p:cNvPr>
          <p:cNvSpPr/>
          <p:nvPr/>
        </p:nvSpPr>
        <p:spPr>
          <a:xfrm>
            <a:off x="2708964" y="2097740"/>
            <a:ext cx="1271363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Penetrasi</a:t>
            </a:r>
            <a:r>
              <a:rPr lang="en-US" b="1" dirty="0">
                <a:solidFill>
                  <a:srgbClr val="FFFF00"/>
                </a:solidFill>
              </a:rPr>
              <a:t> test</a:t>
            </a:r>
            <a:endParaRPr lang="en-ID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373BA-D79B-4C79-81DB-142C49FBE6EF}"/>
              </a:ext>
            </a:extLst>
          </p:cNvPr>
          <p:cNvSpPr/>
          <p:nvPr/>
        </p:nvSpPr>
        <p:spPr>
          <a:xfrm>
            <a:off x="2750113" y="3379694"/>
            <a:ext cx="1189059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TARGET 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BELUM</a:t>
            </a:r>
            <a:endParaRPr lang="en-ID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8478DA-92E8-44EB-AE7B-6119044406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344643" y="2743197"/>
            <a:ext cx="3" cy="63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C222B-72DB-4787-91BA-1866F97C8AC5}"/>
              </a:ext>
            </a:extLst>
          </p:cNvPr>
          <p:cNvSpPr/>
          <p:nvPr/>
        </p:nvSpPr>
        <p:spPr>
          <a:xfrm>
            <a:off x="5162049" y="1954303"/>
            <a:ext cx="1498720" cy="93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algn="ctr"/>
            <a:r>
              <a:rPr lang="en-ID" b="1" dirty="0" err="1">
                <a:solidFill>
                  <a:srgbClr val="FFFF00"/>
                </a:solidFill>
              </a:rPr>
              <a:t>Keamanan</a:t>
            </a:r>
            <a:r>
              <a:rPr lang="en-ID" b="1" dirty="0">
                <a:solidFill>
                  <a:srgbClr val="FFFF00"/>
                </a:solidFill>
              </a:rPr>
              <a:t>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06441-83F4-45ED-883E-D92B55E7F8D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980327" y="2420469"/>
            <a:ext cx="118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933A00-5682-422C-9E1C-2552FB33761C}"/>
              </a:ext>
            </a:extLst>
          </p:cNvPr>
          <p:cNvSpPr/>
          <p:nvPr/>
        </p:nvSpPr>
        <p:spPr>
          <a:xfrm>
            <a:off x="7593108" y="2079811"/>
            <a:ext cx="1721224" cy="66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96878-05CF-4135-8433-3C7F7B5899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660769" y="2411504"/>
            <a:ext cx="932339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FC3D-631C-4176-9F0C-FE5A5425DC90}"/>
              </a:ext>
            </a:extLst>
          </p:cNvPr>
          <p:cNvSpPr/>
          <p:nvPr/>
        </p:nvSpPr>
        <p:spPr>
          <a:xfrm>
            <a:off x="2667808" y="4580965"/>
            <a:ext cx="13536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A9A6E-11EB-4234-BCB4-460C5380EBB8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3344643" y="4025151"/>
            <a:ext cx="1" cy="5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4E9D6-D05D-45F8-97D1-5830F7B41729}"/>
              </a:ext>
            </a:extLst>
          </p:cNvPr>
          <p:cNvSpPr txBox="1"/>
          <p:nvPr/>
        </p:nvSpPr>
        <p:spPr>
          <a:xfrm>
            <a:off x="3526409" y="744114"/>
            <a:ext cx="49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KEAMANAN INFORMASI (ISO 270001)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F0F56-D21C-470A-9094-8FCE65EFE3CE}"/>
              </a:ext>
            </a:extLst>
          </p:cNvPr>
          <p:cNvSpPr txBox="1"/>
          <p:nvPr/>
        </p:nvSpPr>
        <p:spPr>
          <a:xfrm>
            <a:off x="4106256" y="1215851"/>
            <a:ext cx="34868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pembimbing</a:t>
            </a:r>
            <a:r>
              <a:rPr lang="en-US" sz="1050" dirty="0">
                <a:latin typeface="Arial Black" panose="020B0A04020102020204" pitchFamily="34" charset="0"/>
              </a:rPr>
              <a:t> : </a:t>
            </a:r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Nurmi </a:t>
            </a:r>
            <a:r>
              <a:rPr lang="en-US" sz="1050" dirty="0" err="1">
                <a:latin typeface="Arial Black" panose="020B0A04020102020204" pitchFamily="34" charset="0"/>
              </a:rPr>
              <a:t>Hidayasari</a:t>
            </a:r>
            <a:endParaRPr lang="en-ID" sz="1050" dirty="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036582-2AFF-4FE6-8353-C3866643C659}"/>
              </a:ext>
            </a:extLst>
          </p:cNvPr>
          <p:cNvSpPr txBox="1"/>
          <p:nvPr/>
        </p:nvSpPr>
        <p:spPr>
          <a:xfrm>
            <a:off x="11438965" y="6203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BA49E-0BCA-4E7D-99A6-23C8E3699543}"/>
              </a:ext>
            </a:extLst>
          </p:cNvPr>
          <p:cNvSpPr/>
          <p:nvPr/>
        </p:nvSpPr>
        <p:spPr>
          <a:xfrm>
            <a:off x="4607039" y="3343836"/>
            <a:ext cx="6243661" cy="27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1EAF9-9BD3-4758-9304-9C84E91C9A69}"/>
              </a:ext>
            </a:extLst>
          </p:cNvPr>
          <p:cNvSpPr txBox="1"/>
          <p:nvPr/>
        </p:nvSpPr>
        <p:spPr>
          <a:xfrm>
            <a:off x="4865575" y="342900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 Black" panose="020B0A04020102020204" pitchFamily="34" charset="0"/>
              </a:rPr>
              <a:t>JURNAL</a:t>
            </a:r>
            <a:r>
              <a:rPr lang="en-US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  <a:endParaRPr lang="en-ID" sz="9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5A092-9C24-49B8-A604-E3A316BB7B16}"/>
              </a:ext>
            </a:extLst>
          </p:cNvPr>
          <p:cNvSpPr/>
          <p:nvPr/>
        </p:nvSpPr>
        <p:spPr>
          <a:xfrm>
            <a:off x="2745697" y="2241176"/>
            <a:ext cx="1271363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Website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developer</a:t>
            </a:r>
            <a:endParaRPr lang="en-ID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373BA-D79B-4C79-81DB-142C49FBE6EF}"/>
              </a:ext>
            </a:extLst>
          </p:cNvPr>
          <p:cNvSpPr/>
          <p:nvPr/>
        </p:nvSpPr>
        <p:spPr>
          <a:xfrm>
            <a:off x="2791587" y="3339352"/>
            <a:ext cx="1189059" cy="64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TARGET 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BELUM</a:t>
            </a:r>
            <a:endParaRPr lang="en-ID" b="1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8478DA-92E8-44EB-AE7B-6119044406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81379" y="2886633"/>
            <a:ext cx="4738" cy="45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C222B-72DB-4787-91BA-1866F97C8AC5}"/>
              </a:ext>
            </a:extLst>
          </p:cNvPr>
          <p:cNvSpPr/>
          <p:nvPr/>
        </p:nvSpPr>
        <p:spPr>
          <a:xfrm>
            <a:off x="5133290" y="1698809"/>
            <a:ext cx="1498720" cy="173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Masalah</a:t>
            </a:r>
            <a:r>
              <a:rPr lang="en-US" dirty="0"/>
              <a:t> :</a:t>
            </a:r>
          </a:p>
          <a:p>
            <a:pPr algn="ctr"/>
            <a:r>
              <a:rPr lang="en-ID" b="1" dirty="0" err="1">
                <a:solidFill>
                  <a:srgbClr val="FFFF00"/>
                </a:solidFill>
              </a:rPr>
              <a:t>Membuat</a:t>
            </a:r>
            <a:r>
              <a:rPr lang="en-ID" b="1" dirty="0">
                <a:solidFill>
                  <a:srgbClr val="FFFF00"/>
                </a:solidFill>
              </a:rPr>
              <a:t> website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06441-83F4-45ED-883E-D92B55E7F8D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017060" y="2563905"/>
            <a:ext cx="111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2933A00-5682-422C-9E1C-2552FB33761C}"/>
              </a:ext>
            </a:extLst>
          </p:cNvPr>
          <p:cNvSpPr/>
          <p:nvPr/>
        </p:nvSpPr>
        <p:spPr>
          <a:xfrm>
            <a:off x="7593108" y="2241176"/>
            <a:ext cx="1721224" cy="66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Judul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96878-05CF-4135-8433-3C7F7B5899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632010" y="2563905"/>
            <a:ext cx="961098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8FC3D-631C-4176-9F0C-FE5A5425DC90}"/>
              </a:ext>
            </a:extLst>
          </p:cNvPr>
          <p:cNvSpPr/>
          <p:nvPr/>
        </p:nvSpPr>
        <p:spPr>
          <a:xfrm>
            <a:off x="2704542" y="4572000"/>
            <a:ext cx="13536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:</a:t>
            </a:r>
          </a:p>
          <a:p>
            <a:pPr algn="ctr"/>
            <a:endParaRPr lang="en-ID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A9A6E-11EB-4234-BCB4-460C5380EBB8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3381378" y="3984809"/>
            <a:ext cx="4739" cy="58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4E9D6-D05D-45F8-97D1-5830F7B41729}"/>
              </a:ext>
            </a:extLst>
          </p:cNvPr>
          <p:cNvSpPr txBox="1"/>
          <p:nvPr/>
        </p:nvSpPr>
        <p:spPr>
          <a:xfrm>
            <a:off x="2592262" y="685826"/>
            <a:ext cx="658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Software </a:t>
            </a:r>
            <a:r>
              <a:rPr lang="en-US" dirty="0" err="1">
                <a:latin typeface="Arial Black" panose="020B0A04020102020204" pitchFamily="34" charset="0"/>
              </a:rPr>
              <a:t>requitment</a:t>
            </a:r>
            <a:r>
              <a:rPr lang="en-US" dirty="0">
                <a:latin typeface="Arial Black" panose="020B0A04020102020204" pitchFamily="34" charset="0"/>
              </a:rPr>
              <a:t>, software design, </a:t>
            </a:r>
            <a:r>
              <a:rPr lang="en-US" dirty="0" err="1">
                <a:latin typeface="Arial Black" panose="020B0A04020102020204" pitchFamily="34" charset="0"/>
              </a:rPr>
              <a:t>protetyping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F0F56-D21C-470A-9094-8FCE65EFE3CE}"/>
              </a:ext>
            </a:extLst>
          </p:cNvPr>
          <p:cNvSpPr txBox="1"/>
          <p:nvPr/>
        </p:nvSpPr>
        <p:spPr>
          <a:xfrm>
            <a:off x="4521785" y="1249124"/>
            <a:ext cx="2694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pembimbing</a:t>
            </a:r>
            <a:r>
              <a:rPr lang="en-US" sz="1050" dirty="0">
                <a:latin typeface="Arial Black" panose="020B0A04020102020204" pitchFamily="34" charset="0"/>
              </a:rPr>
              <a:t> : </a:t>
            </a:r>
            <a:r>
              <a:rPr lang="en-US" sz="1050" dirty="0" err="1">
                <a:latin typeface="Arial Black" panose="020B0A04020102020204" pitchFamily="34" charset="0"/>
              </a:rPr>
              <a:t>Dosen</a:t>
            </a:r>
            <a:r>
              <a:rPr lang="en-US" sz="1050" dirty="0">
                <a:latin typeface="Arial Black" panose="020B0A04020102020204" pitchFamily="34" charset="0"/>
              </a:rPr>
              <a:t> </a:t>
            </a:r>
            <a:r>
              <a:rPr lang="en-US" sz="1050" dirty="0" err="1">
                <a:latin typeface="Arial Black" panose="020B0A04020102020204" pitchFamily="34" charset="0"/>
              </a:rPr>
              <a:t>Danuri</a:t>
            </a:r>
            <a:endParaRPr lang="en-ID" sz="1050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B2EA6-8C47-448E-BC6D-A1698E93692E}"/>
              </a:ext>
            </a:extLst>
          </p:cNvPr>
          <p:cNvSpPr txBox="1"/>
          <p:nvPr/>
        </p:nvSpPr>
        <p:spPr>
          <a:xfrm>
            <a:off x="11340353" y="6104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F0352-2960-4EFA-B1FD-89C4F539989B}"/>
              </a:ext>
            </a:extLst>
          </p:cNvPr>
          <p:cNvSpPr/>
          <p:nvPr/>
        </p:nvSpPr>
        <p:spPr>
          <a:xfrm>
            <a:off x="4637167" y="3769658"/>
            <a:ext cx="6243661" cy="27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F187F-977A-46BB-B293-5E80EE99E85D}"/>
              </a:ext>
            </a:extLst>
          </p:cNvPr>
          <p:cNvSpPr txBox="1"/>
          <p:nvPr/>
        </p:nvSpPr>
        <p:spPr>
          <a:xfrm>
            <a:off x="4895706" y="3841821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 Black" panose="020B0A04020102020204" pitchFamily="34" charset="0"/>
              </a:rPr>
              <a:t>JURNAL</a:t>
            </a:r>
            <a:r>
              <a:rPr lang="en-US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  <a:endParaRPr lang="en-ID" sz="9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5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</cp:revision>
  <dcterms:created xsi:type="dcterms:W3CDTF">2024-03-14T01:41:51Z</dcterms:created>
  <dcterms:modified xsi:type="dcterms:W3CDTF">2024-03-14T02:59:33Z</dcterms:modified>
</cp:coreProperties>
</file>