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33C5080-21B7-4865-AF32-FDF6FE67823F}">
  <a:tblStyle styleId="{233C5080-21B7-4865-AF32-FDF6FE6782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a7c33f1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a7c33f1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a7c33f1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a7c33f1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3a7c33f1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3a7c33f1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3a7c33f1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3a7c33f1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3a7c33f1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3a7c33f1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git-scm.com/" TargetMode="External"/><Relationship Id="rId5" Type="http://schemas.openxmlformats.org/officeDocument/2006/relationships/hyperlink" Target="https://tortoisegit.org/" TargetMode="External"/><Relationship Id="rId6" Type="http://schemas.openxmlformats.org/officeDocument/2006/relationships/hyperlink" Target="https://github.com/laywah2016/GitDemo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Version Control System (VCS)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800" y="1271100"/>
            <a:ext cx="4305152" cy="17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repository for developers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Version Control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source platform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by Linus Torvalds in 2005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vs other VCS.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952500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{233C5080-21B7-4865-AF32-FDF6FE67823F}</a:tableStyleId>
              </a:tblPr>
              <a:tblGrid>
                <a:gridCol w="1746550"/>
                <a:gridCol w="549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Repository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collection of all the code in a top folder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development line away from the production line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user-defined reference to a commit. E.g. v1.0.0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changed files that have been added and ready to commit.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Saving the staged files at a point in time.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 / Remote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remote repository.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Workflow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transition between branches, a release method.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Pull/Merge Request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for restricted branches requiring peer review.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Dive</a:t>
            </a:r>
            <a:endParaRPr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124200" y="199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{233C5080-21B7-4865-AF32-FDF6FE67823F}</a:tableStyleId>
              </a:tblPr>
              <a:tblGrid>
                <a:gridCol w="1498100"/>
                <a:gridCol w="2205100"/>
              </a:tblGrid>
              <a:tr h="34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Create Repository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Git init &lt;name&gt;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Clone Repository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Git clone &lt;repo address&gt;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Check out Branch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Git checkout &lt;branch_name&gt;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 files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Git add &lt;filename&gt;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commit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Git commit -m “Message”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Push to Origin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Git push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" name="Google Shape;106;p16"/>
          <p:cNvGraphicFramePr/>
          <p:nvPr/>
        </p:nvGraphicFramePr>
        <p:xfrm>
          <a:off x="4036700" y="199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{233C5080-21B7-4865-AF32-FDF6FE67823F}</a:tableStyleId>
              </a:tblPr>
              <a:tblGrid>
                <a:gridCol w="2119100"/>
                <a:gridCol w="2541075"/>
              </a:tblGrid>
              <a:tr h="34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Pull changes from origin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Git pull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Get updates about origin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Git fetch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Get status of current branch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Git status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 a commit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Git tag &lt;tag&gt; &lt;commit_id&gt;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History of Git changes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Git log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workflow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3275" r="3415" t="0"/>
          <a:stretch/>
        </p:blipFill>
        <p:spPr>
          <a:xfrm>
            <a:off x="2029025" y="1960250"/>
            <a:ext cx="4951949" cy="298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7"/>
          <p:cNvCxnSpPr/>
          <p:nvPr/>
        </p:nvCxnSpPr>
        <p:spPr>
          <a:xfrm flipH="1">
            <a:off x="6342425" y="2170900"/>
            <a:ext cx="1071300" cy="6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/>
          <p:nvPr/>
        </p:nvCxnSpPr>
        <p:spPr>
          <a:xfrm flipH="1">
            <a:off x="6519775" y="2788125"/>
            <a:ext cx="1213200" cy="9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/>
          <p:nvPr/>
        </p:nvCxnSpPr>
        <p:spPr>
          <a:xfrm flipH="1">
            <a:off x="6987925" y="3745875"/>
            <a:ext cx="553500" cy="2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 txBox="1"/>
          <p:nvPr/>
        </p:nvSpPr>
        <p:spPr>
          <a:xfrm>
            <a:off x="7541425" y="1960250"/>
            <a:ext cx="865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7651275" y="2436950"/>
            <a:ext cx="865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7548375" y="3386000"/>
            <a:ext cx="865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Get started</a:t>
            </a:r>
            <a:endParaRPr/>
          </a:p>
        </p:txBody>
      </p:sp>
      <p:graphicFrame>
        <p:nvGraphicFramePr>
          <p:cNvPr id="124" name="Google Shape;124;p18"/>
          <p:cNvGraphicFramePr/>
          <p:nvPr/>
        </p:nvGraphicFramePr>
        <p:xfrm>
          <a:off x="954300" y="197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{233C5080-21B7-4865-AF32-FDF6FE67823F}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Github (Cloud Hosted Repository)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https://github.com/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https://git-scm.com/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Tortoise Git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https://tortoisegit.org/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5" name="Google Shape;125;p18"/>
          <p:cNvSpPr txBox="1"/>
          <p:nvPr/>
        </p:nvSpPr>
        <p:spPr>
          <a:xfrm>
            <a:off x="1028700" y="3376975"/>
            <a:ext cx="68319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account on Github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Clone Repository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https://github.com/laywah2016/GitDemo.git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Start </a:t>
            </a:r>
            <a:r>
              <a:rPr lang="en"/>
              <a:t>Committing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