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922"/>
    <a:srgbClr val="B3DFE5"/>
    <a:srgbClr val="8DCFD8"/>
    <a:srgbClr val="31828E"/>
    <a:srgbClr val="1C4D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1F3D4-EA54-4857-957F-06FE6BA44009}" v="1" dt="2024-12-05T08:53:12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jira Sanaprom" userId="0789866b85227fb5" providerId="LiveId" clId="{C451F3D4-EA54-4857-957F-06FE6BA44009}"/>
    <pc:docChg chg="modSld">
      <pc:chgData name="Junjira Sanaprom" userId="0789866b85227fb5" providerId="LiveId" clId="{C451F3D4-EA54-4857-957F-06FE6BA44009}" dt="2024-12-05T08:54:10.696" v="8" actId="207"/>
      <pc:docMkLst>
        <pc:docMk/>
      </pc:docMkLst>
      <pc:sldChg chg="addSp modSp mod">
        <pc:chgData name="Junjira Sanaprom" userId="0789866b85227fb5" providerId="LiveId" clId="{C451F3D4-EA54-4857-957F-06FE6BA44009}" dt="2024-12-05T08:54:10.696" v="8" actId="207"/>
        <pc:sldMkLst>
          <pc:docMk/>
          <pc:sldMk cId="3206204279" sldId="259"/>
        </pc:sldMkLst>
        <pc:picChg chg="add mod">
          <ac:chgData name="Junjira Sanaprom" userId="0789866b85227fb5" providerId="LiveId" clId="{C451F3D4-EA54-4857-957F-06FE6BA44009}" dt="2024-12-05T08:54:02.822" v="7" actId="207"/>
          <ac:picMkLst>
            <pc:docMk/>
            <pc:sldMk cId="3206204279" sldId="259"/>
            <ac:picMk id="5" creationId="{E774EA3C-E73E-C315-D3CF-B4C93629B751}"/>
          </ac:picMkLst>
        </pc:picChg>
        <pc:picChg chg="add mod">
          <ac:chgData name="Junjira Sanaprom" userId="0789866b85227fb5" providerId="LiveId" clId="{C451F3D4-EA54-4857-957F-06FE6BA44009}" dt="2024-12-05T08:53:33.744" v="6" actId="208"/>
          <ac:picMkLst>
            <pc:docMk/>
            <pc:sldMk cId="3206204279" sldId="259"/>
            <ac:picMk id="8" creationId="{5C229199-9C31-EBA7-FE04-4EE7ED43F98C}"/>
          </ac:picMkLst>
        </pc:picChg>
        <pc:picChg chg="add mod">
          <ac:chgData name="Junjira Sanaprom" userId="0789866b85227fb5" providerId="LiveId" clId="{C451F3D4-EA54-4857-957F-06FE6BA44009}" dt="2024-12-05T08:54:10.696" v="8" actId="207"/>
          <ac:picMkLst>
            <pc:docMk/>
            <pc:sldMk cId="3206204279" sldId="259"/>
            <ac:picMk id="12" creationId="{80DB38D9-0188-C4F1-6706-BFC3AF8E87FE}"/>
          </ac:picMkLst>
        </pc:picChg>
        <pc:picChg chg="add mod">
          <ac:chgData name="Junjira Sanaprom" userId="0789866b85227fb5" providerId="LiveId" clId="{C451F3D4-EA54-4857-957F-06FE6BA44009}" dt="2024-12-05T08:53:33.744" v="6" actId="208"/>
          <ac:picMkLst>
            <pc:docMk/>
            <pc:sldMk cId="3206204279" sldId="259"/>
            <ac:picMk id="14" creationId="{35CCABDA-19CF-DE8B-8679-37E00BCF83FD}"/>
          </ac:picMkLst>
        </pc:picChg>
        <pc:picChg chg="add mod">
          <ac:chgData name="Junjira Sanaprom" userId="0789866b85227fb5" providerId="LiveId" clId="{C451F3D4-EA54-4857-957F-06FE6BA44009}" dt="2024-12-05T08:53:33.744" v="6" actId="208"/>
          <ac:picMkLst>
            <pc:docMk/>
            <pc:sldMk cId="3206204279" sldId="259"/>
            <ac:picMk id="17" creationId="{F81AF870-4462-180D-9123-E68B2034C22F}"/>
          </ac:picMkLst>
        </pc:picChg>
        <pc:picChg chg="add mod">
          <ac:chgData name="Junjira Sanaprom" userId="0789866b85227fb5" providerId="LiveId" clId="{C451F3D4-EA54-4857-957F-06FE6BA44009}" dt="2024-12-05T08:53:33.744" v="6" actId="208"/>
          <ac:picMkLst>
            <pc:docMk/>
            <pc:sldMk cId="3206204279" sldId="259"/>
            <ac:picMk id="21" creationId="{14B50E8C-56D7-D2DD-D9AB-DA1A3BC068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06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2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388CB8E-51E2-4B4A-8AC0-3B758B83F14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95976E-2994-4E52-B07C-13F0D08A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5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F732D-AC82-0277-CA19-64BAD4BEDB47}"/>
              </a:ext>
            </a:extLst>
          </p:cNvPr>
          <p:cNvSpPr/>
          <p:nvPr/>
        </p:nvSpPr>
        <p:spPr>
          <a:xfrm>
            <a:off x="0" y="-11430"/>
            <a:ext cx="1219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pc="300" dirty="0"/>
              <a:t>Campaign </a:t>
            </a:r>
            <a:r>
              <a:rPr lang="en-US" sz="2400" spc="3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CB30-35F0-1776-AF6B-1C2D48DB4A7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pc="300" dirty="0"/>
              <a:t>Developed by Sweatpants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15923-7771-E32E-46AB-9B40908DC124}"/>
              </a:ext>
            </a:extLst>
          </p:cNvPr>
          <p:cNvSpPr/>
          <p:nvPr/>
        </p:nvSpPr>
        <p:spPr>
          <a:xfrm>
            <a:off x="0" y="635508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9DDE0-0B73-7537-40F7-6EB9771F7EB8}"/>
              </a:ext>
            </a:extLst>
          </p:cNvPr>
          <p:cNvSpPr/>
          <p:nvPr/>
        </p:nvSpPr>
        <p:spPr>
          <a:xfrm rot="13308156">
            <a:off x="4457756" y="-916639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thaiDist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962806F-349B-9B97-C276-97507E7A8AB7}"/>
              </a:ext>
            </a:extLst>
          </p:cNvPr>
          <p:cNvSpPr/>
          <p:nvPr/>
        </p:nvSpPr>
        <p:spPr>
          <a:xfrm rot="13308156">
            <a:off x="6118303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thaiDist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E7493F-238A-A9C7-7987-F9ECF0AA2AD8}"/>
              </a:ext>
            </a:extLst>
          </p:cNvPr>
          <p:cNvSpPr/>
          <p:nvPr/>
        </p:nvSpPr>
        <p:spPr>
          <a:xfrm rot="13308156">
            <a:off x="7778850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thaiDist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DE3724-4548-BF05-C5A0-B37327B8D2F4}"/>
              </a:ext>
            </a:extLst>
          </p:cNvPr>
          <p:cNvSpPr/>
          <p:nvPr/>
        </p:nvSpPr>
        <p:spPr>
          <a:xfrm rot="13308156">
            <a:off x="9439396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1C4D5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thaiDi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9D4ED-0F24-10B0-EDA5-BC1B02D4A73A}"/>
              </a:ext>
            </a:extLst>
          </p:cNvPr>
          <p:cNvSpPr/>
          <p:nvPr/>
        </p:nvSpPr>
        <p:spPr>
          <a:xfrm>
            <a:off x="0" y="43434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34E19-BD56-5A29-5A3A-4D8A424318C5}"/>
              </a:ext>
            </a:extLst>
          </p:cNvPr>
          <p:cNvSpPr txBox="1"/>
          <p:nvPr/>
        </p:nvSpPr>
        <p:spPr>
          <a:xfrm>
            <a:off x="8930475" y="0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glow rad="228600">
                    <a:srgbClr val="F2D922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latin typeface="Georgia Pro Semibold" panose="02040702050405020303" pitchFamily="18" charset="0"/>
              </a:rPr>
              <a:t>MARKET     MILDZ</a:t>
            </a:r>
          </a:p>
        </p:txBody>
      </p:sp>
      <p:pic>
        <p:nvPicPr>
          <p:cNvPr id="17" name="Graphic 16" descr="Lightning bolt with solid fill">
            <a:extLst>
              <a:ext uri="{FF2B5EF4-FFF2-40B4-BE49-F238E27FC236}">
                <a16:creationId xmlns:a16="http://schemas.microsoft.com/office/drawing/2014/main" id="{20F3DE96-74AA-C6FD-A82C-2A8D82633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86" y="45719"/>
            <a:ext cx="457303" cy="592027"/>
          </a:xfrm>
          <a:prstGeom prst="rect">
            <a:avLst/>
          </a:prstGeom>
          <a:effectLst>
            <a:glow rad="228600">
              <a:srgbClr val="F2D922"/>
            </a:glow>
          </a:effectLst>
        </p:spPr>
      </p:pic>
    </p:spTree>
    <p:extLst>
      <p:ext uri="{BB962C8B-B14F-4D97-AF65-F5344CB8AC3E}">
        <p14:creationId xmlns:p14="http://schemas.microsoft.com/office/powerpoint/2010/main" val="20261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63FC6-E4DA-E635-4BA1-673B9047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38C2BF-EBEE-A33D-DB85-E06E4C97A6AC}"/>
              </a:ext>
            </a:extLst>
          </p:cNvPr>
          <p:cNvSpPr/>
          <p:nvPr/>
        </p:nvSpPr>
        <p:spPr>
          <a:xfrm>
            <a:off x="0" y="-11430"/>
            <a:ext cx="1219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Buyer Composition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D5DE41-0A3C-E2EA-1F1C-25DC3B573AA5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Sweatpants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519F0-AFE1-3C57-1EC7-A11D9A32329D}"/>
              </a:ext>
            </a:extLst>
          </p:cNvPr>
          <p:cNvSpPr/>
          <p:nvPr/>
        </p:nvSpPr>
        <p:spPr>
          <a:xfrm>
            <a:off x="0" y="635508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B74DF2-CAB6-63DB-4828-53DE6EBFDD33}"/>
              </a:ext>
            </a:extLst>
          </p:cNvPr>
          <p:cNvSpPr/>
          <p:nvPr/>
        </p:nvSpPr>
        <p:spPr>
          <a:xfrm rot="13308156">
            <a:off x="4457756" y="-916639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0706C04-D434-4D43-547C-D741FC58E800}"/>
              </a:ext>
            </a:extLst>
          </p:cNvPr>
          <p:cNvSpPr/>
          <p:nvPr/>
        </p:nvSpPr>
        <p:spPr>
          <a:xfrm rot="13308156">
            <a:off x="6118303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EFC293-25D0-2D2E-BA09-64E809B34458}"/>
              </a:ext>
            </a:extLst>
          </p:cNvPr>
          <p:cNvSpPr/>
          <p:nvPr/>
        </p:nvSpPr>
        <p:spPr>
          <a:xfrm rot="13308156">
            <a:off x="7778850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CAA469-D0C3-5E21-558A-476CD06469E4}"/>
              </a:ext>
            </a:extLst>
          </p:cNvPr>
          <p:cNvSpPr/>
          <p:nvPr/>
        </p:nvSpPr>
        <p:spPr>
          <a:xfrm rot="13308156">
            <a:off x="9439396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1C4D5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005EC-B306-2C65-A1D1-1017A4008893}"/>
              </a:ext>
            </a:extLst>
          </p:cNvPr>
          <p:cNvSpPr/>
          <p:nvPr/>
        </p:nvSpPr>
        <p:spPr>
          <a:xfrm>
            <a:off x="0" y="43434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D83EF-C750-A37D-E2C5-C30D34BE1A72}"/>
              </a:ext>
            </a:extLst>
          </p:cNvPr>
          <p:cNvSpPr txBox="1"/>
          <p:nvPr/>
        </p:nvSpPr>
        <p:spPr>
          <a:xfrm>
            <a:off x="8930475" y="0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F2D922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uLnTx/>
                <a:uFillTx/>
                <a:latin typeface="Georgia Pro Semibold" panose="02040702050405020303" pitchFamily="18" charset="0"/>
                <a:ea typeface="+mn-ea"/>
                <a:cs typeface="+mn-cs"/>
              </a:rPr>
              <a:t>MARKET     MILDZ</a:t>
            </a:r>
          </a:p>
        </p:txBody>
      </p:sp>
      <p:pic>
        <p:nvPicPr>
          <p:cNvPr id="17" name="Graphic 16" descr="Lightning bolt with solid fill">
            <a:extLst>
              <a:ext uri="{FF2B5EF4-FFF2-40B4-BE49-F238E27FC236}">
                <a16:creationId xmlns:a16="http://schemas.microsoft.com/office/drawing/2014/main" id="{088AE88B-53AC-6670-BFDA-78531E11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86" y="45719"/>
            <a:ext cx="457303" cy="592027"/>
          </a:xfrm>
          <a:prstGeom prst="rect">
            <a:avLst/>
          </a:prstGeom>
          <a:effectLst>
            <a:glow rad="228600">
              <a:srgbClr val="F2D922"/>
            </a:glow>
          </a:effectLst>
        </p:spPr>
      </p:pic>
    </p:spTree>
    <p:extLst>
      <p:ext uri="{BB962C8B-B14F-4D97-AF65-F5344CB8AC3E}">
        <p14:creationId xmlns:p14="http://schemas.microsoft.com/office/powerpoint/2010/main" val="11098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D1861-8CC2-102A-71E5-838DE3A70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69DA4-C404-D4EB-B676-06B1294010DC}"/>
              </a:ext>
            </a:extLst>
          </p:cNvPr>
          <p:cNvSpPr/>
          <p:nvPr/>
        </p:nvSpPr>
        <p:spPr>
          <a:xfrm>
            <a:off x="0" y="-11430"/>
            <a:ext cx="12192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Purchase Drivers</a:t>
            </a:r>
            <a:endParaRPr kumimoji="0" lang="en-US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79E31-A01C-3079-E516-85C96EFCFAB3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Developed by Sweatpants 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07608-7430-613C-2B16-0F8F4799C6EF}"/>
              </a:ext>
            </a:extLst>
          </p:cNvPr>
          <p:cNvSpPr/>
          <p:nvPr/>
        </p:nvSpPr>
        <p:spPr>
          <a:xfrm>
            <a:off x="0" y="635508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899B5-E00F-1B86-DE9D-F0C3EB7ABA66}"/>
              </a:ext>
            </a:extLst>
          </p:cNvPr>
          <p:cNvSpPr/>
          <p:nvPr/>
        </p:nvSpPr>
        <p:spPr>
          <a:xfrm rot="13308156">
            <a:off x="4457756" y="-916639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B3DFE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4B5-AB43-E65B-6BCE-2E9252346E53}"/>
              </a:ext>
            </a:extLst>
          </p:cNvPr>
          <p:cNvSpPr/>
          <p:nvPr/>
        </p:nvSpPr>
        <p:spPr>
          <a:xfrm rot="13308156">
            <a:off x="6118303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8DCFD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71D66C-3E77-BA6A-874C-F1BC37E97C74}"/>
              </a:ext>
            </a:extLst>
          </p:cNvPr>
          <p:cNvSpPr/>
          <p:nvPr/>
        </p:nvSpPr>
        <p:spPr>
          <a:xfrm rot="13308156">
            <a:off x="7778850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31828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6D6B4E-B16D-1058-1654-5E8C490C7B22}"/>
              </a:ext>
            </a:extLst>
          </p:cNvPr>
          <p:cNvSpPr/>
          <p:nvPr/>
        </p:nvSpPr>
        <p:spPr>
          <a:xfrm rot="13308156">
            <a:off x="9439396" y="-916640"/>
            <a:ext cx="2417550" cy="2488703"/>
          </a:xfrm>
          <a:custGeom>
            <a:avLst/>
            <a:gdLst>
              <a:gd name="connsiteX0" fmla="*/ 1722585 w 2417550"/>
              <a:gd name="connsiteY0" fmla="*/ 1234751 h 2488703"/>
              <a:gd name="connsiteX1" fmla="*/ 320244 w 2417550"/>
              <a:gd name="connsiteY1" fmla="*/ 2488703 h 2488703"/>
              <a:gd name="connsiteX2" fmla="*/ 267424 w 2417550"/>
              <a:gd name="connsiteY2" fmla="*/ 2459139 h 2488703"/>
              <a:gd name="connsiteX3" fmla="*/ 24897 w 2417550"/>
              <a:gd name="connsiteY3" fmla="*/ 2209039 h 2488703"/>
              <a:gd name="connsiteX4" fmla="*/ 0 w 2417550"/>
              <a:gd name="connsiteY4" fmla="*/ 2161736 h 2488703"/>
              <a:gd name="connsiteX5" fmla="*/ 2417550 w 2417550"/>
              <a:gd name="connsiteY5" fmla="*/ 0 h 2488703"/>
              <a:gd name="connsiteX6" fmla="*/ 2292790 w 2417550"/>
              <a:gd name="connsiteY6" fmla="*/ 144034 h 2488703"/>
              <a:gd name="connsiteX7" fmla="*/ 1782219 w 2417550"/>
              <a:gd name="connsiteY7" fmla="*/ 1028210 h 248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7550" h="2488703">
                <a:moveTo>
                  <a:pt x="1722585" y="1234751"/>
                </a:moveTo>
                <a:lnTo>
                  <a:pt x="320244" y="2488703"/>
                </a:lnTo>
                <a:lnTo>
                  <a:pt x="267424" y="2459139"/>
                </a:lnTo>
                <a:cubicBezTo>
                  <a:pt x="171888" y="2392580"/>
                  <a:pt x="89441" y="2307559"/>
                  <a:pt x="24897" y="2209039"/>
                </a:cubicBezTo>
                <a:lnTo>
                  <a:pt x="0" y="2161736"/>
                </a:lnTo>
                <a:lnTo>
                  <a:pt x="2417550" y="0"/>
                </a:lnTo>
                <a:lnTo>
                  <a:pt x="2292790" y="144034"/>
                </a:lnTo>
                <a:cubicBezTo>
                  <a:pt x="2054523" y="438760"/>
                  <a:pt x="1884333" y="733485"/>
                  <a:pt x="1782219" y="1028210"/>
                </a:cubicBezTo>
                <a:close/>
              </a:path>
            </a:pathLst>
          </a:custGeom>
          <a:solidFill>
            <a:srgbClr val="1C4D5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thai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D7A18-D26A-81B2-90FF-C307E53053E7}"/>
              </a:ext>
            </a:extLst>
          </p:cNvPr>
          <p:cNvSpPr/>
          <p:nvPr/>
        </p:nvSpPr>
        <p:spPr>
          <a:xfrm>
            <a:off x="0" y="434340"/>
            <a:ext cx="12192000" cy="45720"/>
          </a:xfrm>
          <a:prstGeom prst="rect">
            <a:avLst/>
          </a:prstGeom>
          <a:gradFill flip="none" rotWithShape="1">
            <a:gsLst>
              <a:gs pos="100000">
                <a:srgbClr val="1C4D54"/>
              </a:gs>
              <a:gs pos="0">
                <a:srgbClr val="A9DBE2"/>
              </a:gs>
              <a:gs pos="0">
                <a:srgbClr val="A9DBE2"/>
              </a:gs>
              <a:gs pos="0">
                <a:srgbClr val="A9DBE2"/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398DB9-7DE2-D634-4F0D-DE1A245A4530}"/>
              </a:ext>
            </a:extLst>
          </p:cNvPr>
          <p:cNvSpPr txBox="1"/>
          <p:nvPr/>
        </p:nvSpPr>
        <p:spPr>
          <a:xfrm>
            <a:off x="8930475" y="0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228600">
                    <a:srgbClr val="F2D922">
                      <a:alpha val="40000"/>
                    </a:srgbClr>
                  </a:glow>
                  <a:reflection blurRad="6350" stA="60000" endA="900" endPos="58000" dir="5400000" sy="-100000" algn="bl" rotWithShape="0"/>
                </a:effectLst>
                <a:uLnTx/>
                <a:uFillTx/>
                <a:latin typeface="Georgia Pro Semibold" panose="02040702050405020303" pitchFamily="18" charset="0"/>
                <a:ea typeface="+mn-ea"/>
                <a:cs typeface="+mn-cs"/>
              </a:rPr>
              <a:t>MARKET     MILDZ</a:t>
            </a:r>
          </a:p>
        </p:txBody>
      </p:sp>
      <p:pic>
        <p:nvPicPr>
          <p:cNvPr id="17" name="Graphic 16" descr="Lightning bolt with solid fill">
            <a:extLst>
              <a:ext uri="{FF2B5EF4-FFF2-40B4-BE49-F238E27FC236}">
                <a16:creationId xmlns:a16="http://schemas.microsoft.com/office/drawing/2014/main" id="{472A8D01-5515-F354-7AE5-553F6BF22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86" y="45719"/>
            <a:ext cx="457303" cy="592027"/>
          </a:xfrm>
          <a:prstGeom prst="rect">
            <a:avLst/>
          </a:prstGeom>
          <a:effectLst>
            <a:glow rad="228600">
              <a:srgbClr val="F2D922"/>
            </a:glow>
          </a:effectLst>
        </p:spPr>
      </p:pic>
    </p:spTree>
    <p:extLst>
      <p:ext uri="{BB962C8B-B14F-4D97-AF65-F5344CB8AC3E}">
        <p14:creationId xmlns:p14="http://schemas.microsoft.com/office/powerpoint/2010/main" val="3776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DAE40-FF5B-2B9D-713F-BF69CA42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00470E-E1FE-0B06-F12E-61C0519E22FC}"/>
              </a:ext>
            </a:extLst>
          </p:cNvPr>
          <p:cNvSpPr/>
          <p:nvPr/>
        </p:nvSpPr>
        <p:spPr>
          <a:xfrm>
            <a:off x="653627" y="1882140"/>
            <a:ext cx="788670" cy="800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8668A-DF0C-5AE9-3586-710BD2D3EA0E}"/>
              </a:ext>
            </a:extLst>
          </p:cNvPr>
          <p:cNvSpPr/>
          <p:nvPr/>
        </p:nvSpPr>
        <p:spPr>
          <a:xfrm>
            <a:off x="2095924" y="1882140"/>
            <a:ext cx="788670" cy="8001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A951A-B664-132E-CA54-7ACA1F359075}"/>
              </a:ext>
            </a:extLst>
          </p:cNvPr>
          <p:cNvSpPr/>
          <p:nvPr/>
        </p:nvSpPr>
        <p:spPr>
          <a:xfrm>
            <a:off x="3538221" y="1882140"/>
            <a:ext cx="788670" cy="800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DCD8F-DB4E-9847-95BA-45AB3BA6CBBD}"/>
              </a:ext>
            </a:extLst>
          </p:cNvPr>
          <p:cNvSpPr/>
          <p:nvPr/>
        </p:nvSpPr>
        <p:spPr>
          <a:xfrm>
            <a:off x="4980518" y="1882140"/>
            <a:ext cx="788670" cy="80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06BF9-AB4B-BDE5-0039-88D0D1540193}"/>
              </a:ext>
            </a:extLst>
          </p:cNvPr>
          <p:cNvSpPr/>
          <p:nvPr/>
        </p:nvSpPr>
        <p:spPr>
          <a:xfrm>
            <a:off x="6422815" y="1882140"/>
            <a:ext cx="788670" cy="800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5C91A-1841-50F3-0DDA-3B07FF7DEBA2}"/>
              </a:ext>
            </a:extLst>
          </p:cNvPr>
          <p:cNvSpPr/>
          <p:nvPr/>
        </p:nvSpPr>
        <p:spPr>
          <a:xfrm>
            <a:off x="7865112" y="1882140"/>
            <a:ext cx="788670" cy="8001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12123-2751-B322-8434-AF35BC444350}"/>
              </a:ext>
            </a:extLst>
          </p:cNvPr>
          <p:cNvSpPr/>
          <p:nvPr/>
        </p:nvSpPr>
        <p:spPr>
          <a:xfrm>
            <a:off x="9307409" y="1882140"/>
            <a:ext cx="788670" cy="8001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33A6D7-023C-707B-E9B8-91CEB7A73CC4}"/>
              </a:ext>
            </a:extLst>
          </p:cNvPr>
          <p:cNvSpPr/>
          <p:nvPr/>
        </p:nvSpPr>
        <p:spPr>
          <a:xfrm>
            <a:off x="10749706" y="1882140"/>
            <a:ext cx="788670" cy="800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ine outline">
            <a:extLst>
              <a:ext uri="{FF2B5EF4-FFF2-40B4-BE49-F238E27FC236}">
                <a16:creationId xmlns:a16="http://schemas.microsoft.com/office/drawing/2014/main" id="{E774EA3C-E73E-C315-D3CF-B4C93629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943" y="3346800"/>
            <a:ext cx="914400" cy="914400"/>
          </a:xfrm>
          <a:prstGeom prst="rect">
            <a:avLst/>
          </a:prstGeom>
        </p:spPr>
      </p:pic>
      <p:pic>
        <p:nvPicPr>
          <p:cNvPr id="8" name="Graphic 7" descr="Candy outline">
            <a:extLst>
              <a:ext uri="{FF2B5EF4-FFF2-40B4-BE49-F238E27FC236}">
                <a16:creationId xmlns:a16="http://schemas.microsoft.com/office/drawing/2014/main" id="{5C229199-9C31-EBA7-FE04-4EE7ED43F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0286" y="3346800"/>
            <a:ext cx="914400" cy="914400"/>
          </a:xfrm>
          <a:prstGeom prst="rect">
            <a:avLst/>
          </a:prstGeom>
        </p:spPr>
      </p:pic>
      <p:pic>
        <p:nvPicPr>
          <p:cNvPr id="12" name="Graphic 11" descr="Chicken leg outline">
            <a:extLst>
              <a:ext uri="{FF2B5EF4-FFF2-40B4-BE49-F238E27FC236}">
                <a16:creationId xmlns:a16="http://schemas.microsoft.com/office/drawing/2014/main" id="{80DB38D9-0188-C4F1-6706-BFC3AF8E8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2629" y="3346800"/>
            <a:ext cx="914400" cy="914400"/>
          </a:xfrm>
          <a:prstGeom prst="rect">
            <a:avLst/>
          </a:prstGeom>
        </p:spPr>
      </p:pic>
      <p:pic>
        <p:nvPicPr>
          <p:cNvPr id="14" name="Graphic 13" descr="Fruit bowl outline">
            <a:extLst>
              <a:ext uri="{FF2B5EF4-FFF2-40B4-BE49-F238E27FC236}">
                <a16:creationId xmlns:a16="http://schemas.microsoft.com/office/drawing/2014/main" id="{35CCABDA-19CF-DE8B-8679-37E00BCF83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4972" y="3346800"/>
            <a:ext cx="914400" cy="914400"/>
          </a:xfrm>
          <a:prstGeom prst="rect">
            <a:avLst/>
          </a:prstGeom>
        </p:spPr>
      </p:pic>
      <p:pic>
        <p:nvPicPr>
          <p:cNvPr id="17" name="Graphic 16" descr="Dead Fish Skeleton outline">
            <a:extLst>
              <a:ext uri="{FF2B5EF4-FFF2-40B4-BE49-F238E27FC236}">
                <a16:creationId xmlns:a16="http://schemas.microsoft.com/office/drawing/2014/main" id="{F81AF870-4462-180D-9123-E68B2034C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7315" y="3346800"/>
            <a:ext cx="914400" cy="914400"/>
          </a:xfrm>
          <a:prstGeom prst="rect">
            <a:avLst/>
          </a:prstGeom>
        </p:spPr>
      </p:pic>
      <p:pic>
        <p:nvPicPr>
          <p:cNvPr id="21" name="Graphic 20" descr="Baguette outline">
            <a:extLst>
              <a:ext uri="{FF2B5EF4-FFF2-40B4-BE49-F238E27FC236}">
                <a16:creationId xmlns:a16="http://schemas.microsoft.com/office/drawing/2014/main" id="{14B50E8C-56D7-D2DD-D9AB-DA1A3BC068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19658" y="3346800"/>
            <a:ext cx="914400" cy="914400"/>
          </a:xfrm>
          <a:prstGeom prst="rect">
            <a:avLst/>
          </a:prstGeom>
        </p:spPr>
      </p:pic>
      <p:pic>
        <p:nvPicPr>
          <p:cNvPr id="7" name="Graphic 6" descr="Monthly calendar with solid fill">
            <a:extLst>
              <a:ext uri="{FF2B5EF4-FFF2-40B4-BE49-F238E27FC236}">
                <a16:creationId xmlns:a16="http://schemas.microsoft.com/office/drawing/2014/main" id="{F9338596-8A32-C05A-1218-709D904C29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5886" y="4657800"/>
            <a:ext cx="914400" cy="914400"/>
          </a:xfrm>
          <a:prstGeom prst="rect">
            <a:avLst/>
          </a:prstGeom>
        </p:spPr>
      </p:pic>
      <p:pic>
        <p:nvPicPr>
          <p:cNvPr id="13" name="Graphic 12" descr="Monitor outline">
            <a:extLst>
              <a:ext uri="{FF2B5EF4-FFF2-40B4-BE49-F238E27FC236}">
                <a16:creationId xmlns:a16="http://schemas.microsoft.com/office/drawing/2014/main" id="{34DFF10E-08CC-9983-3BC2-5AC2F675A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60474" y="4657800"/>
            <a:ext cx="914400" cy="914400"/>
          </a:xfrm>
          <a:prstGeom prst="rect">
            <a:avLst/>
          </a:prstGeom>
        </p:spPr>
      </p:pic>
      <p:pic>
        <p:nvPicPr>
          <p:cNvPr id="20" name="Graphic 19" descr="Closed book with solid fill">
            <a:extLst>
              <a:ext uri="{FF2B5EF4-FFF2-40B4-BE49-F238E27FC236}">
                <a16:creationId xmlns:a16="http://schemas.microsoft.com/office/drawing/2014/main" id="{592F431B-3A9B-2C8B-9F5E-0711E46E81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6621" y="4657800"/>
            <a:ext cx="914400" cy="914400"/>
          </a:xfrm>
          <a:prstGeom prst="rect">
            <a:avLst/>
          </a:prstGeom>
        </p:spPr>
      </p:pic>
      <p:pic>
        <p:nvPicPr>
          <p:cNvPr id="23" name="Graphic 22" descr="Store with solid fill">
            <a:extLst>
              <a:ext uri="{FF2B5EF4-FFF2-40B4-BE49-F238E27FC236}">
                <a16:creationId xmlns:a16="http://schemas.microsoft.com/office/drawing/2014/main" id="{B1D3E049-F924-16BB-FD8A-04BC4A21B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32768" y="4657800"/>
            <a:ext cx="914400" cy="914400"/>
          </a:xfrm>
          <a:prstGeom prst="rect">
            <a:avLst/>
          </a:prstGeom>
        </p:spPr>
      </p:pic>
      <p:pic>
        <p:nvPicPr>
          <p:cNvPr id="25" name="Graphic 24" descr="Coins outline">
            <a:extLst>
              <a:ext uri="{FF2B5EF4-FFF2-40B4-BE49-F238E27FC236}">
                <a16:creationId xmlns:a16="http://schemas.microsoft.com/office/drawing/2014/main" id="{0A0314C6-292A-4487-D02D-231F81A92F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02033" y="4657800"/>
            <a:ext cx="914400" cy="914400"/>
          </a:xfrm>
          <a:prstGeom prst="rect">
            <a:avLst/>
          </a:prstGeom>
        </p:spPr>
      </p:pic>
      <p:pic>
        <p:nvPicPr>
          <p:cNvPr id="27" name="Graphic 26" descr="Wallet outline">
            <a:extLst>
              <a:ext uri="{FF2B5EF4-FFF2-40B4-BE49-F238E27FC236}">
                <a16:creationId xmlns:a16="http://schemas.microsoft.com/office/drawing/2014/main" id="{8034E6F1-A7A0-F021-B57F-CE1547326F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88180" y="4657800"/>
            <a:ext cx="914400" cy="914400"/>
          </a:xfrm>
          <a:prstGeom prst="rect">
            <a:avLst/>
          </a:prstGeom>
        </p:spPr>
      </p:pic>
      <p:pic>
        <p:nvPicPr>
          <p:cNvPr id="29" name="Graphic 28" descr="Cycle with people outline">
            <a:extLst>
              <a:ext uri="{FF2B5EF4-FFF2-40B4-BE49-F238E27FC236}">
                <a16:creationId xmlns:a16="http://schemas.microsoft.com/office/drawing/2014/main" id="{091AE115-BA04-B556-615E-327B921F1A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74327" y="4657800"/>
            <a:ext cx="914400" cy="914400"/>
          </a:xfrm>
          <a:prstGeom prst="rect">
            <a:avLst/>
          </a:prstGeom>
        </p:spPr>
      </p:pic>
      <p:pic>
        <p:nvPicPr>
          <p:cNvPr id="31" name="Graphic 30" descr="Woman with cane with solid fill">
            <a:extLst>
              <a:ext uri="{FF2B5EF4-FFF2-40B4-BE49-F238E27FC236}">
                <a16:creationId xmlns:a16="http://schemas.microsoft.com/office/drawing/2014/main" id="{D2C4AEAC-469C-EEC0-6C5D-1FD7EB123C6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218914" y="4657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42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287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Georgia Pro Semibold</vt:lpstr>
      <vt:lpstr>Depth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Paradorn Boonpoor</dc:creator>
  <cp:lastModifiedBy>Paradorn Boonpoor</cp:lastModifiedBy>
  <cp:revision>12</cp:revision>
  <dcterms:created xsi:type="dcterms:W3CDTF">2024-12-05T04:06:34Z</dcterms:created>
  <dcterms:modified xsi:type="dcterms:W3CDTF">2024-12-06T06:49:59Z</dcterms:modified>
</cp:coreProperties>
</file>