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8" r:id="rId17"/>
    <p:sldId id="289" r:id="rId18"/>
    <p:sldId id="290" r:id="rId19"/>
    <p:sldId id="286"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968D34-995E-441D-B03B-1B8F23729F68}">
          <p14:sldIdLst>
            <p14:sldId id="271"/>
            <p14:sldId id="272"/>
            <p14:sldId id="273"/>
            <p14:sldId id="274"/>
            <p14:sldId id="275"/>
            <p14:sldId id="276"/>
            <p14:sldId id="277"/>
            <p14:sldId id="278"/>
            <p14:sldId id="279"/>
            <p14:sldId id="280"/>
            <p14:sldId id="281"/>
            <p14:sldId id="282"/>
            <p14:sldId id="283"/>
            <p14:sldId id="284"/>
            <p14:sldId id="285"/>
            <p14:sldId id="288"/>
            <p14:sldId id="289"/>
            <p14:sldId id="290"/>
            <p14:sldId id="286"/>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6" autoAdjust="0"/>
    <p:restoredTop sz="94660"/>
  </p:normalViewPr>
  <p:slideViewPr>
    <p:cSldViewPr>
      <p:cViewPr varScale="1">
        <p:scale>
          <a:sx n="70" d="100"/>
          <a:sy n="70" d="100"/>
        </p:scale>
        <p:origin x="43" y="2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152400"/>
            <a:ext cx="9144000" cy="6858000"/>
          </a:xfrm>
          <a:prstGeom prst="rect">
            <a:avLst/>
          </a:prstGeom>
          <a:noFill/>
        </p:spPr>
      </p:pic>
      <p:sp>
        <p:nvSpPr>
          <p:cNvPr id="3" name="TextBox 2"/>
          <p:cNvSpPr txBox="1"/>
          <p:nvPr/>
        </p:nvSpPr>
        <p:spPr>
          <a:xfrm>
            <a:off x="914400" y="1221471"/>
            <a:ext cx="8229600" cy="1569660"/>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On remote Temperature Sensing Using </a:t>
            </a:r>
          </a:p>
          <a:p>
            <a:pPr algn="ctr"/>
            <a:r>
              <a:rPr lang="en-US" sz="3200" dirty="0">
                <a:latin typeface="Times New Roman" panose="02020603050405020304" pitchFamily="18" charset="0"/>
                <a:cs typeface="Times New Roman" panose="02020603050405020304" pitchFamily="18" charset="0"/>
              </a:rPr>
              <a:t>UHF RFID</a:t>
            </a:r>
          </a:p>
          <a:p>
            <a:pPr algn="ctr"/>
            <a:r>
              <a:rPr lang="en-US" sz="3200" dirty="0">
                <a:latin typeface="Times New Roman" panose="02020603050405020304" pitchFamily="18" charset="0"/>
                <a:cs typeface="Times New Roman" panose="02020603050405020304" pitchFamily="18" charset="0"/>
              </a:rPr>
              <a:t>tags</a:t>
            </a:r>
          </a:p>
        </p:txBody>
      </p:sp>
      <p:sp>
        <p:nvSpPr>
          <p:cNvPr id="5" name="TextBox 4"/>
          <p:cNvSpPr txBox="1"/>
          <p:nvPr/>
        </p:nvSpPr>
        <p:spPr>
          <a:xfrm>
            <a:off x="5486400" y="5334000"/>
            <a:ext cx="381000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K R Vadiraj</a:t>
            </a:r>
          </a:p>
          <a:p>
            <a:r>
              <a:rPr lang="en-US" sz="1600" dirty="0">
                <a:latin typeface="Times New Roman" panose="02020603050405020304" pitchFamily="18" charset="0"/>
                <a:cs typeface="Times New Roman" panose="02020603050405020304" pitchFamily="18" charset="0"/>
              </a:rPr>
              <a:t>1DS16CS131</a:t>
            </a:r>
          </a:p>
        </p:txBody>
      </p:sp>
    </p:spTree>
    <p:extLst>
      <p:ext uri="{BB962C8B-B14F-4D97-AF65-F5344CB8AC3E}">
        <p14:creationId xmlns:p14="http://schemas.microsoft.com/office/powerpoint/2010/main" val="369013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Title 1">
            <a:extLst>
              <a:ext uri="{FF2B5EF4-FFF2-40B4-BE49-F238E27FC236}">
                <a16:creationId xmlns:a16="http://schemas.microsoft.com/office/drawing/2014/main" id="{ED41BA6F-1A2F-4580-A359-F0A7EBCCAEAD}"/>
              </a:ext>
            </a:extLst>
          </p:cNvPr>
          <p:cNvSpPr txBox="1">
            <a:spLocks/>
          </p:cNvSpPr>
          <p:nvPr/>
        </p:nvSpPr>
        <p:spPr>
          <a:xfrm>
            <a:off x="1097281" y="286603"/>
            <a:ext cx="7741920" cy="145075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t>Preliminaries</a:t>
            </a:r>
            <a:br>
              <a:rPr lang="en-US" sz="2400" dirty="0"/>
            </a:br>
            <a:endParaRPr lang="en-US" sz="2400" dirty="0"/>
          </a:p>
        </p:txBody>
      </p:sp>
      <p:sp>
        <p:nvSpPr>
          <p:cNvPr id="7" name="Content Placeholder 2">
            <a:extLst>
              <a:ext uri="{FF2B5EF4-FFF2-40B4-BE49-F238E27FC236}">
                <a16:creationId xmlns:a16="http://schemas.microsoft.com/office/drawing/2014/main" id="{B64E1BBC-B0D2-448F-A782-4BDAE915DE54}"/>
              </a:ext>
            </a:extLst>
          </p:cNvPr>
          <p:cNvSpPr txBox="1">
            <a:spLocks/>
          </p:cNvSpPr>
          <p:nvPr/>
        </p:nvSpPr>
        <p:spPr>
          <a:xfrm>
            <a:off x="1097281" y="1845734"/>
            <a:ext cx="7741920" cy="4023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Passive RFID chips are embedded into the tags which solely rely on backscattering to communicate with the readers.</a:t>
            </a:r>
          </a:p>
          <a:p>
            <a:pPr>
              <a:buFont typeface="Wingdings" panose="05000000000000000000" pitchFamily="2" charset="2"/>
              <a:buChar char="q"/>
            </a:pPr>
            <a:r>
              <a:rPr lang="en-US" sz="2000" dirty="0"/>
              <a:t>The chip on the passive RFID tag harvests energy from the received interrogating signal sent by the reader </a:t>
            </a:r>
          </a:p>
          <a:p>
            <a:pPr>
              <a:buFont typeface="Wingdings" panose="05000000000000000000" pitchFamily="2" charset="2"/>
              <a:buChar char="q"/>
            </a:pPr>
            <a:r>
              <a:rPr lang="en-US" sz="2000" dirty="0"/>
              <a:t>The power transmission coefficient is given by-</a:t>
            </a:r>
          </a:p>
          <a:p>
            <a:pPr marL="0" indent="0">
              <a:buFont typeface="Arial" pitchFamily="34" charset="0"/>
              <a:buNone/>
            </a:pPr>
            <a:endParaRPr lang="en-US" sz="2000" dirty="0"/>
          </a:p>
          <a:p>
            <a:pPr marL="0" indent="0">
              <a:buFont typeface="Arial" pitchFamily="34" charset="0"/>
              <a:buNone/>
            </a:pPr>
            <a:endParaRPr lang="en-US" sz="2000" dirty="0"/>
          </a:p>
          <a:p>
            <a:pPr>
              <a:buFont typeface="Wingdings" panose="05000000000000000000" pitchFamily="2" charset="2"/>
              <a:buChar char="q"/>
            </a:pPr>
            <a:r>
              <a:rPr lang="en-US" sz="2000" dirty="0"/>
              <a:t>Where </a:t>
            </a:r>
            <a:r>
              <a:rPr lang="en-US" sz="2000" dirty="0" err="1"/>
              <a:t>Rc,Zc,Ra</a:t>
            </a:r>
            <a:r>
              <a:rPr lang="en-US" sz="2000" dirty="0"/>
              <a:t> and Za are the chip resistance and impedance , the antenna resistance and impedance respectively</a:t>
            </a:r>
          </a:p>
        </p:txBody>
      </p:sp>
      <p:pic>
        <p:nvPicPr>
          <p:cNvPr id="8" name="Picture 7">
            <a:extLst>
              <a:ext uri="{FF2B5EF4-FFF2-40B4-BE49-F238E27FC236}">
                <a16:creationId xmlns:a16="http://schemas.microsoft.com/office/drawing/2014/main" id="{743B74B5-E243-4955-B738-83253F8428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1400"/>
            <a:ext cx="2647978" cy="762000"/>
          </a:xfrm>
          <a:prstGeom prst="rect">
            <a:avLst/>
          </a:prstGeom>
          <a:noFill/>
          <a:ln>
            <a:noFill/>
          </a:ln>
        </p:spPr>
      </p:pic>
    </p:spTree>
    <p:extLst>
      <p:ext uri="{BB962C8B-B14F-4D97-AF65-F5344CB8AC3E}">
        <p14:creationId xmlns:p14="http://schemas.microsoft.com/office/powerpoint/2010/main" val="191606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9" name="Content Placeholder 2">
            <a:extLst>
              <a:ext uri="{FF2B5EF4-FFF2-40B4-BE49-F238E27FC236}">
                <a16:creationId xmlns:a16="http://schemas.microsoft.com/office/drawing/2014/main" id="{1ABABF8E-B462-4641-A773-171C0839924D}"/>
              </a:ext>
            </a:extLst>
          </p:cNvPr>
          <p:cNvSpPr txBox="1">
            <a:spLocks/>
          </p:cNvSpPr>
          <p:nvPr/>
        </p:nvSpPr>
        <p:spPr>
          <a:xfrm>
            <a:off x="1097280" y="1845734"/>
            <a:ext cx="7589520" cy="4023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The power transmission coefficient reaches maximum when the chip impedance and antenna impedance are conjugately matched</a:t>
            </a:r>
          </a:p>
          <a:p>
            <a:pPr>
              <a:buFont typeface="Wingdings" panose="05000000000000000000" pitchFamily="2" charset="2"/>
              <a:buChar char="q"/>
            </a:pPr>
            <a:endParaRPr lang="en-US" sz="2000" dirty="0"/>
          </a:p>
        </p:txBody>
      </p:sp>
      <p:pic>
        <p:nvPicPr>
          <p:cNvPr id="10" name="Picture 9">
            <a:extLst>
              <a:ext uri="{FF2B5EF4-FFF2-40B4-BE49-F238E27FC236}">
                <a16:creationId xmlns:a16="http://schemas.microsoft.com/office/drawing/2014/main" id="{A7CFA184-78D2-4DD2-83E3-5C58901D42AA}"/>
              </a:ext>
            </a:extLst>
          </p:cNvPr>
          <p:cNvPicPr/>
          <p:nvPr/>
        </p:nvPicPr>
        <p:blipFill>
          <a:blip r:embed="rId3"/>
          <a:stretch>
            <a:fillRect/>
          </a:stretch>
        </p:blipFill>
        <p:spPr>
          <a:xfrm>
            <a:off x="2590800" y="2743200"/>
            <a:ext cx="4385656" cy="2637560"/>
          </a:xfrm>
          <a:prstGeom prst="rect">
            <a:avLst/>
          </a:prstGeom>
        </p:spPr>
      </p:pic>
    </p:spTree>
    <p:extLst>
      <p:ext uri="{BB962C8B-B14F-4D97-AF65-F5344CB8AC3E}">
        <p14:creationId xmlns:p14="http://schemas.microsoft.com/office/powerpoint/2010/main" val="315957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7" name="Title 1">
            <a:extLst>
              <a:ext uri="{FF2B5EF4-FFF2-40B4-BE49-F238E27FC236}">
                <a16:creationId xmlns:a16="http://schemas.microsoft.com/office/drawing/2014/main" id="{128E550B-066F-4969-B235-122C5FB97B4C}"/>
              </a:ext>
            </a:extLst>
          </p:cNvPr>
          <p:cNvSpPr txBox="1">
            <a:spLocks/>
          </p:cNvSpPr>
          <p:nvPr/>
        </p:nvSpPr>
        <p:spPr>
          <a:xfrm>
            <a:off x="1097280" y="286603"/>
            <a:ext cx="7741920" cy="145075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i="1" dirty="0"/>
              <a:t>Tensor Completion Preliminaries</a:t>
            </a:r>
            <a:br>
              <a:rPr lang="en-US" sz="2400" dirty="0"/>
            </a:br>
            <a:endParaRPr lang="en-US" sz="2400" dirty="0"/>
          </a:p>
        </p:txBody>
      </p:sp>
      <p:sp>
        <p:nvSpPr>
          <p:cNvPr id="8" name="Content Placeholder 2">
            <a:extLst>
              <a:ext uri="{FF2B5EF4-FFF2-40B4-BE49-F238E27FC236}">
                <a16:creationId xmlns:a16="http://schemas.microsoft.com/office/drawing/2014/main" id="{982BDBCC-6680-41D8-AD31-1F68D53549FF}"/>
              </a:ext>
            </a:extLst>
          </p:cNvPr>
          <p:cNvSpPr txBox="1">
            <a:spLocks/>
          </p:cNvSpPr>
          <p:nvPr/>
        </p:nvSpPr>
        <p:spPr>
          <a:xfrm>
            <a:off x="1097280" y="1845734"/>
            <a:ext cx="7589520" cy="4023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Low Rank tensor-completion estimation is a sought after topic for research. It has mainly been used in </a:t>
            </a:r>
            <a:r>
              <a:rPr lang="en-US" sz="2000" dirty="0" err="1"/>
              <a:t>fourier</a:t>
            </a:r>
            <a:r>
              <a:rPr lang="en-US" sz="2000" dirty="0"/>
              <a:t> domain. Based on the t-product ,the t-</a:t>
            </a:r>
            <a:r>
              <a:rPr lang="en-US" sz="2000" dirty="0" err="1"/>
              <a:t>svd</a:t>
            </a:r>
            <a:r>
              <a:rPr lang="en-US" sz="2000" dirty="0"/>
              <a:t> of M is defined as </a:t>
            </a:r>
          </a:p>
          <a:p>
            <a:pPr>
              <a:buFont typeface="Wingdings" panose="05000000000000000000" pitchFamily="2" charset="2"/>
              <a:buChar char="q"/>
            </a:pPr>
            <a:endParaRPr lang="en-US" sz="2000" dirty="0"/>
          </a:p>
          <a:p>
            <a:pPr>
              <a:buFont typeface="Wingdings" panose="05000000000000000000" pitchFamily="2" charset="2"/>
              <a:buChar char="q"/>
            </a:pPr>
            <a:endParaRPr lang="en-US" sz="2000" dirty="0"/>
          </a:p>
          <a:p>
            <a:pPr>
              <a:buFont typeface="Wingdings" panose="05000000000000000000" pitchFamily="2" charset="2"/>
              <a:buChar char="q"/>
            </a:pPr>
            <a:r>
              <a:rPr lang="en-US" sz="2000" dirty="0"/>
              <a:t>Where the size of the tensor is a1 x a2 x a3; u and v are orthogonal tensors of size a1 x a2 x a3 and a2 x a2 x a2 xa3</a:t>
            </a:r>
          </a:p>
          <a:p>
            <a:pPr>
              <a:buFont typeface="Wingdings" panose="05000000000000000000" pitchFamily="2" charset="2"/>
              <a:buChar char="q"/>
            </a:pPr>
            <a:r>
              <a:rPr lang="en-US" sz="2000" dirty="0"/>
              <a:t>Series of matrix operations are applied to estimate the tensor values. </a:t>
            </a:r>
          </a:p>
          <a:p>
            <a:pPr marL="0" indent="0">
              <a:buFont typeface="Arial" pitchFamily="34" charset="0"/>
              <a:buNone/>
            </a:pPr>
            <a:endParaRPr lang="en-US" sz="2000" dirty="0"/>
          </a:p>
        </p:txBody>
      </p:sp>
      <p:pic>
        <p:nvPicPr>
          <p:cNvPr id="9" name="Picture 8">
            <a:extLst>
              <a:ext uri="{FF2B5EF4-FFF2-40B4-BE49-F238E27FC236}">
                <a16:creationId xmlns:a16="http://schemas.microsoft.com/office/drawing/2014/main" id="{DFB433A6-2534-4F7F-B739-164F94FB28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62400" y="2828505"/>
            <a:ext cx="1644160" cy="633152"/>
          </a:xfrm>
          <a:prstGeom prst="rect">
            <a:avLst/>
          </a:prstGeom>
          <a:noFill/>
          <a:ln>
            <a:noFill/>
          </a:ln>
        </p:spPr>
      </p:pic>
    </p:spTree>
    <p:extLst>
      <p:ext uri="{BB962C8B-B14F-4D97-AF65-F5344CB8AC3E}">
        <p14:creationId xmlns:p14="http://schemas.microsoft.com/office/powerpoint/2010/main" val="2247058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The </a:t>
            </a:r>
            <a:r>
              <a:rPr lang="en-US" sz="3000" dirty="0" err="1">
                <a:latin typeface="Times New Roman" panose="02020603050405020304" pitchFamily="18" charset="0"/>
                <a:cs typeface="Times New Roman" panose="02020603050405020304" pitchFamily="18" charset="0"/>
              </a:rPr>
              <a:t>RFThermometer</a:t>
            </a:r>
            <a:r>
              <a:rPr lang="en-US" sz="3000" dirty="0">
                <a:latin typeface="Times New Roman" panose="02020603050405020304" pitchFamily="18" charset="0"/>
                <a:cs typeface="Times New Roman" panose="02020603050405020304" pitchFamily="18" charset="0"/>
              </a:rPr>
              <a:t> system</a:t>
            </a:r>
          </a:p>
        </p:txBody>
      </p:sp>
      <p:sp>
        <p:nvSpPr>
          <p:cNvPr id="8" name="Content Placeholder 2">
            <a:extLst>
              <a:ext uri="{FF2B5EF4-FFF2-40B4-BE49-F238E27FC236}">
                <a16:creationId xmlns:a16="http://schemas.microsoft.com/office/drawing/2014/main" id="{6DB6FD09-7DD0-468C-9AD4-53742F36D473}"/>
              </a:ext>
            </a:extLst>
          </p:cNvPr>
          <p:cNvSpPr txBox="1">
            <a:spLocks/>
          </p:cNvSpPr>
          <p:nvPr/>
        </p:nvSpPr>
        <p:spPr>
          <a:xfrm>
            <a:off x="1121229" y="1417638"/>
            <a:ext cx="7443537" cy="39600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In the proposed system, </a:t>
            </a:r>
            <a:r>
              <a:rPr lang="en-US" sz="2000" dirty="0" err="1"/>
              <a:t>RFThermometer</a:t>
            </a:r>
            <a:r>
              <a:rPr lang="en-US" sz="2000" dirty="0"/>
              <a:t> is a fingerprinting based remote temperature sensing system which operates on two stages online and offline respectively.</a:t>
            </a:r>
          </a:p>
          <a:p>
            <a:pPr>
              <a:buFont typeface="Wingdings" panose="05000000000000000000" pitchFamily="2" charset="2"/>
              <a:buChar char="q"/>
            </a:pPr>
            <a:r>
              <a:rPr lang="en-US" sz="2000" dirty="0"/>
              <a:t>The FX9600 reader is able  to collect phases from 50 channels within a period of 5 seconds .We denote data collected in one reading cycle as an observation which include phases collected from channel 1-50.</a:t>
            </a:r>
          </a:p>
          <a:p>
            <a:pPr>
              <a:buFont typeface="Wingdings" panose="05000000000000000000" pitchFamily="2" charset="2"/>
              <a:buChar char="q"/>
            </a:pPr>
            <a:r>
              <a:rPr lang="en-US" sz="2000" dirty="0"/>
              <a:t>Because the dynamic environment and the number of tags, it is usually inevitable to lose phase readings in some channels therefore we use tensor completion algorithm.</a:t>
            </a:r>
          </a:p>
          <a:p>
            <a:pPr>
              <a:buFont typeface="Wingdings" panose="05000000000000000000" pitchFamily="2" charset="2"/>
              <a:buChar char="q"/>
            </a:pPr>
            <a:r>
              <a:rPr lang="en-US" sz="2000" dirty="0"/>
              <a:t>We also use Multi linear Gaussian Process (MLGP) is also popular machine learning algorithm in data recovery</a:t>
            </a:r>
          </a:p>
        </p:txBody>
      </p:sp>
    </p:spTree>
    <p:extLst>
      <p:ext uri="{BB962C8B-B14F-4D97-AF65-F5344CB8AC3E}">
        <p14:creationId xmlns:p14="http://schemas.microsoft.com/office/powerpoint/2010/main" val="283909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8" name="Content Placeholder 3">
            <a:extLst>
              <a:ext uri="{FF2B5EF4-FFF2-40B4-BE49-F238E27FC236}">
                <a16:creationId xmlns:a16="http://schemas.microsoft.com/office/drawing/2014/main" id="{13ECBD88-6334-42D8-B529-3E1ED736557D}"/>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33400"/>
            <a:ext cx="4854633" cy="5053095"/>
          </a:xfrm>
          <a:prstGeom prst="rect">
            <a:avLst/>
          </a:prstGeom>
          <a:noFill/>
          <a:ln>
            <a:noFill/>
          </a:ln>
        </p:spPr>
      </p:pic>
    </p:spTree>
    <p:extLst>
      <p:ext uri="{BB962C8B-B14F-4D97-AF65-F5344CB8AC3E}">
        <p14:creationId xmlns:p14="http://schemas.microsoft.com/office/powerpoint/2010/main" val="95445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8" name="Content Placeholder 3">
            <a:extLst>
              <a:ext uri="{FF2B5EF4-FFF2-40B4-BE49-F238E27FC236}">
                <a16:creationId xmlns:a16="http://schemas.microsoft.com/office/drawing/2014/main" id="{75836A02-A469-4DFE-8095-3D8C7DF3854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676400" y="770132"/>
            <a:ext cx="6018414" cy="3635353"/>
          </a:xfrm>
          <a:prstGeom prst="rect">
            <a:avLst/>
          </a:prstGeom>
          <a:noFill/>
          <a:ln>
            <a:noFill/>
          </a:ln>
        </p:spPr>
      </p:pic>
      <p:sp>
        <p:nvSpPr>
          <p:cNvPr id="9" name="TextBox 8">
            <a:extLst>
              <a:ext uri="{FF2B5EF4-FFF2-40B4-BE49-F238E27FC236}">
                <a16:creationId xmlns:a16="http://schemas.microsoft.com/office/drawing/2014/main" id="{65725B35-6A19-493E-8277-27F44F2CC316}"/>
              </a:ext>
            </a:extLst>
          </p:cNvPr>
          <p:cNvSpPr txBox="1"/>
          <p:nvPr/>
        </p:nvSpPr>
        <p:spPr>
          <a:xfrm>
            <a:off x="1676400" y="4609818"/>
            <a:ext cx="7462812" cy="707886"/>
          </a:xfrm>
          <a:prstGeom prst="rect">
            <a:avLst/>
          </a:prstGeom>
          <a:noFill/>
        </p:spPr>
        <p:txBody>
          <a:bodyPr wrap="none" rtlCol="0">
            <a:spAutoFit/>
          </a:bodyPr>
          <a:lstStyle/>
          <a:p>
            <a:r>
              <a:rPr lang="en-US" sz="2000" dirty="0"/>
              <a:t>Thus the tensor completion is used in our </a:t>
            </a:r>
            <a:r>
              <a:rPr lang="en-US" sz="2000" dirty="0" err="1"/>
              <a:t>RFThermometer</a:t>
            </a:r>
            <a:r>
              <a:rPr lang="en-US" sz="2000" dirty="0"/>
              <a:t> system for </a:t>
            </a:r>
          </a:p>
          <a:p>
            <a:r>
              <a:rPr lang="en-US" sz="2000" dirty="0"/>
              <a:t>better precision of phase recovery.</a:t>
            </a:r>
          </a:p>
        </p:txBody>
      </p:sp>
    </p:spTree>
    <p:extLst>
      <p:ext uri="{BB962C8B-B14F-4D97-AF65-F5344CB8AC3E}">
        <p14:creationId xmlns:p14="http://schemas.microsoft.com/office/powerpoint/2010/main" val="398037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a:extLst>
              <a:ext uri="{FF2B5EF4-FFF2-40B4-BE49-F238E27FC236}">
                <a16:creationId xmlns:a16="http://schemas.microsoft.com/office/drawing/2014/main" id="{C94F74EC-464B-4365-8631-C87D332872A0}"/>
              </a:ext>
            </a:extLst>
          </p:cNvPr>
          <p:cNvPicPr>
            <a:picLocks noChangeAspect="1" noChangeArrowheads="1"/>
          </p:cNvPicPr>
          <p:nvPr/>
        </p:nvPicPr>
        <p:blipFill>
          <a:blip r:embed="rId2"/>
          <a:srcRect/>
          <a:stretch>
            <a:fillRect/>
          </a:stretch>
        </p:blipFill>
        <p:spPr bwMode="auto">
          <a:xfrm>
            <a:off x="1010" y="11472"/>
            <a:ext cx="9144000" cy="6858000"/>
          </a:xfrm>
          <a:prstGeom prst="rect">
            <a:avLst/>
          </a:prstGeom>
          <a:noFill/>
        </p:spPr>
      </p:pic>
      <p:sp>
        <p:nvSpPr>
          <p:cNvPr id="5" name="Title 1">
            <a:extLst>
              <a:ext uri="{FF2B5EF4-FFF2-40B4-BE49-F238E27FC236}">
                <a16:creationId xmlns:a16="http://schemas.microsoft.com/office/drawing/2014/main" id="{DEE52257-394D-4C9B-850A-3D4B3DECD868}"/>
              </a:ext>
            </a:extLst>
          </p:cNvPr>
          <p:cNvSpPr>
            <a:spLocks noGrp="1"/>
          </p:cNvSpPr>
          <p:nvPr>
            <p:ph type="title"/>
          </p:nvPr>
        </p:nvSpPr>
        <p:spPr>
          <a:xfrm>
            <a:off x="1097280" y="286603"/>
            <a:ext cx="7573172" cy="1450757"/>
          </a:xfrm>
        </p:spPr>
        <p:txBody>
          <a:bodyPr>
            <a:normAutofit/>
          </a:bodyPr>
          <a:lstStyle/>
          <a:p>
            <a:r>
              <a:rPr lang="en-US" sz="2400" dirty="0"/>
              <a:t>Impact of Various Design Parameters</a:t>
            </a:r>
            <a:br>
              <a:rPr lang="en-US" sz="2400" i="1" dirty="0"/>
            </a:br>
            <a:endParaRPr lang="en-US" sz="2400" dirty="0"/>
          </a:p>
        </p:txBody>
      </p:sp>
      <p:sp>
        <p:nvSpPr>
          <p:cNvPr id="6" name="Content Placeholder 2">
            <a:extLst>
              <a:ext uri="{FF2B5EF4-FFF2-40B4-BE49-F238E27FC236}">
                <a16:creationId xmlns:a16="http://schemas.microsoft.com/office/drawing/2014/main" id="{0AD4FBC8-930A-4235-BC48-5DAE8BBE6D5F}"/>
              </a:ext>
            </a:extLst>
          </p:cNvPr>
          <p:cNvSpPr>
            <a:spLocks noGrp="1"/>
          </p:cNvSpPr>
          <p:nvPr>
            <p:ph idx="1"/>
          </p:nvPr>
        </p:nvSpPr>
        <p:spPr>
          <a:xfrm>
            <a:off x="1125235" y="1841257"/>
            <a:ext cx="7742984" cy="4023360"/>
          </a:xfrm>
        </p:spPr>
        <p:txBody>
          <a:bodyPr>
            <a:normAutofit/>
          </a:bodyPr>
          <a:lstStyle/>
          <a:p>
            <a:pPr marL="0" indent="0">
              <a:buNone/>
            </a:pPr>
            <a:r>
              <a:rPr lang="en-US" sz="2000" i="1" dirty="0"/>
              <a:t>Impact of Tensor Completion                     Impact of the Number of 					        Observations of  training sensor                                                                                                   					</a:t>
            </a:r>
            <a:endParaRPr lang="en-US" sz="2000" dirty="0"/>
          </a:p>
          <a:p>
            <a:endParaRPr lang="en-US" dirty="0"/>
          </a:p>
        </p:txBody>
      </p:sp>
      <p:grpSp>
        <p:nvGrpSpPr>
          <p:cNvPr id="7" name="Group 6">
            <a:extLst>
              <a:ext uri="{FF2B5EF4-FFF2-40B4-BE49-F238E27FC236}">
                <a16:creationId xmlns:a16="http://schemas.microsoft.com/office/drawing/2014/main" id="{419772E2-768D-4B75-93AD-4EB6BC00610F}"/>
              </a:ext>
            </a:extLst>
          </p:cNvPr>
          <p:cNvGrpSpPr/>
          <p:nvPr/>
        </p:nvGrpSpPr>
        <p:grpSpPr>
          <a:xfrm>
            <a:off x="1125234" y="2628165"/>
            <a:ext cx="4195353" cy="2309447"/>
            <a:chOff x="1" y="0"/>
            <a:chExt cx="2995362" cy="2169435"/>
          </a:xfrm>
        </p:grpSpPr>
        <p:sp>
          <p:nvSpPr>
            <p:cNvPr id="8" name="Shape 3462">
              <a:extLst>
                <a:ext uri="{FF2B5EF4-FFF2-40B4-BE49-F238E27FC236}">
                  <a16:creationId xmlns:a16="http://schemas.microsoft.com/office/drawing/2014/main" id="{671CE845-658A-42C8-A298-14652C55D42E}"/>
                </a:ext>
              </a:extLst>
            </p:cNvPr>
            <p:cNvSpPr/>
            <p:nvPr/>
          </p:nvSpPr>
          <p:spPr>
            <a:xfrm>
              <a:off x="710764" y="36931"/>
              <a:ext cx="0" cy="1946819"/>
            </a:xfrm>
            <a:custGeom>
              <a:avLst/>
              <a:gdLst/>
              <a:ahLst/>
              <a:cxnLst/>
              <a:rect l="0" t="0" r="0" b="0"/>
              <a:pathLst>
                <a:path h="1946819">
                  <a:moveTo>
                    <a:pt x="0" y="1946819"/>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Shape 3463">
              <a:extLst>
                <a:ext uri="{FF2B5EF4-FFF2-40B4-BE49-F238E27FC236}">
                  <a16:creationId xmlns:a16="http://schemas.microsoft.com/office/drawing/2014/main" id="{59599877-6AED-4C18-A390-1C19DB22F3B5}"/>
                </a:ext>
              </a:extLst>
            </p:cNvPr>
            <p:cNvSpPr/>
            <p:nvPr/>
          </p:nvSpPr>
          <p:spPr>
            <a:xfrm>
              <a:off x="710764" y="36931"/>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 name="Shape 3464">
              <a:extLst>
                <a:ext uri="{FF2B5EF4-FFF2-40B4-BE49-F238E27FC236}">
                  <a16:creationId xmlns:a16="http://schemas.microsoft.com/office/drawing/2014/main" id="{418DBA48-47FF-43B8-838D-813C5F5D6DB8}"/>
                </a:ext>
              </a:extLst>
            </p:cNvPr>
            <p:cNvSpPr/>
            <p:nvPr/>
          </p:nvSpPr>
          <p:spPr>
            <a:xfrm>
              <a:off x="1163809" y="36931"/>
              <a:ext cx="0" cy="1946819"/>
            </a:xfrm>
            <a:custGeom>
              <a:avLst/>
              <a:gdLst/>
              <a:ahLst/>
              <a:cxnLst/>
              <a:rect l="0" t="0" r="0" b="0"/>
              <a:pathLst>
                <a:path h="1946819">
                  <a:moveTo>
                    <a:pt x="0" y="1946819"/>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1" name="Shape 3465">
              <a:extLst>
                <a:ext uri="{FF2B5EF4-FFF2-40B4-BE49-F238E27FC236}">
                  <a16:creationId xmlns:a16="http://schemas.microsoft.com/office/drawing/2014/main" id="{76D85EEA-41EC-4A01-9E6C-7534877E1029}"/>
                </a:ext>
              </a:extLst>
            </p:cNvPr>
            <p:cNvSpPr/>
            <p:nvPr/>
          </p:nvSpPr>
          <p:spPr>
            <a:xfrm>
              <a:off x="1163809" y="36931"/>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 name="Shape 3466">
              <a:extLst>
                <a:ext uri="{FF2B5EF4-FFF2-40B4-BE49-F238E27FC236}">
                  <a16:creationId xmlns:a16="http://schemas.microsoft.com/office/drawing/2014/main" id="{1A6FB1C0-1938-4911-B82B-45BB255EA87D}"/>
                </a:ext>
              </a:extLst>
            </p:cNvPr>
            <p:cNvSpPr/>
            <p:nvPr/>
          </p:nvSpPr>
          <p:spPr>
            <a:xfrm>
              <a:off x="1616853" y="36931"/>
              <a:ext cx="0" cy="1946819"/>
            </a:xfrm>
            <a:custGeom>
              <a:avLst/>
              <a:gdLst/>
              <a:ahLst/>
              <a:cxnLst/>
              <a:rect l="0" t="0" r="0" b="0"/>
              <a:pathLst>
                <a:path h="1946819">
                  <a:moveTo>
                    <a:pt x="0" y="1946819"/>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3" name="Shape 3467">
              <a:extLst>
                <a:ext uri="{FF2B5EF4-FFF2-40B4-BE49-F238E27FC236}">
                  <a16:creationId xmlns:a16="http://schemas.microsoft.com/office/drawing/2014/main" id="{9CD51C11-0799-4118-A094-8A2EC4577853}"/>
                </a:ext>
              </a:extLst>
            </p:cNvPr>
            <p:cNvSpPr/>
            <p:nvPr/>
          </p:nvSpPr>
          <p:spPr>
            <a:xfrm>
              <a:off x="1616853" y="36931"/>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4" name="Shape 3468">
              <a:extLst>
                <a:ext uri="{FF2B5EF4-FFF2-40B4-BE49-F238E27FC236}">
                  <a16:creationId xmlns:a16="http://schemas.microsoft.com/office/drawing/2014/main" id="{B790834D-EA94-4C55-8843-82D9A386BFB3}"/>
                </a:ext>
              </a:extLst>
            </p:cNvPr>
            <p:cNvSpPr/>
            <p:nvPr/>
          </p:nvSpPr>
          <p:spPr>
            <a:xfrm>
              <a:off x="2069895" y="36931"/>
              <a:ext cx="0" cy="1946819"/>
            </a:xfrm>
            <a:custGeom>
              <a:avLst/>
              <a:gdLst/>
              <a:ahLst/>
              <a:cxnLst/>
              <a:rect l="0" t="0" r="0" b="0"/>
              <a:pathLst>
                <a:path h="1946819">
                  <a:moveTo>
                    <a:pt x="0" y="1946819"/>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Shape 3469">
              <a:extLst>
                <a:ext uri="{FF2B5EF4-FFF2-40B4-BE49-F238E27FC236}">
                  <a16:creationId xmlns:a16="http://schemas.microsoft.com/office/drawing/2014/main" id="{FA90FD54-F91F-4EAA-A2E9-7066E365F3B5}"/>
                </a:ext>
              </a:extLst>
            </p:cNvPr>
            <p:cNvSpPr/>
            <p:nvPr/>
          </p:nvSpPr>
          <p:spPr>
            <a:xfrm>
              <a:off x="2069895" y="36931"/>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6" name="Shape 3470">
              <a:extLst>
                <a:ext uri="{FF2B5EF4-FFF2-40B4-BE49-F238E27FC236}">
                  <a16:creationId xmlns:a16="http://schemas.microsoft.com/office/drawing/2014/main" id="{985042EB-3242-45F8-BFC3-1C827B54C131}"/>
                </a:ext>
              </a:extLst>
            </p:cNvPr>
            <p:cNvSpPr/>
            <p:nvPr/>
          </p:nvSpPr>
          <p:spPr>
            <a:xfrm>
              <a:off x="2522939" y="36931"/>
              <a:ext cx="0" cy="1946819"/>
            </a:xfrm>
            <a:custGeom>
              <a:avLst/>
              <a:gdLst/>
              <a:ahLst/>
              <a:cxnLst/>
              <a:rect l="0" t="0" r="0" b="0"/>
              <a:pathLst>
                <a:path h="1946819">
                  <a:moveTo>
                    <a:pt x="0" y="1946819"/>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Shape 3471">
              <a:extLst>
                <a:ext uri="{FF2B5EF4-FFF2-40B4-BE49-F238E27FC236}">
                  <a16:creationId xmlns:a16="http://schemas.microsoft.com/office/drawing/2014/main" id="{EC6491C3-B535-44B9-8A37-184D2DDA3847}"/>
                </a:ext>
              </a:extLst>
            </p:cNvPr>
            <p:cNvSpPr/>
            <p:nvPr/>
          </p:nvSpPr>
          <p:spPr>
            <a:xfrm>
              <a:off x="2522939" y="36931"/>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Shape 3472">
              <a:extLst>
                <a:ext uri="{FF2B5EF4-FFF2-40B4-BE49-F238E27FC236}">
                  <a16:creationId xmlns:a16="http://schemas.microsoft.com/office/drawing/2014/main" id="{3E8789FB-4ED6-4F32-A45E-65B4633B291A}"/>
                </a:ext>
              </a:extLst>
            </p:cNvPr>
            <p:cNvSpPr/>
            <p:nvPr/>
          </p:nvSpPr>
          <p:spPr>
            <a:xfrm>
              <a:off x="257720" y="1983750"/>
              <a:ext cx="2718262" cy="0"/>
            </a:xfrm>
            <a:custGeom>
              <a:avLst/>
              <a:gdLst/>
              <a:ahLst/>
              <a:cxnLst/>
              <a:rect l="0" t="0" r="0" b="0"/>
              <a:pathLst>
                <a:path w="2718262">
                  <a:moveTo>
                    <a:pt x="0" y="0"/>
                  </a:moveTo>
                  <a:lnTo>
                    <a:pt x="2718262"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Shape 3473">
              <a:extLst>
                <a:ext uri="{FF2B5EF4-FFF2-40B4-BE49-F238E27FC236}">
                  <a16:creationId xmlns:a16="http://schemas.microsoft.com/office/drawing/2014/main" id="{19636C10-E816-40FB-B143-0A7D756A98CB}"/>
                </a:ext>
              </a:extLst>
            </p:cNvPr>
            <p:cNvSpPr/>
            <p:nvPr/>
          </p:nvSpPr>
          <p:spPr>
            <a:xfrm>
              <a:off x="2975982" y="1983750"/>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3474">
              <a:extLst>
                <a:ext uri="{FF2B5EF4-FFF2-40B4-BE49-F238E27FC236}">
                  <a16:creationId xmlns:a16="http://schemas.microsoft.com/office/drawing/2014/main" id="{A8DA9A4B-5439-4652-9DCB-567E90952578}"/>
                </a:ext>
              </a:extLst>
            </p:cNvPr>
            <p:cNvSpPr/>
            <p:nvPr/>
          </p:nvSpPr>
          <p:spPr>
            <a:xfrm>
              <a:off x="257720" y="1705424"/>
              <a:ext cx="2718262" cy="0"/>
            </a:xfrm>
            <a:custGeom>
              <a:avLst/>
              <a:gdLst/>
              <a:ahLst/>
              <a:cxnLst/>
              <a:rect l="0" t="0" r="0" b="0"/>
              <a:pathLst>
                <a:path w="2718262">
                  <a:moveTo>
                    <a:pt x="0" y="0"/>
                  </a:moveTo>
                  <a:lnTo>
                    <a:pt x="2718262"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 name="Shape 3475">
              <a:extLst>
                <a:ext uri="{FF2B5EF4-FFF2-40B4-BE49-F238E27FC236}">
                  <a16:creationId xmlns:a16="http://schemas.microsoft.com/office/drawing/2014/main" id="{2C3B97B0-05EF-48F2-A1DD-2AB80853DD7C}"/>
                </a:ext>
              </a:extLst>
            </p:cNvPr>
            <p:cNvSpPr/>
            <p:nvPr/>
          </p:nvSpPr>
          <p:spPr>
            <a:xfrm>
              <a:off x="2975982" y="1705424"/>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3476">
              <a:extLst>
                <a:ext uri="{FF2B5EF4-FFF2-40B4-BE49-F238E27FC236}">
                  <a16:creationId xmlns:a16="http://schemas.microsoft.com/office/drawing/2014/main" id="{5DDB0F6C-E1D3-4011-9E11-09CFDF8EEAAA}"/>
                </a:ext>
              </a:extLst>
            </p:cNvPr>
            <p:cNvSpPr/>
            <p:nvPr/>
          </p:nvSpPr>
          <p:spPr>
            <a:xfrm>
              <a:off x="257720" y="1427098"/>
              <a:ext cx="2718262" cy="0"/>
            </a:xfrm>
            <a:custGeom>
              <a:avLst/>
              <a:gdLst/>
              <a:ahLst/>
              <a:cxnLst/>
              <a:rect l="0" t="0" r="0" b="0"/>
              <a:pathLst>
                <a:path w="2718262">
                  <a:moveTo>
                    <a:pt x="0" y="0"/>
                  </a:moveTo>
                  <a:lnTo>
                    <a:pt x="2718262"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 name="Shape 3477">
              <a:extLst>
                <a:ext uri="{FF2B5EF4-FFF2-40B4-BE49-F238E27FC236}">
                  <a16:creationId xmlns:a16="http://schemas.microsoft.com/office/drawing/2014/main" id="{D008B0D0-BD5F-479F-BCE5-C3FFFA4A042A}"/>
                </a:ext>
              </a:extLst>
            </p:cNvPr>
            <p:cNvSpPr/>
            <p:nvPr/>
          </p:nvSpPr>
          <p:spPr>
            <a:xfrm>
              <a:off x="2975982" y="1427098"/>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3478">
              <a:extLst>
                <a:ext uri="{FF2B5EF4-FFF2-40B4-BE49-F238E27FC236}">
                  <a16:creationId xmlns:a16="http://schemas.microsoft.com/office/drawing/2014/main" id="{FAD2BCF1-827B-4F54-A30F-4C492BA51B56}"/>
                </a:ext>
              </a:extLst>
            </p:cNvPr>
            <p:cNvSpPr/>
            <p:nvPr/>
          </p:nvSpPr>
          <p:spPr>
            <a:xfrm>
              <a:off x="257720" y="1148772"/>
              <a:ext cx="2718262" cy="0"/>
            </a:xfrm>
            <a:custGeom>
              <a:avLst/>
              <a:gdLst/>
              <a:ahLst/>
              <a:cxnLst/>
              <a:rect l="0" t="0" r="0" b="0"/>
              <a:pathLst>
                <a:path w="2718262">
                  <a:moveTo>
                    <a:pt x="0" y="0"/>
                  </a:moveTo>
                  <a:lnTo>
                    <a:pt x="2718262"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Shape 3479">
              <a:extLst>
                <a:ext uri="{FF2B5EF4-FFF2-40B4-BE49-F238E27FC236}">
                  <a16:creationId xmlns:a16="http://schemas.microsoft.com/office/drawing/2014/main" id="{4227150B-BB1A-4BEA-9E1E-A7270342833D}"/>
                </a:ext>
              </a:extLst>
            </p:cNvPr>
            <p:cNvSpPr/>
            <p:nvPr/>
          </p:nvSpPr>
          <p:spPr>
            <a:xfrm>
              <a:off x="2975982" y="1148772"/>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3480">
              <a:extLst>
                <a:ext uri="{FF2B5EF4-FFF2-40B4-BE49-F238E27FC236}">
                  <a16:creationId xmlns:a16="http://schemas.microsoft.com/office/drawing/2014/main" id="{AE055070-FE74-4443-A3ED-35948E64432C}"/>
                </a:ext>
              </a:extLst>
            </p:cNvPr>
            <p:cNvSpPr/>
            <p:nvPr/>
          </p:nvSpPr>
          <p:spPr>
            <a:xfrm>
              <a:off x="257720" y="871173"/>
              <a:ext cx="2718262" cy="0"/>
            </a:xfrm>
            <a:custGeom>
              <a:avLst/>
              <a:gdLst/>
              <a:ahLst/>
              <a:cxnLst/>
              <a:rect l="0" t="0" r="0" b="0"/>
              <a:pathLst>
                <a:path w="2718262">
                  <a:moveTo>
                    <a:pt x="0" y="0"/>
                  </a:moveTo>
                  <a:lnTo>
                    <a:pt x="2718262"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Shape 3481">
              <a:extLst>
                <a:ext uri="{FF2B5EF4-FFF2-40B4-BE49-F238E27FC236}">
                  <a16:creationId xmlns:a16="http://schemas.microsoft.com/office/drawing/2014/main" id="{D614A525-23BD-4E21-AF17-57E2D9D64480}"/>
                </a:ext>
              </a:extLst>
            </p:cNvPr>
            <p:cNvSpPr/>
            <p:nvPr/>
          </p:nvSpPr>
          <p:spPr>
            <a:xfrm>
              <a:off x="2975982" y="871173"/>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3482">
              <a:extLst>
                <a:ext uri="{FF2B5EF4-FFF2-40B4-BE49-F238E27FC236}">
                  <a16:creationId xmlns:a16="http://schemas.microsoft.com/office/drawing/2014/main" id="{930CCDC5-80D3-4DEC-BF19-4C2CA4D1F05A}"/>
                </a:ext>
              </a:extLst>
            </p:cNvPr>
            <p:cNvSpPr/>
            <p:nvPr/>
          </p:nvSpPr>
          <p:spPr>
            <a:xfrm>
              <a:off x="257720" y="592847"/>
              <a:ext cx="2718262" cy="0"/>
            </a:xfrm>
            <a:custGeom>
              <a:avLst/>
              <a:gdLst/>
              <a:ahLst/>
              <a:cxnLst/>
              <a:rect l="0" t="0" r="0" b="0"/>
              <a:pathLst>
                <a:path w="2718262">
                  <a:moveTo>
                    <a:pt x="0" y="0"/>
                  </a:moveTo>
                  <a:lnTo>
                    <a:pt x="2718262"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Shape 3483">
              <a:extLst>
                <a:ext uri="{FF2B5EF4-FFF2-40B4-BE49-F238E27FC236}">
                  <a16:creationId xmlns:a16="http://schemas.microsoft.com/office/drawing/2014/main" id="{D874D8FE-9CDE-4B06-990E-B2983274E38D}"/>
                </a:ext>
              </a:extLst>
            </p:cNvPr>
            <p:cNvSpPr/>
            <p:nvPr/>
          </p:nvSpPr>
          <p:spPr>
            <a:xfrm>
              <a:off x="2975982" y="592847"/>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Shape 3484">
              <a:extLst>
                <a:ext uri="{FF2B5EF4-FFF2-40B4-BE49-F238E27FC236}">
                  <a16:creationId xmlns:a16="http://schemas.microsoft.com/office/drawing/2014/main" id="{AD5EA17A-5DC6-4176-9824-54D52C9EC144}"/>
                </a:ext>
              </a:extLst>
            </p:cNvPr>
            <p:cNvSpPr/>
            <p:nvPr/>
          </p:nvSpPr>
          <p:spPr>
            <a:xfrm>
              <a:off x="257720" y="314521"/>
              <a:ext cx="2718262" cy="0"/>
            </a:xfrm>
            <a:custGeom>
              <a:avLst/>
              <a:gdLst/>
              <a:ahLst/>
              <a:cxnLst/>
              <a:rect l="0" t="0" r="0" b="0"/>
              <a:pathLst>
                <a:path w="2718262">
                  <a:moveTo>
                    <a:pt x="0" y="0"/>
                  </a:moveTo>
                  <a:lnTo>
                    <a:pt x="2718262"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Shape 3485">
              <a:extLst>
                <a:ext uri="{FF2B5EF4-FFF2-40B4-BE49-F238E27FC236}">
                  <a16:creationId xmlns:a16="http://schemas.microsoft.com/office/drawing/2014/main" id="{043C343E-9E23-4999-87CD-75A59F38CEF8}"/>
                </a:ext>
              </a:extLst>
            </p:cNvPr>
            <p:cNvSpPr/>
            <p:nvPr/>
          </p:nvSpPr>
          <p:spPr>
            <a:xfrm>
              <a:off x="2975982" y="314521"/>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Shape 3486">
              <a:extLst>
                <a:ext uri="{FF2B5EF4-FFF2-40B4-BE49-F238E27FC236}">
                  <a16:creationId xmlns:a16="http://schemas.microsoft.com/office/drawing/2014/main" id="{886D1780-9CDF-43E2-9AE2-A1BD358CE0D0}"/>
                </a:ext>
              </a:extLst>
            </p:cNvPr>
            <p:cNvSpPr/>
            <p:nvPr/>
          </p:nvSpPr>
          <p:spPr>
            <a:xfrm>
              <a:off x="257720" y="36931"/>
              <a:ext cx="2718262" cy="0"/>
            </a:xfrm>
            <a:custGeom>
              <a:avLst/>
              <a:gdLst/>
              <a:ahLst/>
              <a:cxnLst/>
              <a:rect l="0" t="0" r="0" b="0"/>
              <a:pathLst>
                <a:path w="2718262">
                  <a:moveTo>
                    <a:pt x="0" y="0"/>
                  </a:moveTo>
                  <a:lnTo>
                    <a:pt x="2718262"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Shape 3487">
              <a:extLst>
                <a:ext uri="{FF2B5EF4-FFF2-40B4-BE49-F238E27FC236}">
                  <a16:creationId xmlns:a16="http://schemas.microsoft.com/office/drawing/2014/main" id="{C8902095-253C-4FA8-9E90-9B9EE1EE4A3D}"/>
                </a:ext>
              </a:extLst>
            </p:cNvPr>
            <p:cNvSpPr/>
            <p:nvPr/>
          </p:nvSpPr>
          <p:spPr>
            <a:xfrm>
              <a:off x="2975982" y="36931"/>
              <a:ext cx="0" cy="0"/>
            </a:xfrm>
            <a:custGeom>
              <a:avLst/>
              <a:gdLst/>
              <a:ahLst/>
              <a:cxnLst/>
              <a:rect l="0" t="0" r="0" b="0"/>
              <a:pathLst>
                <a:path>
                  <a:moveTo>
                    <a:pt x="0" y="0"/>
                  </a:moveTo>
                  <a:lnTo>
                    <a:pt x="0" y="0"/>
                  </a:lnTo>
                </a:path>
              </a:pathLst>
            </a:custGeom>
            <a:ln w="2733" cap="flat">
              <a:custDash>
                <a:ds d="32283" sp="258264"/>
              </a:custDash>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4" name="Shape 3488">
              <a:extLst>
                <a:ext uri="{FF2B5EF4-FFF2-40B4-BE49-F238E27FC236}">
                  <a16:creationId xmlns:a16="http://schemas.microsoft.com/office/drawing/2014/main" id="{A4BE86A3-D8A0-4ECF-BE74-11A49C09DC02}"/>
                </a:ext>
              </a:extLst>
            </p:cNvPr>
            <p:cNvSpPr/>
            <p:nvPr/>
          </p:nvSpPr>
          <p:spPr>
            <a:xfrm>
              <a:off x="257720" y="36931"/>
              <a:ext cx="2718262" cy="0"/>
            </a:xfrm>
            <a:custGeom>
              <a:avLst/>
              <a:gdLst/>
              <a:ahLst/>
              <a:cxnLst/>
              <a:rect l="0" t="0" r="0" b="0"/>
              <a:pathLst>
                <a:path w="2718262">
                  <a:moveTo>
                    <a:pt x="0" y="0"/>
                  </a:moveTo>
                  <a:lnTo>
                    <a:pt x="271826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5" name="Shape 3489">
              <a:extLst>
                <a:ext uri="{FF2B5EF4-FFF2-40B4-BE49-F238E27FC236}">
                  <a16:creationId xmlns:a16="http://schemas.microsoft.com/office/drawing/2014/main" id="{26CA9D60-B4EE-47C7-B52D-2EDADC47B3FD}"/>
                </a:ext>
              </a:extLst>
            </p:cNvPr>
            <p:cNvSpPr/>
            <p:nvPr/>
          </p:nvSpPr>
          <p:spPr>
            <a:xfrm>
              <a:off x="257720" y="36931"/>
              <a:ext cx="2718262" cy="1946819"/>
            </a:xfrm>
            <a:custGeom>
              <a:avLst/>
              <a:gdLst/>
              <a:ahLst/>
              <a:cxnLst/>
              <a:rect l="0" t="0" r="0" b="0"/>
              <a:pathLst>
                <a:path w="2718262" h="1946819">
                  <a:moveTo>
                    <a:pt x="0" y="1946819"/>
                  </a:moveTo>
                  <a:lnTo>
                    <a:pt x="2718262" y="1946819"/>
                  </a:lnTo>
                  <a:lnTo>
                    <a:pt x="271826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Shape 3490">
              <a:extLst>
                <a:ext uri="{FF2B5EF4-FFF2-40B4-BE49-F238E27FC236}">
                  <a16:creationId xmlns:a16="http://schemas.microsoft.com/office/drawing/2014/main" id="{83743D87-0FCB-4624-A343-1BEF7D3F67F6}"/>
                </a:ext>
              </a:extLst>
            </p:cNvPr>
            <p:cNvSpPr/>
            <p:nvPr/>
          </p:nvSpPr>
          <p:spPr>
            <a:xfrm>
              <a:off x="257720" y="36931"/>
              <a:ext cx="0" cy="1946819"/>
            </a:xfrm>
            <a:custGeom>
              <a:avLst/>
              <a:gdLst/>
              <a:ahLst/>
              <a:cxnLst/>
              <a:rect l="0" t="0" r="0" b="0"/>
              <a:pathLst>
                <a:path h="1946819">
                  <a:moveTo>
                    <a:pt x="0" y="1946819"/>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Shape 3491">
              <a:extLst>
                <a:ext uri="{FF2B5EF4-FFF2-40B4-BE49-F238E27FC236}">
                  <a16:creationId xmlns:a16="http://schemas.microsoft.com/office/drawing/2014/main" id="{11CABCD1-F131-46AD-96A1-A48CA05A26C7}"/>
                </a:ext>
              </a:extLst>
            </p:cNvPr>
            <p:cNvSpPr/>
            <p:nvPr/>
          </p:nvSpPr>
          <p:spPr>
            <a:xfrm>
              <a:off x="257720" y="1983750"/>
              <a:ext cx="2718262" cy="0"/>
            </a:xfrm>
            <a:custGeom>
              <a:avLst/>
              <a:gdLst/>
              <a:ahLst/>
              <a:cxnLst/>
              <a:rect l="0" t="0" r="0" b="0"/>
              <a:pathLst>
                <a:path w="2718262">
                  <a:moveTo>
                    <a:pt x="0" y="0"/>
                  </a:moveTo>
                  <a:lnTo>
                    <a:pt x="271826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8" name="Shape 3492">
              <a:extLst>
                <a:ext uri="{FF2B5EF4-FFF2-40B4-BE49-F238E27FC236}">
                  <a16:creationId xmlns:a16="http://schemas.microsoft.com/office/drawing/2014/main" id="{D8D6A06E-4B5B-46F0-AE91-78FE97A67252}"/>
                </a:ext>
              </a:extLst>
            </p:cNvPr>
            <p:cNvSpPr/>
            <p:nvPr/>
          </p:nvSpPr>
          <p:spPr>
            <a:xfrm>
              <a:off x="257720" y="36931"/>
              <a:ext cx="0" cy="1946819"/>
            </a:xfrm>
            <a:custGeom>
              <a:avLst/>
              <a:gdLst/>
              <a:ahLst/>
              <a:cxnLst/>
              <a:rect l="0" t="0" r="0" b="0"/>
              <a:pathLst>
                <a:path h="1946819">
                  <a:moveTo>
                    <a:pt x="0" y="1946819"/>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Shape 3493">
              <a:extLst>
                <a:ext uri="{FF2B5EF4-FFF2-40B4-BE49-F238E27FC236}">
                  <a16:creationId xmlns:a16="http://schemas.microsoft.com/office/drawing/2014/main" id="{11955933-908F-4846-9083-B938F0CAAE4E}"/>
                </a:ext>
              </a:extLst>
            </p:cNvPr>
            <p:cNvSpPr/>
            <p:nvPr/>
          </p:nvSpPr>
          <p:spPr>
            <a:xfrm>
              <a:off x="710764" y="1954531"/>
              <a:ext cx="0" cy="29220"/>
            </a:xfrm>
            <a:custGeom>
              <a:avLst/>
              <a:gdLst/>
              <a:ahLst/>
              <a:cxnLst/>
              <a:rect l="0" t="0" r="0" b="0"/>
              <a:pathLst>
                <a:path h="29220">
                  <a:moveTo>
                    <a:pt x="0" y="2922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0" name="Shape 3494">
              <a:extLst>
                <a:ext uri="{FF2B5EF4-FFF2-40B4-BE49-F238E27FC236}">
                  <a16:creationId xmlns:a16="http://schemas.microsoft.com/office/drawing/2014/main" id="{CD5710B1-38E3-4BFF-ADA0-CA4D9B5E6012}"/>
                </a:ext>
              </a:extLst>
            </p:cNvPr>
            <p:cNvSpPr/>
            <p:nvPr/>
          </p:nvSpPr>
          <p:spPr>
            <a:xfrm>
              <a:off x="710764" y="36931"/>
              <a:ext cx="0" cy="28490"/>
            </a:xfrm>
            <a:custGeom>
              <a:avLst/>
              <a:gdLst/>
              <a:ahLst/>
              <a:cxnLst/>
              <a:rect l="0" t="0" r="0" b="0"/>
              <a:pathLst>
                <a:path h="28490">
                  <a:moveTo>
                    <a:pt x="0" y="0"/>
                  </a:moveTo>
                  <a:lnTo>
                    <a:pt x="0" y="2849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1" name="Rectangle 40">
              <a:extLst>
                <a:ext uri="{FF2B5EF4-FFF2-40B4-BE49-F238E27FC236}">
                  <a16:creationId xmlns:a16="http://schemas.microsoft.com/office/drawing/2014/main" id="{73418998-9ACC-4995-BDAF-810687ED8BE4}"/>
                </a:ext>
              </a:extLst>
            </p:cNvPr>
            <p:cNvSpPr/>
            <p:nvPr/>
          </p:nvSpPr>
          <p:spPr>
            <a:xfrm>
              <a:off x="657465" y="2033024"/>
              <a:ext cx="141776"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Shape 3496">
              <a:extLst>
                <a:ext uri="{FF2B5EF4-FFF2-40B4-BE49-F238E27FC236}">
                  <a16:creationId xmlns:a16="http://schemas.microsoft.com/office/drawing/2014/main" id="{4DCBAD2A-92DB-445F-B4DE-908E1F09CA13}"/>
                </a:ext>
              </a:extLst>
            </p:cNvPr>
            <p:cNvSpPr/>
            <p:nvPr/>
          </p:nvSpPr>
          <p:spPr>
            <a:xfrm>
              <a:off x="1163809" y="1954531"/>
              <a:ext cx="0" cy="29220"/>
            </a:xfrm>
            <a:custGeom>
              <a:avLst/>
              <a:gdLst/>
              <a:ahLst/>
              <a:cxnLst/>
              <a:rect l="0" t="0" r="0" b="0"/>
              <a:pathLst>
                <a:path h="29220">
                  <a:moveTo>
                    <a:pt x="0" y="2922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3" name="Shape 3497">
              <a:extLst>
                <a:ext uri="{FF2B5EF4-FFF2-40B4-BE49-F238E27FC236}">
                  <a16:creationId xmlns:a16="http://schemas.microsoft.com/office/drawing/2014/main" id="{7F6A8C61-0EA8-4B8E-A6A9-32A735570681}"/>
                </a:ext>
              </a:extLst>
            </p:cNvPr>
            <p:cNvSpPr/>
            <p:nvPr/>
          </p:nvSpPr>
          <p:spPr>
            <a:xfrm>
              <a:off x="1163809" y="36931"/>
              <a:ext cx="0" cy="28490"/>
            </a:xfrm>
            <a:custGeom>
              <a:avLst/>
              <a:gdLst/>
              <a:ahLst/>
              <a:cxnLst/>
              <a:rect l="0" t="0" r="0" b="0"/>
              <a:pathLst>
                <a:path h="28490">
                  <a:moveTo>
                    <a:pt x="0" y="0"/>
                  </a:moveTo>
                  <a:lnTo>
                    <a:pt x="0" y="2849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4" name="Rectangle 43">
              <a:extLst>
                <a:ext uri="{FF2B5EF4-FFF2-40B4-BE49-F238E27FC236}">
                  <a16:creationId xmlns:a16="http://schemas.microsoft.com/office/drawing/2014/main" id="{2A1EBF29-C7CA-4869-96EF-EDB98E814C74}"/>
                </a:ext>
              </a:extLst>
            </p:cNvPr>
            <p:cNvSpPr/>
            <p:nvPr/>
          </p:nvSpPr>
          <p:spPr>
            <a:xfrm>
              <a:off x="1110510" y="2033024"/>
              <a:ext cx="141776"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Shape 3499">
              <a:extLst>
                <a:ext uri="{FF2B5EF4-FFF2-40B4-BE49-F238E27FC236}">
                  <a16:creationId xmlns:a16="http://schemas.microsoft.com/office/drawing/2014/main" id="{30854C08-76E6-47E7-BEB2-818625F64E23}"/>
                </a:ext>
              </a:extLst>
            </p:cNvPr>
            <p:cNvSpPr/>
            <p:nvPr/>
          </p:nvSpPr>
          <p:spPr>
            <a:xfrm>
              <a:off x="1616853" y="1954531"/>
              <a:ext cx="0" cy="29220"/>
            </a:xfrm>
            <a:custGeom>
              <a:avLst/>
              <a:gdLst/>
              <a:ahLst/>
              <a:cxnLst/>
              <a:rect l="0" t="0" r="0" b="0"/>
              <a:pathLst>
                <a:path h="29220">
                  <a:moveTo>
                    <a:pt x="0" y="2922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6" name="Rectangle 45">
              <a:extLst>
                <a:ext uri="{FF2B5EF4-FFF2-40B4-BE49-F238E27FC236}">
                  <a16:creationId xmlns:a16="http://schemas.microsoft.com/office/drawing/2014/main" id="{D110166F-3DE2-41AF-88C7-BF489E3896C3}"/>
                </a:ext>
              </a:extLst>
            </p:cNvPr>
            <p:cNvSpPr/>
            <p:nvPr/>
          </p:nvSpPr>
          <p:spPr>
            <a:xfrm>
              <a:off x="1563553" y="2033024"/>
              <a:ext cx="141776"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Shape 3502">
              <a:extLst>
                <a:ext uri="{FF2B5EF4-FFF2-40B4-BE49-F238E27FC236}">
                  <a16:creationId xmlns:a16="http://schemas.microsoft.com/office/drawing/2014/main" id="{6B4A787E-E161-4914-AB3F-304376FBB1BF}"/>
                </a:ext>
              </a:extLst>
            </p:cNvPr>
            <p:cNvSpPr/>
            <p:nvPr/>
          </p:nvSpPr>
          <p:spPr>
            <a:xfrm>
              <a:off x="2069895" y="1954531"/>
              <a:ext cx="0" cy="29220"/>
            </a:xfrm>
            <a:custGeom>
              <a:avLst/>
              <a:gdLst/>
              <a:ahLst/>
              <a:cxnLst/>
              <a:rect l="0" t="0" r="0" b="0"/>
              <a:pathLst>
                <a:path h="29220">
                  <a:moveTo>
                    <a:pt x="0" y="2922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8" name="Shape 3503">
              <a:extLst>
                <a:ext uri="{FF2B5EF4-FFF2-40B4-BE49-F238E27FC236}">
                  <a16:creationId xmlns:a16="http://schemas.microsoft.com/office/drawing/2014/main" id="{4D677B5D-8403-45FB-80CE-A7DDB0A04D04}"/>
                </a:ext>
              </a:extLst>
            </p:cNvPr>
            <p:cNvSpPr/>
            <p:nvPr/>
          </p:nvSpPr>
          <p:spPr>
            <a:xfrm>
              <a:off x="2069895" y="36931"/>
              <a:ext cx="0" cy="28490"/>
            </a:xfrm>
            <a:custGeom>
              <a:avLst/>
              <a:gdLst/>
              <a:ahLst/>
              <a:cxnLst/>
              <a:rect l="0" t="0" r="0" b="0"/>
              <a:pathLst>
                <a:path h="28490">
                  <a:moveTo>
                    <a:pt x="0" y="0"/>
                  </a:moveTo>
                  <a:lnTo>
                    <a:pt x="0" y="2849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9" name="Rectangle 48">
              <a:extLst>
                <a:ext uri="{FF2B5EF4-FFF2-40B4-BE49-F238E27FC236}">
                  <a16:creationId xmlns:a16="http://schemas.microsoft.com/office/drawing/2014/main" id="{754E8614-5748-44AB-8AD9-DDD34FA9936D}"/>
                </a:ext>
              </a:extLst>
            </p:cNvPr>
            <p:cNvSpPr/>
            <p:nvPr/>
          </p:nvSpPr>
          <p:spPr>
            <a:xfrm>
              <a:off x="2016596" y="2033024"/>
              <a:ext cx="141776"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Shape 3505">
              <a:extLst>
                <a:ext uri="{FF2B5EF4-FFF2-40B4-BE49-F238E27FC236}">
                  <a16:creationId xmlns:a16="http://schemas.microsoft.com/office/drawing/2014/main" id="{FF3DE0E0-AB45-407C-B8FE-0AE56BE4E813}"/>
                </a:ext>
              </a:extLst>
            </p:cNvPr>
            <p:cNvSpPr/>
            <p:nvPr/>
          </p:nvSpPr>
          <p:spPr>
            <a:xfrm>
              <a:off x="2522939" y="1954531"/>
              <a:ext cx="0" cy="29220"/>
            </a:xfrm>
            <a:custGeom>
              <a:avLst/>
              <a:gdLst/>
              <a:ahLst/>
              <a:cxnLst/>
              <a:rect l="0" t="0" r="0" b="0"/>
              <a:pathLst>
                <a:path h="29220">
                  <a:moveTo>
                    <a:pt x="0" y="2922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1" name="Shape 3506">
              <a:extLst>
                <a:ext uri="{FF2B5EF4-FFF2-40B4-BE49-F238E27FC236}">
                  <a16:creationId xmlns:a16="http://schemas.microsoft.com/office/drawing/2014/main" id="{B867CA82-77C0-4409-B385-817D61625C46}"/>
                </a:ext>
              </a:extLst>
            </p:cNvPr>
            <p:cNvSpPr/>
            <p:nvPr/>
          </p:nvSpPr>
          <p:spPr>
            <a:xfrm>
              <a:off x="2522939" y="36931"/>
              <a:ext cx="0" cy="28490"/>
            </a:xfrm>
            <a:custGeom>
              <a:avLst/>
              <a:gdLst/>
              <a:ahLst/>
              <a:cxnLst/>
              <a:rect l="0" t="0" r="0" b="0"/>
              <a:pathLst>
                <a:path h="28490">
                  <a:moveTo>
                    <a:pt x="0" y="0"/>
                  </a:moveTo>
                  <a:lnTo>
                    <a:pt x="0" y="2849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2" name="Rectangle 51">
              <a:extLst>
                <a:ext uri="{FF2B5EF4-FFF2-40B4-BE49-F238E27FC236}">
                  <a16:creationId xmlns:a16="http://schemas.microsoft.com/office/drawing/2014/main" id="{9CDB41D8-B903-42A3-B0F9-298FA620E497}"/>
                </a:ext>
              </a:extLst>
            </p:cNvPr>
            <p:cNvSpPr/>
            <p:nvPr/>
          </p:nvSpPr>
          <p:spPr>
            <a:xfrm>
              <a:off x="2469639" y="2033024"/>
              <a:ext cx="141776"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3" name="Shape 3508">
              <a:extLst>
                <a:ext uri="{FF2B5EF4-FFF2-40B4-BE49-F238E27FC236}">
                  <a16:creationId xmlns:a16="http://schemas.microsoft.com/office/drawing/2014/main" id="{21B168C8-A1FE-44D6-8D5E-6BF5BCE09E10}"/>
                </a:ext>
              </a:extLst>
            </p:cNvPr>
            <p:cNvSpPr/>
            <p:nvPr/>
          </p:nvSpPr>
          <p:spPr>
            <a:xfrm>
              <a:off x="257720" y="1983750"/>
              <a:ext cx="27332" cy="0"/>
            </a:xfrm>
            <a:custGeom>
              <a:avLst/>
              <a:gdLst/>
              <a:ahLst/>
              <a:cxnLst/>
              <a:rect l="0" t="0" r="0" b="0"/>
              <a:pathLst>
                <a:path w="27332">
                  <a:moveTo>
                    <a:pt x="0" y="0"/>
                  </a:moveTo>
                  <a:lnTo>
                    <a:pt x="2733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4" name="Shape 3509">
              <a:extLst>
                <a:ext uri="{FF2B5EF4-FFF2-40B4-BE49-F238E27FC236}">
                  <a16:creationId xmlns:a16="http://schemas.microsoft.com/office/drawing/2014/main" id="{A7726BFF-A6AD-4FC9-8356-C91D8274B2A6}"/>
                </a:ext>
              </a:extLst>
            </p:cNvPr>
            <p:cNvSpPr/>
            <p:nvPr/>
          </p:nvSpPr>
          <p:spPr>
            <a:xfrm>
              <a:off x="2948644" y="1983750"/>
              <a:ext cx="27338" cy="0"/>
            </a:xfrm>
            <a:custGeom>
              <a:avLst/>
              <a:gdLst/>
              <a:ahLst/>
              <a:cxnLst/>
              <a:rect l="0" t="0" r="0" b="0"/>
              <a:pathLst>
                <a:path w="27338">
                  <a:moveTo>
                    <a:pt x="27338" y="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5" name="Rectangle 54">
              <a:extLst>
                <a:ext uri="{FF2B5EF4-FFF2-40B4-BE49-F238E27FC236}">
                  <a16:creationId xmlns:a16="http://schemas.microsoft.com/office/drawing/2014/main" id="{48AD5215-FEA6-44F7-A378-E6256D5C1589}"/>
                </a:ext>
              </a:extLst>
            </p:cNvPr>
            <p:cNvSpPr/>
            <p:nvPr/>
          </p:nvSpPr>
          <p:spPr>
            <a:xfrm>
              <a:off x="181186" y="1946825"/>
              <a:ext cx="70888"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Shape 3511">
              <a:extLst>
                <a:ext uri="{FF2B5EF4-FFF2-40B4-BE49-F238E27FC236}">
                  <a16:creationId xmlns:a16="http://schemas.microsoft.com/office/drawing/2014/main" id="{5F637477-5075-45A5-8FD6-5F6BE597ABBF}"/>
                </a:ext>
              </a:extLst>
            </p:cNvPr>
            <p:cNvSpPr/>
            <p:nvPr/>
          </p:nvSpPr>
          <p:spPr>
            <a:xfrm>
              <a:off x="257720" y="1705424"/>
              <a:ext cx="27332" cy="0"/>
            </a:xfrm>
            <a:custGeom>
              <a:avLst/>
              <a:gdLst/>
              <a:ahLst/>
              <a:cxnLst/>
              <a:rect l="0" t="0" r="0" b="0"/>
              <a:pathLst>
                <a:path w="27332">
                  <a:moveTo>
                    <a:pt x="0" y="0"/>
                  </a:moveTo>
                  <a:lnTo>
                    <a:pt x="2733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7" name="Shape 3512">
              <a:extLst>
                <a:ext uri="{FF2B5EF4-FFF2-40B4-BE49-F238E27FC236}">
                  <a16:creationId xmlns:a16="http://schemas.microsoft.com/office/drawing/2014/main" id="{172DD20C-763E-4BCB-A7FB-3464F9493C01}"/>
                </a:ext>
              </a:extLst>
            </p:cNvPr>
            <p:cNvSpPr/>
            <p:nvPr/>
          </p:nvSpPr>
          <p:spPr>
            <a:xfrm>
              <a:off x="2948644" y="1705424"/>
              <a:ext cx="27338" cy="0"/>
            </a:xfrm>
            <a:custGeom>
              <a:avLst/>
              <a:gdLst/>
              <a:ahLst/>
              <a:cxnLst/>
              <a:rect l="0" t="0" r="0" b="0"/>
              <a:pathLst>
                <a:path w="27338">
                  <a:moveTo>
                    <a:pt x="27338" y="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8" name="Rectangle 57">
              <a:extLst>
                <a:ext uri="{FF2B5EF4-FFF2-40B4-BE49-F238E27FC236}">
                  <a16:creationId xmlns:a16="http://schemas.microsoft.com/office/drawing/2014/main" id="{89191CB4-9FD7-4AC2-BC99-CCC551DF733C}"/>
                </a:ext>
              </a:extLst>
            </p:cNvPr>
            <p:cNvSpPr/>
            <p:nvPr/>
          </p:nvSpPr>
          <p:spPr>
            <a:xfrm>
              <a:off x="181186" y="1668499"/>
              <a:ext cx="70888"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 name="Shape 3514">
              <a:extLst>
                <a:ext uri="{FF2B5EF4-FFF2-40B4-BE49-F238E27FC236}">
                  <a16:creationId xmlns:a16="http://schemas.microsoft.com/office/drawing/2014/main" id="{F2C43668-FA49-4635-9218-68B3729A1073}"/>
                </a:ext>
              </a:extLst>
            </p:cNvPr>
            <p:cNvSpPr/>
            <p:nvPr/>
          </p:nvSpPr>
          <p:spPr>
            <a:xfrm>
              <a:off x="257720" y="1427098"/>
              <a:ext cx="27332" cy="0"/>
            </a:xfrm>
            <a:custGeom>
              <a:avLst/>
              <a:gdLst/>
              <a:ahLst/>
              <a:cxnLst/>
              <a:rect l="0" t="0" r="0" b="0"/>
              <a:pathLst>
                <a:path w="27332">
                  <a:moveTo>
                    <a:pt x="0" y="0"/>
                  </a:moveTo>
                  <a:lnTo>
                    <a:pt x="2733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0" name="Shape 3515">
              <a:extLst>
                <a:ext uri="{FF2B5EF4-FFF2-40B4-BE49-F238E27FC236}">
                  <a16:creationId xmlns:a16="http://schemas.microsoft.com/office/drawing/2014/main" id="{BCB8DEDF-D3E2-4B1D-B9D7-CCE8A29D1FDA}"/>
                </a:ext>
              </a:extLst>
            </p:cNvPr>
            <p:cNvSpPr/>
            <p:nvPr/>
          </p:nvSpPr>
          <p:spPr>
            <a:xfrm>
              <a:off x="2948644" y="1427098"/>
              <a:ext cx="27338" cy="0"/>
            </a:xfrm>
            <a:custGeom>
              <a:avLst/>
              <a:gdLst/>
              <a:ahLst/>
              <a:cxnLst/>
              <a:rect l="0" t="0" r="0" b="0"/>
              <a:pathLst>
                <a:path w="27338">
                  <a:moveTo>
                    <a:pt x="27338" y="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1" name="Rectangle 60">
              <a:extLst>
                <a:ext uri="{FF2B5EF4-FFF2-40B4-BE49-F238E27FC236}">
                  <a16:creationId xmlns:a16="http://schemas.microsoft.com/office/drawing/2014/main" id="{467E9E9A-AEC9-4CA9-8881-D5D4D975EA49}"/>
                </a:ext>
              </a:extLst>
            </p:cNvPr>
            <p:cNvSpPr/>
            <p:nvPr/>
          </p:nvSpPr>
          <p:spPr>
            <a:xfrm>
              <a:off x="181186" y="1390173"/>
              <a:ext cx="70888"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2" name="Shape 3517">
              <a:extLst>
                <a:ext uri="{FF2B5EF4-FFF2-40B4-BE49-F238E27FC236}">
                  <a16:creationId xmlns:a16="http://schemas.microsoft.com/office/drawing/2014/main" id="{C1B64D31-CB7F-4971-9993-0B19A0D5DDCC}"/>
                </a:ext>
              </a:extLst>
            </p:cNvPr>
            <p:cNvSpPr/>
            <p:nvPr/>
          </p:nvSpPr>
          <p:spPr>
            <a:xfrm>
              <a:off x="257720" y="1148772"/>
              <a:ext cx="27332" cy="0"/>
            </a:xfrm>
            <a:custGeom>
              <a:avLst/>
              <a:gdLst/>
              <a:ahLst/>
              <a:cxnLst/>
              <a:rect l="0" t="0" r="0" b="0"/>
              <a:pathLst>
                <a:path w="27332">
                  <a:moveTo>
                    <a:pt x="0" y="0"/>
                  </a:moveTo>
                  <a:lnTo>
                    <a:pt x="2733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3" name="Shape 3518">
              <a:extLst>
                <a:ext uri="{FF2B5EF4-FFF2-40B4-BE49-F238E27FC236}">
                  <a16:creationId xmlns:a16="http://schemas.microsoft.com/office/drawing/2014/main" id="{EED14048-4958-4728-83BA-AEAF33A35304}"/>
                </a:ext>
              </a:extLst>
            </p:cNvPr>
            <p:cNvSpPr/>
            <p:nvPr/>
          </p:nvSpPr>
          <p:spPr>
            <a:xfrm>
              <a:off x="2948644" y="1148772"/>
              <a:ext cx="27338" cy="0"/>
            </a:xfrm>
            <a:custGeom>
              <a:avLst/>
              <a:gdLst/>
              <a:ahLst/>
              <a:cxnLst/>
              <a:rect l="0" t="0" r="0" b="0"/>
              <a:pathLst>
                <a:path w="27338">
                  <a:moveTo>
                    <a:pt x="27338" y="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4" name="Rectangle 63">
              <a:extLst>
                <a:ext uri="{FF2B5EF4-FFF2-40B4-BE49-F238E27FC236}">
                  <a16:creationId xmlns:a16="http://schemas.microsoft.com/office/drawing/2014/main" id="{29AA53B4-A38E-4D52-BB0D-99353D540FAD}"/>
                </a:ext>
              </a:extLst>
            </p:cNvPr>
            <p:cNvSpPr/>
            <p:nvPr/>
          </p:nvSpPr>
          <p:spPr>
            <a:xfrm>
              <a:off x="181186" y="1111849"/>
              <a:ext cx="70888"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Shape 3520">
              <a:extLst>
                <a:ext uri="{FF2B5EF4-FFF2-40B4-BE49-F238E27FC236}">
                  <a16:creationId xmlns:a16="http://schemas.microsoft.com/office/drawing/2014/main" id="{AB1983B4-9173-4F59-9AD5-54327AC735DF}"/>
                </a:ext>
              </a:extLst>
            </p:cNvPr>
            <p:cNvSpPr/>
            <p:nvPr/>
          </p:nvSpPr>
          <p:spPr>
            <a:xfrm>
              <a:off x="257720" y="871173"/>
              <a:ext cx="27332" cy="0"/>
            </a:xfrm>
            <a:custGeom>
              <a:avLst/>
              <a:gdLst/>
              <a:ahLst/>
              <a:cxnLst/>
              <a:rect l="0" t="0" r="0" b="0"/>
              <a:pathLst>
                <a:path w="27332">
                  <a:moveTo>
                    <a:pt x="0" y="0"/>
                  </a:moveTo>
                  <a:lnTo>
                    <a:pt x="2733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6" name="Shape 3521">
              <a:extLst>
                <a:ext uri="{FF2B5EF4-FFF2-40B4-BE49-F238E27FC236}">
                  <a16:creationId xmlns:a16="http://schemas.microsoft.com/office/drawing/2014/main" id="{C954AAA0-86F7-452C-B993-C7DA7160942C}"/>
                </a:ext>
              </a:extLst>
            </p:cNvPr>
            <p:cNvSpPr/>
            <p:nvPr/>
          </p:nvSpPr>
          <p:spPr>
            <a:xfrm>
              <a:off x="2948644" y="871173"/>
              <a:ext cx="27338" cy="0"/>
            </a:xfrm>
            <a:custGeom>
              <a:avLst/>
              <a:gdLst/>
              <a:ahLst/>
              <a:cxnLst/>
              <a:rect l="0" t="0" r="0" b="0"/>
              <a:pathLst>
                <a:path w="27338">
                  <a:moveTo>
                    <a:pt x="27338" y="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7" name="Rectangle 66">
              <a:extLst>
                <a:ext uri="{FF2B5EF4-FFF2-40B4-BE49-F238E27FC236}">
                  <a16:creationId xmlns:a16="http://schemas.microsoft.com/office/drawing/2014/main" id="{F203A186-E2FF-49CF-86C6-3D6AE5079EAD}"/>
                </a:ext>
              </a:extLst>
            </p:cNvPr>
            <p:cNvSpPr/>
            <p:nvPr/>
          </p:nvSpPr>
          <p:spPr>
            <a:xfrm>
              <a:off x="181186" y="834250"/>
              <a:ext cx="70888"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Shape 3523">
              <a:extLst>
                <a:ext uri="{FF2B5EF4-FFF2-40B4-BE49-F238E27FC236}">
                  <a16:creationId xmlns:a16="http://schemas.microsoft.com/office/drawing/2014/main" id="{EC6396CF-927A-42A6-9CAC-F77ABCF2AEBA}"/>
                </a:ext>
              </a:extLst>
            </p:cNvPr>
            <p:cNvSpPr/>
            <p:nvPr/>
          </p:nvSpPr>
          <p:spPr>
            <a:xfrm>
              <a:off x="257720" y="592847"/>
              <a:ext cx="27332" cy="0"/>
            </a:xfrm>
            <a:custGeom>
              <a:avLst/>
              <a:gdLst/>
              <a:ahLst/>
              <a:cxnLst/>
              <a:rect l="0" t="0" r="0" b="0"/>
              <a:pathLst>
                <a:path w="27332">
                  <a:moveTo>
                    <a:pt x="0" y="0"/>
                  </a:moveTo>
                  <a:lnTo>
                    <a:pt x="2733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69" name="Shape 3524">
              <a:extLst>
                <a:ext uri="{FF2B5EF4-FFF2-40B4-BE49-F238E27FC236}">
                  <a16:creationId xmlns:a16="http://schemas.microsoft.com/office/drawing/2014/main" id="{9E14441B-661E-4E4A-9143-7CAFA8513C2A}"/>
                </a:ext>
              </a:extLst>
            </p:cNvPr>
            <p:cNvSpPr/>
            <p:nvPr/>
          </p:nvSpPr>
          <p:spPr>
            <a:xfrm>
              <a:off x="2948644" y="592847"/>
              <a:ext cx="27338" cy="0"/>
            </a:xfrm>
            <a:custGeom>
              <a:avLst/>
              <a:gdLst/>
              <a:ahLst/>
              <a:cxnLst/>
              <a:rect l="0" t="0" r="0" b="0"/>
              <a:pathLst>
                <a:path w="27338">
                  <a:moveTo>
                    <a:pt x="27338" y="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0" name="Rectangle 69">
              <a:extLst>
                <a:ext uri="{FF2B5EF4-FFF2-40B4-BE49-F238E27FC236}">
                  <a16:creationId xmlns:a16="http://schemas.microsoft.com/office/drawing/2014/main" id="{4F9FAEBF-F8C8-455B-B6B4-98845B08B82E}"/>
                </a:ext>
              </a:extLst>
            </p:cNvPr>
            <p:cNvSpPr/>
            <p:nvPr/>
          </p:nvSpPr>
          <p:spPr>
            <a:xfrm>
              <a:off x="181186" y="555924"/>
              <a:ext cx="70888"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1" name="Shape 3526">
              <a:extLst>
                <a:ext uri="{FF2B5EF4-FFF2-40B4-BE49-F238E27FC236}">
                  <a16:creationId xmlns:a16="http://schemas.microsoft.com/office/drawing/2014/main" id="{3E097A35-E244-4FF9-9418-82D557ABE053}"/>
                </a:ext>
              </a:extLst>
            </p:cNvPr>
            <p:cNvSpPr/>
            <p:nvPr/>
          </p:nvSpPr>
          <p:spPr>
            <a:xfrm>
              <a:off x="257720" y="314521"/>
              <a:ext cx="27332" cy="0"/>
            </a:xfrm>
            <a:custGeom>
              <a:avLst/>
              <a:gdLst/>
              <a:ahLst/>
              <a:cxnLst/>
              <a:rect l="0" t="0" r="0" b="0"/>
              <a:pathLst>
                <a:path w="27332">
                  <a:moveTo>
                    <a:pt x="0" y="0"/>
                  </a:moveTo>
                  <a:lnTo>
                    <a:pt x="2733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2" name="Shape 3527">
              <a:extLst>
                <a:ext uri="{FF2B5EF4-FFF2-40B4-BE49-F238E27FC236}">
                  <a16:creationId xmlns:a16="http://schemas.microsoft.com/office/drawing/2014/main" id="{DD723712-7E9C-4751-8B78-03F6B1B4A451}"/>
                </a:ext>
              </a:extLst>
            </p:cNvPr>
            <p:cNvSpPr/>
            <p:nvPr/>
          </p:nvSpPr>
          <p:spPr>
            <a:xfrm>
              <a:off x="2948644" y="314521"/>
              <a:ext cx="27338" cy="0"/>
            </a:xfrm>
            <a:custGeom>
              <a:avLst/>
              <a:gdLst/>
              <a:ahLst/>
              <a:cxnLst/>
              <a:rect l="0" t="0" r="0" b="0"/>
              <a:pathLst>
                <a:path w="27338">
                  <a:moveTo>
                    <a:pt x="27338" y="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3" name="Rectangle 72">
              <a:extLst>
                <a:ext uri="{FF2B5EF4-FFF2-40B4-BE49-F238E27FC236}">
                  <a16:creationId xmlns:a16="http://schemas.microsoft.com/office/drawing/2014/main" id="{CE47E5DC-6C70-4B75-8B4C-4264CBDC714B}"/>
                </a:ext>
              </a:extLst>
            </p:cNvPr>
            <p:cNvSpPr/>
            <p:nvPr/>
          </p:nvSpPr>
          <p:spPr>
            <a:xfrm>
              <a:off x="181186" y="277598"/>
              <a:ext cx="70888" cy="13641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Shape 3529">
              <a:extLst>
                <a:ext uri="{FF2B5EF4-FFF2-40B4-BE49-F238E27FC236}">
                  <a16:creationId xmlns:a16="http://schemas.microsoft.com/office/drawing/2014/main" id="{634BE8D0-9E7F-4C16-809D-58F179F3D8CE}"/>
                </a:ext>
              </a:extLst>
            </p:cNvPr>
            <p:cNvSpPr/>
            <p:nvPr/>
          </p:nvSpPr>
          <p:spPr>
            <a:xfrm>
              <a:off x="257720" y="36931"/>
              <a:ext cx="27332" cy="0"/>
            </a:xfrm>
            <a:custGeom>
              <a:avLst/>
              <a:gdLst/>
              <a:ahLst/>
              <a:cxnLst/>
              <a:rect l="0" t="0" r="0" b="0"/>
              <a:pathLst>
                <a:path w="27332">
                  <a:moveTo>
                    <a:pt x="0" y="0"/>
                  </a:moveTo>
                  <a:lnTo>
                    <a:pt x="2733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5" name="Shape 3530">
              <a:extLst>
                <a:ext uri="{FF2B5EF4-FFF2-40B4-BE49-F238E27FC236}">
                  <a16:creationId xmlns:a16="http://schemas.microsoft.com/office/drawing/2014/main" id="{551AA53A-CA5D-459A-ADBE-0D1A80B2B55C}"/>
                </a:ext>
              </a:extLst>
            </p:cNvPr>
            <p:cNvSpPr/>
            <p:nvPr/>
          </p:nvSpPr>
          <p:spPr>
            <a:xfrm>
              <a:off x="2948644" y="36931"/>
              <a:ext cx="27338" cy="0"/>
            </a:xfrm>
            <a:custGeom>
              <a:avLst/>
              <a:gdLst/>
              <a:ahLst/>
              <a:cxnLst/>
              <a:rect l="0" t="0" r="0" b="0"/>
              <a:pathLst>
                <a:path w="27338">
                  <a:moveTo>
                    <a:pt x="27338" y="0"/>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6" name="Rectangle 75">
              <a:extLst>
                <a:ext uri="{FF2B5EF4-FFF2-40B4-BE49-F238E27FC236}">
                  <a16:creationId xmlns:a16="http://schemas.microsoft.com/office/drawing/2014/main" id="{384CEC40-B39B-4073-BBB1-ED2166C3B643}"/>
                </a:ext>
              </a:extLst>
            </p:cNvPr>
            <p:cNvSpPr/>
            <p:nvPr/>
          </p:nvSpPr>
          <p:spPr>
            <a:xfrm>
              <a:off x="181186" y="0"/>
              <a:ext cx="70888" cy="13641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7" name="Shape 3532">
              <a:extLst>
                <a:ext uri="{FF2B5EF4-FFF2-40B4-BE49-F238E27FC236}">
                  <a16:creationId xmlns:a16="http://schemas.microsoft.com/office/drawing/2014/main" id="{2839D1FC-C115-4BF8-A5F6-DC6F67FA13DE}"/>
                </a:ext>
              </a:extLst>
            </p:cNvPr>
            <p:cNvSpPr/>
            <p:nvPr/>
          </p:nvSpPr>
          <p:spPr>
            <a:xfrm>
              <a:off x="257720" y="36931"/>
              <a:ext cx="2718262" cy="0"/>
            </a:xfrm>
            <a:custGeom>
              <a:avLst/>
              <a:gdLst/>
              <a:ahLst/>
              <a:cxnLst/>
              <a:rect l="0" t="0" r="0" b="0"/>
              <a:pathLst>
                <a:path w="2718262">
                  <a:moveTo>
                    <a:pt x="0" y="0"/>
                  </a:moveTo>
                  <a:lnTo>
                    <a:pt x="271826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8" name="Shape 3533">
              <a:extLst>
                <a:ext uri="{FF2B5EF4-FFF2-40B4-BE49-F238E27FC236}">
                  <a16:creationId xmlns:a16="http://schemas.microsoft.com/office/drawing/2014/main" id="{F6A7A43D-3532-4757-9123-AF31BD222D14}"/>
                </a:ext>
              </a:extLst>
            </p:cNvPr>
            <p:cNvSpPr/>
            <p:nvPr/>
          </p:nvSpPr>
          <p:spPr>
            <a:xfrm>
              <a:off x="257720" y="36931"/>
              <a:ext cx="2718262" cy="1946819"/>
            </a:xfrm>
            <a:custGeom>
              <a:avLst/>
              <a:gdLst/>
              <a:ahLst/>
              <a:cxnLst/>
              <a:rect l="0" t="0" r="0" b="0"/>
              <a:pathLst>
                <a:path w="2718262" h="1946819">
                  <a:moveTo>
                    <a:pt x="0" y="1946819"/>
                  </a:moveTo>
                  <a:lnTo>
                    <a:pt x="2718262" y="1946819"/>
                  </a:lnTo>
                  <a:lnTo>
                    <a:pt x="2718262"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79" name="Shape 3534">
              <a:extLst>
                <a:ext uri="{FF2B5EF4-FFF2-40B4-BE49-F238E27FC236}">
                  <a16:creationId xmlns:a16="http://schemas.microsoft.com/office/drawing/2014/main" id="{4A078F0C-B237-4022-86FE-09EA20569E18}"/>
                </a:ext>
              </a:extLst>
            </p:cNvPr>
            <p:cNvSpPr/>
            <p:nvPr/>
          </p:nvSpPr>
          <p:spPr>
            <a:xfrm>
              <a:off x="257720" y="36931"/>
              <a:ext cx="0" cy="1946819"/>
            </a:xfrm>
            <a:custGeom>
              <a:avLst/>
              <a:gdLst/>
              <a:ahLst/>
              <a:cxnLst/>
              <a:rect l="0" t="0" r="0" b="0"/>
              <a:pathLst>
                <a:path h="1946819">
                  <a:moveTo>
                    <a:pt x="0" y="1946819"/>
                  </a:moveTo>
                  <a:lnTo>
                    <a:pt x="0" y="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0" name="Shape 56736">
              <a:extLst>
                <a:ext uri="{FF2B5EF4-FFF2-40B4-BE49-F238E27FC236}">
                  <a16:creationId xmlns:a16="http://schemas.microsoft.com/office/drawing/2014/main" id="{EA22C400-6371-40A7-B433-0D3E0E0D504B}"/>
                </a:ext>
              </a:extLst>
            </p:cNvPr>
            <p:cNvSpPr/>
            <p:nvPr/>
          </p:nvSpPr>
          <p:spPr>
            <a:xfrm>
              <a:off x="594598" y="1121011"/>
              <a:ext cx="103181" cy="862739"/>
            </a:xfrm>
            <a:custGeom>
              <a:avLst/>
              <a:gdLst/>
              <a:ahLst/>
              <a:cxnLst/>
              <a:rect l="0" t="0" r="0" b="0"/>
              <a:pathLst>
                <a:path w="103181" h="862739">
                  <a:moveTo>
                    <a:pt x="0" y="0"/>
                  </a:moveTo>
                  <a:lnTo>
                    <a:pt x="103181" y="0"/>
                  </a:lnTo>
                  <a:lnTo>
                    <a:pt x="103181" y="862739"/>
                  </a:lnTo>
                  <a:lnTo>
                    <a:pt x="0" y="862739"/>
                  </a:lnTo>
                  <a:lnTo>
                    <a:pt x="0" y="0"/>
                  </a:lnTo>
                </a:path>
              </a:pathLst>
            </a:custGeom>
            <a:ln w="0" cap="flat">
              <a:miter lim="127000"/>
            </a:ln>
          </p:spPr>
          <p:style>
            <a:lnRef idx="0">
              <a:srgbClr val="000000">
                <a:alpha val="0"/>
              </a:srgbClr>
            </a:lnRef>
            <a:fillRef idx="1">
              <a:srgbClr val="00008F"/>
            </a:fillRef>
            <a:effectRef idx="0">
              <a:scrgbClr r="0" g="0" b="0"/>
            </a:effectRef>
            <a:fontRef idx="none"/>
          </p:style>
          <p:txBody>
            <a:bodyPr/>
            <a:lstStyle/>
            <a:p>
              <a:endParaRPr lang="en-US"/>
            </a:p>
          </p:txBody>
        </p:sp>
        <p:sp>
          <p:nvSpPr>
            <p:cNvPr id="81" name="Shape 3536">
              <a:extLst>
                <a:ext uri="{FF2B5EF4-FFF2-40B4-BE49-F238E27FC236}">
                  <a16:creationId xmlns:a16="http://schemas.microsoft.com/office/drawing/2014/main" id="{DA752CDB-4721-4312-94A3-AE64FEAA5122}"/>
                </a:ext>
              </a:extLst>
            </p:cNvPr>
            <p:cNvSpPr/>
            <p:nvPr/>
          </p:nvSpPr>
          <p:spPr>
            <a:xfrm>
              <a:off x="594598" y="1121009"/>
              <a:ext cx="103181" cy="862741"/>
            </a:xfrm>
            <a:custGeom>
              <a:avLst/>
              <a:gdLst/>
              <a:ahLst/>
              <a:cxnLst/>
              <a:rect l="0" t="0" r="0" b="0"/>
              <a:pathLst>
                <a:path w="103181" h="862741">
                  <a:moveTo>
                    <a:pt x="0" y="862741"/>
                  </a:moveTo>
                  <a:lnTo>
                    <a:pt x="0" y="0"/>
                  </a:lnTo>
                  <a:lnTo>
                    <a:pt x="103181" y="0"/>
                  </a:lnTo>
                  <a:lnTo>
                    <a:pt x="103181" y="862741"/>
                  </a:lnTo>
                  <a:lnTo>
                    <a:pt x="0" y="862741"/>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2" name="Shape 56737">
              <a:extLst>
                <a:ext uri="{FF2B5EF4-FFF2-40B4-BE49-F238E27FC236}">
                  <a16:creationId xmlns:a16="http://schemas.microsoft.com/office/drawing/2014/main" id="{61890866-8274-4426-A849-570F8583F723}"/>
                </a:ext>
              </a:extLst>
            </p:cNvPr>
            <p:cNvSpPr/>
            <p:nvPr/>
          </p:nvSpPr>
          <p:spPr>
            <a:xfrm>
              <a:off x="1047641" y="1142927"/>
              <a:ext cx="103181" cy="840824"/>
            </a:xfrm>
            <a:custGeom>
              <a:avLst/>
              <a:gdLst/>
              <a:ahLst/>
              <a:cxnLst/>
              <a:rect l="0" t="0" r="0" b="0"/>
              <a:pathLst>
                <a:path w="103181" h="840824">
                  <a:moveTo>
                    <a:pt x="0" y="0"/>
                  </a:moveTo>
                  <a:lnTo>
                    <a:pt x="103181" y="0"/>
                  </a:lnTo>
                  <a:lnTo>
                    <a:pt x="103181" y="840824"/>
                  </a:lnTo>
                  <a:lnTo>
                    <a:pt x="0" y="840824"/>
                  </a:lnTo>
                  <a:lnTo>
                    <a:pt x="0" y="0"/>
                  </a:lnTo>
                </a:path>
              </a:pathLst>
            </a:custGeom>
            <a:ln w="0" cap="flat">
              <a:round/>
            </a:ln>
          </p:spPr>
          <p:style>
            <a:lnRef idx="0">
              <a:srgbClr val="000000">
                <a:alpha val="0"/>
              </a:srgbClr>
            </a:lnRef>
            <a:fillRef idx="1">
              <a:srgbClr val="00008F"/>
            </a:fillRef>
            <a:effectRef idx="0">
              <a:scrgbClr r="0" g="0" b="0"/>
            </a:effectRef>
            <a:fontRef idx="none"/>
          </p:style>
          <p:txBody>
            <a:bodyPr/>
            <a:lstStyle/>
            <a:p>
              <a:endParaRPr lang="en-US"/>
            </a:p>
          </p:txBody>
        </p:sp>
        <p:sp>
          <p:nvSpPr>
            <p:cNvPr id="83" name="Shape 3538">
              <a:extLst>
                <a:ext uri="{FF2B5EF4-FFF2-40B4-BE49-F238E27FC236}">
                  <a16:creationId xmlns:a16="http://schemas.microsoft.com/office/drawing/2014/main" id="{7365D859-C06D-451A-A574-84674DBEB1D1}"/>
                </a:ext>
              </a:extLst>
            </p:cNvPr>
            <p:cNvSpPr/>
            <p:nvPr/>
          </p:nvSpPr>
          <p:spPr>
            <a:xfrm>
              <a:off x="1047641" y="1142925"/>
              <a:ext cx="103179" cy="840825"/>
            </a:xfrm>
            <a:custGeom>
              <a:avLst/>
              <a:gdLst/>
              <a:ahLst/>
              <a:cxnLst/>
              <a:rect l="0" t="0" r="0" b="0"/>
              <a:pathLst>
                <a:path w="103179" h="840825">
                  <a:moveTo>
                    <a:pt x="0" y="840825"/>
                  </a:moveTo>
                  <a:lnTo>
                    <a:pt x="0" y="0"/>
                  </a:lnTo>
                  <a:lnTo>
                    <a:pt x="103179" y="0"/>
                  </a:lnTo>
                  <a:lnTo>
                    <a:pt x="103179" y="840825"/>
                  </a:lnTo>
                  <a:lnTo>
                    <a:pt x="0" y="840825"/>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4" name="Shape 56738">
              <a:extLst>
                <a:ext uri="{FF2B5EF4-FFF2-40B4-BE49-F238E27FC236}">
                  <a16:creationId xmlns:a16="http://schemas.microsoft.com/office/drawing/2014/main" id="{983332FD-39EC-40BD-A1C7-B80380A47B57}"/>
                </a:ext>
              </a:extLst>
            </p:cNvPr>
            <p:cNvSpPr/>
            <p:nvPr/>
          </p:nvSpPr>
          <p:spPr>
            <a:xfrm>
              <a:off x="1500684" y="1138544"/>
              <a:ext cx="103181" cy="845207"/>
            </a:xfrm>
            <a:custGeom>
              <a:avLst/>
              <a:gdLst/>
              <a:ahLst/>
              <a:cxnLst/>
              <a:rect l="0" t="0" r="0" b="0"/>
              <a:pathLst>
                <a:path w="103181" h="845207">
                  <a:moveTo>
                    <a:pt x="0" y="0"/>
                  </a:moveTo>
                  <a:lnTo>
                    <a:pt x="103181" y="0"/>
                  </a:lnTo>
                  <a:lnTo>
                    <a:pt x="103181" y="845207"/>
                  </a:lnTo>
                  <a:lnTo>
                    <a:pt x="0" y="845207"/>
                  </a:lnTo>
                  <a:lnTo>
                    <a:pt x="0" y="0"/>
                  </a:lnTo>
                </a:path>
              </a:pathLst>
            </a:custGeom>
            <a:ln w="0" cap="flat">
              <a:round/>
            </a:ln>
          </p:spPr>
          <p:style>
            <a:lnRef idx="0">
              <a:srgbClr val="000000">
                <a:alpha val="0"/>
              </a:srgbClr>
            </a:lnRef>
            <a:fillRef idx="1">
              <a:srgbClr val="00008F"/>
            </a:fillRef>
            <a:effectRef idx="0">
              <a:scrgbClr r="0" g="0" b="0"/>
            </a:effectRef>
            <a:fontRef idx="none"/>
          </p:style>
          <p:txBody>
            <a:bodyPr/>
            <a:lstStyle/>
            <a:p>
              <a:endParaRPr lang="en-US"/>
            </a:p>
          </p:txBody>
        </p:sp>
        <p:sp>
          <p:nvSpPr>
            <p:cNvPr id="85" name="Shape 3540">
              <a:extLst>
                <a:ext uri="{FF2B5EF4-FFF2-40B4-BE49-F238E27FC236}">
                  <a16:creationId xmlns:a16="http://schemas.microsoft.com/office/drawing/2014/main" id="{0EA095DF-37F3-4A31-8A34-CB8002394665}"/>
                </a:ext>
              </a:extLst>
            </p:cNvPr>
            <p:cNvSpPr/>
            <p:nvPr/>
          </p:nvSpPr>
          <p:spPr>
            <a:xfrm>
              <a:off x="1500684" y="1138542"/>
              <a:ext cx="103179" cy="845209"/>
            </a:xfrm>
            <a:custGeom>
              <a:avLst/>
              <a:gdLst/>
              <a:ahLst/>
              <a:cxnLst/>
              <a:rect l="0" t="0" r="0" b="0"/>
              <a:pathLst>
                <a:path w="103179" h="845209">
                  <a:moveTo>
                    <a:pt x="0" y="845209"/>
                  </a:moveTo>
                  <a:lnTo>
                    <a:pt x="0" y="0"/>
                  </a:lnTo>
                  <a:lnTo>
                    <a:pt x="103179" y="0"/>
                  </a:lnTo>
                  <a:lnTo>
                    <a:pt x="103179" y="845209"/>
                  </a:lnTo>
                  <a:lnTo>
                    <a:pt x="0" y="845209"/>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6" name="Shape 56739">
              <a:extLst>
                <a:ext uri="{FF2B5EF4-FFF2-40B4-BE49-F238E27FC236}">
                  <a16:creationId xmlns:a16="http://schemas.microsoft.com/office/drawing/2014/main" id="{F72D086B-BA6F-453D-A7EF-FFB0E1F9628F}"/>
                </a:ext>
              </a:extLst>
            </p:cNvPr>
            <p:cNvSpPr/>
            <p:nvPr/>
          </p:nvSpPr>
          <p:spPr>
            <a:xfrm>
              <a:off x="1953048" y="763060"/>
              <a:ext cx="103863" cy="1220690"/>
            </a:xfrm>
            <a:custGeom>
              <a:avLst/>
              <a:gdLst/>
              <a:ahLst/>
              <a:cxnLst/>
              <a:rect l="0" t="0" r="0" b="0"/>
              <a:pathLst>
                <a:path w="103863" h="1220690">
                  <a:moveTo>
                    <a:pt x="0" y="0"/>
                  </a:moveTo>
                  <a:lnTo>
                    <a:pt x="103863" y="0"/>
                  </a:lnTo>
                  <a:lnTo>
                    <a:pt x="103863" y="1220690"/>
                  </a:lnTo>
                  <a:lnTo>
                    <a:pt x="0" y="1220690"/>
                  </a:lnTo>
                  <a:lnTo>
                    <a:pt x="0" y="0"/>
                  </a:lnTo>
                </a:path>
              </a:pathLst>
            </a:custGeom>
            <a:ln w="0" cap="flat">
              <a:round/>
            </a:ln>
          </p:spPr>
          <p:style>
            <a:lnRef idx="0">
              <a:srgbClr val="000000">
                <a:alpha val="0"/>
              </a:srgbClr>
            </a:lnRef>
            <a:fillRef idx="1">
              <a:srgbClr val="00008F"/>
            </a:fillRef>
            <a:effectRef idx="0">
              <a:scrgbClr r="0" g="0" b="0"/>
            </a:effectRef>
            <a:fontRef idx="none"/>
          </p:style>
          <p:txBody>
            <a:bodyPr/>
            <a:lstStyle/>
            <a:p>
              <a:endParaRPr lang="en-US"/>
            </a:p>
          </p:txBody>
        </p:sp>
        <p:sp>
          <p:nvSpPr>
            <p:cNvPr id="87" name="Shape 3542">
              <a:extLst>
                <a:ext uri="{FF2B5EF4-FFF2-40B4-BE49-F238E27FC236}">
                  <a16:creationId xmlns:a16="http://schemas.microsoft.com/office/drawing/2014/main" id="{0DF6A785-87C7-4398-AD41-A2490FD0F2BD}"/>
                </a:ext>
              </a:extLst>
            </p:cNvPr>
            <p:cNvSpPr/>
            <p:nvPr/>
          </p:nvSpPr>
          <p:spPr>
            <a:xfrm>
              <a:off x="1953048" y="763060"/>
              <a:ext cx="103860" cy="1220690"/>
            </a:xfrm>
            <a:custGeom>
              <a:avLst/>
              <a:gdLst/>
              <a:ahLst/>
              <a:cxnLst/>
              <a:rect l="0" t="0" r="0" b="0"/>
              <a:pathLst>
                <a:path w="103860" h="1220690">
                  <a:moveTo>
                    <a:pt x="0" y="1220690"/>
                  </a:moveTo>
                  <a:lnTo>
                    <a:pt x="0" y="0"/>
                  </a:lnTo>
                  <a:lnTo>
                    <a:pt x="103860" y="0"/>
                  </a:lnTo>
                  <a:lnTo>
                    <a:pt x="103860" y="1220690"/>
                  </a:lnTo>
                  <a:lnTo>
                    <a:pt x="0" y="122069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88" name="Shape 56740">
              <a:extLst>
                <a:ext uri="{FF2B5EF4-FFF2-40B4-BE49-F238E27FC236}">
                  <a16:creationId xmlns:a16="http://schemas.microsoft.com/office/drawing/2014/main" id="{AB4083E3-9076-4E34-AED7-E28780EF01D2}"/>
                </a:ext>
              </a:extLst>
            </p:cNvPr>
            <p:cNvSpPr/>
            <p:nvPr/>
          </p:nvSpPr>
          <p:spPr>
            <a:xfrm>
              <a:off x="2406090" y="535867"/>
              <a:ext cx="103863" cy="1447883"/>
            </a:xfrm>
            <a:custGeom>
              <a:avLst/>
              <a:gdLst/>
              <a:ahLst/>
              <a:cxnLst/>
              <a:rect l="0" t="0" r="0" b="0"/>
              <a:pathLst>
                <a:path w="103863" h="1447883">
                  <a:moveTo>
                    <a:pt x="0" y="0"/>
                  </a:moveTo>
                  <a:lnTo>
                    <a:pt x="103863" y="0"/>
                  </a:lnTo>
                  <a:lnTo>
                    <a:pt x="103863" y="1447883"/>
                  </a:lnTo>
                  <a:lnTo>
                    <a:pt x="0" y="1447883"/>
                  </a:lnTo>
                  <a:lnTo>
                    <a:pt x="0" y="0"/>
                  </a:lnTo>
                </a:path>
              </a:pathLst>
            </a:custGeom>
            <a:ln w="0" cap="flat">
              <a:round/>
            </a:ln>
          </p:spPr>
          <p:style>
            <a:lnRef idx="0">
              <a:srgbClr val="000000">
                <a:alpha val="0"/>
              </a:srgbClr>
            </a:lnRef>
            <a:fillRef idx="1">
              <a:srgbClr val="00008F"/>
            </a:fillRef>
            <a:effectRef idx="0">
              <a:scrgbClr r="0" g="0" b="0"/>
            </a:effectRef>
            <a:fontRef idx="none"/>
          </p:style>
          <p:txBody>
            <a:bodyPr/>
            <a:lstStyle/>
            <a:p>
              <a:endParaRPr lang="en-US"/>
            </a:p>
          </p:txBody>
        </p:sp>
        <p:sp>
          <p:nvSpPr>
            <p:cNvPr id="89" name="Shape 3544">
              <a:extLst>
                <a:ext uri="{FF2B5EF4-FFF2-40B4-BE49-F238E27FC236}">
                  <a16:creationId xmlns:a16="http://schemas.microsoft.com/office/drawing/2014/main" id="{BC7A66E7-3DDF-433B-93E4-C93FE083B46F}"/>
                </a:ext>
              </a:extLst>
            </p:cNvPr>
            <p:cNvSpPr/>
            <p:nvPr/>
          </p:nvSpPr>
          <p:spPr>
            <a:xfrm>
              <a:off x="2406090" y="535867"/>
              <a:ext cx="103860" cy="1447883"/>
            </a:xfrm>
            <a:custGeom>
              <a:avLst/>
              <a:gdLst/>
              <a:ahLst/>
              <a:cxnLst/>
              <a:rect l="0" t="0" r="0" b="0"/>
              <a:pathLst>
                <a:path w="103860" h="1447883">
                  <a:moveTo>
                    <a:pt x="0" y="1447883"/>
                  </a:moveTo>
                  <a:lnTo>
                    <a:pt x="0" y="0"/>
                  </a:lnTo>
                  <a:lnTo>
                    <a:pt x="103860" y="0"/>
                  </a:lnTo>
                  <a:lnTo>
                    <a:pt x="103860" y="1447883"/>
                  </a:lnTo>
                  <a:lnTo>
                    <a:pt x="0" y="1447883"/>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0" name="Shape 3545">
              <a:extLst>
                <a:ext uri="{FF2B5EF4-FFF2-40B4-BE49-F238E27FC236}">
                  <a16:creationId xmlns:a16="http://schemas.microsoft.com/office/drawing/2014/main" id="{DE7C7DCF-956F-4703-9112-2D67B146F225}"/>
                </a:ext>
              </a:extLst>
            </p:cNvPr>
            <p:cNvSpPr/>
            <p:nvPr/>
          </p:nvSpPr>
          <p:spPr>
            <a:xfrm>
              <a:off x="258402" y="1983750"/>
              <a:ext cx="2717580" cy="0"/>
            </a:xfrm>
            <a:custGeom>
              <a:avLst/>
              <a:gdLst/>
              <a:ahLst/>
              <a:cxnLst/>
              <a:rect l="0" t="0" r="0" b="0"/>
              <a:pathLst>
                <a:path w="2717580">
                  <a:moveTo>
                    <a:pt x="0" y="0"/>
                  </a:moveTo>
                  <a:lnTo>
                    <a:pt x="2717580" y="0"/>
                  </a:lnTo>
                </a:path>
              </a:pathLst>
            </a:custGeom>
            <a:ln w="4100"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91" name="Shape 56741">
              <a:extLst>
                <a:ext uri="{FF2B5EF4-FFF2-40B4-BE49-F238E27FC236}">
                  <a16:creationId xmlns:a16="http://schemas.microsoft.com/office/drawing/2014/main" id="{AE60DA6D-75AB-497E-960C-E331B7629AAA}"/>
                </a:ext>
              </a:extLst>
            </p:cNvPr>
            <p:cNvSpPr/>
            <p:nvPr/>
          </p:nvSpPr>
          <p:spPr>
            <a:xfrm>
              <a:off x="723746" y="1050880"/>
              <a:ext cx="103866" cy="932870"/>
            </a:xfrm>
            <a:custGeom>
              <a:avLst/>
              <a:gdLst/>
              <a:ahLst/>
              <a:cxnLst/>
              <a:rect l="0" t="0" r="0" b="0"/>
              <a:pathLst>
                <a:path w="103866" h="932870">
                  <a:moveTo>
                    <a:pt x="0" y="0"/>
                  </a:moveTo>
                  <a:lnTo>
                    <a:pt x="103866" y="0"/>
                  </a:lnTo>
                  <a:lnTo>
                    <a:pt x="103866" y="932870"/>
                  </a:lnTo>
                  <a:lnTo>
                    <a:pt x="0" y="932870"/>
                  </a:lnTo>
                  <a:lnTo>
                    <a:pt x="0" y="0"/>
                  </a:lnTo>
                </a:path>
              </a:pathLst>
            </a:custGeom>
            <a:ln w="0" cap="flat">
              <a:round/>
            </a:ln>
          </p:spPr>
          <p:style>
            <a:lnRef idx="0">
              <a:srgbClr val="000000">
                <a:alpha val="0"/>
              </a:srgbClr>
            </a:lnRef>
            <a:fillRef idx="1">
              <a:srgbClr val="7F0000"/>
            </a:fillRef>
            <a:effectRef idx="0">
              <a:scrgbClr r="0" g="0" b="0"/>
            </a:effectRef>
            <a:fontRef idx="none"/>
          </p:style>
          <p:txBody>
            <a:bodyPr/>
            <a:lstStyle/>
            <a:p>
              <a:endParaRPr lang="en-US"/>
            </a:p>
          </p:txBody>
        </p:sp>
        <p:sp>
          <p:nvSpPr>
            <p:cNvPr id="92" name="Shape 3547">
              <a:extLst>
                <a:ext uri="{FF2B5EF4-FFF2-40B4-BE49-F238E27FC236}">
                  <a16:creationId xmlns:a16="http://schemas.microsoft.com/office/drawing/2014/main" id="{B0BD0FB1-ED19-4674-947F-517A19B0876B}"/>
                </a:ext>
              </a:extLst>
            </p:cNvPr>
            <p:cNvSpPr/>
            <p:nvPr/>
          </p:nvSpPr>
          <p:spPr>
            <a:xfrm>
              <a:off x="723746" y="1050880"/>
              <a:ext cx="103868" cy="932870"/>
            </a:xfrm>
            <a:custGeom>
              <a:avLst/>
              <a:gdLst/>
              <a:ahLst/>
              <a:cxnLst/>
              <a:rect l="0" t="0" r="0" b="0"/>
              <a:pathLst>
                <a:path w="103868" h="932870">
                  <a:moveTo>
                    <a:pt x="0" y="932870"/>
                  </a:moveTo>
                  <a:lnTo>
                    <a:pt x="0" y="0"/>
                  </a:lnTo>
                  <a:lnTo>
                    <a:pt x="103868" y="0"/>
                  </a:lnTo>
                  <a:lnTo>
                    <a:pt x="103868" y="932870"/>
                  </a:lnTo>
                  <a:lnTo>
                    <a:pt x="0" y="932870"/>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3" name="Shape 56742">
              <a:extLst>
                <a:ext uri="{FF2B5EF4-FFF2-40B4-BE49-F238E27FC236}">
                  <a16:creationId xmlns:a16="http://schemas.microsoft.com/office/drawing/2014/main" id="{F24A2E22-12F2-4C55-A0A7-7BC29D37DE5C}"/>
                </a:ext>
              </a:extLst>
            </p:cNvPr>
            <p:cNvSpPr/>
            <p:nvPr/>
          </p:nvSpPr>
          <p:spPr>
            <a:xfrm>
              <a:off x="1176789" y="1030428"/>
              <a:ext cx="103866" cy="953322"/>
            </a:xfrm>
            <a:custGeom>
              <a:avLst/>
              <a:gdLst/>
              <a:ahLst/>
              <a:cxnLst/>
              <a:rect l="0" t="0" r="0" b="0"/>
              <a:pathLst>
                <a:path w="103866" h="953322">
                  <a:moveTo>
                    <a:pt x="0" y="0"/>
                  </a:moveTo>
                  <a:lnTo>
                    <a:pt x="103866" y="0"/>
                  </a:lnTo>
                  <a:lnTo>
                    <a:pt x="103866" y="953322"/>
                  </a:lnTo>
                  <a:lnTo>
                    <a:pt x="0" y="953322"/>
                  </a:lnTo>
                  <a:lnTo>
                    <a:pt x="0" y="0"/>
                  </a:lnTo>
                </a:path>
              </a:pathLst>
            </a:custGeom>
            <a:ln w="0" cap="flat">
              <a:round/>
            </a:ln>
          </p:spPr>
          <p:style>
            <a:lnRef idx="0">
              <a:srgbClr val="000000">
                <a:alpha val="0"/>
              </a:srgbClr>
            </a:lnRef>
            <a:fillRef idx="1">
              <a:srgbClr val="7F0000"/>
            </a:fillRef>
            <a:effectRef idx="0">
              <a:scrgbClr r="0" g="0" b="0"/>
            </a:effectRef>
            <a:fontRef idx="none"/>
          </p:style>
          <p:txBody>
            <a:bodyPr/>
            <a:lstStyle/>
            <a:p>
              <a:endParaRPr lang="en-US"/>
            </a:p>
          </p:txBody>
        </p:sp>
        <p:sp>
          <p:nvSpPr>
            <p:cNvPr id="94" name="Shape 3549">
              <a:extLst>
                <a:ext uri="{FF2B5EF4-FFF2-40B4-BE49-F238E27FC236}">
                  <a16:creationId xmlns:a16="http://schemas.microsoft.com/office/drawing/2014/main" id="{56B28B16-14BD-4902-8F88-FE7B8C5160C3}"/>
                </a:ext>
              </a:extLst>
            </p:cNvPr>
            <p:cNvSpPr/>
            <p:nvPr/>
          </p:nvSpPr>
          <p:spPr>
            <a:xfrm>
              <a:off x="1176789" y="1030428"/>
              <a:ext cx="103868" cy="953322"/>
            </a:xfrm>
            <a:custGeom>
              <a:avLst/>
              <a:gdLst/>
              <a:ahLst/>
              <a:cxnLst/>
              <a:rect l="0" t="0" r="0" b="0"/>
              <a:pathLst>
                <a:path w="103868" h="953322">
                  <a:moveTo>
                    <a:pt x="0" y="953322"/>
                  </a:moveTo>
                  <a:lnTo>
                    <a:pt x="0" y="0"/>
                  </a:lnTo>
                  <a:lnTo>
                    <a:pt x="103868" y="0"/>
                  </a:lnTo>
                  <a:lnTo>
                    <a:pt x="103868" y="953322"/>
                  </a:lnTo>
                  <a:lnTo>
                    <a:pt x="0" y="953322"/>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5" name="Shape 56743">
              <a:extLst>
                <a:ext uri="{FF2B5EF4-FFF2-40B4-BE49-F238E27FC236}">
                  <a16:creationId xmlns:a16="http://schemas.microsoft.com/office/drawing/2014/main" id="{2683375D-CBF3-440D-8D46-C2D5CFDA8009}"/>
                </a:ext>
              </a:extLst>
            </p:cNvPr>
            <p:cNvSpPr/>
            <p:nvPr/>
          </p:nvSpPr>
          <p:spPr>
            <a:xfrm>
              <a:off x="1629832" y="999747"/>
              <a:ext cx="103181" cy="984003"/>
            </a:xfrm>
            <a:custGeom>
              <a:avLst/>
              <a:gdLst/>
              <a:ahLst/>
              <a:cxnLst/>
              <a:rect l="0" t="0" r="0" b="0"/>
              <a:pathLst>
                <a:path w="103181" h="984003">
                  <a:moveTo>
                    <a:pt x="0" y="0"/>
                  </a:moveTo>
                  <a:lnTo>
                    <a:pt x="103181" y="0"/>
                  </a:lnTo>
                  <a:lnTo>
                    <a:pt x="103181" y="984003"/>
                  </a:lnTo>
                  <a:lnTo>
                    <a:pt x="0" y="984003"/>
                  </a:lnTo>
                  <a:lnTo>
                    <a:pt x="0" y="0"/>
                  </a:lnTo>
                </a:path>
              </a:pathLst>
            </a:custGeom>
            <a:ln w="0" cap="flat">
              <a:round/>
            </a:ln>
          </p:spPr>
          <p:style>
            <a:lnRef idx="0">
              <a:srgbClr val="000000">
                <a:alpha val="0"/>
              </a:srgbClr>
            </a:lnRef>
            <a:fillRef idx="1">
              <a:srgbClr val="7F0000"/>
            </a:fillRef>
            <a:effectRef idx="0">
              <a:scrgbClr r="0" g="0" b="0"/>
            </a:effectRef>
            <a:fontRef idx="none"/>
          </p:style>
          <p:txBody>
            <a:bodyPr/>
            <a:lstStyle/>
            <a:p>
              <a:endParaRPr lang="en-US"/>
            </a:p>
          </p:txBody>
        </p:sp>
        <p:sp>
          <p:nvSpPr>
            <p:cNvPr id="96" name="Shape 3551">
              <a:extLst>
                <a:ext uri="{FF2B5EF4-FFF2-40B4-BE49-F238E27FC236}">
                  <a16:creationId xmlns:a16="http://schemas.microsoft.com/office/drawing/2014/main" id="{841D4FA6-4881-4FC7-BE48-38B0EC7253A9}"/>
                </a:ext>
              </a:extLst>
            </p:cNvPr>
            <p:cNvSpPr/>
            <p:nvPr/>
          </p:nvSpPr>
          <p:spPr>
            <a:xfrm>
              <a:off x="1629832" y="999747"/>
              <a:ext cx="103179" cy="984003"/>
            </a:xfrm>
            <a:custGeom>
              <a:avLst/>
              <a:gdLst/>
              <a:ahLst/>
              <a:cxnLst/>
              <a:rect l="0" t="0" r="0" b="0"/>
              <a:pathLst>
                <a:path w="103179" h="984003">
                  <a:moveTo>
                    <a:pt x="0" y="984003"/>
                  </a:moveTo>
                  <a:lnTo>
                    <a:pt x="0" y="0"/>
                  </a:lnTo>
                  <a:lnTo>
                    <a:pt x="103179" y="0"/>
                  </a:lnTo>
                  <a:lnTo>
                    <a:pt x="103179" y="984003"/>
                  </a:lnTo>
                  <a:lnTo>
                    <a:pt x="0" y="984003"/>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7" name="Shape 56744">
              <a:extLst>
                <a:ext uri="{FF2B5EF4-FFF2-40B4-BE49-F238E27FC236}">
                  <a16:creationId xmlns:a16="http://schemas.microsoft.com/office/drawing/2014/main" id="{D517412A-C5F9-4CC2-B191-6C47F1DB9F2D}"/>
                </a:ext>
              </a:extLst>
            </p:cNvPr>
            <p:cNvSpPr/>
            <p:nvPr/>
          </p:nvSpPr>
          <p:spPr>
            <a:xfrm>
              <a:off x="2082876" y="665168"/>
              <a:ext cx="103181" cy="1318582"/>
            </a:xfrm>
            <a:custGeom>
              <a:avLst/>
              <a:gdLst/>
              <a:ahLst/>
              <a:cxnLst/>
              <a:rect l="0" t="0" r="0" b="0"/>
              <a:pathLst>
                <a:path w="103181" h="1318582">
                  <a:moveTo>
                    <a:pt x="0" y="0"/>
                  </a:moveTo>
                  <a:lnTo>
                    <a:pt x="103181" y="0"/>
                  </a:lnTo>
                  <a:lnTo>
                    <a:pt x="103181" y="1318582"/>
                  </a:lnTo>
                  <a:lnTo>
                    <a:pt x="0" y="1318582"/>
                  </a:lnTo>
                  <a:lnTo>
                    <a:pt x="0" y="0"/>
                  </a:lnTo>
                </a:path>
              </a:pathLst>
            </a:custGeom>
            <a:ln w="0" cap="flat">
              <a:round/>
            </a:ln>
          </p:spPr>
          <p:style>
            <a:lnRef idx="0">
              <a:srgbClr val="000000">
                <a:alpha val="0"/>
              </a:srgbClr>
            </a:lnRef>
            <a:fillRef idx="1">
              <a:srgbClr val="7F0000"/>
            </a:fillRef>
            <a:effectRef idx="0">
              <a:scrgbClr r="0" g="0" b="0"/>
            </a:effectRef>
            <a:fontRef idx="none"/>
          </p:style>
          <p:txBody>
            <a:bodyPr/>
            <a:lstStyle/>
            <a:p>
              <a:endParaRPr lang="en-US"/>
            </a:p>
          </p:txBody>
        </p:sp>
        <p:sp>
          <p:nvSpPr>
            <p:cNvPr id="98" name="Shape 3553">
              <a:extLst>
                <a:ext uri="{FF2B5EF4-FFF2-40B4-BE49-F238E27FC236}">
                  <a16:creationId xmlns:a16="http://schemas.microsoft.com/office/drawing/2014/main" id="{C95A74B0-E2EC-4E78-A57E-0938D980363F}"/>
                </a:ext>
              </a:extLst>
            </p:cNvPr>
            <p:cNvSpPr/>
            <p:nvPr/>
          </p:nvSpPr>
          <p:spPr>
            <a:xfrm>
              <a:off x="2082876" y="665168"/>
              <a:ext cx="103179" cy="1318582"/>
            </a:xfrm>
            <a:custGeom>
              <a:avLst/>
              <a:gdLst/>
              <a:ahLst/>
              <a:cxnLst/>
              <a:rect l="0" t="0" r="0" b="0"/>
              <a:pathLst>
                <a:path w="103179" h="1318582">
                  <a:moveTo>
                    <a:pt x="0" y="1318582"/>
                  </a:moveTo>
                  <a:lnTo>
                    <a:pt x="0" y="0"/>
                  </a:lnTo>
                  <a:lnTo>
                    <a:pt x="103179" y="0"/>
                  </a:lnTo>
                  <a:lnTo>
                    <a:pt x="103179" y="1318582"/>
                  </a:lnTo>
                  <a:lnTo>
                    <a:pt x="0" y="1318582"/>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99" name="Shape 56745">
              <a:extLst>
                <a:ext uri="{FF2B5EF4-FFF2-40B4-BE49-F238E27FC236}">
                  <a16:creationId xmlns:a16="http://schemas.microsoft.com/office/drawing/2014/main" id="{24B26D25-6C28-4366-B575-9DA3B9D17CFE}"/>
                </a:ext>
              </a:extLst>
            </p:cNvPr>
            <p:cNvSpPr/>
            <p:nvPr/>
          </p:nvSpPr>
          <p:spPr>
            <a:xfrm>
              <a:off x="2535920" y="288959"/>
              <a:ext cx="103181" cy="1694791"/>
            </a:xfrm>
            <a:custGeom>
              <a:avLst/>
              <a:gdLst/>
              <a:ahLst/>
              <a:cxnLst/>
              <a:rect l="0" t="0" r="0" b="0"/>
              <a:pathLst>
                <a:path w="103181" h="1694791">
                  <a:moveTo>
                    <a:pt x="0" y="0"/>
                  </a:moveTo>
                  <a:lnTo>
                    <a:pt x="103181" y="0"/>
                  </a:lnTo>
                  <a:lnTo>
                    <a:pt x="103181" y="1694791"/>
                  </a:lnTo>
                  <a:lnTo>
                    <a:pt x="0" y="1694791"/>
                  </a:lnTo>
                  <a:lnTo>
                    <a:pt x="0" y="0"/>
                  </a:lnTo>
                </a:path>
              </a:pathLst>
            </a:custGeom>
            <a:ln w="0" cap="flat">
              <a:round/>
            </a:ln>
          </p:spPr>
          <p:style>
            <a:lnRef idx="0">
              <a:srgbClr val="000000">
                <a:alpha val="0"/>
              </a:srgbClr>
            </a:lnRef>
            <a:fillRef idx="1">
              <a:srgbClr val="7F0000"/>
            </a:fillRef>
            <a:effectRef idx="0">
              <a:scrgbClr r="0" g="0" b="0"/>
            </a:effectRef>
            <a:fontRef idx="none"/>
          </p:style>
          <p:txBody>
            <a:bodyPr/>
            <a:lstStyle/>
            <a:p>
              <a:endParaRPr lang="en-US"/>
            </a:p>
          </p:txBody>
        </p:sp>
        <p:sp>
          <p:nvSpPr>
            <p:cNvPr id="100" name="Shape 3555">
              <a:extLst>
                <a:ext uri="{FF2B5EF4-FFF2-40B4-BE49-F238E27FC236}">
                  <a16:creationId xmlns:a16="http://schemas.microsoft.com/office/drawing/2014/main" id="{1ECE3A5A-EBA1-404F-9260-E35CA2353367}"/>
                </a:ext>
              </a:extLst>
            </p:cNvPr>
            <p:cNvSpPr/>
            <p:nvPr/>
          </p:nvSpPr>
          <p:spPr>
            <a:xfrm>
              <a:off x="2535920" y="288959"/>
              <a:ext cx="103179" cy="1694791"/>
            </a:xfrm>
            <a:custGeom>
              <a:avLst/>
              <a:gdLst/>
              <a:ahLst/>
              <a:cxnLst/>
              <a:rect l="0" t="0" r="0" b="0"/>
              <a:pathLst>
                <a:path w="103179" h="1694791">
                  <a:moveTo>
                    <a:pt x="0" y="1694791"/>
                  </a:moveTo>
                  <a:lnTo>
                    <a:pt x="0" y="0"/>
                  </a:lnTo>
                  <a:lnTo>
                    <a:pt x="103179" y="0"/>
                  </a:lnTo>
                  <a:lnTo>
                    <a:pt x="103179" y="1694791"/>
                  </a:lnTo>
                  <a:lnTo>
                    <a:pt x="0" y="1694791"/>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01" name="Rectangle 100">
              <a:extLst>
                <a:ext uri="{FF2B5EF4-FFF2-40B4-BE49-F238E27FC236}">
                  <a16:creationId xmlns:a16="http://schemas.microsoft.com/office/drawing/2014/main" id="{FAAFDDFE-DBEB-4AC3-83A9-3A9BAD3FADB3}"/>
                </a:ext>
              </a:extLst>
            </p:cNvPr>
            <p:cNvSpPr/>
            <p:nvPr/>
          </p:nvSpPr>
          <p:spPr>
            <a:xfrm rot="-5399999">
              <a:off x="-547843" y="860496"/>
              <a:ext cx="1314297" cy="13741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Temperature Error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2" name="Rectangle 101">
              <a:extLst>
                <a:ext uri="{FF2B5EF4-FFF2-40B4-BE49-F238E27FC236}">
                  <a16:creationId xmlns:a16="http://schemas.microsoft.com/office/drawing/2014/main" id="{F069849D-50C5-4CD4-B454-F3927350E33A}"/>
                </a:ext>
              </a:extLst>
            </p:cNvPr>
            <p:cNvSpPr/>
            <p:nvPr/>
          </p:nvSpPr>
          <p:spPr>
            <a:xfrm rot="-5399999">
              <a:off x="21922" y="521412"/>
              <a:ext cx="64125" cy="10796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3" name="Rectangle 102">
              <a:extLst>
                <a:ext uri="{FF2B5EF4-FFF2-40B4-BE49-F238E27FC236}">
                  <a16:creationId xmlns:a16="http://schemas.microsoft.com/office/drawing/2014/main" id="{55934A6A-3474-487E-9556-C919EBD54B44}"/>
                </a:ext>
              </a:extLst>
            </p:cNvPr>
            <p:cNvSpPr/>
            <p:nvPr/>
          </p:nvSpPr>
          <p:spPr>
            <a:xfrm rot="-5399999">
              <a:off x="27691" y="408925"/>
              <a:ext cx="163226" cy="13741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 name="Rectangle 103">
              <a:extLst>
                <a:ext uri="{FF2B5EF4-FFF2-40B4-BE49-F238E27FC236}">
                  <a16:creationId xmlns:a16="http://schemas.microsoft.com/office/drawing/2014/main" id="{C6321471-E3AB-409F-9569-39A16FE13D04}"/>
                </a:ext>
              </a:extLst>
            </p:cNvPr>
            <p:cNvSpPr/>
            <p:nvPr/>
          </p:nvSpPr>
          <p:spPr>
            <a:xfrm>
              <a:off x="246785" y="1952220"/>
              <a:ext cx="30318" cy="10784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effectLst/>
                  <a:latin typeface="Arial" panose="020B0604020202020204" pitchFamily="34" charset="0"/>
                  <a:ea typeface="Arial" panose="020B060402020202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5" name="Rectangle 104">
              <a:extLst>
                <a:ext uri="{FF2B5EF4-FFF2-40B4-BE49-F238E27FC236}">
                  <a16:creationId xmlns:a16="http://schemas.microsoft.com/office/drawing/2014/main" id="{D525D3B9-0D97-4B1A-B2CB-D2827DD98837}"/>
                </a:ext>
              </a:extLst>
            </p:cNvPr>
            <p:cNvSpPr/>
            <p:nvPr/>
          </p:nvSpPr>
          <p:spPr>
            <a:xfrm>
              <a:off x="2965045" y="4674"/>
              <a:ext cx="30318" cy="10784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00">
                  <a:effectLst/>
                  <a:latin typeface="Arial" panose="020B0604020202020204" pitchFamily="34" charset="0"/>
                  <a:ea typeface="Arial" panose="020B060402020202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6" name="Shape 56746">
              <a:extLst>
                <a:ext uri="{FF2B5EF4-FFF2-40B4-BE49-F238E27FC236}">
                  <a16:creationId xmlns:a16="http://schemas.microsoft.com/office/drawing/2014/main" id="{87CACDB9-4D2F-41B5-9C89-26ED93761CDE}"/>
                </a:ext>
              </a:extLst>
            </p:cNvPr>
            <p:cNvSpPr/>
            <p:nvPr/>
          </p:nvSpPr>
          <p:spPr>
            <a:xfrm>
              <a:off x="295302" y="79299"/>
              <a:ext cx="1697375" cy="328732"/>
            </a:xfrm>
            <a:custGeom>
              <a:avLst/>
              <a:gdLst/>
              <a:ahLst/>
              <a:cxnLst/>
              <a:rect l="0" t="0" r="0" b="0"/>
              <a:pathLst>
                <a:path w="1697375" h="328732">
                  <a:moveTo>
                    <a:pt x="0" y="0"/>
                  </a:moveTo>
                  <a:lnTo>
                    <a:pt x="1697375" y="0"/>
                  </a:lnTo>
                  <a:lnTo>
                    <a:pt x="1697375" y="328732"/>
                  </a:lnTo>
                  <a:lnTo>
                    <a:pt x="0" y="328732"/>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07" name="Shape 3563">
              <a:extLst>
                <a:ext uri="{FF2B5EF4-FFF2-40B4-BE49-F238E27FC236}">
                  <a16:creationId xmlns:a16="http://schemas.microsoft.com/office/drawing/2014/main" id="{117845A4-ED59-49D8-BD9C-83107DDC5DA3}"/>
                </a:ext>
              </a:extLst>
            </p:cNvPr>
            <p:cNvSpPr/>
            <p:nvPr/>
          </p:nvSpPr>
          <p:spPr>
            <a:xfrm>
              <a:off x="295302" y="79299"/>
              <a:ext cx="1697375" cy="328732"/>
            </a:xfrm>
            <a:custGeom>
              <a:avLst/>
              <a:gdLst/>
              <a:ahLst/>
              <a:cxnLst/>
              <a:rect l="0" t="0" r="0" b="0"/>
              <a:pathLst>
                <a:path w="1697375" h="328732">
                  <a:moveTo>
                    <a:pt x="0" y="328732"/>
                  </a:moveTo>
                  <a:lnTo>
                    <a:pt x="0" y="0"/>
                  </a:lnTo>
                  <a:lnTo>
                    <a:pt x="1697375" y="0"/>
                  </a:lnTo>
                  <a:lnTo>
                    <a:pt x="1697375" y="328732"/>
                  </a:lnTo>
                  <a:lnTo>
                    <a:pt x="0" y="328732"/>
                  </a:lnTo>
                </a:path>
              </a:pathLst>
            </a:custGeom>
            <a:ln w="4100" cap="flat">
              <a:round/>
            </a:ln>
          </p:spPr>
          <p:style>
            <a:lnRef idx="1">
              <a:srgbClr val="FFFFFF"/>
            </a:lnRef>
            <a:fillRef idx="0">
              <a:srgbClr val="000000">
                <a:alpha val="0"/>
              </a:srgbClr>
            </a:fillRef>
            <a:effectRef idx="0">
              <a:scrgbClr r="0" g="0" b="0"/>
            </a:effectRef>
            <a:fontRef idx="none"/>
          </p:style>
          <p:txBody>
            <a:bodyPr/>
            <a:lstStyle/>
            <a:p>
              <a:endParaRPr lang="en-US"/>
            </a:p>
          </p:txBody>
        </p:sp>
        <p:sp>
          <p:nvSpPr>
            <p:cNvPr id="108" name="Shape 3564">
              <a:extLst>
                <a:ext uri="{FF2B5EF4-FFF2-40B4-BE49-F238E27FC236}">
                  <a16:creationId xmlns:a16="http://schemas.microsoft.com/office/drawing/2014/main" id="{27856D8E-2F56-41A1-84BD-D6B789A36427}"/>
                </a:ext>
              </a:extLst>
            </p:cNvPr>
            <p:cNvSpPr/>
            <p:nvPr/>
          </p:nvSpPr>
          <p:spPr>
            <a:xfrm>
              <a:off x="295302" y="79299"/>
              <a:ext cx="1697375" cy="0"/>
            </a:xfrm>
            <a:custGeom>
              <a:avLst/>
              <a:gdLst/>
              <a:ahLst/>
              <a:cxnLst/>
              <a:rect l="0" t="0" r="0" b="0"/>
              <a:pathLst>
                <a:path w="1697375">
                  <a:moveTo>
                    <a:pt x="0" y="0"/>
                  </a:moveTo>
                  <a:lnTo>
                    <a:pt x="1697375" y="0"/>
                  </a:lnTo>
                </a:path>
              </a:pathLst>
            </a:custGeom>
            <a:ln w="4100"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09" name="Shape 3565">
              <a:extLst>
                <a:ext uri="{FF2B5EF4-FFF2-40B4-BE49-F238E27FC236}">
                  <a16:creationId xmlns:a16="http://schemas.microsoft.com/office/drawing/2014/main" id="{F4EB5F07-2524-4983-A751-3AF37E810569}"/>
                </a:ext>
              </a:extLst>
            </p:cNvPr>
            <p:cNvSpPr/>
            <p:nvPr/>
          </p:nvSpPr>
          <p:spPr>
            <a:xfrm>
              <a:off x="295302" y="79299"/>
              <a:ext cx="1697375" cy="328732"/>
            </a:xfrm>
            <a:custGeom>
              <a:avLst/>
              <a:gdLst/>
              <a:ahLst/>
              <a:cxnLst/>
              <a:rect l="0" t="0" r="0" b="0"/>
              <a:pathLst>
                <a:path w="1697375" h="328732">
                  <a:moveTo>
                    <a:pt x="0" y="328732"/>
                  </a:moveTo>
                  <a:lnTo>
                    <a:pt x="1697375" y="328732"/>
                  </a:lnTo>
                  <a:lnTo>
                    <a:pt x="1697375" y="0"/>
                  </a:lnTo>
                </a:path>
              </a:pathLst>
            </a:custGeom>
            <a:ln w="4100"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10" name="Shape 3566">
              <a:extLst>
                <a:ext uri="{FF2B5EF4-FFF2-40B4-BE49-F238E27FC236}">
                  <a16:creationId xmlns:a16="http://schemas.microsoft.com/office/drawing/2014/main" id="{E022B02E-453C-40F2-BABA-B7CDCF6290C4}"/>
                </a:ext>
              </a:extLst>
            </p:cNvPr>
            <p:cNvSpPr/>
            <p:nvPr/>
          </p:nvSpPr>
          <p:spPr>
            <a:xfrm>
              <a:off x="295302" y="79299"/>
              <a:ext cx="0" cy="328732"/>
            </a:xfrm>
            <a:custGeom>
              <a:avLst/>
              <a:gdLst/>
              <a:ahLst/>
              <a:cxnLst/>
              <a:rect l="0" t="0" r="0" b="0"/>
              <a:pathLst>
                <a:path h="328732">
                  <a:moveTo>
                    <a:pt x="0" y="328732"/>
                  </a:moveTo>
                  <a:lnTo>
                    <a:pt x="0" y="0"/>
                  </a:lnTo>
                </a:path>
              </a:pathLst>
            </a:custGeom>
            <a:ln w="4100"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11" name="Shape 3567">
              <a:extLst>
                <a:ext uri="{FF2B5EF4-FFF2-40B4-BE49-F238E27FC236}">
                  <a16:creationId xmlns:a16="http://schemas.microsoft.com/office/drawing/2014/main" id="{11B8F68B-F47C-4F55-BFC7-04B66F22FE48}"/>
                </a:ext>
              </a:extLst>
            </p:cNvPr>
            <p:cNvSpPr/>
            <p:nvPr/>
          </p:nvSpPr>
          <p:spPr>
            <a:xfrm>
              <a:off x="295302" y="408030"/>
              <a:ext cx="1697375" cy="0"/>
            </a:xfrm>
            <a:custGeom>
              <a:avLst/>
              <a:gdLst/>
              <a:ahLst/>
              <a:cxnLst/>
              <a:rect l="0" t="0" r="0" b="0"/>
              <a:pathLst>
                <a:path w="1697375">
                  <a:moveTo>
                    <a:pt x="0" y="0"/>
                  </a:moveTo>
                  <a:lnTo>
                    <a:pt x="1697375" y="0"/>
                  </a:lnTo>
                </a:path>
              </a:pathLst>
            </a:custGeom>
            <a:ln w="4100"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12" name="Shape 3568">
              <a:extLst>
                <a:ext uri="{FF2B5EF4-FFF2-40B4-BE49-F238E27FC236}">
                  <a16:creationId xmlns:a16="http://schemas.microsoft.com/office/drawing/2014/main" id="{4D7F0E32-D88A-4D50-BB6B-94D5F2B30AB1}"/>
                </a:ext>
              </a:extLst>
            </p:cNvPr>
            <p:cNvSpPr/>
            <p:nvPr/>
          </p:nvSpPr>
          <p:spPr>
            <a:xfrm>
              <a:off x="295302" y="79299"/>
              <a:ext cx="1697375" cy="328732"/>
            </a:xfrm>
            <a:custGeom>
              <a:avLst/>
              <a:gdLst/>
              <a:ahLst/>
              <a:cxnLst/>
              <a:rect l="0" t="0" r="0" b="0"/>
              <a:pathLst>
                <a:path w="1697375" h="328732">
                  <a:moveTo>
                    <a:pt x="0" y="328732"/>
                  </a:moveTo>
                  <a:lnTo>
                    <a:pt x="0" y="0"/>
                  </a:lnTo>
                  <a:lnTo>
                    <a:pt x="1697375" y="0"/>
                  </a:lnTo>
                </a:path>
              </a:pathLst>
            </a:custGeom>
            <a:ln w="4100"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13" name="Shape 3569">
              <a:extLst>
                <a:ext uri="{FF2B5EF4-FFF2-40B4-BE49-F238E27FC236}">
                  <a16:creationId xmlns:a16="http://schemas.microsoft.com/office/drawing/2014/main" id="{F3A28465-407E-497D-86D8-9E78C55BEC57}"/>
                </a:ext>
              </a:extLst>
            </p:cNvPr>
            <p:cNvSpPr/>
            <p:nvPr/>
          </p:nvSpPr>
          <p:spPr>
            <a:xfrm>
              <a:off x="295302" y="79299"/>
              <a:ext cx="1697375" cy="328732"/>
            </a:xfrm>
            <a:custGeom>
              <a:avLst/>
              <a:gdLst/>
              <a:ahLst/>
              <a:cxnLst/>
              <a:rect l="0" t="0" r="0" b="0"/>
              <a:pathLst>
                <a:path w="1697375" h="328732">
                  <a:moveTo>
                    <a:pt x="0" y="328732"/>
                  </a:moveTo>
                  <a:lnTo>
                    <a:pt x="1697375" y="328732"/>
                  </a:lnTo>
                  <a:lnTo>
                    <a:pt x="1697375" y="0"/>
                  </a:lnTo>
                </a:path>
              </a:pathLst>
            </a:custGeom>
            <a:ln w="4100"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14" name="Shape 3570">
              <a:extLst>
                <a:ext uri="{FF2B5EF4-FFF2-40B4-BE49-F238E27FC236}">
                  <a16:creationId xmlns:a16="http://schemas.microsoft.com/office/drawing/2014/main" id="{0B9C3189-D422-42EE-83E6-EA10AD82BE36}"/>
                </a:ext>
              </a:extLst>
            </p:cNvPr>
            <p:cNvSpPr/>
            <p:nvPr/>
          </p:nvSpPr>
          <p:spPr>
            <a:xfrm>
              <a:off x="295302" y="79299"/>
              <a:ext cx="0" cy="328732"/>
            </a:xfrm>
            <a:custGeom>
              <a:avLst/>
              <a:gdLst/>
              <a:ahLst/>
              <a:cxnLst/>
              <a:rect l="0" t="0" r="0" b="0"/>
              <a:pathLst>
                <a:path h="328732">
                  <a:moveTo>
                    <a:pt x="0" y="328732"/>
                  </a:moveTo>
                  <a:lnTo>
                    <a:pt x="0" y="0"/>
                  </a:lnTo>
                </a:path>
              </a:pathLst>
            </a:custGeom>
            <a:ln w="4100"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15" name="Rectangle 114">
              <a:extLst>
                <a:ext uri="{FF2B5EF4-FFF2-40B4-BE49-F238E27FC236}">
                  <a16:creationId xmlns:a16="http://schemas.microsoft.com/office/drawing/2014/main" id="{ADC4DFB7-5744-4F18-B40B-A00153391A82}"/>
                </a:ext>
              </a:extLst>
            </p:cNvPr>
            <p:cNvSpPr/>
            <p:nvPr/>
          </p:nvSpPr>
          <p:spPr>
            <a:xfrm>
              <a:off x="1150320" y="130037"/>
              <a:ext cx="602548"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 completio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6" name="Rectangle 115">
              <a:extLst>
                <a:ext uri="{FF2B5EF4-FFF2-40B4-BE49-F238E27FC236}">
                  <a16:creationId xmlns:a16="http://schemas.microsoft.com/office/drawing/2014/main" id="{CB51674A-2336-46AB-8D01-13ADEDA7571F}"/>
                </a:ext>
              </a:extLst>
            </p:cNvPr>
            <p:cNvSpPr/>
            <p:nvPr/>
          </p:nvSpPr>
          <p:spPr>
            <a:xfrm>
              <a:off x="1603363" y="130037"/>
              <a:ext cx="70888"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7" name="Rectangle 116">
              <a:extLst>
                <a:ext uri="{FF2B5EF4-FFF2-40B4-BE49-F238E27FC236}">
                  <a16:creationId xmlns:a16="http://schemas.microsoft.com/office/drawing/2014/main" id="{C54B8261-CC36-46C6-BF6F-12F4733E310C}"/>
                </a:ext>
              </a:extLst>
            </p:cNvPr>
            <p:cNvSpPr/>
            <p:nvPr/>
          </p:nvSpPr>
          <p:spPr>
            <a:xfrm>
              <a:off x="649947" y="130037"/>
              <a:ext cx="665496"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With tensor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8" name="Shape 56747">
              <a:extLst>
                <a:ext uri="{FF2B5EF4-FFF2-40B4-BE49-F238E27FC236}">
                  <a16:creationId xmlns:a16="http://schemas.microsoft.com/office/drawing/2014/main" id="{7E957D01-2369-4E5C-9B0B-A009B7282140}"/>
                </a:ext>
              </a:extLst>
            </p:cNvPr>
            <p:cNvSpPr/>
            <p:nvPr/>
          </p:nvSpPr>
          <p:spPr>
            <a:xfrm>
              <a:off x="349283" y="112899"/>
              <a:ext cx="272646" cy="111769"/>
            </a:xfrm>
            <a:custGeom>
              <a:avLst/>
              <a:gdLst/>
              <a:ahLst/>
              <a:cxnLst/>
              <a:rect l="0" t="0" r="0" b="0"/>
              <a:pathLst>
                <a:path w="272646" h="111769">
                  <a:moveTo>
                    <a:pt x="0" y="0"/>
                  </a:moveTo>
                  <a:lnTo>
                    <a:pt x="272646" y="0"/>
                  </a:lnTo>
                  <a:lnTo>
                    <a:pt x="272646" y="111769"/>
                  </a:lnTo>
                  <a:lnTo>
                    <a:pt x="0" y="111769"/>
                  </a:lnTo>
                  <a:lnTo>
                    <a:pt x="0" y="0"/>
                  </a:lnTo>
                </a:path>
              </a:pathLst>
            </a:custGeom>
            <a:ln w="0" cap="flat">
              <a:miter lim="127000"/>
            </a:ln>
          </p:spPr>
          <p:style>
            <a:lnRef idx="0">
              <a:srgbClr val="000000">
                <a:alpha val="0"/>
              </a:srgbClr>
            </a:lnRef>
            <a:fillRef idx="1">
              <a:srgbClr val="00008F"/>
            </a:fillRef>
            <a:effectRef idx="0">
              <a:scrgbClr r="0" g="0" b="0"/>
            </a:effectRef>
            <a:fontRef idx="none"/>
          </p:style>
          <p:txBody>
            <a:bodyPr/>
            <a:lstStyle/>
            <a:p>
              <a:endParaRPr lang="en-US"/>
            </a:p>
          </p:txBody>
        </p:sp>
        <p:sp>
          <p:nvSpPr>
            <p:cNvPr id="119" name="Shape 3573">
              <a:extLst>
                <a:ext uri="{FF2B5EF4-FFF2-40B4-BE49-F238E27FC236}">
                  <a16:creationId xmlns:a16="http://schemas.microsoft.com/office/drawing/2014/main" id="{3939DE24-6917-41D9-8ABF-0C5B64C35F22}"/>
                </a:ext>
              </a:extLst>
            </p:cNvPr>
            <p:cNvSpPr/>
            <p:nvPr/>
          </p:nvSpPr>
          <p:spPr>
            <a:xfrm>
              <a:off x="349283" y="112899"/>
              <a:ext cx="272646" cy="111769"/>
            </a:xfrm>
            <a:custGeom>
              <a:avLst/>
              <a:gdLst/>
              <a:ahLst/>
              <a:cxnLst/>
              <a:rect l="0" t="0" r="0" b="0"/>
              <a:pathLst>
                <a:path w="272646" h="111769">
                  <a:moveTo>
                    <a:pt x="0" y="111769"/>
                  </a:moveTo>
                  <a:lnTo>
                    <a:pt x="0" y="0"/>
                  </a:lnTo>
                  <a:lnTo>
                    <a:pt x="272646" y="0"/>
                  </a:lnTo>
                  <a:lnTo>
                    <a:pt x="272646" y="111769"/>
                  </a:lnTo>
                  <a:lnTo>
                    <a:pt x="0" y="111769"/>
                  </a:lnTo>
                  <a:lnTo>
                    <a:pt x="0" y="111769"/>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20" name="Rectangle 119">
              <a:extLst>
                <a:ext uri="{FF2B5EF4-FFF2-40B4-BE49-F238E27FC236}">
                  <a16:creationId xmlns:a16="http://schemas.microsoft.com/office/drawing/2014/main" id="{FFDC467F-9176-4855-B564-1379A3046A1E}"/>
                </a:ext>
              </a:extLst>
            </p:cNvPr>
            <p:cNvSpPr/>
            <p:nvPr/>
          </p:nvSpPr>
          <p:spPr>
            <a:xfrm>
              <a:off x="649947" y="279789"/>
              <a:ext cx="673436"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Without ten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1" name="Rectangle 120">
              <a:extLst>
                <a:ext uri="{FF2B5EF4-FFF2-40B4-BE49-F238E27FC236}">
                  <a16:creationId xmlns:a16="http://schemas.microsoft.com/office/drawing/2014/main" id="{77CD07DD-0B4D-422E-9D07-4B070ECFDA00}"/>
                </a:ext>
              </a:extLst>
            </p:cNvPr>
            <p:cNvSpPr/>
            <p:nvPr/>
          </p:nvSpPr>
          <p:spPr>
            <a:xfrm>
              <a:off x="1156290" y="279789"/>
              <a:ext cx="563134"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sor compl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2" name="Rectangle 121">
              <a:extLst>
                <a:ext uri="{FF2B5EF4-FFF2-40B4-BE49-F238E27FC236}">
                  <a16:creationId xmlns:a16="http://schemas.microsoft.com/office/drawing/2014/main" id="{B9A2716F-77B6-4DDE-8ACC-D47711C60B5D}"/>
                </a:ext>
              </a:extLst>
            </p:cNvPr>
            <p:cNvSpPr/>
            <p:nvPr/>
          </p:nvSpPr>
          <p:spPr>
            <a:xfrm>
              <a:off x="1579699" y="279789"/>
              <a:ext cx="283552" cy="13641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effectLst/>
                  <a:latin typeface="Times New Roman" panose="02020603050405020304" pitchFamily="18" charset="0"/>
                  <a:ea typeface="Times New Roman" panose="02020603050405020304" pitchFamily="18" charset="0"/>
                  <a:cs typeface="Times New Roman" panose="02020603050405020304" pitchFamily="18" charset="0"/>
                </a:rPr>
                <a:t>etion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3" name="Shape 56748">
              <a:extLst>
                <a:ext uri="{FF2B5EF4-FFF2-40B4-BE49-F238E27FC236}">
                  <a16:creationId xmlns:a16="http://schemas.microsoft.com/office/drawing/2014/main" id="{76EF3B83-4B44-47B9-912A-57137D24DF97}"/>
                </a:ext>
              </a:extLst>
            </p:cNvPr>
            <p:cNvSpPr/>
            <p:nvPr/>
          </p:nvSpPr>
          <p:spPr>
            <a:xfrm>
              <a:off x="349283" y="261924"/>
              <a:ext cx="272646" cy="111769"/>
            </a:xfrm>
            <a:custGeom>
              <a:avLst/>
              <a:gdLst/>
              <a:ahLst/>
              <a:cxnLst/>
              <a:rect l="0" t="0" r="0" b="0"/>
              <a:pathLst>
                <a:path w="272646" h="111769">
                  <a:moveTo>
                    <a:pt x="0" y="0"/>
                  </a:moveTo>
                  <a:lnTo>
                    <a:pt x="272646" y="0"/>
                  </a:lnTo>
                  <a:lnTo>
                    <a:pt x="272646" y="111769"/>
                  </a:lnTo>
                  <a:lnTo>
                    <a:pt x="0" y="111769"/>
                  </a:lnTo>
                  <a:lnTo>
                    <a:pt x="0" y="0"/>
                  </a:lnTo>
                </a:path>
              </a:pathLst>
            </a:custGeom>
            <a:ln w="0" cap="flat">
              <a:miter lim="127000"/>
            </a:ln>
          </p:spPr>
          <p:style>
            <a:lnRef idx="0">
              <a:srgbClr val="000000">
                <a:alpha val="0"/>
              </a:srgbClr>
            </a:lnRef>
            <a:fillRef idx="1">
              <a:srgbClr val="7F0000"/>
            </a:fillRef>
            <a:effectRef idx="0">
              <a:scrgbClr r="0" g="0" b="0"/>
            </a:effectRef>
            <a:fontRef idx="none"/>
          </p:style>
          <p:txBody>
            <a:bodyPr/>
            <a:lstStyle/>
            <a:p>
              <a:endParaRPr lang="en-US"/>
            </a:p>
          </p:txBody>
        </p:sp>
        <p:sp>
          <p:nvSpPr>
            <p:cNvPr id="124" name="Shape 3576">
              <a:extLst>
                <a:ext uri="{FF2B5EF4-FFF2-40B4-BE49-F238E27FC236}">
                  <a16:creationId xmlns:a16="http://schemas.microsoft.com/office/drawing/2014/main" id="{600FCD6D-D6F9-4365-BE5B-5DB79D3F0B31}"/>
                </a:ext>
              </a:extLst>
            </p:cNvPr>
            <p:cNvSpPr/>
            <p:nvPr/>
          </p:nvSpPr>
          <p:spPr>
            <a:xfrm>
              <a:off x="349283" y="261924"/>
              <a:ext cx="272646" cy="111769"/>
            </a:xfrm>
            <a:custGeom>
              <a:avLst/>
              <a:gdLst/>
              <a:ahLst/>
              <a:cxnLst/>
              <a:rect l="0" t="0" r="0" b="0"/>
              <a:pathLst>
                <a:path w="272646" h="111769">
                  <a:moveTo>
                    <a:pt x="0" y="111769"/>
                  </a:moveTo>
                  <a:lnTo>
                    <a:pt x="0" y="0"/>
                  </a:lnTo>
                  <a:lnTo>
                    <a:pt x="272646" y="0"/>
                  </a:lnTo>
                  <a:lnTo>
                    <a:pt x="272646" y="111769"/>
                  </a:lnTo>
                  <a:lnTo>
                    <a:pt x="0" y="111769"/>
                  </a:lnTo>
                  <a:lnTo>
                    <a:pt x="0" y="111769"/>
                  </a:lnTo>
                </a:path>
              </a:pathLst>
            </a:custGeom>
            <a:ln w="4100" cap="flat">
              <a:round/>
            </a:ln>
          </p:spPr>
          <p:style>
            <a:lnRef idx="1">
              <a:srgbClr val="000000"/>
            </a:lnRef>
            <a:fillRef idx="0">
              <a:srgbClr val="000000">
                <a:alpha val="0"/>
              </a:srgbClr>
            </a:fillRef>
            <a:effectRef idx="0">
              <a:scrgbClr r="0" g="0" b="0"/>
            </a:effectRef>
            <a:fontRef idx="none"/>
          </p:style>
          <p:txBody>
            <a:bodyPr/>
            <a:lstStyle/>
            <a:p>
              <a:endParaRPr lang="en-US"/>
            </a:p>
          </p:txBody>
        </p:sp>
      </p:grpSp>
      <p:grpSp>
        <p:nvGrpSpPr>
          <p:cNvPr id="125" name="Group 124">
            <a:extLst>
              <a:ext uri="{FF2B5EF4-FFF2-40B4-BE49-F238E27FC236}">
                <a16:creationId xmlns:a16="http://schemas.microsoft.com/office/drawing/2014/main" id="{A7CD0F2E-249D-4720-8893-150541A5FDF6}"/>
              </a:ext>
            </a:extLst>
          </p:cNvPr>
          <p:cNvGrpSpPr/>
          <p:nvPr/>
        </p:nvGrpSpPr>
        <p:grpSpPr>
          <a:xfrm>
            <a:off x="5367449" y="2731046"/>
            <a:ext cx="3752969" cy="2062942"/>
            <a:chOff x="1" y="0"/>
            <a:chExt cx="2982079" cy="2155231"/>
          </a:xfrm>
        </p:grpSpPr>
        <p:sp>
          <p:nvSpPr>
            <p:cNvPr id="126" name="Shape 3678">
              <a:extLst>
                <a:ext uri="{FF2B5EF4-FFF2-40B4-BE49-F238E27FC236}">
                  <a16:creationId xmlns:a16="http://schemas.microsoft.com/office/drawing/2014/main" id="{554E65D1-BAB2-4910-8275-605263601229}"/>
                </a:ext>
              </a:extLst>
            </p:cNvPr>
            <p:cNvSpPr/>
            <p:nvPr/>
          </p:nvSpPr>
          <p:spPr>
            <a:xfrm>
              <a:off x="229662"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7" name="Shape 3679">
              <a:extLst>
                <a:ext uri="{FF2B5EF4-FFF2-40B4-BE49-F238E27FC236}">
                  <a16:creationId xmlns:a16="http://schemas.microsoft.com/office/drawing/2014/main" id="{A3790C96-94EF-4162-A427-5E2A112AD368}"/>
                </a:ext>
              </a:extLst>
            </p:cNvPr>
            <p:cNvSpPr/>
            <p:nvPr/>
          </p:nvSpPr>
          <p:spPr>
            <a:xfrm>
              <a:off x="504905"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8" name="Shape 3680">
              <a:extLst>
                <a:ext uri="{FF2B5EF4-FFF2-40B4-BE49-F238E27FC236}">
                  <a16:creationId xmlns:a16="http://schemas.microsoft.com/office/drawing/2014/main" id="{5293FFA5-ACF0-4CEB-8EAD-222BFC1A9545}"/>
                </a:ext>
              </a:extLst>
            </p:cNvPr>
            <p:cNvSpPr/>
            <p:nvPr/>
          </p:nvSpPr>
          <p:spPr>
            <a:xfrm>
              <a:off x="780148"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9" name="Shape 3681">
              <a:extLst>
                <a:ext uri="{FF2B5EF4-FFF2-40B4-BE49-F238E27FC236}">
                  <a16:creationId xmlns:a16="http://schemas.microsoft.com/office/drawing/2014/main" id="{4F6253D0-5420-4F59-BE31-3A0468876D93}"/>
                </a:ext>
              </a:extLst>
            </p:cNvPr>
            <p:cNvSpPr/>
            <p:nvPr/>
          </p:nvSpPr>
          <p:spPr>
            <a:xfrm>
              <a:off x="1055390"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0" name="Shape 3682">
              <a:extLst>
                <a:ext uri="{FF2B5EF4-FFF2-40B4-BE49-F238E27FC236}">
                  <a16:creationId xmlns:a16="http://schemas.microsoft.com/office/drawing/2014/main" id="{9748B76D-B645-4D88-85C4-8EB680904813}"/>
                </a:ext>
              </a:extLst>
            </p:cNvPr>
            <p:cNvSpPr/>
            <p:nvPr/>
          </p:nvSpPr>
          <p:spPr>
            <a:xfrm>
              <a:off x="1330632"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1" name="Shape 3683">
              <a:extLst>
                <a:ext uri="{FF2B5EF4-FFF2-40B4-BE49-F238E27FC236}">
                  <a16:creationId xmlns:a16="http://schemas.microsoft.com/office/drawing/2014/main" id="{C335DAE7-18D6-4E6B-B746-C6D8F182FD9D}"/>
                </a:ext>
              </a:extLst>
            </p:cNvPr>
            <p:cNvSpPr/>
            <p:nvPr/>
          </p:nvSpPr>
          <p:spPr>
            <a:xfrm>
              <a:off x="1605875"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2" name="Shape 3684">
              <a:extLst>
                <a:ext uri="{FF2B5EF4-FFF2-40B4-BE49-F238E27FC236}">
                  <a16:creationId xmlns:a16="http://schemas.microsoft.com/office/drawing/2014/main" id="{35A8A137-134A-47F0-BF23-42652E891BB5}"/>
                </a:ext>
              </a:extLst>
            </p:cNvPr>
            <p:cNvSpPr/>
            <p:nvPr/>
          </p:nvSpPr>
          <p:spPr>
            <a:xfrm>
              <a:off x="1881110"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3" name="Shape 3685">
              <a:extLst>
                <a:ext uri="{FF2B5EF4-FFF2-40B4-BE49-F238E27FC236}">
                  <a16:creationId xmlns:a16="http://schemas.microsoft.com/office/drawing/2014/main" id="{FE9918D9-AE1D-437B-B57F-966C91516F84}"/>
                </a:ext>
              </a:extLst>
            </p:cNvPr>
            <p:cNvSpPr/>
            <p:nvPr/>
          </p:nvSpPr>
          <p:spPr>
            <a:xfrm>
              <a:off x="2156352"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4" name="Shape 3686">
              <a:extLst>
                <a:ext uri="{FF2B5EF4-FFF2-40B4-BE49-F238E27FC236}">
                  <a16:creationId xmlns:a16="http://schemas.microsoft.com/office/drawing/2014/main" id="{9A4FA9E2-D855-48F0-835F-DC768F3E06F3}"/>
                </a:ext>
              </a:extLst>
            </p:cNvPr>
            <p:cNvSpPr/>
            <p:nvPr/>
          </p:nvSpPr>
          <p:spPr>
            <a:xfrm>
              <a:off x="2431595"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5" name="Shape 3687">
              <a:extLst>
                <a:ext uri="{FF2B5EF4-FFF2-40B4-BE49-F238E27FC236}">
                  <a16:creationId xmlns:a16="http://schemas.microsoft.com/office/drawing/2014/main" id="{F033F58A-09F9-48C8-8C41-7592530CC895}"/>
                </a:ext>
              </a:extLst>
            </p:cNvPr>
            <p:cNvSpPr/>
            <p:nvPr/>
          </p:nvSpPr>
          <p:spPr>
            <a:xfrm>
              <a:off x="2706837"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6" name="Shape 3688">
              <a:extLst>
                <a:ext uri="{FF2B5EF4-FFF2-40B4-BE49-F238E27FC236}">
                  <a16:creationId xmlns:a16="http://schemas.microsoft.com/office/drawing/2014/main" id="{004A79D6-7822-49C3-94F3-F916DAC67C63}"/>
                </a:ext>
              </a:extLst>
            </p:cNvPr>
            <p:cNvSpPr/>
            <p:nvPr/>
          </p:nvSpPr>
          <p:spPr>
            <a:xfrm>
              <a:off x="2982079" y="29704"/>
              <a:ext cx="0" cy="1956257"/>
            </a:xfrm>
            <a:custGeom>
              <a:avLst/>
              <a:gdLst/>
              <a:ahLst/>
              <a:cxnLst/>
              <a:rect l="0" t="0" r="0" b="0"/>
              <a:pathLst>
                <a:path h="1956257">
                  <a:moveTo>
                    <a:pt x="0" y="1956257"/>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7" name="Shape 3689">
              <a:extLst>
                <a:ext uri="{FF2B5EF4-FFF2-40B4-BE49-F238E27FC236}">
                  <a16:creationId xmlns:a16="http://schemas.microsoft.com/office/drawing/2014/main" id="{69E9C2B1-E5BE-4D11-BEEB-0B18495B0C5D}"/>
                </a:ext>
              </a:extLst>
            </p:cNvPr>
            <p:cNvSpPr/>
            <p:nvPr/>
          </p:nvSpPr>
          <p:spPr>
            <a:xfrm>
              <a:off x="229662" y="1985961"/>
              <a:ext cx="2752417" cy="0"/>
            </a:xfrm>
            <a:custGeom>
              <a:avLst/>
              <a:gdLst/>
              <a:ahLst/>
              <a:cxnLst/>
              <a:rect l="0" t="0" r="0" b="0"/>
              <a:pathLst>
                <a:path w="2752417">
                  <a:moveTo>
                    <a:pt x="2752417" y="0"/>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8" name="Shape 3690">
              <a:extLst>
                <a:ext uri="{FF2B5EF4-FFF2-40B4-BE49-F238E27FC236}">
                  <a16:creationId xmlns:a16="http://schemas.microsoft.com/office/drawing/2014/main" id="{3DF5E3D1-2DE3-443E-8F11-EF0836903F58}"/>
                </a:ext>
              </a:extLst>
            </p:cNvPr>
            <p:cNvSpPr/>
            <p:nvPr/>
          </p:nvSpPr>
          <p:spPr>
            <a:xfrm>
              <a:off x="229662" y="1706494"/>
              <a:ext cx="2752417" cy="0"/>
            </a:xfrm>
            <a:custGeom>
              <a:avLst/>
              <a:gdLst/>
              <a:ahLst/>
              <a:cxnLst/>
              <a:rect l="0" t="0" r="0" b="0"/>
              <a:pathLst>
                <a:path w="2752417">
                  <a:moveTo>
                    <a:pt x="2752417" y="0"/>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9" name="Shape 3691">
              <a:extLst>
                <a:ext uri="{FF2B5EF4-FFF2-40B4-BE49-F238E27FC236}">
                  <a16:creationId xmlns:a16="http://schemas.microsoft.com/office/drawing/2014/main" id="{22EF6376-E3CD-4B9F-9BA7-36606B373369}"/>
                </a:ext>
              </a:extLst>
            </p:cNvPr>
            <p:cNvSpPr/>
            <p:nvPr/>
          </p:nvSpPr>
          <p:spPr>
            <a:xfrm>
              <a:off x="229662" y="1427031"/>
              <a:ext cx="2752417" cy="0"/>
            </a:xfrm>
            <a:custGeom>
              <a:avLst/>
              <a:gdLst/>
              <a:ahLst/>
              <a:cxnLst/>
              <a:rect l="0" t="0" r="0" b="0"/>
              <a:pathLst>
                <a:path w="2752417">
                  <a:moveTo>
                    <a:pt x="2752417" y="0"/>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40" name="Shape 3692">
              <a:extLst>
                <a:ext uri="{FF2B5EF4-FFF2-40B4-BE49-F238E27FC236}">
                  <a16:creationId xmlns:a16="http://schemas.microsoft.com/office/drawing/2014/main" id="{47049746-91B7-4659-A8C9-E464D99243E2}"/>
                </a:ext>
              </a:extLst>
            </p:cNvPr>
            <p:cNvSpPr/>
            <p:nvPr/>
          </p:nvSpPr>
          <p:spPr>
            <a:xfrm>
              <a:off x="229662" y="1147565"/>
              <a:ext cx="2752417" cy="0"/>
            </a:xfrm>
            <a:custGeom>
              <a:avLst/>
              <a:gdLst/>
              <a:ahLst/>
              <a:cxnLst/>
              <a:rect l="0" t="0" r="0" b="0"/>
              <a:pathLst>
                <a:path w="2752417">
                  <a:moveTo>
                    <a:pt x="2752417" y="0"/>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41" name="Shape 3693">
              <a:extLst>
                <a:ext uri="{FF2B5EF4-FFF2-40B4-BE49-F238E27FC236}">
                  <a16:creationId xmlns:a16="http://schemas.microsoft.com/office/drawing/2014/main" id="{FBC7B7B4-4150-4486-8728-8389B1DFE11A}"/>
                </a:ext>
              </a:extLst>
            </p:cNvPr>
            <p:cNvSpPr/>
            <p:nvPr/>
          </p:nvSpPr>
          <p:spPr>
            <a:xfrm>
              <a:off x="229662" y="868100"/>
              <a:ext cx="2752417" cy="0"/>
            </a:xfrm>
            <a:custGeom>
              <a:avLst/>
              <a:gdLst/>
              <a:ahLst/>
              <a:cxnLst/>
              <a:rect l="0" t="0" r="0" b="0"/>
              <a:pathLst>
                <a:path w="2752417">
                  <a:moveTo>
                    <a:pt x="2752417" y="0"/>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42" name="Shape 3694">
              <a:extLst>
                <a:ext uri="{FF2B5EF4-FFF2-40B4-BE49-F238E27FC236}">
                  <a16:creationId xmlns:a16="http://schemas.microsoft.com/office/drawing/2014/main" id="{B0BC9350-D117-4FA6-AB85-78BB8DC969F8}"/>
                </a:ext>
              </a:extLst>
            </p:cNvPr>
            <p:cNvSpPr/>
            <p:nvPr/>
          </p:nvSpPr>
          <p:spPr>
            <a:xfrm>
              <a:off x="229662" y="588635"/>
              <a:ext cx="2752417" cy="0"/>
            </a:xfrm>
            <a:custGeom>
              <a:avLst/>
              <a:gdLst/>
              <a:ahLst/>
              <a:cxnLst/>
              <a:rect l="0" t="0" r="0" b="0"/>
              <a:pathLst>
                <a:path w="2752417">
                  <a:moveTo>
                    <a:pt x="2752417" y="0"/>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43" name="Shape 3695">
              <a:extLst>
                <a:ext uri="{FF2B5EF4-FFF2-40B4-BE49-F238E27FC236}">
                  <a16:creationId xmlns:a16="http://schemas.microsoft.com/office/drawing/2014/main" id="{F1CD9670-F802-4779-B460-5568121363E7}"/>
                </a:ext>
              </a:extLst>
            </p:cNvPr>
            <p:cNvSpPr/>
            <p:nvPr/>
          </p:nvSpPr>
          <p:spPr>
            <a:xfrm>
              <a:off x="229662" y="309170"/>
              <a:ext cx="2752417" cy="0"/>
            </a:xfrm>
            <a:custGeom>
              <a:avLst/>
              <a:gdLst/>
              <a:ahLst/>
              <a:cxnLst/>
              <a:rect l="0" t="0" r="0" b="0"/>
              <a:pathLst>
                <a:path w="2752417">
                  <a:moveTo>
                    <a:pt x="2752417" y="0"/>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44" name="Shape 3696">
              <a:extLst>
                <a:ext uri="{FF2B5EF4-FFF2-40B4-BE49-F238E27FC236}">
                  <a16:creationId xmlns:a16="http://schemas.microsoft.com/office/drawing/2014/main" id="{911BB60F-2AB3-4E56-93E2-0C4DDDE522CA}"/>
                </a:ext>
              </a:extLst>
            </p:cNvPr>
            <p:cNvSpPr/>
            <p:nvPr/>
          </p:nvSpPr>
          <p:spPr>
            <a:xfrm>
              <a:off x="229662" y="29704"/>
              <a:ext cx="2752417" cy="0"/>
            </a:xfrm>
            <a:custGeom>
              <a:avLst/>
              <a:gdLst/>
              <a:ahLst/>
              <a:cxnLst/>
              <a:rect l="0" t="0" r="0" b="0"/>
              <a:pathLst>
                <a:path w="2752417">
                  <a:moveTo>
                    <a:pt x="2752417" y="0"/>
                  </a:moveTo>
                  <a:lnTo>
                    <a:pt x="0" y="0"/>
                  </a:lnTo>
                </a:path>
              </a:pathLst>
            </a:custGeom>
            <a:ln w="3592"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45" name="Shape 3697">
              <a:extLst>
                <a:ext uri="{FF2B5EF4-FFF2-40B4-BE49-F238E27FC236}">
                  <a16:creationId xmlns:a16="http://schemas.microsoft.com/office/drawing/2014/main" id="{76E17E68-73DF-4DDD-959A-F9E8A6E12002}"/>
                </a:ext>
              </a:extLst>
            </p:cNvPr>
            <p:cNvSpPr/>
            <p:nvPr/>
          </p:nvSpPr>
          <p:spPr>
            <a:xfrm>
              <a:off x="229662" y="1985961"/>
              <a:ext cx="2752417" cy="0"/>
            </a:xfrm>
            <a:custGeom>
              <a:avLst/>
              <a:gdLst/>
              <a:ahLst/>
              <a:cxnLst/>
              <a:rect l="0" t="0" r="0" b="0"/>
              <a:pathLst>
                <a:path w="2752417">
                  <a:moveTo>
                    <a:pt x="0" y="0"/>
                  </a:moveTo>
                  <a:lnTo>
                    <a:pt x="2752417"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6" name="Shape 3699">
              <a:extLst>
                <a:ext uri="{FF2B5EF4-FFF2-40B4-BE49-F238E27FC236}">
                  <a16:creationId xmlns:a16="http://schemas.microsoft.com/office/drawing/2014/main" id="{E33B53CD-FC67-4A4B-B608-C455517BB6A8}"/>
                </a:ext>
              </a:extLst>
            </p:cNvPr>
            <p:cNvSpPr/>
            <p:nvPr/>
          </p:nvSpPr>
          <p:spPr>
            <a:xfrm>
              <a:off x="229662"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7" name="Shape 3700">
              <a:extLst>
                <a:ext uri="{FF2B5EF4-FFF2-40B4-BE49-F238E27FC236}">
                  <a16:creationId xmlns:a16="http://schemas.microsoft.com/office/drawing/2014/main" id="{440F887E-67A2-4C4C-9A7F-80C664BDD46E}"/>
                </a:ext>
              </a:extLst>
            </p:cNvPr>
            <p:cNvSpPr/>
            <p:nvPr/>
          </p:nvSpPr>
          <p:spPr>
            <a:xfrm>
              <a:off x="504905"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8" name="Shape 3701">
              <a:extLst>
                <a:ext uri="{FF2B5EF4-FFF2-40B4-BE49-F238E27FC236}">
                  <a16:creationId xmlns:a16="http://schemas.microsoft.com/office/drawing/2014/main" id="{748D64C3-45D4-44C1-BEE1-958BA215ECCF}"/>
                </a:ext>
              </a:extLst>
            </p:cNvPr>
            <p:cNvSpPr/>
            <p:nvPr/>
          </p:nvSpPr>
          <p:spPr>
            <a:xfrm>
              <a:off x="780148"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9" name="Shape 3702">
              <a:extLst>
                <a:ext uri="{FF2B5EF4-FFF2-40B4-BE49-F238E27FC236}">
                  <a16:creationId xmlns:a16="http://schemas.microsoft.com/office/drawing/2014/main" id="{69EB880D-8806-4451-B0C3-B2712EE9B5B1}"/>
                </a:ext>
              </a:extLst>
            </p:cNvPr>
            <p:cNvSpPr/>
            <p:nvPr/>
          </p:nvSpPr>
          <p:spPr>
            <a:xfrm>
              <a:off x="1055390"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0" name="Shape 3703">
              <a:extLst>
                <a:ext uri="{FF2B5EF4-FFF2-40B4-BE49-F238E27FC236}">
                  <a16:creationId xmlns:a16="http://schemas.microsoft.com/office/drawing/2014/main" id="{40B5090A-4769-41C5-B352-67631DE56C73}"/>
                </a:ext>
              </a:extLst>
            </p:cNvPr>
            <p:cNvSpPr/>
            <p:nvPr/>
          </p:nvSpPr>
          <p:spPr>
            <a:xfrm>
              <a:off x="1330632"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1" name="Shape 3704">
              <a:extLst>
                <a:ext uri="{FF2B5EF4-FFF2-40B4-BE49-F238E27FC236}">
                  <a16:creationId xmlns:a16="http://schemas.microsoft.com/office/drawing/2014/main" id="{14842B32-0E06-48C4-8FE6-B96566E71967}"/>
                </a:ext>
              </a:extLst>
            </p:cNvPr>
            <p:cNvSpPr/>
            <p:nvPr/>
          </p:nvSpPr>
          <p:spPr>
            <a:xfrm>
              <a:off x="1605875"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2" name="Shape 3705">
              <a:extLst>
                <a:ext uri="{FF2B5EF4-FFF2-40B4-BE49-F238E27FC236}">
                  <a16:creationId xmlns:a16="http://schemas.microsoft.com/office/drawing/2014/main" id="{5340414A-6506-4F2C-8265-2BF8071DECDB}"/>
                </a:ext>
              </a:extLst>
            </p:cNvPr>
            <p:cNvSpPr/>
            <p:nvPr/>
          </p:nvSpPr>
          <p:spPr>
            <a:xfrm>
              <a:off x="1881110"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3" name="Shape 3706">
              <a:extLst>
                <a:ext uri="{FF2B5EF4-FFF2-40B4-BE49-F238E27FC236}">
                  <a16:creationId xmlns:a16="http://schemas.microsoft.com/office/drawing/2014/main" id="{9450DEFF-87C4-4148-9C03-71DC2AD4944E}"/>
                </a:ext>
              </a:extLst>
            </p:cNvPr>
            <p:cNvSpPr/>
            <p:nvPr/>
          </p:nvSpPr>
          <p:spPr>
            <a:xfrm>
              <a:off x="2156352"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4" name="Shape 3707">
              <a:extLst>
                <a:ext uri="{FF2B5EF4-FFF2-40B4-BE49-F238E27FC236}">
                  <a16:creationId xmlns:a16="http://schemas.microsoft.com/office/drawing/2014/main" id="{923D0B07-5FC3-44AD-BBE3-EEB4787E5317}"/>
                </a:ext>
              </a:extLst>
            </p:cNvPr>
            <p:cNvSpPr/>
            <p:nvPr/>
          </p:nvSpPr>
          <p:spPr>
            <a:xfrm>
              <a:off x="2431595"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5" name="Shape 3708">
              <a:extLst>
                <a:ext uri="{FF2B5EF4-FFF2-40B4-BE49-F238E27FC236}">
                  <a16:creationId xmlns:a16="http://schemas.microsoft.com/office/drawing/2014/main" id="{C897A8F9-B17F-4194-AC19-A246342B9825}"/>
                </a:ext>
              </a:extLst>
            </p:cNvPr>
            <p:cNvSpPr/>
            <p:nvPr/>
          </p:nvSpPr>
          <p:spPr>
            <a:xfrm>
              <a:off x="2706837"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6" name="Shape 3709">
              <a:extLst>
                <a:ext uri="{FF2B5EF4-FFF2-40B4-BE49-F238E27FC236}">
                  <a16:creationId xmlns:a16="http://schemas.microsoft.com/office/drawing/2014/main" id="{A7F435D3-3A7F-467A-8D42-66B7044107AE}"/>
                </a:ext>
              </a:extLst>
            </p:cNvPr>
            <p:cNvSpPr/>
            <p:nvPr/>
          </p:nvSpPr>
          <p:spPr>
            <a:xfrm>
              <a:off x="2982079" y="1958379"/>
              <a:ext cx="0" cy="27582"/>
            </a:xfrm>
            <a:custGeom>
              <a:avLst/>
              <a:gdLst/>
              <a:ahLst/>
              <a:cxnLst/>
              <a:rect l="0" t="0" r="0" b="0"/>
              <a:pathLst>
                <a:path h="27582">
                  <a:moveTo>
                    <a:pt x="0" y="27582"/>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7" name="Shape 3710">
              <a:extLst>
                <a:ext uri="{FF2B5EF4-FFF2-40B4-BE49-F238E27FC236}">
                  <a16:creationId xmlns:a16="http://schemas.microsoft.com/office/drawing/2014/main" id="{349F02FA-387A-48B9-A134-1612D6C4A331}"/>
                </a:ext>
              </a:extLst>
            </p:cNvPr>
            <p:cNvSpPr/>
            <p:nvPr/>
          </p:nvSpPr>
          <p:spPr>
            <a:xfrm>
              <a:off x="229662"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8" name="Shape 3711">
              <a:extLst>
                <a:ext uri="{FF2B5EF4-FFF2-40B4-BE49-F238E27FC236}">
                  <a16:creationId xmlns:a16="http://schemas.microsoft.com/office/drawing/2014/main" id="{23855BA3-82C1-415A-A35D-BBCD9AAABAC6}"/>
                </a:ext>
              </a:extLst>
            </p:cNvPr>
            <p:cNvSpPr/>
            <p:nvPr/>
          </p:nvSpPr>
          <p:spPr>
            <a:xfrm>
              <a:off x="504905"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9" name="Shape 3712">
              <a:extLst>
                <a:ext uri="{FF2B5EF4-FFF2-40B4-BE49-F238E27FC236}">
                  <a16:creationId xmlns:a16="http://schemas.microsoft.com/office/drawing/2014/main" id="{64C9778C-2C70-4AA4-AB6A-FFD296D42F3E}"/>
                </a:ext>
              </a:extLst>
            </p:cNvPr>
            <p:cNvSpPr/>
            <p:nvPr/>
          </p:nvSpPr>
          <p:spPr>
            <a:xfrm>
              <a:off x="780148"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0" name="Shape 3713">
              <a:extLst>
                <a:ext uri="{FF2B5EF4-FFF2-40B4-BE49-F238E27FC236}">
                  <a16:creationId xmlns:a16="http://schemas.microsoft.com/office/drawing/2014/main" id="{7DE41728-4F27-4519-892E-7A2B038604B9}"/>
                </a:ext>
              </a:extLst>
            </p:cNvPr>
            <p:cNvSpPr/>
            <p:nvPr/>
          </p:nvSpPr>
          <p:spPr>
            <a:xfrm>
              <a:off x="1055390"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1" name="Shape 3714">
              <a:extLst>
                <a:ext uri="{FF2B5EF4-FFF2-40B4-BE49-F238E27FC236}">
                  <a16:creationId xmlns:a16="http://schemas.microsoft.com/office/drawing/2014/main" id="{9ABDF417-4AC0-44BE-8C1C-A4A6E8FECE5F}"/>
                </a:ext>
              </a:extLst>
            </p:cNvPr>
            <p:cNvSpPr/>
            <p:nvPr/>
          </p:nvSpPr>
          <p:spPr>
            <a:xfrm>
              <a:off x="1330632"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2" name="Shape 3716">
              <a:extLst>
                <a:ext uri="{FF2B5EF4-FFF2-40B4-BE49-F238E27FC236}">
                  <a16:creationId xmlns:a16="http://schemas.microsoft.com/office/drawing/2014/main" id="{C67B6B12-F5B6-4378-B301-DB9FD88F871B}"/>
                </a:ext>
              </a:extLst>
            </p:cNvPr>
            <p:cNvSpPr/>
            <p:nvPr/>
          </p:nvSpPr>
          <p:spPr>
            <a:xfrm>
              <a:off x="1881110"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3" name="Shape 3717">
              <a:extLst>
                <a:ext uri="{FF2B5EF4-FFF2-40B4-BE49-F238E27FC236}">
                  <a16:creationId xmlns:a16="http://schemas.microsoft.com/office/drawing/2014/main" id="{BA400DA1-B9E8-4719-91BB-ED676A8BD437}"/>
                </a:ext>
              </a:extLst>
            </p:cNvPr>
            <p:cNvSpPr/>
            <p:nvPr/>
          </p:nvSpPr>
          <p:spPr>
            <a:xfrm>
              <a:off x="2156352"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4" name="Shape 3718">
              <a:extLst>
                <a:ext uri="{FF2B5EF4-FFF2-40B4-BE49-F238E27FC236}">
                  <a16:creationId xmlns:a16="http://schemas.microsoft.com/office/drawing/2014/main" id="{87530411-F1BB-45B7-9A31-F791DC785034}"/>
                </a:ext>
              </a:extLst>
            </p:cNvPr>
            <p:cNvSpPr/>
            <p:nvPr/>
          </p:nvSpPr>
          <p:spPr>
            <a:xfrm>
              <a:off x="2431595"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5" name="Shape 3719">
              <a:extLst>
                <a:ext uri="{FF2B5EF4-FFF2-40B4-BE49-F238E27FC236}">
                  <a16:creationId xmlns:a16="http://schemas.microsoft.com/office/drawing/2014/main" id="{86A0867C-36E2-481E-AF95-37C0094C68DB}"/>
                </a:ext>
              </a:extLst>
            </p:cNvPr>
            <p:cNvSpPr/>
            <p:nvPr/>
          </p:nvSpPr>
          <p:spPr>
            <a:xfrm>
              <a:off x="2706837"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6" name="Shape 3720">
              <a:extLst>
                <a:ext uri="{FF2B5EF4-FFF2-40B4-BE49-F238E27FC236}">
                  <a16:creationId xmlns:a16="http://schemas.microsoft.com/office/drawing/2014/main" id="{B4F900A6-3527-4261-983C-63B2DF97874E}"/>
                </a:ext>
              </a:extLst>
            </p:cNvPr>
            <p:cNvSpPr/>
            <p:nvPr/>
          </p:nvSpPr>
          <p:spPr>
            <a:xfrm>
              <a:off x="2982079" y="29704"/>
              <a:ext cx="0" cy="27583"/>
            </a:xfrm>
            <a:custGeom>
              <a:avLst/>
              <a:gdLst/>
              <a:ahLst/>
              <a:cxnLst/>
              <a:rect l="0" t="0" r="0" b="0"/>
              <a:pathLst>
                <a:path h="27583">
                  <a:moveTo>
                    <a:pt x="0" y="0"/>
                  </a:moveTo>
                  <a:lnTo>
                    <a:pt x="0" y="27583"/>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7" name="Rectangle 166">
              <a:extLst>
                <a:ext uri="{FF2B5EF4-FFF2-40B4-BE49-F238E27FC236}">
                  <a16:creationId xmlns:a16="http://schemas.microsoft.com/office/drawing/2014/main" id="{05908D59-6F1E-4846-B4E4-A4176D00207C}"/>
                </a:ext>
              </a:extLst>
            </p:cNvPr>
            <p:cNvSpPr/>
            <p:nvPr/>
          </p:nvSpPr>
          <p:spPr>
            <a:xfrm>
              <a:off x="755740" y="2043190"/>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8" name="Rectangle 167">
              <a:extLst>
                <a:ext uri="{FF2B5EF4-FFF2-40B4-BE49-F238E27FC236}">
                  <a16:creationId xmlns:a16="http://schemas.microsoft.com/office/drawing/2014/main" id="{5669D1BB-F3EC-4D92-B207-568D8EA71908}"/>
                </a:ext>
              </a:extLst>
            </p:cNvPr>
            <p:cNvSpPr/>
            <p:nvPr/>
          </p:nvSpPr>
          <p:spPr>
            <a:xfrm>
              <a:off x="1030979" y="2043190"/>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9" name="Rectangle 168">
              <a:extLst>
                <a:ext uri="{FF2B5EF4-FFF2-40B4-BE49-F238E27FC236}">
                  <a16:creationId xmlns:a16="http://schemas.microsoft.com/office/drawing/2014/main" id="{E292E492-D396-45EF-A909-A30E74DD30DB}"/>
                </a:ext>
              </a:extLst>
            </p:cNvPr>
            <p:cNvSpPr/>
            <p:nvPr/>
          </p:nvSpPr>
          <p:spPr>
            <a:xfrm>
              <a:off x="1306218" y="2043190"/>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0" name="Rectangle 169">
              <a:extLst>
                <a:ext uri="{FF2B5EF4-FFF2-40B4-BE49-F238E27FC236}">
                  <a16:creationId xmlns:a16="http://schemas.microsoft.com/office/drawing/2014/main" id="{E5F491BE-97C2-45CC-8965-CB32ECC80793}"/>
                </a:ext>
              </a:extLst>
            </p:cNvPr>
            <p:cNvSpPr/>
            <p:nvPr/>
          </p:nvSpPr>
          <p:spPr>
            <a:xfrm>
              <a:off x="1559495" y="2043190"/>
              <a:ext cx="124223"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1" name="Rectangle 170">
              <a:extLst>
                <a:ext uri="{FF2B5EF4-FFF2-40B4-BE49-F238E27FC236}">
                  <a16:creationId xmlns:a16="http://schemas.microsoft.com/office/drawing/2014/main" id="{221E52BD-26E1-4373-870A-13DA1110E002}"/>
                </a:ext>
              </a:extLst>
            </p:cNvPr>
            <p:cNvSpPr/>
            <p:nvPr/>
          </p:nvSpPr>
          <p:spPr>
            <a:xfrm>
              <a:off x="1834733" y="2043190"/>
              <a:ext cx="124223"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2" name="Rectangle 171">
              <a:extLst>
                <a:ext uri="{FF2B5EF4-FFF2-40B4-BE49-F238E27FC236}">
                  <a16:creationId xmlns:a16="http://schemas.microsoft.com/office/drawing/2014/main" id="{D1820884-11BE-4150-9AEE-074AAB472489}"/>
                </a:ext>
              </a:extLst>
            </p:cNvPr>
            <p:cNvSpPr/>
            <p:nvPr/>
          </p:nvSpPr>
          <p:spPr>
            <a:xfrm>
              <a:off x="2109972" y="2043190"/>
              <a:ext cx="124224"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3" name="Rectangle 172">
              <a:extLst>
                <a:ext uri="{FF2B5EF4-FFF2-40B4-BE49-F238E27FC236}">
                  <a16:creationId xmlns:a16="http://schemas.microsoft.com/office/drawing/2014/main" id="{B27C3CB2-59E6-43AC-864A-C143B2392C10}"/>
                </a:ext>
              </a:extLst>
            </p:cNvPr>
            <p:cNvSpPr/>
            <p:nvPr/>
          </p:nvSpPr>
          <p:spPr>
            <a:xfrm>
              <a:off x="2385213" y="2043190"/>
              <a:ext cx="124224"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4" name="Rectangle 173">
              <a:extLst>
                <a:ext uri="{FF2B5EF4-FFF2-40B4-BE49-F238E27FC236}">
                  <a16:creationId xmlns:a16="http://schemas.microsoft.com/office/drawing/2014/main" id="{39C4717B-BEBF-45CD-9F9C-F9841612EA91}"/>
                </a:ext>
              </a:extLst>
            </p:cNvPr>
            <p:cNvSpPr/>
            <p:nvPr/>
          </p:nvSpPr>
          <p:spPr>
            <a:xfrm>
              <a:off x="2660451" y="2043190"/>
              <a:ext cx="124223"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5" name="Rectangle 174">
              <a:extLst>
                <a:ext uri="{FF2B5EF4-FFF2-40B4-BE49-F238E27FC236}">
                  <a16:creationId xmlns:a16="http://schemas.microsoft.com/office/drawing/2014/main" id="{BD66006A-BD98-4A84-8EE0-D14A8F6C91B6}"/>
                </a:ext>
              </a:extLst>
            </p:cNvPr>
            <p:cNvSpPr/>
            <p:nvPr/>
          </p:nvSpPr>
          <p:spPr>
            <a:xfrm>
              <a:off x="480502" y="2043190"/>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6" name="Shape 3723">
              <a:extLst>
                <a:ext uri="{FF2B5EF4-FFF2-40B4-BE49-F238E27FC236}">
                  <a16:creationId xmlns:a16="http://schemas.microsoft.com/office/drawing/2014/main" id="{CDE1E9B9-F5F8-4708-AC0B-B1036AA6E291}"/>
                </a:ext>
              </a:extLst>
            </p:cNvPr>
            <p:cNvSpPr/>
            <p:nvPr/>
          </p:nvSpPr>
          <p:spPr>
            <a:xfrm>
              <a:off x="229662" y="29704"/>
              <a:ext cx="0" cy="1956257"/>
            </a:xfrm>
            <a:custGeom>
              <a:avLst/>
              <a:gdLst/>
              <a:ahLst/>
              <a:cxnLst/>
              <a:rect l="0" t="0" r="0" b="0"/>
              <a:pathLst>
                <a:path h="1956257">
                  <a:moveTo>
                    <a:pt x="0" y="1956257"/>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7" name="Shape 3724">
              <a:extLst>
                <a:ext uri="{FF2B5EF4-FFF2-40B4-BE49-F238E27FC236}">
                  <a16:creationId xmlns:a16="http://schemas.microsoft.com/office/drawing/2014/main" id="{EA78365D-3490-4236-A8CE-27D016026D87}"/>
                </a:ext>
              </a:extLst>
            </p:cNvPr>
            <p:cNvSpPr/>
            <p:nvPr/>
          </p:nvSpPr>
          <p:spPr>
            <a:xfrm>
              <a:off x="2982079" y="29704"/>
              <a:ext cx="0" cy="1956257"/>
            </a:xfrm>
            <a:custGeom>
              <a:avLst/>
              <a:gdLst/>
              <a:ahLst/>
              <a:cxnLst/>
              <a:rect l="0" t="0" r="0" b="0"/>
              <a:pathLst>
                <a:path h="1956257">
                  <a:moveTo>
                    <a:pt x="0" y="1956257"/>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8" name="Shape 3725">
              <a:extLst>
                <a:ext uri="{FF2B5EF4-FFF2-40B4-BE49-F238E27FC236}">
                  <a16:creationId xmlns:a16="http://schemas.microsoft.com/office/drawing/2014/main" id="{CE28023E-4507-44FC-ACA1-962D3A30B019}"/>
                </a:ext>
              </a:extLst>
            </p:cNvPr>
            <p:cNvSpPr/>
            <p:nvPr/>
          </p:nvSpPr>
          <p:spPr>
            <a:xfrm>
              <a:off x="229662" y="1985961"/>
              <a:ext cx="27526" cy="0"/>
            </a:xfrm>
            <a:custGeom>
              <a:avLst/>
              <a:gdLst/>
              <a:ahLst/>
              <a:cxnLst/>
              <a:rect l="0" t="0" r="0" b="0"/>
              <a:pathLst>
                <a:path w="27526">
                  <a:moveTo>
                    <a:pt x="0" y="0"/>
                  </a:moveTo>
                  <a:lnTo>
                    <a:pt x="27526"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9" name="Shape 3726">
              <a:extLst>
                <a:ext uri="{FF2B5EF4-FFF2-40B4-BE49-F238E27FC236}">
                  <a16:creationId xmlns:a16="http://schemas.microsoft.com/office/drawing/2014/main" id="{F273A990-8870-45C2-BCA8-203DFB800433}"/>
                </a:ext>
              </a:extLst>
            </p:cNvPr>
            <p:cNvSpPr/>
            <p:nvPr/>
          </p:nvSpPr>
          <p:spPr>
            <a:xfrm>
              <a:off x="229662" y="1706494"/>
              <a:ext cx="27526" cy="0"/>
            </a:xfrm>
            <a:custGeom>
              <a:avLst/>
              <a:gdLst/>
              <a:ahLst/>
              <a:cxnLst/>
              <a:rect l="0" t="0" r="0" b="0"/>
              <a:pathLst>
                <a:path w="27526">
                  <a:moveTo>
                    <a:pt x="0" y="0"/>
                  </a:moveTo>
                  <a:lnTo>
                    <a:pt x="27526"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0" name="Shape 3727">
              <a:extLst>
                <a:ext uri="{FF2B5EF4-FFF2-40B4-BE49-F238E27FC236}">
                  <a16:creationId xmlns:a16="http://schemas.microsoft.com/office/drawing/2014/main" id="{B1BD7738-929B-4F1C-A268-8E35347A8809}"/>
                </a:ext>
              </a:extLst>
            </p:cNvPr>
            <p:cNvSpPr/>
            <p:nvPr/>
          </p:nvSpPr>
          <p:spPr>
            <a:xfrm>
              <a:off x="229662" y="1427031"/>
              <a:ext cx="27526" cy="0"/>
            </a:xfrm>
            <a:custGeom>
              <a:avLst/>
              <a:gdLst/>
              <a:ahLst/>
              <a:cxnLst/>
              <a:rect l="0" t="0" r="0" b="0"/>
              <a:pathLst>
                <a:path w="27526">
                  <a:moveTo>
                    <a:pt x="0" y="0"/>
                  </a:moveTo>
                  <a:lnTo>
                    <a:pt x="27526"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1" name="Shape 3728">
              <a:extLst>
                <a:ext uri="{FF2B5EF4-FFF2-40B4-BE49-F238E27FC236}">
                  <a16:creationId xmlns:a16="http://schemas.microsoft.com/office/drawing/2014/main" id="{C236D547-B471-4590-B27E-EC85AF176BCF}"/>
                </a:ext>
              </a:extLst>
            </p:cNvPr>
            <p:cNvSpPr/>
            <p:nvPr/>
          </p:nvSpPr>
          <p:spPr>
            <a:xfrm>
              <a:off x="229662" y="1147565"/>
              <a:ext cx="27526" cy="0"/>
            </a:xfrm>
            <a:custGeom>
              <a:avLst/>
              <a:gdLst/>
              <a:ahLst/>
              <a:cxnLst/>
              <a:rect l="0" t="0" r="0" b="0"/>
              <a:pathLst>
                <a:path w="27526">
                  <a:moveTo>
                    <a:pt x="0" y="0"/>
                  </a:moveTo>
                  <a:lnTo>
                    <a:pt x="27526"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2" name="Shape 3729">
              <a:extLst>
                <a:ext uri="{FF2B5EF4-FFF2-40B4-BE49-F238E27FC236}">
                  <a16:creationId xmlns:a16="http://schemas.microsoft.com/office/drawing/2014/main" id="{AA1490F1-279D-442D-960A-296CCF6FB938}"/>
                </a:ext>
              </a:extLst>
            </p:cNvPr>
            <p:cNvSpPr/>
            <p:nvPr/>
          </p:nvSpPr>
          <p:spPr>
            <a:xfrm>
              <a:off x="229662" y="868100"/>
              <a:ext cx="27526" cy="0"/>
            </a:xfrm>
            <a:custGeom>
              <a:avLst/>
              <a:gdLst/>
              <a:ahLst/>
              <a:cxnLst/>
              <a:rect l="0" t="0" r="0" b="0"/>
              <a:pathLst>
                <a:path w="27526">
                  <a:moveTo>
                    <a:pt x="0" y="0"/>
                  </a:moveTo>
                  <a:lnTo>
                    <a:pt x="27526"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3" name="Shape 3730">
              <a:extLst>
                <a:ext uri="{FF2B5EF4-FFF2-40B4-BE49-F238E27FC236}">
                  <a16:creationId xmlns:a16="http://schemas.microsoft.com/office/drawing/2014/main" id="{A42392B2-FAEC-4DDD-B735-20778B671511}"/>
                </a:ext>
              </a:extLst>
            </p:cNvPr>
            <p:cNvSpPr/>
            <p:nvPr/>
          </p:nvSpPr>
          <p:spPr>
            <a:xfrm>
              <a:off x="229662" y="588635"/>
              <a:ext cx="27526" cy="0"/>
            </a:xfrm>
            <a:custGeom>
              <a:avLst/>
              <a:gdLst/>
              <a:ahLst/>
              <a:cxnLst/>
              <a:rect l="0" t="0" r="0" b="0"/>
              <a:pathLst>
                <a:path w="27526">
                  <a:moveTo>
                    <a:pt x="0" y="0"/>
                  </a:moveTo>
                  <a:lnTo>
                    <a:pt x="27526"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4" name="Shape 3731">
              <a:extLst>
                <a:ext uri="{FF2B5EF4-FFF2-40B4-BE49-F238E27FC236}">
                  <a16:creationId xmlns:a16="http://schemas.microsoft.com/office/drawing/2014/main" id="{94BAF2A9-3F4E-4B4C-9CC2-CB3C16564DC3}"/>
                </a:ext>
              </a:extLst>
            </p:cNvPr>
            <p:cNvSpPr/>
            <p:nvPr/>
          </p:nvSpPr>
          <p:spPr>
            <a:xfrm>
              <a:off x="229662" y="309170"/>
              <a:ext cx="27526" cy="0"/>
            </a:xfrm>
            <a:custGeom>
              <a:avLst/>
              <a:gdLst/>
              <a:ahLst/>
              <a:cxnLst/>
              <a:rect l="0" t="0" r="0" b="0"/>
              <a:pathLst>
                <a:path w="27526">
                  <a:moveTo>
                    <a:pt x="0" y="0"/>
                  </a:moveTo>
                  <a:lnTo>
                    <a:pt x="27526"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5" name="Shape 3732">
              <a:extLst>
                <a:ext uri="{FF2B5EF4-FFF2-40B4-BE49-F238E27FC236}">
                  <a16:creationId xmlns:a16="http://schemas.microsoft.com/office/drawing/2014/main" id="{4E892F28-0814-4AC1-BA79-9F3A00C74D7D}"/>
                </a:ext>
              </a:extLst>
            </p:cNvPr>
            <p:cNvSpPr/>
            <p:nvPr/>
          </p:nvSpPr>
          <p:spPr>
            <a:xfrm>
              <a:off x="229662" y="29704"/>
              <a:ext cx="27526" cy="0"/>
            </a:xfrm>
            <a:custGeom>
              <a:avLst/>
              <a:gdLst/>
              <a:ahLst/>
              <a:cxnLst/>
              <a:rect l="0" t="0" r="0" b="0"/>
              <a:pathLst>
                <a:path w="27526">
                  <a:moveTo>
                    <a:pt x="0" y="0"/>
                  </a:moveTo>
                  <a:lnTo>
                    <a:pt x="27526"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6" name="Shape 3733">
              <a:extLst>
                <a:ext uri="{FF2B5EF4-FFF2-40B4-BE49-F238E27FC236}">
                  <a16:creationId xmlns:a16="http://schemas.microsoft.com/office/drawing/2014/main" id="{80812DCF-1F32-4B4F-B63B-726150A02E23}"/>
                </a:ext>
              </a:extLst>
            </p:cNvPr>
            <p:cNvSpPr/>
            <p:nvPr/>
          </p:nvSpPr>
          <p:spPr>
            <a:xfrm>
              <a:off x="2954556" y="1985961"/>
              <a:ext cx="27524" cy="0"/>
            </a:xfrm>
            <a:custGeom>
              <a:avLst/>
              <a:gdLst/>
              <a:ahLst/>
              <a:cxnLst/>
              <a:rect l="0" t="0" r="0" b="0"/>
              <a:pathLst>
                <a:path w="27524">
                  <a:moveTo>
                    <a:pt x="27524" y="0"/>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7" name="Shape 3734">
              <a:extLst>
                <a:ext uri="{FF2B5EF4-FFF2-40B4-BE49-F238E27FC236}">
                  <a16:creationId xmlns:a16="http://schemas.microsoft.com/office/drawing/2014/main" id="{A9346FA3-91A8-4E06-83D4-7494252C428C}"/>
                </a:ext>
              </a:extLst>
            </p:cNvPr>
            <p:cNvSpPr/>
            <p:nvPr/>
          </p:nvSpPr>
          <p:spPr>
            <a:xfrm>
              <a:off x="2954556" y="1706494"/>
              <a:ext cx="27524" cy="0"/>
            </a:xfrm>
            <a:custGeom>
              <a:avLst/>
              <a:gdLst/>
              <a:ahLst/>
              <a:cxnLst/>
              <a:rect l="0" t="0" r="0" b="0"/>
              <a:pathLst>
                <a:path w="27524">
                  <a:moveTo>
                    <a:pt x="27524" y="0"/>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8" name="Shape 3735">
              <a:extLst>
                <a:ext uri="{FF2B5EF4-FFF2-40B4-BE49-F238E27FC236}">
                  <a16:creationId xmlns:a16="http://schemas.microsoft.com/office/drawing/2014/main" id="{D4FD11B0-3EDB-4F47-A33E-7AE9EB10D76E}"/>
                </a:ext>
              </a:extLst>
            </p:cNvPr>
            <p:cNvSpPr/>
            <p:nvPr/>
          </p:nvSpPr>
          <p:spPr>
            <a:xfrm>
              <a:off x="2954556" y="1427031"/>
              <a:ext cx="27524" cy="0"/>
            </a:xfrm>
            <a:custGeom>
              <a:avLst/>
              <a:gdLst/>
              <a:ahLst/>
              <a:cxnLst/>
              <a:rect l="0" t="0" r="0" b="0"/>
              <a:pathLst>
                <a:path w="27524">
                  <a:moveTo>
                    <a:pt x="27524" y="0"/>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9" name="Shape 3736">
              <a:extLst>
                <a:ext uri="{FF2B5EF4-FFF2-40B4-BE49-F238E27FC236}">
                  <a16:creationId xmlns:a16="http://schemas.microsoft.com/office/drawing/2014/main" id="{C3AF7C4C-0BCB-4277-88B4-209B59B79BA7}"/>
                </a:ext>
              </a:extLst>
            </p:cNvPr>
            <p:cNvSpPr/>
            <p:nvPr/>
          </p:nvSpPr>
          <p:spPr>
            <a:xfrm>
              <a:off x="2954556" y="1147565"/>
              <a:ext cx="27524" cy="0"/>
            </a:xfrm>
            <a:custGeom>
              <a:avLst/>
              <a:gdLst/>
              <a:ahLst/>
              <a:cxnLst/>
              <a:rect l="0" t="0" r="0" b="0"/>
              <a:pathLst>
                <a:path w="27524">
                  <a:moveTo>
                    <a:pt x="27524" y="0"/>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90" name="Shape 3737">
              <a:extLst>
                <a:ext uri="{FF2B5EF4-FFF2-40B4-BE49-F238E27FC236}">
                  <a16:creationId xmlns:a16="http://schemas.microsoft.com/office/drawing/2014/main" id="{F44E487C-3C8D-4163-BD8B-C49742033B19}"/>
                </a:ext>
              </a:extLst>
            </p:cNvPr>
            <p:cNvSpPr/>
            <p:nvPr/>
          </p:nvSpPr>
          <p:spPr>
            <a:xfrm>
              <a:off x="2954556" y="868100"/>
              <a:ext cx="27524" cy="0"/>
            </a:xfrm>
            <a:custGeom>
              <a:avLst/>
              <a:gdLst/>
              <a:ahLst/>
              <a:cxnLst/>
              <a:rect l="0" t="0" r="0" b="0"/>
              <a:pathLst>
                <a:path w="27524">
                  <a:moveTo>
                    <a:pt x="27524" y="0"/>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91" name="Shape 3738">
              <a:extLst>
                <a:ext uri="{FF2B5EF4-FFF2-40B4-BE49-F238E27FC236}">
                  <a16:creationId xmlns:a16="http://schemas.microsoft.com/office/drawing/2014/main" id="{B5D8549B-FAE3-4505-B5B2-97D6384849DC}"/>
                </a:ext>
              </a:extLst>
            </p:cNvPr>
            <p:cNvSpPr/>
            <p:nvPr/>
          </p:nvSpPr>
          <p:spPr>
            <a:xfrm>
              <a:off x="2954556" y="588635"/>
              <a:ext cx="27524" cy="0"/>
            </a:xfrm>
            <a:custGeom>
              <a:avLst/>
              <a:gdLst/>
              <a:ahLst/>
              <a:cxnLst/>
              <a:rect l="0" t="0" r="0" b="0"/>
              <a:pathLst>
                <a:path w="27524">
                  <a:moveTo>
                    <a:pt x="27524" y="0"/>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92" name="Shape 3739">
              <a:extLst>
                <a:ext uri="{FF2B5EF4-FFF2-40B4-BE49-F238E27FC236}">
                  <a16:creationId xmlns:a16="http://schemas.microsoft.com/office/drawing/2014/main" id="{8E2D45ED-0EF8-4735-9C55-C27624E594C0}"/>
                </a:ext>
              </a:extLst>
            </p:cNvPr>
            <p:cNvSpPr/>
            <p:nvPr/>
          </p:nvSpPr>
          <p:spPr>
            <a:xfrm>
              <a:off x="2954556" y="309170"/>
              <a:ext cx="27524" cy="0"/>
            </a:xfrm>
            <a:custGeom>
              <a:avLst/>
              <a:gdLst/>
              <a:ahLst/>
              <a:cxnLst/>
              <a:rect l="0" t="0" r="0" b="0"/>
              <a:pathLst>
                <a:path w="27524">
                  <a:moveTo>
                    <a:pt x="27524" y="0"/>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93" name="Shape 3740">
              <a:extLst>
                <a:ext uri="{FF2B5EF4-FFF2-40B4-BE49-F238E27FC236}">
                  <a16:creationId xmlns:a16="http://schemas.microsoft.com/office/drawing/2014/main" id="{3A13202B-FD50-444E-A3B5-597D709306F4}"/>
                </a:ext>
              </a:extLst>
            </p:cNvPr>
            <p:cNvSpPr/>
            <p:nvPr/>
          </p:nvSpPr>
          <p:spPr>
            <a:xfrm>
              <a:off x="2954556" y="29704"/>
              <a:ext cx="27524" cy="0"/>
            </a:xfrm>
            <a:custGeom>
              <a:avLst/>
              <a:gdLst/>
              <a:ahLst/>
              <a:cxnLst/>
              <a:rect l="0" t="0" r="0" b="0"/>
              <a:pathLst>
                <a:path w="27524">
                  <a:moveTo>
                    <a:pt x="27524" y="0"/>
                  </a:moveTo>
                  <a:lnTo>
                    <a:pt x="0" y="0"/>
                  </a:lnTo>
                </a:path>
              </a:pathLst>
            </a:custGeom>
            <a:ln w="3592"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94" name="Rectangle 193">
              <a:extLst>
                <a:ext uri="{FF2B5EF4-FFF2-40B4-BE49-F238E27FC236}">
                  <a16:creationId xmlns:a16="http://schemas.microsoft.com/office/drawing/2014/main" id="{977750B0-20DB-4E43-9E5D-B8BD19DE2CF5}"/>
                </a:ext>
              </a:extLst>
            </p:cNvPr>
            <p:cNvSpPr/>
            <p:nvPr/>
          </p:nvSpPr>
          <p:spPr>
            <a:xfrm>
              <a:off x="147811" y="1956272"/>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5" name="Rectangle 194">
              <a:extLst>
                <a:ext uri="{FF2B5EF4-FFF2-40B4-BE49-F238E27FC236}">
                  <a16:creationId xmlns:a16="http://schemas.microsoft.com/office/drawing/2014/main" id="{37A9992B-B8CD-42AB-8DB3-520EF4A6F87F}"/>
                </a:ext>
              </a:extLst>
            </p:cNvPr>
            <p:cNvSpPr/>
            <p:nvPr/>
          </p:nvSpPr>
          <p:spPr>
            <a:xfrm>
              <a:off x="147811" y="1676803"/>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6" name="Rectangle 195">
              <a:extLst>
                <a:ext uri="{FF2B5EF4-FFF2-40B4-BE49-F238E27FC236}">
                  <a16:creationId xmlns:a16="http://schemas.microsoft.com/office/drawing/2014/main" id="{2BD818F9-FE6A-46E2-A967-084C7DADFE82}"/>
                </a:ext>
              </a:extLst>
            </p:cNvPr>
            <p:cNvSpPr/>
            <p:nvPr/>
          </p:nvSpPr>
          <p:spPr>
            <a:xfrm>
              <a:off x="147811" y="1397338"/>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7" name="Rectangle 196">
              <a:extLst>
                <a:ext uri="{FF2B5EF4-FFF2-40B4-BE49-F238E27FC236}">
                  <a16:creationId xmlns:a16="http://schemas.microsoft.com/office/drawing/2014/main" id="{1FF99AE4-D816-4B3B-B7EF-0529D58613B9}"/>
                </a:ext>
              </a:extLst>
            </p:cNvPr>
            <p:cNvSpPr/>
            <p:nvPr/>
          </p:nvSpPr>
          <p:spPr>
            <a:xfrm>
              <a:off x="147811" y="1117868"/>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8" name="Rectangle 197">
              <a:extLst>
                <a:ext uri="{FF2B5EF4-FFF2-40B4-BE49-F238E27FC236}">
                  <a16:creationId xmlns:a16="http://schemas.microsoft.com/office/drawing/2014/main" id="{4F9754B2-5694-4974-9FB7-C3D65672CC81}"/>
                </a:ext>
              </a:extLst>
            </p:cNvPr>
            <p:cNvSpPr/>
            <p:nvPr/>
          </p:nvSpPr>
          <p:spPr>
            <a:xfrm>
              <a:off x="147811" y="838403"/>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9" name="Rectangle 198">
              <a:extLst>
                <a:ext uri="{FF2B5EF4-FFF2-40B4-BE49-F238E27FC236}">
                  <a16:creationId xmlns:a16="http://schemas.microsoft.com/office/drawing/2014/main" id="{5BFA5E42-A1BB-4CD3-B360-45FF4AA7A428}"/>
                </a:ext>
              </a:extLst>
            </p:cNvPr>
            <p:cNvSpPr/>
            <p:nvPr/>
          </p:nvSpPr>
          <p:spPr>
            <a:xfrm>
              <a:off x="147811" y="558934"/>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0" name="Rectangle 199">
              <a:extLst>
                <a:ext uri="{FF2B5EF4-FFF2-40B4-BE49-F238E27FC236}">
                  <a16:creationId xmlns:a16="http://schemas.microsoft.com/office/drawing/2014/main" id="{B4581E53-EF30-41E3-8C42-BDC751A77B64}"/>
                </a:ext>
              </a:extLst>
            </p:cNvPr>
            <p:cNvSpPr/>
            <p:nvPr/>
          </p:nvSpPr>
          <p:spPr>
            <a:xfrm>
              <a:off x="147811" y="279469"/>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1" name="Rectangle 200">
              <a:extLst>
                <a:ext uri="{FF2B5EF4-FFF2-40B4-BE49-F238E27FC236}">
                  <a16:creationId xmlns:a16="http://schemas.microsoft.com/office/drawing/2014/main" id="{F84F31DC-4CC5-412A-85BB-725092DBC9AE}"/>
                </a:ext>
              </a:extLst>
            </p:cNvPr>
            <p:cNvSpPr/>
            <p:nvPr/>
          </p:nvSpPr>
          <p:spPr>
            <a:xfrm>
              <a:off x="147811" y="0"/>
              <a:ext cx="62112" cy="11204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2" name="Rectangle 201">
              <a:extLst>
                <a:ext uri="{FF2B5EF4-FFF2-40B4-BE49-F238E27FC236}">
                  <a16:creationId xmlns:a16="http://schemas.microsoft.com/office/drawing/2014/main" id="{6ECFE176-4EE7-4DE2-846B-E8036791A1FC}"/>
                </a:ext>
              </a:extLst>
            </p:cNvPr>
            <p:cNvSpPr/>
            <p:nvPr/>
          </p:nvSpPr>
          <p:spPr>
            <a:xfrm rot="-5399999">
              <a:off x="-445469" y="896948"/>
              <a:ext cx="1079497" cy="12040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Temperature Error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3" name="Rectangle 202">
              <a:extLst>
                <a:ext uri="{FF2B5EF4-FFF2-40B4-BE49-F238E27FC236}">
                  <a16:creationId xmlns:a16="http://schemas.microsoft.com/office/drawing/2014/main" id="{CB68DB83-AD2A-4FCB-A100-7BABB12B93C1}"/>
                </a:ext>
              </a:extLst>
            </p:cNvPr>
            <p:cNvSpPr/>
            <p:nvPr/>
          </p:nvSpPr>
          <p:spPr>
            <a:xfrm rot="-5399999">
              <a:off x="20966" y="591849"/>
              <a:ext cx="52669" cy="9460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4" name="Rectangle 203">
              <a:extLst>
                <a:ext uri="{FF2B5EF4-FFF2-40B4-BE49-F238E27FC236}">
                  <a16:creationId xmlns:a16="http://schemas.microsoft.com/office/drawing/2014/main" id="{36A9A9A1-924A-4E72-B064-7461D17935C8}"/>
                </a:ext>
              </a:extLst>
            </p:cNvPr>
            <p:cNvSpPr/>
            <p:nvPr/>
          </p:nvSpPr>
          <p:spPr>
            <a:xfrm rot="-5399999">
              <a:off x="27245" y="499129"/>
              <a:ext cx="134066" cy="12040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5" name="Shape 3752">
              <a:extLst>
                <a:ext uri="{FF2B5EF4-FFF2-40B4-BE49-F238E27FC236}">
                  <a16:creationId xmlns:a16="http://schemas.microsoft.com/office/drawing/2014/main" id="{F83C3AB3-A62F-41E7-8A08-DBD3EB5E5C59}"/>
                </a:ext>
              </a:extLst>
            </p:cNvPr>
            <p:cNvSpPr/>
            <p:nvPr/>
          </p:nvSpPr>
          <p:spPr>
            <a:xfrm>
              <a:off x="229662" y="1985961"/>
              <a:ext cx="2752417" cy="0"/>
            </a:xfrm>
            <a:custGeom>
              <a:avLst/>
              <a:gdLst/>
              <a:ahLst/>
              <a:cxnLst/>
              <a:rect l="0" t="0" r="0" b="0"/>
              <a:pathLst>
                <a:path w="2752417">
                  <a:moveTo>
                    <a:pt x="0" y="0"/>
                  </a:moveTo>
                  <a:lnTo>
                    <a:pt x="2752417" y="0"/>
                  </a:lnTo>
                </a:path>
              </a:pathLst>
            </a:custGeom>
            <a:ln w="3592"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206" name="Shape 56762">
              <a:extLst>
                <a:ext uri="{FF2B5EF4-FFF2-40B4-BE49-F238E27FC236}">
                  <a16:creationId xmlns:a16="http://schemas.microsoft.com/office/drawing/2014/main" id="{FAEA330E-5621-420F-B545-C0B71117F0BF}"/>
                </a:ext>
              </a:extLst>
            </p:cNvPr>
            <p:cNvSpPr/>
            <p:nvPr/>
          </p:nvSpPr>
          <p:spPr>
            <a:xfrm>
              <a:off x="394808" y="445529"/>
              <a:ext cx="220193" cy="1540431"/>
            </a:xfrm>
            <a:custGeom>
              <a:avLst/>
              <a:gdLst/>
              <a:ahLst/>
              <a:cxnLst/>
              <a:rect l="0" t="0" r="0" b="0"/>
              <a:pathLst>
                <a:path w="220193" h="1540431">
                  <a:moveTo>
                    <a:pt x="0" y="0"/>
                  </a:moveTo>
                  <a:lnTo>
                    <a:pt x="220193" y="0"/>
                  </a:lnTo>
                  <a:lnTo>
                    <a:pt x="220193" y="1540431"/>
                  </a:lnTo>
                  <a:lnTo>
                    <a:pt x="0" y="1540431"/>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07" name="Shape 56763">
              <a:extLst>
                <a:ext uri="{FF2B5EF4-FFF2-40B4-BE49-F238E27FC236}">
                  <a16:creationId xmlns:a16="http://schemas.microsoft.com/office/drawing/2014/main" id="{9AC605D8-CCF4-4E9F-BA9E-E66231804863}"/>
                </a:ext>
              </a:extLst>
            </p:cNvPr>
            <p:cNvSpPr/>
            <p:nvPr/>
          </p:nvSpPr>
          <p:spPr>
            <a:xfrm>
              <a:off x="670050" y="467788"/>
              <a:ext cx="220193" cy="1518173"/>
            </a:xfrm>
            <a:custGeom>
              <a:avLst/>
              <a:gdLst/>
              <a:ahLst/>
              <a:cxnLst/>
              <a:rect l="0" t="0" r="0" b="0"/>
              <a:pathLst>
                <a:path w="220193" h="1518173">
                  <a:moveTo>
                    <a:pt x="0" y="0"/>
                  </a:moveTo>
                  <a:lnTo>
                    <a:pt x="220193" y="0"/>
                  </a:lnTo>
                  <a:lnTo>
                    <a:pt x="220193" y="1518173"/>
                  </a:lnTo>
                  <a:lnTo>
                    <a:pt x="0" y="1518173"/>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08" name="Shape 56764">
              <a:extLst>
                <a:ext uri="{FF2B5EF4-FFF2-40B4-BE49-F238E27FC236}">
                  <a16:creationId xmlns:a16="http://schemas.microsoft.com/office/drawing/2014/main" id="{2F7824AD-EC7B-4891-A258-E00B9B29EE3B}"/>
                </a:ext>
              </a:extLst>
            </p:cNvPr>
            <p:cNvSpPr/>
            <p:nvPr/>
          </p:nvSpPr>
          <p:spPr>
            <a:xfrm>
              <a:off x="945292" y="605711"/>
              <a:ext cx="220193" cy="1380249"/>
            </a:xfrm>
            <a:custGeom>
              <a:avLst/>
              <a:gdLst/>
              <a:ahLst/>
              <a:cxnLst/>
              <a:rect l="0" t="0" r="0" b="0"/>
              <a:pathLst>
                <a:path w="220193" h="1380249">
                  <a:moveTo>
                    <a:pt x="0" y="0"/>
                  </a:moveTo>
                  <a:lnTo>
                    <a:pt x="220193" y="0"/>
                  </a:lnTo>
                  <a:lnTo>
                    <a:pt x="220193" y="1380249"/>
                  </a:lnTo>
                  <a:lnTo>
                    <a:pt x="0" y="1380249"/>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09" name="Shape 56765">
              <a:extLst>
                <a:ext uri="{FF2B5EF4-FFF2-40B4-BE49-F238E27FC236}">
                  <a16:creationId xmlns:a16="http://schemas.microsoft.com/office/drawing/2014/main" id="{3CFD5018-3C42-472E-91F6-3F5F3EFEBA94}"/>
                </a:ext>
              </a:extLst>
            </p:cNvPr>
            <p:cNvSpPr/>
            <p:nvPr/>
          </p:nvSpPr>
          <p:spPr>
            <a:xfrm>
              <a:off x="1220535" y="469598"/>
              <a:ext cx="220193" cy="1516362"/>
            </a:xfrm>
            <a:custGeom>
              <a:avLst/>
              <a:gdLst/>
              <a:ahLst/>
              <a:cxnLst/>
              <a:rect l="0" t="0" r="0" b="0"/>
              <a:pathLst>
                <a:path w="220193" h="1516362">
                  <a:moveTo>
                    <a:pt x="0" y="0"/>
                  </a:moveTo>
                  <a:lnTo>
                    <a:pt x="220193" y="0"/>
                  </a:lnTo>
                  <a:lnTo>
                    <a:pt x="220193" y="1516362"/>
                  </a:lnTo>
                  <a:lnTo>
                    <a:pt x="0" y="1516362"/>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10" name="Shape 56766">
              <a:extLst>
                <a:ext uri="{FF2B5EF4-FFF2-40B4-BE49-F238E27FC236}">
                  <a16:creationId xmlns:a16="http://schemas.microsoft.com/office/drawing/2014/main" id="{D0054A7C-5326-4DD7-BF56-A7B7F6B7533F}"/>
                </a:ext>
              </a:extLst>
            </p:cNvPr>
            <p:cNvSpPr/>
            <p:nvPr/>
          </p:nvSpPr>
          <p:spPr>
            <a:xfrm>
              <a:off x="1495772" y="515134"/>
              <a:ext cx="220195" cy="1470826"/>
            </a:xfrm>
            <a:custGeom>
              <a:avLst/>
              <a:gdLst/>
              <a:ahLst/>
              <a:cxnLst/>
              <a:rect l="0" t="0" r="0" b="0"/>
              <a:pathLst>
                <a:path w="220195" h="1470826">
                  <a:moveTo>
                    <a:pt x="0" y="0"/>
                  </a:moveTo>
                  <a:lnTo>
                    <a:pt x="220195" y="0"/>
                  </a:lnTo>
                  <a:lnTo>
                    <a:pt x="220195" y="1470826"/>
                  </a:lnTo>
                  <a:lnTo>
                    <a:pt x="0" y="1470826"/>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11" name="Shape 56767">
              <a:extLst>
                <a:ext uri="{FF2B5EF4-FFF2-40B4-BE49-F238E27FC236}">
                  <a16:creationId xmlns:a16="http://schemas.microsoft.com/office/drawing/2014/main" id="{ABD81D64-8FE9-4214-BF0F-5EBD6B4C8F17}"/>
                </a:ext>
              </a:extLst>
            </p:cNvPr>
            <p:cNvSpPr/>
            <p:nvPr/>
          </p:nvSpPr>
          <p:spPr>
            <a:xfrm>
              <a:off x="1771016" y="470633"/>
              <a:ext cx="220195" cy="1515328"/>
            </a:xfrm>
            <a:custGeom>
              <a:avLst/>
              <a:gdLst/>
              <a:ahLst/>
              <a:cxnLst/>
              <a:rect l="0" t="0" r="0" b="0"/>
              <a:pathLst>
                <a:path w="220195" h="1515328">
                  <a:moveTo>
                    <a:pt x="0" y="0"/>
                  </a:moveTo>
                  <a:lnTo>
                    <a:pt x="220195" y="0"/>
                  </a:lnTo>
                  <a:lnTo>
                    <a:pt x="220195" y="1515328"/>
                  </a:lnTo>
                  <a:lnTo>
                    <a:pt x="0" y="1515328"/>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12" name="Shape 56768">
              <a:extLst>
                <a:ext uri="{FF2B5EF4-FFF2-40B4-BE49-F238E27FC236}">
                  <a16:creationId xmlns:a16="http://schemas.microsoft.com/office/drawing/2014/main" id="{1CD0E89B-356A-4A91-A191-0F063B5C5DBF}"/>
                </a:ext>
              </a:extLst>
            </p:cNvPr>
            <p:cNvSpPr/>
            <p:nvPr/>
          </p:nvSpPr>
          <p:spPr>
            <a:xfrm>
              <a:off x="2046259" y="394037"/>
              <a:ext cx="220193" cy="1591923"/>
            </a:xfrm>
            <a:custGeom>
              <a:avLst/>
              <a:gdLst/>
              <a:ahLst/>
              <a:cxnLst/>
              <a:rect l="0" t="0" r="0" b="0"/>
              <a:pathLst>
                <a:path w="220193" h="1591923">
                  <a:moveTo>
                    <a:pt x="0" y="0"/>
                  </a:moveTo>
                  <a:lnTo>
                    <a:pt x="220193" y="0"/>
                  </a:lnTo>
                  <a:lnTo>
                    <a:pt x="220193" y="1591923"/>
                  </a:lnTo>
                  <a:lnTo>
                    <a:pt x="0" y="1591923"/>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13" name="Shape 56769">
              <a:extLst>
                <a:ext uri="{FF2B5EF4-FFF2-40B4-BE49-F238E27FC236}">
                  <a16:creationId xmlns:a16="http://schemas.microsoft.com/office/drawing/2014/main" id="{82C3E7F0-1AE0-44A3-ACEF-A9E251DEEB91}"/>
                </a:ext>
              </a:extLst>
            </p:cNvPr>
            <p:cNvSpPr/>
            <p:nvPr/>
          </p:nvSpPr>
          <p:spPr>
            <a:xfrm>
              <a:off x="2321503" y="510479"/>
              <a:ext cx="220193" cy="1475482"/>
            </a:xfrm>
            <a:custGeom>
              <a:avLst/>
              <a:gdLst/>
              <a:ahLst/>
              <a:cxnLst/>
              <a:rect l="0" t="0" r="0" b="0"/>
              <a:pathLst>
                <a:path w="220193" h="1475482">
                  <a:moveTo>
                    <a:pt x="0" y="0"/>
                  </a:moveTo>
                  <a:lnTo>
                    <a:pt x="220193" y="0"/>
                  </a:lnTo>
                  <a:lnTo>
                    <a:pt x="220193" y="1475482"/>
                  </a:lnTo>
                  <a:lnTo>
                    <a:pt x="0" y="1475482"/>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14" name="Shape 56770">
              <a:extLst>
                <a:ext uri="{FF2B5EF4-FFF2-40B4-BE49-F238E27FC236}">
                  <a16:creationId xmlns:a16="http://schemas.microsoft.com/office/drawing/2014/main" id="{85A2CD06-D6BA-4EA1-B8D1-FCD38B3870CB}"/>
                </a:ext>
              </a:extLst>
            </p:cNvPr>
            <p:cNvSpPr/>
            <p:nvPr/>
          </p:nvSpPr>
          <p:spPr>
            <a:xfrm>
              <a:off x="2596739" y="362209"/>
              <a:ext cx="220193" cy="1623751"/>
            </a:xfrm>
            <a:custGeom>
              <a:avLst/>
              <a:gdLst/>
              <a:ahLst/>
              <a:cxnLst/>
              <a:rect l="0" t="0" r="0" b="0"/>
              <a:pathLst>
                <a:path w="220193" h="1623751">
                  <a:moveTo>
                    <a:pt x="0" y="0"/>
                  </a:moveTo>
                  <a:lnTo>
                    <a:pt x="220193" y="0"/>
                  </a:lnTo>
                  <a:lnTo>
                    <a:pt x="220193" y="1623751"/>
                  </a:lnTo>
                  <a:lnTo>
                    <a:pt x="0" y="1623751"/>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15" name="Shape 3762">
              <a:extLst>
                <a:ext uri="{FF2B5EF4-FFF2-40B4-BE49-F238E27FC236}">
                  <a16:creationId xmlns:a16="http://schemas.microsoft.com/office/drawing/2014/main" id="{409322CA-8D75-4B44-8CB4-46B21D3C22DC}"/>
                </a:ext>
              </a:extLst>
            </p:cNvPr>
            <p:cNvSpPr/>
            <p:nvPr/>
          </p:nvSpPr>
          <p:spPr>
            <a:xfrm>
              <a:off x="394808" y="445536"/>
              <a:ext cx="220192" cy="1540425"/>
            </a:xfrm>
            <a:custGeom>
              <a:avLst/>
              <a:gdLst/>
              <a:ahLst/>
              <a:cxnLst/>
              <a:rect l="0" t="0" r="0" b="0"/>
              <a:pathLst>
                <a:path w="220192" h="1540425">
                  <a:moveTo>
                    <a:pt x="0" y="0"/>
                  </a:moveTo>
                  <a:lnTo>
                    <a:pt x="220192" y="0"/>
                  </a:lnTo>
                  <a:lnTo>
                    <a:pt x="220192" y="1540425"/>
                  </a:lnTo>
                  <a:lnTo>
                    <a:pt x="0" y="1540425"/>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16" name="Shape 3763">
              <a:extLst>
                <a:ext uri="{FF2B5EF4-FFF2-40B4-BE49-F238E27FC236}">
                  <a16:creationId xmlns:a16="http://schemas.microsoft.com/office/drawing/2014/main" id="{D7AC4924-3F58-4327-867A-8A409149E18B}"/>
                </a:ext>
              </a:extLst>
            </p:cNvPr>
            <p:cNvSpPr/>
            <p:nvPr/>
          </p:nvSpPr>
          <p:spPr>
            <a:xfrm>
              <a:off x="670050" y="467789"/>
              <a:ext cx="220192" cy="1518172"/>
            </a:xfrm>
            <a:custGeom>
              <a:avLst/>
              <a:gdLst/>
              <a:ahLst/>
              <a:cxnLst/>
              <a:rect l="0" t="0" r="0" b="0"/>
              <a:pathLst>
                <a:path w="220192" h="1518172">
                  <a:moveTo>
                    <a:pt x="0" y="0"/>
                  </a:moveTo>
                  <a:lnTo>
                    <a:pt x="220192" y="0"/>
                  </a:lnTo>
                  <a:lnTo>
                    <a:pt x="220192" y="1518172"/>
                  </a:lnTo>
                  <a:lnTo>
                    <a:pt x="0" y="1518172"/>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17" name="Shape 3764">
              <a:extLst>
                <a:ext uri="{FF2B5EF4-FFF2-40B4-BE49-F238E27FC236}">
                  <a16:creationId xmlns:a16="http://schemas.microsoft.com/office/drawing/2014/main" id="{A58F9A89-E060-40D0-B838-E63247F124E6}"/>
                </a:ext>
              </a:extLst>
            </p:cNvPr>
            <p:cNvSpPr/>
            <p:nvPr/>
          </p:nvSpPr>
          <p:spPr>
            <a:xfrm>
              <a:off x="945289" y="605717"/>
              <a:ext cx="220195" cy="1380244"/>
            </a:xfrm>
            <a:custGeom>
              <a:avLst/>
              <a:gdLst/>
              <a:ahLst/>
              <a:cxnLst/>
              <a:rect l="0" t="0" r="0" b="0"/>
              <a:pathLst>
                <a:path w="220195" h="1380244">
                  <a:moveTo>
                    <a:pt x="0" y="0"/>
                  </a:moveTo>
                  <a:lnTo>
                    <a:pt x="220195" y="0"/>
                  </a:lnTo>
                  <a:lnTo>
                    <a:pt x="220195" y="1380244"/>
                  </a:lnTo>
                  <a:lnTo>
                    <a:pt x="0" y="1380244"/>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18" name="Shape 3765">
              <a:extLst>
                <a:ext uri="{FF2B5EF4-FFF2-40B4-BE49-F238E27FC236}">
                  <a16:creationId xmlns:a16="http://schemas.microsoft.com/office/drawing/2014/main" id="{E527DBEB-5266-43E8-AC5D-5BFB98E588D4}"/>
                </a:ext>
              </a:extLst>
            </p:cNvPr>
            <p:cNvSpPr/>
            <p:nvPr/>
          </p:nvSpPr>
          <p:spPr>
            <a:xfrm>
              <a:off x="1220531" y="469602"/>
              <a:ext cx="220195" cy="1516359"/>
            </a:xfrm>
            <a:custGeom>
              <a:avLst/>
              <a:gdLst/>
              <a:ahLst/>
              <a:cxnLst/>
              <a:rect l="0" t="0" r="0" b="0"/>
              <a:pathLst>
                <a:path w="220195" h="1516359">
                  <a:moveTo>
                    <a:pt x="0" y="0"/>
                  </a:moveTo>
                  <a:lnTo>
                    <a:pt x="220195" y="0"/>
                  </a:lnTo>
                  <a:lnTo>
                    <a:pt x="220195" y="1516359"/>
                  </a:lnTo>
                  <a:lnTo>
                    <a:pt x="0" y="1516359"/>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19" name="Shape 3766">
              <a:extLst>
                <a:ext uri="{FF2B5EF4-FFF2-40B4-BE49-F238E27FC236}">
                  <a16:creationId xmlns:a16="http://schemas.microsoft.com/office/drawing/2014/main" id="{61942C08-1015-42BD-A74C-CF6F1CBADCC5}"/>
                </a:ext>
              </a:extLst>
            </p:cNvPr>
            <p:cNvSpPr/>
            <p:nvPr/>
          </p:nvSpPr>
          <p:spPr>
            <a:xfrm>
              <a:off x="1495773" y="515144"/>
              <a:ext cx="220195" cy="1470817"/>
            </a:xfrm>
            <a:custGeom>
              <a:avLst/>
              <a:gdLst/>
              <a:ahLst/>
              <a:cxnLst/>
              <a:rect l="0" t="0" r="0" b="0"/>
              <a:pathLst>
                <a:path w="220195" h="1470817">
                  <a:moveTo>
                    <a:pt x="0" y="0"/>
                  </a:moveTo>
                  <a:lnTo>
                    <a:pt x="220195" y="0"/>
                  </a:lnTo>
                  <a:lnTo>
                    <a:pt x="220195" y="1470817"/>
                  </a:lnTo>
                  <a:lnTo>
                    <a:pt x="0" y="1470817"/>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0" name="Shape 3767">
              <a:extLst>
                <a:ext uri="{FF2B5EF4-FFF2-40B4-BE49-F238E27FC236}">
                  <a16:creationId xmlns:a16="http://schemas.microsoft.com/office/drawing/2014/main" id="{C17555D7-4D7B-4C95-9A0B-B43B5C8EED53}"/>
                </a:ext>
              </a:extLst>
            </p:cNvPr>
            <p:cNvSpPr/>
            <p:nvPr/>
          </p:nvSpPr>
          <p:spPr>
            <a:xfrm>
              <a:off x="1771016" y="470645"/>
              <a:ext cx="220195" cy="1515316"/>
            </a:xfrm>
            <a:custGeom>
              <a:avLst/>
              <a:gdLst/>
              <a:ahLst/>
              <a:cxnLst/>
              <a:rect l="0" t="0" r="0" b="0"/>
              <a:pathLst>
                <a:path w="220195" h="1515316">
                  <a:moveTo>
                    <a:pt x="0" y="0"/>
                  </a:moveTo>
                  <a:lnTo>
                    <a:pt x="220195" y="0"/>
                  </a:lnTo>
                  <a:lnTo>
                    <a:pt x="220195" y="1515316"/>
                  </a:lnTo>
                  <a:lnTo>
                    <a:pt x="0" y="1515316"/>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1" name="Shape 3768">
              <a:extLst>
                <a:ext uri="{FF2B5EF4-FFF2-40B4-BE49-F238E27FC236}">
                  <a16:creationId xmlns:a16="http://schemas.microsoft.com/office/drawing/2014/main" id="{DD283AEB-8BB2-47D6-A5C2-09E4556A4FC4}"/>
                </a:ext>
              </a:extLst>
            </p:cNvPr>
            <p:cNvSpPr/>
            <p:nvPr/>
          </p:nvSpPr>
          <p:spPr>
            <a:xfrm>
              <a:off x="2046258" y="394046"/>
              <a:ext cx="220188" cy="1591915"/>
            </a:xfrm>
            <a:custGeom>
              <a:avLst/>
              <a:gdLst/>
              <a:ahLst/>
              <a:cxnLst/>
              <a:rect l="0" t="0" r="0" b="0"/>
              <a:pathLst>
                <a:path w="220188" h="1591915">
                  <a:moveTo>
                    <a:pt x="0" y="0"/>
                  </a:moveTo>
                  <a:lnTo>
                    <a:pt x="220188" y="0"/>
                  </a:lnTo>
                  <a:lnTo>
                    <a:pt x="220188" y="1591915"/>
                  </a:lnTo>
                  <a:lnTo>
                    <a:pt x="0" y="1591915"/>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2" name="Shape 3769">
              <a:extLst>
                <a:ext uri="{FF2B5EF4-FFF2-40B4-BE49-F238E27FC236}">
                  <a16:creationId xmlns:a16="http://schemas.microsoft.com/office/drawing/2014/main" id="{3B279863-ABC8-4ABB-A7AD-FE9346ED984F}"/>
                </a:ext>
              </a:extLst>
            </p:cNvPr>
            <p:cNvSpPr/>
            <p:nvPr/>
          </p:nvSpPr>
          <p:spPr>
            <a:xfrm>
              <a:off x="2321501" y="510490"/>
              <a:ext cx="220188" cy="1475471"/>
            </a:xfrm>
            <a:custGeom>
              <a:avLst/>
              <a:gdLst/>
              <a:ahLst/>
              <a:cxnLst/>
              <a:rect l="0" t="0" r="0" b="0"/>
              <a:pathLst>
                <a:path w="220188" h="1475471">
                  <a:moveTo>
                    <a:pt x="0" y="0"/>
                  </a:moveTo>
                  <a:lnTo>
                    <a:pt x="220188" y="0"/>
                  </a:lnTo>
                  <a:lnTo>
                    <a:pt x="220188" y="1475471"/>
                  </a:lnTo>
                  <a:lnTo>
                    <a:pt x="0" y="1475471"/>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3" name="Shape 3770">
              <a:extLst>
                <a:ext uri="{FF2B5EF4-FFF2-40B4-BE49-F238E27FC236}">
                  <a16:creationId xmlns:a16="http://schemas.microsoft.com/office/drawing/2014/main" id="{EF98EA36-E246-4492-9208-805B2C93ABDD}"/>
                </a:ext>
              </a:extLst>
            </p:cNvPr>
            <p:cNvSpPr/>
            <p:nvPr/>
          </p:nvSpPr>
          <p:spPr>
            <a:xfrm>
              <a:off x="2596743" y="362213"/>
              <a:ext cx="220189" cy="1623748"/>
            </a:xfrm>
            <a:custGeom>
              <a:avLst/>
              <a:gdLst/>
              <a:ahLst/>
              <a:cxnLst/>
              <a:rect l="0" t="0" r="0" b="0"/>
              <a:pathLst>
                <a:path w="220189" h="1623748">
                  <a:moveTo>
                    <a:pt x="0" y="0"/>
                  </a:moveTo>
                  <a:lnTo>
                    <a:pt x="220189" y="0"/>
                  </a:lnTo>
                  <a:lnTo>
                    <a:pt x="220189" y="1623748"/>
                  </a:lnTo>
                  <a:lnTo>
                    <a:pt x="0" y="1623748"/>
                  </a:lnTo>
                  <a:close/>
                </a:path>
              </a:pathLst>
            </a:custGeom>
            <a:ln w="3592"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4" name="Shape 3771">
              <a:extLst>
                <a:ext uri="{FF2B5EF4-FFF2-40B4-BE49-F238E27FC236}">
                  <a16:creationId xmlns:a16="http://schemas.microsoft.com/office/drawing/2014/main" id="{DC58064E-8DD8-44FD-A349-2BB3C8504960}"/>
                </a:ext>
              </a:extLst>
            </p:cNvPr>
            <p:cNvSpPr/>
            <p:nvPr/>
          </p:nvSpPr>
          <p:spPr>
            <a:xfrm>
              <a:off x="504905" y="188892"/>
              <a:ext cx="0" cy="513288"/>
            </a:xfrm>
            <a:custGeom>
              <a:avLst/>
              <a:gdLst/>
              <a:ahLst/>
              <a:cxnLst/>
              <a:rect l="0" t="0" r="0" b="0"/>
              <a:pathLst>
                <a:path h="513288">
                  <a:moveTo>
                    <a:pt x="0" y="513288"/>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5" name="Shape 3772">
              <a:extLst>
                <a:ext uri="{FF2B5EF4-FFF2-40B4-BE49-F238E27FC236}">
                  <a16:creationId xmlns:a16="http://schemas.microsoft.com/office/drawing/2014/main" id="{CF0F9CBE-7716-4B67-A290-0D4B1EFF053D}"/>
                </a:ext>
              </a:extLst>
            </p:cNvPr>
            <p:cNvSpPr/>
            <p:nvPr/>
          </p:nvSpPr>
          <p:spPr>
            <a:xfrm>
              <a:off x="780148" y="227328"/>
              <a:ext cx="0" cy="480930"/>
            </a:xfrm>
            <a:custGeom>
              <a:avLst/>
              <a:gdLst/>
              <a:ahLst/>
              <a:cxnLst/>
              <a:rect l="0" t="0" r="0" b="0"/>
              <a:pathLst>
                <a:path h="480930">
                  <a:moveTo>
                    <a:pt x="0" y="480930"/>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6" name="Shape 3773">
              <a:extLst>
                <a:ext uri="{FF2B5EF4-FFF2-40B4-BE49-F238E27FC236}">
                  <a16:creationId xmlns:a16="http://schemas.microsoft.com/office/drawing/2014/main" id="{CB86D91F-105A-4B06-A2E0-96F1CB3BA214}"/>
                </a:ext>
              </a:extLst>
            </p:cNvPr>
            <p:cNvSpPr/>
            <p:nvPr/>
          </p:nvSpPr>
          <p:spPr>
            <a:xfrm>
              <a:off x="1055390" y="363479"/>
              <a:ext cx="0" cy="484475"/>
            </a:xfrm>
            <a:custGeom>
              <a:avLst/>
              <a:gdLst/>
              <a:ahLst/>
              <a:cxnLst/>
              <a:rect l="0" t="0" r="0" b="0"/>
              <a:pathLst>
                <a:path h="484475">
                  <a:moveTo>
                    <a:pt x="0" y="484475"/>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7" name="Shape 3774">
              <a:extLst>
                <a:ext uri="{FF2B5EF4-FFF2-40B4-BE49-F238E27FC236}">
                  <a16:creationId xmlns:a16="http://schemas.microsoft.com/office/drawing/2014/main" id="{AEFACE1E-413A-45B4-9754-5D04E5DDB820}"/>
                </a:ext>
              </a:extLst>
            </p:cNvPr>
            <p:cNvSpPr/>
            <p:nvPr/>
          </p:nvSpPr>
          <p:spPr>
            <a:xfrm>
              <a:off x="1330632" y="221402"/>
              <a:ext cx="0" cy="496408"/>
            </a:xfrm>
            <a:custGeom>
              <a:avLst/>
              <a:gdLst/>
              <a:ahLst/>
              <a:cxnLst/>
              <a:rect l="0" t="0" r="0" b="0"/>
              <a:pathLst>
                <a:path h="496408">
                  <a:moveTo>
                    <a:pt x="0" y="496408"/>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8" name="Shape 3775">
              <a:extLst>
                <a:ext uri="{FF2B5EF4-FFF2-40B4-BE49-F238E27FC236}">
                  <a16:creationId xmlns:a16="http://schemas.microsoft.com/office/drawing/2014/main" id="{110451A8-186E-457B-A45B-51E9A6DCDEDD}"/>
                </a:ext>
              </a:extLst>
            </p:cNvPr>
            <p:cNvSpPr/>
            <p:nvPr/>
          </p:nvSpPr>
          <p:spPr>
            <a:xfrm>
              <a:off x="1605875" y="341470"/>
              <a:ext cx="0" cy="347354"/>
            </a:xfrm>
            <a:custGeom>
              <a:avLst/>
              <a:gdLst/>
              <a:ahLst/>
              <a:cxnLst/>
              <a:rect l="0" t="0" r="0" b="0"/>
              <a:pathLst>
                <a:path h="347354">
                  <a:moveTo>
                    <a:pt x="0" y="347354"/>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9" name="Shape 3776">
              <a:extLst>
                <a:ext uri="{FF2B5EF4-FFF2-40B4-BE49-F238E27FC236}">
                  <a16:creationId xmlns:a16="http://schemas.microsoft.com/office/drawing/2014/main" id="{5779A0A3-E979-49C0-9DB1-B1F4A8BA2F2B}"/>
                </a:ext>
              </a:extLst>
            </p:cNvPr>
            <p:cNvSpPr/>
            <p:nvPr/>
          </p:nvSpPr>
          <p:spPr>
            <a:xfrm>
              <a:off x="1881110" y="333501"/>
              <a:ext cx="0" cy="274272"/>
            </a:xfrm>
            <a:custGeom>
              <a:avLst/>
              <a:gdLst/>
              <a:ahLst/>
              <a:cxnLst/>
              <a:rect l="0" t="0" r="0" b="0"/>
              <a:pathLst>
                <a:path h="274272">
                  <a:moveTo>
                    <a:pt x="0" y="274272"/>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0" name="Shape 3777">
              <a:extLst>
                <a:ext uri="{FF2B5EF4-FFF2-40B4-BE49-F238E27FC236}">
                  <a16:creationId xmlns:a16="http://schemas.microsoft.com/office/drawing/2014/main" id="{34F8BCBE-4D75-4287-827F-D335B1374F29}"/>
                </a:ext>
              </a:extLst>
            </p:cNvPr>
            <p:cNvSpPr/>
            <p:nvPr/>
          </p:nvSpPr>
          <p:spPr>
            <a:xfrm>
              <a:off x="2156352" y="297727"/>
              <a:ext cx="0" cy="192632"/>
            </a:xfrm>
            <a:custGeom>
              <a:avLst/>
              <a:gdLst/>
              <a:ahLst/>
              <a:cxnLst/>
              <a:rect l="0" t="0" r="0" b="0"/>
              <a:pathLst>
                <a:path h="192632">
                  <a:moveTo>
                    <a:pt x="0" y="192632"/>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1" name="Shape 3778">
              <a:extLst>
                <a:ext uri="{FF2B5EF4-FFF2-40B4-BE49-F238E27FC236}">
                  <a16:creationId xmlns:a16="http://schemas.microsoft.com/office/drawing/2014/main" id="{150DB990-E23D-4662-8D42-17A13D01A222}"/>
                </a:ext>
              </a:extLst>
            </p:cNvPr>
            <p:cNvSpPr/>
            <p:nvPr/>
          </p:nvSpPr>
          <p:spPr>
            <a:xfrm>
              <a:off x="2431595" y="372354"/>
              <a:ext cx="0" cy="276264"/>
            </a:xfrm>
            <a:custGeom>
              <a:avLst/>
              <a:gdLst/>
              <a:ahLst/>
              <a:cxnLst/>
              <a:rect l="0" t="0" r="0" b="0"/>
              <a:pathLst>
                <a:path h="276264">
                  <a:moveTo>
                    <a:pt x="0" y="276264"/>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2" name="Shape 3779">
              <a:extLst>
                <a:ext uri="{FF2B5EF4-FFF2-40B4-BE49-F238E27FC236}">
                  <a16:creationId xmlns:a16="http://schemas.microsoft.com/office/drawing/2014/main" id="{B3875FB6-F040-4769-AE1A-4F4F0BE5F850}"/>
                </a:ext>
              </a:extLst>
            </p:cNvPr>
            <p:cNvSpPr/>
            <p:nvPr/>
          </p:nvSpPr>
          <p:spPr>
            <a:xfrm>
              <a:off x="2706837" y="341729"/>
              <a:ext cx="0" cy="40975"/>
            </a:xfrm>
            <a:custGeom>
              <a:avLst/>
              <a:gdLst/>
              <a:ahLst/>
              <a:cxnLst/>
              <a:rect l="0" t="0" r="0" b="0"/>
              <a:pathLst>
                <a:path h="40975">
                  <a:moveTo>
                    <a:pt x="0" y="40975"/>
                  </a:moveTo>
                  <a:lnTo>
                    <a:pt x="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3" name="Shape 3780">
              <a:extLst>
                <a:ext uri="{FF2B5EF4-FFF2-40B4-BE49-F238E27FC236}">
                  <a16:creationId xmlns:a16="http://schemas.microsoft.com/office/drawing/2014/main" id="{D0DDBAD1-A366-4110-A34E-E1452F1AD312}"/>
                </a:ext>
              </a:extLst>
            </p:cNvPr>
            <p:cNvSpPr/>
            <p:nvPr/>
          </p:nvSpPr>
          <p:spPr>
            <a:xfrm>
              <a:off x="482884" y="702180"/>
              <a:ext cx="44040" cy="0"/>
            </a:xfrm>
            <a:custGeom>
              <a:avLst/>
              <a:gdLst/>
              <a:ahLst/>
              <a:cxnLst/>
              <a:rect l="0" t="0" r="0" b="0"/>
              <a:pathLst>
                <a:path w="44040">
                  <a:moveTo>
                    <a:pt x="0" y="0"/>
                  </a:moveTo>
                  <a:lnTo>
                    <a:pt x="4404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4" name="Shape 3781">
              <a:extLst>
                <a:ext uri="{FF2B5EF4-FFF2-40B4-BE49-F238E27FC236}">
                  <a16:creationId xmlns:a16="http://schemas.microsoft.com/office/drawing/2014/main" id="{C62DB90A-4860-44B1-BF82-30624182B259}"/>
                </a:ext>
              </a:extLst>
            </p:cNvPr>
            <p:cNvSpPr/>
            <p:nvPr/>
          </p:nvSpPr>
          <p:spPr>
            <a:xfrm>
              <a:off x="758129" y="708258"/>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5" name="Shape 3782">
              <a:extLst>
                <a:ext uri="{FF2B5EF4-FFF2-40B4-BE49-F238E27FC236}">
                  <a16:creationId xmlns:a16="http://schemas.microsoft.com/office/drawing/2014/main" id="{3B52126E-2B14-4F30-8414-EE45C51DBA55}"/>
                </a:ext>
              </a:extLst>
            </p:cNvPr>
            <p:cNvSpPr/>
            <p:nvPr/>
          </p:nvSpPr>
          <p:spPr>
            <a:xfrm>
              <a:off x="1033371" y="847954"/>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6" name="Shape 3783">
              <a:extLst>
                <a:ext uri="{FF2B5EF4-FFF2-40B4-BE49-F238E27FC236}">
                  <a16:creationId xmlns:a16="http://schemas.microsoft.com/office/drawing/2014/main" id="{51583FD8-1C62-49C9-B07E-37DA1B5BADA0}"/>
                </a:ext>
              </a:extLst>
            </p:cNvPr>
            <p:cNvSpPr/>
            <p:nvPr/>
          </p:nvSpPr>
          <p:spPr>
            <a:xfrm>
              <a:off x="1308614" y="717809"/>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7" name="Shape 3784">
              <a:extLst>
                <a:ext uri="{FF2B5EF4-FFF2-40B4-BE49-F238E27FC236}">
                  <a16:creationId xmlns:a16="http://schemas.microsoft.com/office/drawing/2014/main" id="{545C9F5A-7C42-471C-85B6-CFF93C455926}"/>
                </a:ext>
              </a:extLst>
            </p:cNvPr>
            <p:cNvSpPr/>
            <p:nvPr/>
          </p:nvSpPr>
          <p:spPr>
            <a:xfrm>
              <a:off x="1583849" y="688824"/>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8" name="Shape 3785">
              <a:extLst>
                <a:ext uri="{FF2B5EF4-FFF2-40B4-BE49-F238E27FC236}">
                  <a16:creationId xmlns:a16="http://schemas.microsoft.com/office/drawing/2014/main" id="{7D167045-035C-45BA-8590-76295C3B40B4}"/>
                </a:ext>
              </a:extLst>
            </p:cNvPr>
            <p:cNvSpPr/>
            <p:nvPr/>
          </p:nvSpPr>
          <p:spPr>
            <a:xfrm>
              <a:off x="1859091" y="607774"/>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9" name="Shape 3786">
              <a:extLst>
                <a:ext uri="{FF2B5EF4-FFF2-40B4-BE49-F238E27FC236}">
                  <a16:creationId xmlns:a16="http://schemas.microsoft.com/office/drawing/2014/main" id="{2EFD69A0-E34D-4A15-A08F-2C7B265F2E2F}"/>
                </a:ext>
              </a:extLst>
            </p:cNvPr>
            <p:cNvSpPr/>
            <p:nvPr/>
          </p:nvSpPr>
          <p:spPr>
            <a:xfrm>
              <a:off x="2134333" y="490359"/>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0" name="Shape 3787">
              <a:extLst>
                <a:ext uri="{FF2B5EF4-FFF2-40B4-BE49-F238E27FC236}">
                  <a16:creationId xmlns:a16="http://schemas.microsoft.com/office/drawing/2014/main" id="{4F4B8F39-91D6-476F-A7C1-233B83313E5D}"/>
                </a:ext>
              </a:extLst>
            </p:cNvPr>
            <p:cNvSpPr/>
            <p:nvPr/>
          </p:nvSpPr>
          <p:spPr>
            <a:xfrm>
              <a:off x="2409576" y="648619"/>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1" name="Shape 3788">
              <a:extLst>
                <a:ext uri="{FF2B5EF4-FFF2-40B4-BE49-F238E27FC236}">
                  <a16:creationId xmlns:a16="http://schemas.microsoft.com/office/drawing/2014/main" id="{4D525585-920F-49CE-9DD8-80E17EF11EF9}"/>
                </a:ext>
              </a:extLst>
            </p:cNvPr>
            <p:cNvSpPr/>
            <p:nvPr/>
          </p:nvSpPr>
          <p:spPr>
            <a:xfrm>
              <a:off x="2684818" y="382704"/>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2" name="Shape 3789">
              <a:extLst>
                <a:ext uri="{FF2B5EF4-FFF2-40B4-BE49-F238E27FC236}">
                  <a16:creationId xmlns:a16="http://schemas.microsoft.com/office/drawing/2014/main" id="{089D545E-1DBF-4308-953F-3EE8718423FF}"/>
                </a:ext>
              </a:extLst>
            </p:cNvPr>
            <p:cNvSpPr/>
            <p:nvPr/>
          </p:nvSpPr>
          <p:spPr>
            <a:xfrm>
              <a:off x="482884" y="188892"/>
              <a:ext cx="44040" cy="0"/>
            </a:xfrm>
            <a:custGeom>
              <a:avLst/>
              <a:gdLst/>
              <a:ahLst/>
              <a:cxnLst/>
              <a:rect l="0" t="0" r="0" b="0"/>
              <a:pathLst>
                <a:path w="44040">
                  <a:moveTo>
                    <a:pt x="0" y="0"/>
                  </a:moveTo>
                  <a:lnTo>
                    <a:pt x="44040"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3" name="Shape 3790">
              <a:extLst>
                <a:ext uri="{FF2B5EF4-FFF2-40B4-BE49-F238E27FC236}">
                  <a16:creationId xmlns:a16="http://schemas.microsoft.com/office/drawing/2014/main" id="{93E65EAF-D38B-46D8-8778-EA88C1DAA5E5}"/>
                </a:ext>
              </a:extLst>
            </p:cNvPr>
            <p:cNvSpPr/>
            <p:nvPr/>
          </p:nvSpPr>
          <p:spPr>
            <a:xfrm>
              <a:off x="758129" y="227328"/>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4" name="Shape 3791">
              <a:extLst>
                <a:ext uri="{FF2B5EF4-FFF2-40B4-BE49-F238E27FC236}">
                  <a16:creationId xmlns:a16="http://schemas.microsoft.com/office/drawing/2014/main" id="{7D1C5337-DF95-41CE-A7B1-59DA42F21C06}"/>
                </a:ext>
              </a:extLst>
            </p:cNvPr>
            <p:cNvSpPr/>
            <p:nvPr/>
          </p:nvSpPr>
          <p:spPr>
            <a:xfrm>
              <a:off x="1033371" y="363479"/>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5" name="Shape 3792">
              <a:extLst>
                <a:ext uri="{FF2B5EF4-FFF2-40B4-BE49-F238E27FC236}">
                  <a16:creationId xmlns:a16="http://schemas.microsoft.com/office/drawing/2014/main" id="{DE6942C5-A6E6-4859-A618-B207EE76C5AB}"/>
                </a:ext>
              </a:extLst>
            </p:cNvPr>
            <p:cNvSpPr/>
            <p:nvPr/>
          </p:nvSpPr>
          <p:spPr>
            <a:xfrm>
              <a:off x="1308614" y="221402"/>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6" name="Shape 3793">
              <a:extLst>
                <a:ext uri="{FF2B5EF4-FFF2-40B4-BE49-F238E27FC236}">
                  <a16:creationId xmlns:a16="http://schemas.microsoft.com/office/drawing/2014/main" id="{A7DA89F3-5FB4-44AC-B900-FCF744A39108}"/>
                </a:ext>
              </a:extLst>
            </p:cNvPr>
            <p:cNvSpPr/>
            <p:nvPr/>
          </p:nvSpPr>
          <p:spPr>
            <a:xfrm>
              <a:off x="1583849" y="341470"/>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7" name="Shape 3794">
              <a:extLst>
                <a:ext uri="{FF2B5EF4-FFF2-40B4-BE49-F238E27FC236}">
                  <a16:creationId xmlns:a16="http://schemas.microsoft.com/office/drawing/2014/main" id="{194AD1F6-D6A4-4972-90CA-BC0CB7F8D21C}"/>
                </a:ext>
              </a:extLst>
            </p:cNvPr>
            <p:cNvSpPr/>
            <p:nvPr/>
          </p:nvSpPr>
          <p:spPr>
            <a:xfrm>
              <a:off x="1859091" y="333501"/>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8" name="Shape 3795">
              <a:extLst>
                <a:ext uri="{FF2B5EF4-FFF2-40B4-BE49-F238E27FC236}">
                  <a16:creationId xmlns:a16="http://schemas.microsoft.com/office/drawing/2014/main" id="{8F6044F7-66BE-479C-89C6-5A462DEEA8D8}"/>
                </a:ext>
              </a:extLst>
            </p:cNvPr>
            <p:cNvSpPr/>
            <p:nvPr/>
          </p:nvSpPr>
          <p:spPr>
            <a:xfrm>
              <a:off x="2134333" y="297727"/>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9" name="Shape 3796">
              <a:extLst>
                <a:ext uri="{FF2B5EF4-FFF2-40B4-BE49-F238E27FC236}">
                  <a16:creationId xmlns:a16="http://schemas.microsoft.com/office/drawing/2014/main" id="{414F465B-C2A4-47AD-B0E3-0B65584C0BA1}"/>
                </a:ext>
              </a:extLst>
            </p:cNvPr>
            <p:cNvSpPr/>
            <p:nvPr/>
          </p:nvSpPr>
          <p:spPr>
            <a:xfrm>
              <a:off x="2409576" y="372354"/>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50" name="Shape 3797">
              <a:extLst>
                <a:ext uri="{FF2B5EF4-FFF2-40B4-BE49-F238E27FC236}">
                  <a16:creationId xmlns:a16="http://schemas.microsoft.com/office/drawing/2014/main" id="{9AA040D3-5A2B-4B5B-A1D9-BD65EC4A4DE1}"/>
                </a:ext>
              </a:extLst>
            </p:cNvPr>
            <p:cNvSpPr/>
            <p:nvPr/>
          </p:nvSpPr>
          <p:spPr>
            <a:xfrm>
              <a:off x="2684818" y="341729"/>
              <a:ext cx="44038" cy="0"/>
            </a:xfrm>
            <a:custGeom>
              <a:avLst/>
              <a:gdLst/>
              <a:ahLst/>
              <a:cxnLst/>
              <a:rect l="0" t="0" r="0" b="0"/>
              <a:pathLst>
                <a:path w="44038">
                  <a:moveTo>
                    <a:pt x="0" y="0"/>
                  </a:moveTo>
                  <a:lnTo>
                    <a:pt x="44038" y="0"/>
                  </a:lnTo>
                </a:path>
              </a:pathLst>
            </a:custGeom>
            <a:ln w="3592"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51" name="Shape 3798">
              <a:extLst>
                <a:ext uri="{FF2B5EF4-FFF2-40B4-BE49-F238E27FC236}">
                  <a16:creationId xmlns:a16="http://schemas.microsoft.com/office/drawing/2014/main" id="{E4F6EBDC-116E-4D4F-8D82-C9396B1D7CC0}"/>
                </a:ext>
              </a:extLst>
            </p:cNvPr>
            <p:cNvSpPr/>
            <p:nvPr/>
          </p:nvSpPr>
          <p:spPr>
            <a:xfrm>
              <a:off x="497717" y="438334"/>
              <a:ext cx="14369" cy="14398"/>
            </a:xfrm>
            <a:custGeom>
              <a:avLst/>
              <a:gdLst/>
              <a:ahLst/>
              <a:cxnLst/>
              <a:rect l="0" t="0" r="0" b="0"/>
              <a:pathLst>
                <a:path w="14369" h="14398">
                  <a:moveTo>
                    <a:pt x="7185" y="0"/>
                  </a:moveTo>
                  <a:cubicBezTo>
                    <a:pt x="11153" y="0"/>
                    <a:pt x="14369" y="3226"/>
                    <a:pt x="14369" y="7199"/>
                  </a:cubicBezTo>
                  <a:cubicBezTo>
                    <a:pt x="14369" y="11179"/>
                    <a:pt x="11153" y="14398"/>
                    <a:pt x="7185" y="14398"/>
                  </a:cubicBezTo>
                  <a:cubicBezTo>
                    <a:pt x="3216" y="14398"/>
                    <a:pt x="0" y="11179"/>
                    <a:pt x="0" y="7199"/>
                  </a:cubicBezTo>
                  <a:cubicBezTo>
                    <a:pt x="0" y="3226"/>
                    <a:pt x="3216" y="0"/>
                    <a:pt x="7185"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2" name="Shape 3799">
              <a:extLst>
                <a:ext uri="{FF2B5EF4-FFF2-40B4-BE49-F238E27FC236}">
                  <a16:creationId xmlns:a16="http://schemas.microsoft.com/office/drawing/2014/main" id="{36333762-0A5C-4AA0-BB1B-0DB5CA804E0F}"/>
                </a:ext>
              </a:extLst>
            </p:cNvPr>
            <p:cNvSpPr/>
            <p:nvPr/>
          </p:nvSpPr>
          <p:spPr>
            <a:xfrm>
              <a:off x="772954" y="460584"/>
              <a:ext cx="14369" cy="14405"/>
            </a:xfrm>
            <a:custGeom>
              <a:avLst/>
              <a:gdLst/>
              <a:ahLst/>
              <a:cxnLst/>
              <a:rect l="0" t="0" r="0" b="0"/>
              <a:pathLst>
                <a:path w="14369" h="14405">
                  <a:moveTo>
                    <a:pt x="7185" y="0"/>
                  </a:moveTo>
                  <a:cubicBezTo>
                    <a:pt x="11158" y="0"/>
                    <a:pt x="14369" y="3226"/>
                    <a:pt x="14369" y="7199"/>
                  </a:cubicBezTo>
                  <a:cubicBezTo>
                    <a:pt x="14369" y="11179"/>
                    <a:pt x="11158" y="14405"/>
                    <a:pt x="7185" y="14405"/>
                  </a:cubicBezTo>
                  <a:cubicBezTo>
                    <a:pt x="3219" y="14405"/>
                    <a:pt x="0" y="11179"/>
                    <a:pt x="0" y="7199"/>
                  </a:cubicBezTo>
                  <a:cubicBezTo>
                    <a:pt x="0" y="3226"/>
                    <a:pt x="3219" y="0"/>
                    <a:pt x="7185"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3" name="Shape 3800">
              <a:extLst>
                <a:ext uri="{FF2B5EF4-FFF2-40B4-BE49-F238E27FC236}">
                  <a16:creationId xmlns:a16="http://schemas.microsoft.com/office/drawing/2014/main" id="{2342A12B-C439-4061-8868-1D0D381BB002}"/>
                </a:ext>
              </a:extLst>
            </p:cNvPr>
            <p:cNvSpPr/>
            <p:nvPr/>
          </p:nvSpPr>
          <p:spPr>
            <a:xfrm>
              <a:off x="1048197" y="598508"/>
              <a:ext cx="14369" cy="14398"/>
            </a:xfrm>
            <a:custGeom>
              <a:avLst/>
              <a:gdLst/>
              <a:ahLst/>
              <a:cxnLst/>
              <a:rect l="0" t="0" r="0" b="0"/>
              <a:pathLst>
                <a:path w="14369" h="14398">
                  <a:moveTo>
                    <a:pt x="7185" y="0"/>
                  </a:moveTo>
                  <a:cubicBezTo>
                    <a:pt x="11150" y="0"/>
                    <a:pt x="14369" y="3226"/>
                    <a:pt x="14369" y="7199"/>
                  </a:cubicBezTo>
                  <a:cubicBezTo>
                    <a:pt x="14369" y="11179"/>
                    <a:pt x="11150" y="14398"/>
                    <a:pt x="7185" y="14398"/>
                  </a:cubicBezTo>
                  <a:cubicBezTo>
                    <a:pt x="3211" y="14398"/>
                    <a:pt x="0" y="11179"/>
                    <a:pt x="0" y="7199"/>
                  </a:cubicBezTo>
                  <a:cubicBezTo>
                    <a:pt x="0" y="3226"/>
                    <a:pt x="3211" y="0"/>
                    <a:pt x="7185"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4" name="Shape 3801">
              <a:extLst>
                <a:ext uri="{FF2B5EF4-FFF2-40B4-BE49-F238E27FC236}">
                  <a16:creationId xmlns:a16="http://schemas.microsoft.com/office/drawing/2014/main" id="{1204AC26-7CDF-4EA7-8BFB-0BCD77282D17}"/>
                </a:ext>
              </a:extLst>
            </p:cNvPr>
            <p:cNvSpPr/>
            <p:nvPr/>
          </p:nvSpPr>
          <p:spPr>
            <a:xfrm>
              <a:off x="1323441" y="462402"/>
              <a:ext cx="14362" cy="14398"/>
            </a:xfrm>
            <a:custGeom>
              <a:avLst/>
              <a:gdLst/>
              <a:ahLst/>
              <a:cxnLst/>
              <a:rect l="0" t="0" r="0" b="0"/>
              <a:pathLst>
                <a:path w="14362" h="14398">
                  <a:moveTo>
                    <a:pt x="7177" y="0"/>
                  </a:moveTo>
                  <a:cubicBezTo>
                    <a:pt x="11144" y="0"/>
                    <a:pt x="14362" y="3219"/>
                    <a:pt x="14362" y="7199"/>
                  </a:cubicBezTo>
                  <a:cubicBezTo>
                    <a:pt x="14362" y="11172"/>
                    <a:pt x="11144" y="14398"/>
                    <a:pt x="7177" y="14398"/>
                  </a:cubicBezTo>
                  <a:cubicBezTo>
                    <a:pt x="3211" y="14398"/>
                    <a:pt x="0" y="11172"/>
                    <a:pt x="0" y="7199"/>
                  </a:cubicBezTo>
                  <a:cubicBezTo>
                    <a:pt x="0" y="3219"/>
                    <a:pt x="3211" y="0"/>
                    <a:pt x="7177"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5" name="Shape 3802">
              <a:extLst>
                <a:ext uri="{FF2B5EF4-FFF2-40B4-BE49-F238E27FC236}">
                  <a16:creationId xmlns:a16="http://schemas.microsoft.com/office/drawing/2014/main" id="{080795FF-11F8-425D-878E-2F79C78DD595}"/>
                </a:ext>
              </a:extLst>
            </p:cNvPr>
            <p:cNvSpPr/>
            <p:nvPr/>
          </p:nvSpPr>
          <p:spPr>
            <a:xfrm>
              <a:off x="1598677" y="507938"/>
              <a:ext cx="14362" cy="14405"/>
            </a:xfrm>
            <a:custGeom>
              <a:avLst/>
              <a:gdLst/>
              <a:ahLst/>
              <a:cxnLst/>
              <a:rect l="0" t="0" r="0" b="0"/>
              <a:pathLst>
                <a:path w="14362" h="14405">
                  <a:moveTo>
                    <a:pt x="7185" y="0"/>
                  </a:moveTo>
                  <a:cubicBezTo>
                    <a:pt x="11151" y="0"/>
                    <a:pt x="14362" y="3226"/>
                    <a:pt x="14362" y="7199"/>
                  </a:cubicBezTo>
                  <a:cubicBezTo>
                    <a:pt x="14362" y="11179"/>
                    <a:pt x="11151" y="14405"/>
                    <a:pt x="7185" y="14405"/>
                  </a:cubicBezTo>
                  <a:cubicBezTo>
                    <a:pt x="3219" y="14405"/>
                    <a:pt x="0" y="11179"/>
                    <a:pt x="0" y="7199"/>
                  </a:cubicBezTo>
                  <a:cubicBezTo>
                    <a:pt x="0" y="3226"/>
                    <a:pt x="3219" y="0"/>
                    <a:pt x="7185"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6" name="Shape 3803">
              <a:extLst>
                <a:ext uri="{FF2B5EF4-FFF2-40B4-BE49-F238E27FC236}">
                  <a16:creationId xmlns:a16="http://schemas.microsoft.com/office/drawing/2014/main" id="{63A5A8A5-FDBE-46BF-B94E-37A087F4DAEC}"/>
                </a:ext>
              </a:extLst>
            </p:cNvPr>
            <p:cNvSpPr/>
            <p:nvPr/>
          </p:nvSpPr>
          <p:spPr>
            <a:xfrm>
              <a:off x="1873914" y="463437"/>
              <a:ext cx="14369" cy="14398"/>
            </a:xfrm>
            <a:custGeom>
              <a:avLst/>
              <a:gdLst/>
              <a:ahLst/>
              <a:cxnLst/>
              <a:rect l="0" t="0" r="0" b="0"/>
              <a:pathLst>
                <a:path w="14369" h="14398">
                  <a:moveTo>
                    <a:pt x="7185" y="0"/>
                  </a:moveTo>
                  <a:cubicBezTo>
                    <a:pt x="11151" y="0"/>
                    <a:pt x="14369" y="3219"/>
                    <a:pt x="14369" y="7199"/>
                  </a:cubicBezTo>
                  <a:cubicBezTo>
                    <a:pt x="14369" y="11172"/>
                    <a:pt x="11151" y="14398"/>
                    <a:pt x="7185" y="14398"/>
                  </a:cubicBezTo>
                  <a:cubicBezTo>
                    <a:pt x="3219" y="14398"/>
                    <a:pt x="0" y="11172"/>
                    <a:pt x="0" y="7199"/>
                  </a:cubicBezTo>
                  <a:cubicBezTo>
                    <a:pt x="0" y="3219"/>
                    <a:pt x="3219" y="0"/>
                    <a:pt x="7185"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7" name="Shape 3804">
              <a:extLst>
                <a:ext uri="{FF2B5EF4-FFF2-40B4-BE49-F238E27FC236}">
                  <a16:creationId xmlns:a16="http://schemas.microsoft.com/office/drawing/2014/main" id="{B9997E54-F6E8-4E27-89CA-1D22E93848E1}"/>
                </a:ext>
              </a:extLst>
            </p:cNvPr>
            <p:cNvSpPr/>
            <p:nvPr/>
          </p:nvSpPr>
          <p:spPr>
            <a:xfrm>
              <a:off x="2149158" y="386841"/>
              <a:ext cx="14362" cy="14398"/>
            </a:xfrm>
            <a:custGeom>
              <a:avLst/>
              <a:gdLst/>
              <a:ahLst/>
              <a:cxnLst/>
              <a:rect l="0" t="0" r="0" b="0"/>
              <a:pathLst>
                <a:path w="14362" h="14398">
                  <a:moveTo>
                    <a:pt x="7185" y="0"/>
                  </a:moveTo>
                  <a:cubicBezTo>
                    <a:pt x="11150" y="0"/>
                    <a:pt x="14362" y="3219"/>
                    <a:pt x="14362" y="7199"/>
                  </a:cubicBezTo>
                  <a:cubicBezTo>
                    <a:pt x="14362" y="11172"/>
                    <a:pt x="11150" y="14398"/>
                    <a:pt x="7185" y="14398"/>
                  </a:cubicBezTo>
                  <a:cubicBezTo>
                    <a:pt x="3211" y="14398"/>
                    <a:pt x="0" y="11172"/>
                    <a:pt x="0" y="7199"/>
                  </a:cubicBezTo>
                  <a:cubicBezTo>
                    <a:pt x="0" y="3219"/>
                    <a:pt x="3211" y="0"/>
                    <a:pt x="7185"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8" name="Shape 3805">
              <a:extLst>
                <a:ext uri="{FF2B5EF4-FFF2-40B4-BE49-F238E27FC236}">
                  <a16:creationId xmlns:a16="http://schemas.microsoft.com/office/drawing/2014/main" id="{4D1D719C-E6D7-4B4F-B927-4066C51DDDC3}"/>
                </a:ext>
              </a:extLst>
            </p:cNvPr>
            <p:cNvSpPr/>
            <p:nvPr/>
          </p:nvSpPr>
          <p:spPr>
            <a:xfrm>
              <a:off x="2424394" y="503282"/>
              <a:ext cx="14369" cy="14398"/>
            </a:xfrm>
            <a:custGeom>
              <a:avLst/>
              <a:gdLst/>
              <a:ahLst/>
              <a:cxnLst/>
              <a:rect l="0" t="0" r="0" b="0"/>
              <a:pathLst>
                <a:path w="14369" h="14398">
                  <a:moveTo>
                    <a:pt x="7184" y="0"/>
                  </a:moveTo>
                  <a:cubicBezTo>
                    <a:pt x="11150" y="0"/>
                    <a:pt x="14369" y="3226"/>
                    <a:pt x="14369" y="7199"/>
                  </a:cubicBezTo>
                  <a:cubicBezTo>
                    <a:pt x="14369" y="11179"/>
                    <a:pt x="11150" y="14398"/>
                    <a:pt x="7184" y="14398"/>
                  </a:cubicBezTo>
                  <a:cubicBezTo>
                    <a:pt x="3219" y="14398"/>
                    <a:pt x="0" y="11179"/>
                    <a:pt x="0" y="7199"/>
                  </a:cubicBezTo>
                  <a:cubicBezTo>
                    <a:pt x="0" y="3226"/>
                    <a:pt x="3219" y="0"/>
                    <a:pt x="7184"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59" name="Shape 3806">
              <a:extLst>
                <a:ext uri="{FF2B5EF4-FFF2-40B4-BE49-F238E27FC236}">
                  <a16:creationId xmlns:a16="http://schemas.microsoft.com/office/drawing/2014/main" id="{A419785A-2A93-4DDF-8F91-78EB25DDB2B1}"/>
                </a:ext>
              </a:extLst>
            </p:cNvPr>
            <p:cNvSpPr/>
            <p:nvPr/>
          </p:nvSpPr>
          <p:spPr>
            <a:xfrm>
              <a:off x="2699631" y="355013"/>
              <a:ext cx="14369" cy="14398"/>
            </a:xfrm>
            <a:custGeom>
              <a:avLst/>
              <a:gdLst/>
              <a:ahLst/>
              <a:cxnLst/>
              <a:rect l="0" t="0" r="0" b="0"/>
              <a:pathLst>
                <a:path w="14369" h="14398">
                  <a:moveTo>
                    <a:pt x="7184" y="0"/>
                  </a:moveTo>
                  <a:cubicBezTo>
                    <a:pt x="11157" y="0"/>
                    <a:pt x="14369" y="3219"/>
                    <a:pt x="14369" y="7199"/>
                  </a:cubicBezTo>
                  <a:cubicBezTo>
                    <a:pt x="14369" y="11172"/>
                    <a:pt x="11157" y="14398"/>
                    <a:pt x="7184" y="14398"/>
                  </a:cubicBezTo>
                  <a:cubicBezTo>
                    <a:pt x="3218" y="14398"/>
                    <a:pt x="0" y="11172"/>
                    <a:pt x="0" y="7199"/>
                  </a:cubicBezTo>
                  <a:cubicBezTo>
                    <a:pt x="0" y="3219"/>
                    <a:pt x="3218" y="0"/>
                    <a:pt x="7184"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90858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a:extLst>
              <a:ext uri="{FF2B5EF4-FFF2-40B4-BE49-F238E27FC236}">
                <a16:creationId xmlns:a16="http://schemas.microsoft.com/office/drawing/2014/main" id="{29B85FDE-94F2-4A20-BB27-012A080AF15F}"/>
              </a:ext>
            </a:extLst>
          </p:cNvPr>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Content Placeholder 2">
            <a:extLst>
              <a:ext uri="{FF2B5EF4-FFF2-40B4-BE49-F238E27FC236}">
                <a16:creationId xmlns:a16="http://schemas.microsoft.com/office/drawing/2014/main" id="{C977C7A5-405A-4C71-A124-94794C83D22B}"/>
              </a:ext>
            </a:extLst>
          </p:cNvPr>
          <p:cNvSpPr>
            <a:spLocks noGrp="1"/>
          </p:cNvSpPr>
          <p:nvPr>
            <p:ph idx="1"/>
          </p:nvPr>
        </p:nvSpPr>
        <p:spPr>
          <a:xfrm>
            <a:off x="914400" y="533400"/>
            <a:ext cx="8098398" cy="4023360"/>
          </a:xfrm>
        </p:spPr>
        <p:txBody>
          <a:bodyPr>
            <a:normAutofit/>
          </a:bodyPr>
          <a:lstStyle/>
          <a:p>
            <a:pPr marL="0" indent="0">
              <a:buNone/>
            </a:pPr>
            <a:r>
              <a:rPr lang="en-US" sz="2000" i="1" u="sng" dirty="0"/>
              <a:t> Impact of the Percentage of Deleted Phases in the Training Tensor</a:t>
            </a:r>
            <a:endParaRPr lang="en-US" sz="2000" u="sng" dirty="0"/>
          </a:p>
          <a:p>
            <a:pPr>
              <a:buFont typeface="Wingdings" panose="05000000000000000000" pitchFamily="2" charset="2"/>
              <a:buChar char="q"/>
            </a:pPr>
            <a:r>
              <a:rPr lang="en-US" sz="2000" dirty="0"/>
              <a:t>10%, 30%, 50%, 70%, 90% phases in each observation are deleted to investigate the impact of missing phases. When the percentage of deleted phases is 90%, the temperature error escalates to 9.0</a:t>
            </a:r>
            <a:r>
              <a:rPr lang="en-US" sz="2000" baseline="30000" dirty="0"/>
              <a:t>◦</a:t>
            </a:r>
            <a:r>
              <a:rPr lang="en-US" sz="2000" dirty="0"/>
              <a:t>C.</a:t>
            </a:r>
          </a:p>
          <a:p>
            <a:pPr marL="0" indent="0">
              <a:buNone/>
            </a:pPr>
            <a:endParaRPr lang="en-US" sz="2000" dirty="0"/>
          </a:p>
        </p:txBody>
      </p:sp>
      <p:grpSp>
        <p:nvGrpSpPr>
          <p:cNvPr id="116" name="Group 115">
            <a:extLst>
              <a:ext uri="{FF2B5EF4-FFF2-40B4-BE49-F238E27FC236}">
                <a16:creationId xmlns:a16="http://schemas.microsoft.com/office/drawing/2014/main" id="{EE64700F-230A-43B7-958B-C307274F5667}"/>
              </a:ext>
            </a:extLst>
          </p:cNvPr>
          <p:cNvGrpSpPr/>
          <p:nvPr/>
        </p:nvGrpSpPr>
        <p:grpSpPr>
          <a:xfrm>
            <a:off x="1828800" y="2412925"/>
            <a:ext cx="5935287" cy="2677235"/>
            <a:chOff x="0" y="0"/>
            <a:chExt cx="2986983" cy="2149055"/>
          </a:xfrm>
        </p:grpSpPr>
        <p:sp>
          <p:nvSpPr>
            <p:cNvPr id="117" name="Shape 3888">
              <a:extLst>
                <a:ext uri="{FF2B5EF4-FFF2-40B4-BE49-F238E27FC236}">
                  <a16:creationId xmlns:a16="http://schemas.microsoft.com/office/drawing/2014/main" id="{AE3291C2-BA72-4DD0-A768-1388A696A090}"/>
                </a:ext>
              </a:extLst>
            </p:cNvPr>
            <p:cNvSpPr/>
            <p:nvPr/>
          </p:nvSpPr>
          <p:spPr>
            <a:xfrm>
              <a:off x="496561"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18" name="Shape 3889">
              <a:extLst>
                <a:ext uri="{FF2B5EF4-FFF2-40B4-BE49-F238E27FC236}">
                  <a16:creationId xmlns:a16="http://schemas.microsoft.com/office/drawing/2014/main" id="{3CDF1DDA-6D8B-421B-BFCB-143049E70E8D}"/>
                </a:ext>
              </a:extLst>
            </p:cNvPr>
            <p:cNvSpPr/>
            <p:nvPr/>
          </p:nvSpPr>
          <p:spPr>
            <a:xfrm>
              <a:off x="722960"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19" name="Shape 3890">
              <a:extLst>
                <a:ext uri="{FF2B5EF4-FFF2-40B4-BE49-F238E27FC236}">
                  <a16:creationId xmlns:a16="http://schemas.microsoft.com/office/drawing/2014/main" id="{4032E895-0AF5-4200-9D83-6F9D26E492F8}"/>
                </a:ext>
              </a:extLst>
            </p:cNvPr>
            <p:cNvSpPr/>
            <p:nvPr/>
          </p:nvSpPr>
          <p:spPr>
            <a:xfrm>
              <a:off x="949366"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0" name="Shape 3891">
              <a:extLst>
                <a:ext uri="{FF2B5EF4-FFF2-40B4-BE49-F238E27FC236}">
                  <a16:creationId xmlns:a16="http://schemas.microsoft.com/office/drawing/2014/main" id="{93EB7BEC-98DC-4187-A1FE-387634376456}"/>
                </a:ext>
              </a:extLst>
            </p:cNvPr>
            <p:cNvSpPr/>
            <p:nvPr/>
          </p:nvSpPr>
          <p:spPr>
            <a:xfrm>
              <a:off x="1175765"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1" name="Shape 3892">
              <a:extLst>
                <a:ext uri="{FF2B5EF4-FFF2-40B4-BE49-F238E27FC236}">
                  <a16:creationId xmlns:a16="http://schemas.microsoft.com/office/drawing/2014/main" id="{B200B344-A88A-45FC-BB21-F66DFAF23298}"/>
                </a:ext>
              </a:extLst>
            </p:cNvPr>
            <p:cNvSpPr/>
            <p:nvPr/>
          </p:nvSpPr>
          <p:spPr>
            <a:xfrm>
              <a:off x="1402163"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2" name="Shape 3893">
              <a:extLst>
                <a:ext uri="{FF2B5EF4-FFF2-40B4-BE49-F238E27FC236}">
                  <a16:creationId xmlns:a16="http://schemas.microsoft.com/office/drawing/2014/main" id="{7BF453D1-FFBB-4145-8AEB-33CF7825F387}"/>
                </a:ext>
              </a:extLst>
            </p:cNvPr>
            <p:cNvSpPr/>
            <p:nvPr/>
          </p:nvSpPr>
          <p:spPr>
            <a:xfrm>
              <a:off x="1628569"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3" name="Shape 3894">
              <a:extLst>
                <a:ext uri="{FF2B5EF4-FFF2-40B4-BE49-F238E27FC236}">
                  <a16:creationId xmlns:a16="http://schemas.microsoft.com/office/drawing/2014/main" id="{D7711E48-1553-4AF1-AA51-8212C2E3DB43}"/>
                </a:ext>
              </a:extLst>
            </p:cNvPr>
            <p:cNvSpPr/>
            <p:nvPr/>
          </p:nvSpPr>
          <p:spPr>
            <a:xfrm>
              <a:off x="1854975"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4" name="Shape 3895">
              <a:extLst>
                <a:ext uri="{FF2B5EF4-FFF2-40B4-BE49-F238E27FC236}">
                  <a16:creationId xmlns:a16="http://schemas.microsoft.com/office/drawing/2014/main" id="{7BB0BD9D-4885-49EB-8499-8DBF0AE6BC6F}"/>
                </a:ext>
              </a:extLst>
            </p:cNvPr>
            <p:cNvSpPr/>
            <p:nvPr/>
          </p:nvSpPr>
          <p:spPr>
            <a:xfrm>
              <a:off x="2081374"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5" name="Shape 3896">
              <a:extLst>
                <a:ext uri="{FF2B5EF4-FFF2-40B4-BE49-F238E27FC236}">
                  <a16:creationId xmlns:a16="http://schemas.microsoft.com/office/drawing/2014/main" id="{02757F71-B910-4542-A89E-96AB59D1661C}"/>
                </a:ext>
              </a:extLst>
            </p:cNvPr>
            <p:cNvSpPr/>
            <p:nvPr/>
          </p:nvSpPr>
          <p:spPr>
            <a:xfrm>
              <a:off x="2307779"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6" name="Shape 3897">
              <a:extLst>
                <a:ext uri="{FF2B5EF4-FFF2-40B4-BE49-F238E27FC236}">
                  <a16:creationId xmlns:a16="http://schemas.microsoft.com/office/drawing/2014/main" id="{9DA9721E-CFD8-4898-AD82-B93144ADC06B}"/>
                </a:ext>
              </a:extLst>
            </p:cNvPr>
            <p:cNvSpPr/>
            <p:nvPr/>
          </p:nvSpPr>
          <p:spPr>
            <a:xfrm>
              <a:off x="2534178"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7" name="Shape 3898">
              <a:extLst>
                <a:ext uri="{FF2B5EF4-FFF2-40B4-BE49-F238E27FC236}">
                  <a16:creationId xmlns:a16="http://schemas.microsoft.com/office/drawing/2014/main" id="{0B7C32DE-1CCC-443B-AFDE-D7D1C93E2CA1}"/>
                </a:ext>
              </a:extLst>
            </p:cNvPr>
            <p:cNvSpPr/>
            <p:nvPr/>
          </p:nvSpPr>
          <p:spPr>
            <a:xfrm>
              <a:off x="2760577" y="31536"/>
              <a:ext cx="0" cy="1949850"/>
            </a:xfrm>
            <a:custGeom>
              <a:avLst/>
              <a:gdLst/>
              <a:ahLst/>
              <a:cxnLst/>
              <a:rect l="0" t="0" r="0" b="0"/>
              <a:pathLst>
                <a:path h="1949850">
                  <a:moveTo>
                    <a:pt x="0" y="194985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8" name="Shape 3899">
              <a:extLst>
                <a:ext uri="{FF2B5EF4-FFF2-40B4-BE49-F238E27FC236}">
                  <a16:creationId xmlns:a16="http://schemas.microsoft.com/office/drawing/2014/main" id="{AF3A8CFE-316E-4736-9400-8D828193FBDB}"/>
                </a:ext>
              </a:extLst>
            </p:cNvPr>
            <p:cNvSpPr/>
            <p:nvPr/>
          </p:nvSpPr>
          <p:spPr>
            <a:xfrm>
              <a:off x="270156" y="1981386"/>
              <a:ext cx="2716827" cy="0"/>
            </a:xfrm>
            <a:custGeom>
              <a:avLst/>
              <a:gdLst/>
              <a:ahLst/>
              <a:cxnLst/>
              <a:rect l="0" t="0" r="0" b="0"/>
              <a:pathLst>
                <a:path w="2716827">
                  <a:moveTo>
                    <a:pt x="2716827" y="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29" name="Shape 3900">
              <a:extLst>
                <a:ext uri="{FF2B5EF4-FFF2-40B4-BE49-F238E27FC236}">
                  <a16:creationId xmlns:a16="http://schemas.microsoft.com/office/drawing/2014/main" id="{52FF6991-E464-4EF3-A3F0-D2C2041289F5}"/>
                </a:ext>
              </a:extLst>
            </p:cNvPr>
            <p:cNvSpPr/>
            <p:nvPr/>
          </p:nvSpPr>
          <p:spPr>
            <a:xfrm>
              <a:off x="270156" y="1656408"/>
              <a:ext cx="2716827" cy="0"/>
            </a:xfrm>
            <a:custGeom>
              <a:avLst/>
              <a:gdLst/>
              <a:ahLst/>
              <a:cxnLst/>
              <a:rect l="0" t="0" r="0" b="0"/>
              <a:pathLst>
                <a:path w="2716827">
                  <a:moveTo>
                    <a:pt x="2716827" y="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0" name="Shape 3901">
              <a:extLst>
                <a:ext uri="{FF2B5EF4-FFF2-40B4-BE49-F238E27FC236}">
                  <a16:creationId xmlns:a16="http://schemas.microsoft.com/office/drawing/2014/main" id="{46A0FA60-DC3C-45D1-BB71-1D1CE08B8595}"/>
                </a:ext>
              </a:extLst>
            </p:cNvPr>
            <p:cNvSpPr/>
            <p:nvPr/>
          </p:nvSpPr>
          <p:spPr>
            <a:xfrm>
              <a:off x="270156" y="1331436"/>
              <a:ext cx="2716827" cy="0"/>
            </a:xfrm>
            <a:custGeom>
              <a:avLst/>
              <a:gdLst/>
              <a:ahLst/>
              <a:cxnLst/>
              <a:rect l="0" t="0" r="0" b="0"/>
              <a:pathLst>
                <a:path w="2716827">
                  <a:moveTo>
                    <a:pt x="2716827" y="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1" name="Shape 3902">
              <a:extLst>
                <a:ext uri="{FF2B5EF4-FFF2-40B4-BE49-F238E27FC236}">
                  <a16:creationId xmlns:a16="http://schemas.microsoft.com/office/drawing/2014/main" id="{9096D6BB-48BF-4BDF-8C11-74D299C8DB1F}"/>
                </a:ext>
              </a:extLst>
            </p:cNvPr>
            <p:cNvSpPr/>
            <p:nvPr/>
          </p:nvSpPr>
          <p:spPr>
            <a:xfrm>
              <a:off x="270156" y="1006461"/>
              <a:ext cx="2716827" cy="0"/>
            </a:xfrm>
            <a:custGeom>
              <a:avLst/>
              <a:gdLst/>
              <a:ahLst/>
              <a:cxnLst/>
              <a:rect l="0" t="0" r="0" b="0"/>
              <a:pathLst>
                <a:path w="2716827">
                  <a:moveTo>
                    <a:pt x="2716827" y="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2" name="Shape 3903">
              <a:extLst>
                <a:ext uri="{FF2B5EF4-FFF2-40B4-BE49-F238E27FC236}">
                  <a16:creationId xmlns:a16="http://schemas.microsoft.com/office/drawing/2014/main" id="{035BE998-D014-448F-B69D-3F2CC0B850B7}"/>
                </a:ext>
              </a:extLst>
            </p:cNvPr>
            <p:cNvSpPr/>
            <p:nvPr/>
          </p:nvSpPr>
          <p:spPr>
            <a:xfrm>
              <a:off x="270156" y="681486"/>
              <a:ext cx="2716827" cy="0"/>
            </a:xfrm>
            <a:custGeom>
              <a:avLst/>
              <a:gdLst/>
              <a:ahLst/>
              <a:cxnLst/>
              <a:rect l="0" t="0" r="0" b="0"/>
              <a:pathLst>
                <a:path w="2716827">
                  <a:moveTo>
                    <a:pt x="2716827" y="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3" name="Shape 3904">
              <a:extLst>
                <a:ext uri="{FF2B5EF4-FFF2-40B4-BE49-F238E27FC236}">
                  <a16:creationId xmlns:a16="http://schemas.microsoft.com/office/drawing/2014/main" id="{98940E86-37AE-4737-A816-F3132AC7A4A0}"/>
                </a:ext>
              </a:extLst>
            </p:cNvPr>
            <p:cNvSpPr/>
            <p:nvPr/>
          </p:nvSpPr>
          <p:spPr>
            <a:xfrm>
              <a:off x="270156" y="356511"/>
              <a:ext cx="2716827" cy="0"/>
            </a:xfrm>
            <a:custGeom>
              <a:avLst/>
              <a:gdLst/>
              <a:ahLst/>
              <a:cxnLst/>
              <a:rect l="0" t="0" r="0" b="0"/>
              <a:pathLst>
                <a:path w="2716827">
                  <a:moveTo>
                    <a:pt x="2716827" y="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dirty="0"/>
            </a:p>
          </p:txBody>
        </p:sp>
        <p:sp>
          <p:nvSpPr>
            <p:cNvPr id="134" name="Shape 3905">
              <a:extLst>
                <a:ext uri="{FF2B5EF4-FFF2-40B4-BE49-F238E27FC236}">
                  <a16:creationId xmlns:a16="http://schemas.microsoft.com/office/drawing/2014/main" id="{7B0DEEFA-0B14-44E0-86EC-CD34EE684863}"/>
                </a:ext>
              </a:extLst>
            </p:cNvPr>
            <p:cNvSpPr/>
            <p:nvPr/>
          </p:nvSpPr>
          <p:spPr>
            <a:xfrm>
              <a:off x="270156" y="31536"/>
              <a:ext cx="2716827" cy="0"/>
            </a:xfrm>
            <a:custGeom>
              <a:avLst/>
              <a:gdLst/>
              <a:ahLst/>
              <a:cxnLst/>
              <a:rect l="0" t="0" r="0" b="0"/>
              <a:pathLst>
                <a:path w="2716827">
                  <a:moveTo>
                    <a:pt x="2716827" y="0"/>
                  </a:moveTo>
                  <a:lnTo>
                    <a:pt x="0" y="0"/>
                  </a:lnTo>
                </a:path>
              </a:pathLst>
            </a:custGeom>
            <a:ln w="3603" cap="flat">
              <a:round/>
            </a:ln>
          </p:spPr>
          <p:style>
            <a:lnRef idx="1">
              <a:srgbClr val="DFDFDF"/>
            </a:lnRef>
            <a:fillRef idx="0">
              <a:srgbClr val="000000">
                <a:alpha val="0"/>
              </a:srgbClr>
            </a:fillRef>
            <a:effectRef idx="0">
              <a:scrgbClr r="0" g="0" b="0"/>
            </a:effectRef>
            <a:fontRef idx="none"/>
          </p:style>
          <p:txBody>
            <a:bodyPr/>
            <a:lstStyle/>
            <a:p>
              <a:endParaRPr lang="en-US"/>
            </a:p>
          </p:txBody>
        </p:sp>
        <p:sp>
          <p:nvSpPr>
            <p:cNvPr id="135" name="Shape 3906">
              <a:extLst>
                <a:ext uri="{FF2B5EF4-FFF2-40B4-BE49-F238E27FC236}">
                  <a16:creationId xmlns:a16="http://schemas.microsoft.com/office/drawing/2014/main" id="{B0F7EFEE-72A1-415A-BBAE-B1CDCE71D0D8}"/>
                </a:ext>
              </a:extLst>
            </p:cNvPr>
            <p:cNvSpPr/>
            <p:nvPr/>
          </p:nvSpPr>
          <p:spPr>
            <a:xfrm>
              <a:off x="270156" y="1981386"/>
              <a:ext cx="2716827" cy="0"/>
            </a:xfrm>
            <a:custGeom>
              <a:avLst/>
              <a:gdLst/>
              <a:ahLst/>
              <a:cxnLst/>
              <a:rect l="0" t="0" r="0" b="0"/>
              <a:pathLst>
                <a:path w="2716827">
                  <a:moveTo>
                    <a:pt x="0" y="0"/>
                  </a:moveTo>
                  <a:lnTo>
                    <a:pt x="2716827"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36" name="Shape 3907">
              <a:extLst>
                <a:ext uri="{FF2B5EF4-FFF2-40B4-BE49-F238E27FC236}">
                  <a16:creationId xmlns:a16="http://schemas.microsoft.com/office/drawing/2014/main" id="{C72C3B4D-073F-4681-B87D-0256A0D7557C}"/>
                </a:ext>
              </a:extLst>
            </p:cNvPr>
            <p:cNvSpPr/>
            <p:nvPr/>
          </p:nvSpPr>
          <p:spPr>
            <a:xfrm>
              <a:off x="270156" y="31536"/>
              <a:ext cx="2716827" cy="0"/>
            </a:xfrm>
            <a:custGeom>
              <a:avLst/>
              <a:gdLst/>
              <a:ahLst/>
              <a:cxnLst/>
              <a:rect l="0" t="0" r="0" b="0"/>
              <a:pathLst>
                <a:path w="2716827">
                  <a:moveTo>
                    <a:pt x="0" y="0"/>
                  </a:moveTo>
                  <a:lnTo>
                    <a:pt x="2716827"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37" name="Shape 3908">
              <a:extLst>
                <a:ext uri="{FF2B5EF4-FFF2-40B4-BE49-F238E27FC236}">
                  <a16:creationId xmlns:a16="http://schemas.microsoft.com/office/drawing/2014/main" id="{2E40D5C4-8486-4179-A428-00DB01A44DDB}"/>
                </a:ext>
              </a:extLst>
            </p:cNvPr>
            <p:cNvSpPr/>
            <p:nvPr/>
          </p:nvSpPr>
          <p:spPr>
            <a:xfrm>
              <a:off x="496561"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38" name="Shape 3909">
              <a:extLst>
                <a:ext uri="{FF2B5EF4-FFF2-40B4-BE49-F238E27FC236}">
                  <a16:creationId xmlns:a16="http://schemas.microsoft.com/office/drawing/2014/main" id="{64F76985-63CA-488A-A2B7-414DD01862D3}"/>
                </a:ext>
              </a:extLst>
            </p:cNvPr>
            <p:cNvSpPr/>
            <p:nvPr/>
          </p:nvSpPr>
          <p:spPr>
            <a:xfrm>
              <a:off x="722960"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39" name="Shape 3910">
              <a:extLst>
                <a:ext uri="{FF2B5EF4-FFF2-40B4-BE49-F238E27FC236}">
                  <a16:creationId xmlns:a16="http://schemas.microsoft.com/office/drawing/2014/main" id="{9CD3BC87-3820-42A4-9B40-552AF8EF4934}"/>
                </a:ext>
              </a:extLst>
            </p:cNvPr>
            <p:cNvSpPr/>
            <p:nvPr/>
          </p:nvSpPr>
          <p:spPr>
            <a:xfrm>
              <a:off x="949366"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0" name="Shape 3911">
              <a:extLst>
                <a:ext uri="{FF2B5EF4-FFF2-40B4-BE49-F238E27FC236}">
                  <a16:creationId xmlns:a16="http://schemas.microsoft.com/office/drawing/2014/main" id="{50551B41-2D88-43AC-9347-4A7D693E97FA}"/>
                </a:ext>
              </a:extLst>
            </p:cNvPr>
            <p:cNvSpPr/>
            <p:nvPr/>
          </p:nvSpPr>
          <p:spPr>
            <a:xfrm>
              <a:off x="1175765"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1" name="Shape 3912">
              <a:extLst>
                <a:ext uri="{FF2B5EF4-FFF2-40B4-BE49-F238E27FC236}">
                  <a16:creationId xmlns:a16="http://schemas.microsoft.com/office/drawing/2014/main" id="{75837732-0F73-49F6-897F-A98EB997E85C}"/>
                </a:ext>
              </a:extLst>
            </p:cNvPr>
            <p:cNvSpPr/>
            <p:nvPr/>
          </p:nvSpPr>
          <p:spPr>
            <a:xfrm>
              <a:off x="1402163"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2" name="Shape 3913">
              <a:extLst>
                <a:ext uri="{FF2B5EF4-FFF2-40B4-BE49-F238E27FC236}">
                  <a16:creationId xmlns:a16="http://schemas.microsoft.com/office/drawing/2014/main" id="{EB668388-9463-4247-A8E0-50EFC8BE0835}"/>
                </a:ext>
              </a:extLst>
            </p:cNvPr>
            <p:cNvSpPr/>
            <p:nvPr/>
          </p:nvSpPr>
          <p:spPr>
            <a:xfrm>
              <a:off x="1628569"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3" name="Shape 3914">
              <a:extLst>
                <a:ext uri="{FF2B5EF4-FFF2-40B4-BE49-F238E27FC236}">
                  <a16:creationId xmlns:a16="http://schemas.microsoft.com/office/drawing/2014/main" id="{A04B330F-E0E9-4D56-A6F2-DCFA642F2910}"/>
                </a:ext>
              </a:extLst>
            </p:cNvPr>
            <p:cNvSpPr/>
            <p:nvPr/>
          </p:nvSpPr>
          <p:spPr>
            <a:xfrm>
              <a:off x="1854975"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4" name="Shape 3915">
              <a:extLst>
                <a:ext uri="{FF2B5EF4-FFF2-40B4-BE49-F238E27FC236}">
                  <a16:creationId xmlns:a16="http://schemas.microsoft.com/office/drawing/2014/main" id="{E784CD01-AA08-48FE-A3D5-81EAD860ACBF}"/>
                </a:ext>
              </a:extLst>
            </p:cNvPr>
            <p:cNvSpPr/>
            <p:nvPr/>
          </p:nvSpPr>
          <p:spPr>
            <a:xfrm>
              <a:off x="2081374"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5" name="Shape 3916">
              <a:extLst>
                <a:ext uri="{FF2B5EF4-FFF2-40B4-BE49-F238E27FC236}">
                  <a16:creationId xmlns:a16="http://schemas.microsoft.com/office/drawing/2014/main" id="{1C553C11-03A8-4708-8A51-AB62C8592947}"/>
                </a:ext>
              </a:extLst>
            </p:cNvPr>
            <p:cNvSpPr/>
            <p:nvPr/>
          </p:nvSpPr>
          <p:spPr>
            <a:xfrm>
              <a:off x="2307779"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6" name="Shape 3917">
              <a:extLst>
                <a:ext uri="{FF2B5EF4-FFF2-40B4-BE49-F238E27FC236}">
                  <a16:creationId xmlns:a16="http://schemas.microsoft.com/office/drawing/2014/main" id="{2790300A-90B7-40D0-AF5F-FF337192CA26}"/>
                </a:ext>
              </a:extLst>
            </p:cNvPr>
            <p:cNvSpPr/>
            <p:nvPr/>
          </p:nvSpPr>
          <p:spPr>
            <a:xfrm>
              <a:off x="2534178"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7" name="Shape 3918">
              <a:extLst>
                <a:ext uri="{FF2B5EF4-FFF2-40B4-BE49-F238E27FC236}">
                  <a16:creationId xmlns:a16="http://schemas.microsoft.com/office/drawing/2014/main" id="{3F95AA27-9F2E-453A-B83D-49F6CFFF85EC}"/>
                </a:ext>
              </a:extLst>
            </p:cNvPr>
            <p:cNvSpPr/>
            <p:nvPr/>
          </p:nvSpPr>
          <p:spPr>
            <a:xfrm>
              <a:off x="2760577" y="1954216"/>
              <a:ext cx="0" cy="27170"/>
            </a:xfrm>
            <a:custGeom>
              <a:avLst/>
              <a:gdLst/>
              <a:ahLst/>
              <a:cxnLst/>
              <a:rect l="0" t="0" r="0" b="0"/>
              <a:pathLst>
                <a:path h="27170">
                  <a:moveTo>
                    <a:pt x="0" y="2717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8" name="Shape 3919">
              <a:extLst>
                <a:ext uri="{FF2B5EF4-FFF2-40B4-BE49-F238E27FC236}">
                  <a16:creationId xmlns:a16="http://schemas.microsoft.com/office/drawing/2014/main" id="{9869D143-ABA0-4760-B10F-A94C2D3EA295}"/>
                </a:ext>
              </a:extLst>
            </p:cNvPr>
            <p:cNvSpPr/>
            <p:nvPr/>
          </p:nvSpPr>
          <p:spPr>
            <a:xfrm>
              <a:off x="496561"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49" name="Shape 3920">
              <a:extLst>
                <a:ext uri="{FF2B5EF4-FFF2-40B4-BE49-F238E27FC236}">
                  <a16:creationId xmlns:a16="http://schemas.microsoft.com/office/drawing/2014/main" id="{3A4918DC-D0F2-4F94-827C-7C7462B60DED}"/>
                </a:ext>
              </a:extLst>
            </p:cNvPr>
            <p:cNvSpPr/>
            <p:nvPr/>
          </p:nvSpPr>
          <p:spPr>
            <a:xfrm>
              <a:off x="722960"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0" name="Shape 3921">
              <a:extLst>
                <a:ext uri="{FF2B5EF4-FFF2-40B4-BE49-F238E27FC236}">
                  <a16:creationId xmlns:a16="http://schemas.microsoft.com/office/drawing/2014/main" id="{51D95D2A-9CC1-4C95-AFF8-0696DFF0BC93}"/>
                </a:ext>
              </a:extLst>
            </p:cNvPr>
            <p:cNvSpPr/>
            <p:nvPr/>
          </p:nvSpPr>
          <p:spPr>
            <a:xfrm>
              <a:off x="949366"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1" name="Shape 3922">
              <a:extLst>
                <a:ext uri="{FF2B5EF4-FFF2-40B4-BE49-F238E27FC236}">
                  <a16:creationId xmlns:a16="http://schemas.microsoft.com/office/drawing/2014/main" id="{AAE702C6-4583-4C29-A23F-C5963DFF470C}"/>
                </a:ext>
              </a:extLst>
            </p:cNvPr>
            <p:cNvSpPr/>
            <p:nvPr/>
          </p:nvSpPr>
          <p:spPr>
            <a:xfrm>
              <a:off x="1175765"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2" name="Shape 3923">
              <a:extLst>
                <a:ext uri="{FF2B5EF4-FFF2-40B4-BE49-F238E27FC236}">
                  <a16:creationId xmlns:a16="http://schemas.microsoft.com/office/drawing/2014/main" id="{99C22E47-6D86-46BB-A3A7-8B3F4D099079}"/>
                </a:ext>
              </a:extLst>
            </p:cNvPr>
            <p:cNvSpPr/>
            <p:nvPr/>
          </p:nvSpPr>
          <p:spPr>
            <a:xfrm>
              <a:off x="1402163"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3" name="Shape 3925">
              <a:extLst>
                <a:ext uri="{FF2B5EF4-FFF2-40B4-BE49-F238E27FC236}">
                  <a16:creationId xmlns:a16="http://schemas.microsoft.com/office/drawing/2014/main" id="{66BF2447-5500-4821-80E3-1C36B1900E81}"/>
                </a:ext>
              </a:extLst>
            </p:cNvPr>
            <p:cNvSpPr/>
            <p:nvPr/>
          </p:nvSpPr>
          <p:spPr>
            <a:xfrm>
              <a:off x="1854975"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4" name="Shape 3926">
              <a:extLst>
                <a:ext uri="{FF2B5EF4-FFF2-40B4-BE49-F238E27FC236}">
                  <a16:creationId xmlns:a16="http://schemas.microsoft.com/office/drawing/2014/main" id="{2911E06E-C105-4057-ACFB-14D1C1E63F46}"/>
                </a:ext>
              </a:extLst>
            </p:cNvPr>
            <p:cNvSpPr/>
            <p:nvPr/>
          </p:nvSpPr>
          <p:spPr>
            <a:xfrm>
              <a:off x="2081374"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5" name="Shape 3927">
              <a:extLst>
                <a:ext uri="{FF2B5EF4-FFF2-40B4-BE49-F238E27FC236}">
                  <a16:creationId xmlns:a16="http://schemas.microsoft.com/office/drawing/2014/main" id="{7DB95589-A063-4243-AA4A-75AAD90FBC86}"/>
                </a:ext>
              </a:extLst>
            </p:cNvPr>
            <p:cNvSpPr/>
            <p:nvPr/>
          </p:nvSpPr>
          <p:spPr>
            <a:xfrm>
              <a:off x="2307779"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6" name="Shape 3928">
              <a:extLst>
                <a:ext uri="{FF2B5EF4-FFF2-40B4-BE49-F238E27FC236}">
                  <a16:creationId xmlns:a16="http://schemas.microsoft.com/office/drawing/2014/main" id="{7EA701BA-5332-4AE8-B555-FAAB40FDDC9B}"/>
                </a:ext>
              </a:extLst>
            </p:cNvPr>
            <p:cNvSpPr/>
            <p:nvPr/>
          </p:nvSpPr>
          <p:spPr>
            <a:xfrm>
              <a:off x="2534178"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7" name="Shape 3929">
              <a:extLst>
                <a:ext uri="{FF2B5EF4-FFF2-40B4-BE49-F238E27FC236}">
                  <a16:creationId xmlns:a16="http://schemas.microsoft.com/office/drawing/2014/main" id="{A89067CC-1B63-40E1-9CE4-73CDC858AC1A}"/>
                </a:ext>
              </a:extLst>
            </p:cNvPr>
            <p:cNvSpPr/>
            <p:nvPr/>
          </p:nvSpPr>
          <p:spPr>
            <a:xfrm>
              <a:off x="2760577" y="31536"/>
              <a:ext cx="0" cy="27172"/>
            </a:xfrm>
            <a:custGeom>
              <a:avLst/>
              <a:gdLst/>
              <a:ahLst/>
              <a:cxnLst/>
              <a:rect l="0" t="0" r="0" b="0"/>
              <a:pathLst>
                <a:path h="27172">
                  <a:moveTo>
                    <a:pt x="0" y="0"/>
                  </a:moveTo>
                  <a:lnTo>
                    <a:pt x="0" y="27172"/>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58" name="Rectangle 157">
              <a:extLst>
                <a:ext uri="{FF2B5EF4-FFF2-40B4-BE49-F238E27FC236}">
                  <a16:creationId xmlns:a16="http://schemas.microsoft.com/office/drawing/2014/main" id="{E3550B57-BA8C-41FA-8C57-09AB0C471900}"/>
                </a:ext>
              </a:extLst>
            </p:cNvPr>
            <p:cNvSpPr/>
            <p:nvPr/>
          </p:nvSpPr>
          <p:spPr>
            <a:xfrm>
              <a:off x="636540" y="2036990"/>
              <a:ext cx="124516"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9" name="Rectangle 158">
              <a:extLst>
                <a:ext uri="{FF2B5EF4-FFF2-40B4-BE49-F238E27FC236}">
                  <a16:creationId xmlns:a16="http://schemas.microsoft.com/office/drawing/2014/main" id="{DF0374C7-B333-4917-B44D-D0C54C49A78D}"/>
                </a:ext>
              </a:extLst>
            </p:cNvPr>
            <p:cNvSpPr/>
            <p:nvPr/>
          </p:nvSpPr>
          <p:spPr>
            <a:xfrm>
              <a:off x="2541414" y="2036990"/>
              <a:ext cx="103722"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0" name="Rectangle 159">
              <a:extLst>
                <a:ext uri="{FF2B5EF4-FFF2-40B4-BE49-F238E27FC236}">
                  <a16:creationId xmlns:a16="http://schemas.microsoft.com/office/drawing/2014/main" id="{F5A551C8-8BDE-410B-A828-72792E2AA392}"/>
                </a:ext>
              </a:extLst>
            </p:cNvPr>
            <p:cNvSpPr/>
            <p:nvPr/>
          </p:nvSpPr>
          <p:spPr>
            <a:xfrm>
              <a:off x="2447793" y="2036990"/>
              <a:ext cx="124516"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90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1" name="Rectangle 160">
              <a:extLst>
                <a:ext uri="{FF2B5EF4-FFF2-40B4-BE49-F238E27FC236}">
                  <a16:creationId xmlns:a16="http://schemas.microsoft.com/office/drawing/2014/main" id="{C42E0535-F207-4EDE-9E5B-839D8444C749}"/>
                </a:ext>
              </a:extLst>
            </p:cNvPr>
            <p:cNvSpPr/>
            <p:nvPr/>
          </p:nvSpPr>
          <p:spPr>
            <a:xfrm>
              <a:off x="730162" y="2036990"/>
              <a:ext cx="103723"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2" name="Rectangle 161">
              <a:extLst>
                <a:ext uri="{FF2B5EF4-FFF2-40B4-BE49-F238E27FC236}">
                  <a16:creationId xmlns:a16="http://schemas.microsoft.com/office/drawing/2014/main" id="{AB3E02C9-7225-47E3-BDCF-680001D0234F}"/>
                </a:ext>
              </a:extLst>
            </p:cNvPr>
            <p:cNvSpPr/>
            <p:nvPr/>
          </p:nvSpPr>
          <p:spPr>
            <a:xfrm>
              <a:off x="1089353" y="2036990"/>
              <a:ext cx="124516"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3" name="Rectangle 162">
              <a:extLst>
                <a:ext uri="{FF2B5EF4-FFF2-40B4-BE49-F238E27FC236}">
                  <a16:creationId xmlns:a16="http://schemas.microsoft.com/office/drawing/2014/main" id="{A62F181C-BF2C-4CAE-97B0-2E933BEBC178}"/>
                </a:ext>
              </a:extLst>
            </p:cNvPr>
            <p:cNvSpPr/>
            <p:nvPr/>
          </p:nvSpPr>
          <p:spPr>
            <a:xfrm>
              <a:off x="1182975" y="2036990"/>
              <a:ext cx="103723"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4" name="Rectangle 163">
              <a:extLst>
                <a:ext uri="{FF2B5EF4-FFF2-40B4-BE49-F238E27FC236}">
                  <a16:creationId xmlns:a16="http://schemas.microsoft.com/office/drawing/2014/main" id="{578C3DC9-EE41-474D-A38A-7DA5B6D7316F}"/>
                </a:ext>
              </a:extLst>
            </p:cNvPr>
            <p:cNvSpPr/>
            <p:nvPr/>
          </p:nvSpPr>
          <p:spPr>
            <a:xfrm>
              <a:off x="1542166" y="2036990"/>
              <a:ext cx="124516"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5" name="Rectangle 164">
              <a:extLst>
                <a:ext uri="{FF2B5EF4-FFF2-40B4-BE49-F238E27FC236}">
                  <a16:creationId xmlns:a16="http://schemas.microsoft.com/office/drawing/2014/main" id="{4AAA3D05-20BC-496C-8A23-992B0956EE2F}"/>
                </a:ext>
              </a:extLst>
            </p:cNvPr>
            <p:cNvSpPr/>
            <p:nvPr/>
          </p:nvSpPr>
          <p:spPr>
            <a:xfrm>
              <a:off x="1635788" y="2036990"/>
              <a:ext cx="103722"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6" name="Rectangle 165">
              <a:extLst>
                <a:ext uri="{FF2B5EF4-FFF2-40B4-BE49-F238E27FC236}">
                  <a16:creationId xmlns:a16="http://schemas.microsoft.com/office/drawing/2014/main" id="{8D9A2242-1B09-4080-900E-2D45A5BAF972}"/>
                </a:ext>
              </a:extLst>
            </p:cNvPr>
            <p:cNvSpPr/>
            <p:nvPr/>
          </p:nvSpPr>
          <p:spPr>
            <a:xfrm>
              <a:off x="1994979" y="2036990"/>
              <a:ext cx="124517"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7" name="Rectangle 166">
              <a:extLst>
                <a:ext uri="{FF2B5EF4-FFF2-40B4-BE49-F238E27FC236}">
                  <a16:creationId xmlns:a16="http://schemas.microsoft.com/office/drawing/2014/main" id="{835B7730-F734-4A96-A341-805465F1CEC1}"/>
                </a:ext>
              </a:extLst>
            </p:cNvPr>
            <p:cNvSpPr/>
            <p:nvPr/>
          </p:nvSpPr>
          <p:spPr>
            <a:xfrm>
              <a:off x="2088601" y="2036990"/>
              <a:ext cx="103722"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8" name="Shape 3932">
              <a:extLst>
                <a:ext uri="{FF2B5EF4-FFF2-40B4-BE49-F238E27FC236}">
                  <a16:creationId xmlns:a16="http://schemas.microsoft.com/office/drawing/2014/main" id="{78CFFB54-6B5D-47F5-BD7A-CDDCF391E2EF}"/>
                </a:ext>
              </a:extLst>
            </p:cNvPr>
            <p:cNvSpPr/>
            <p:nvPr/>
          </p:nvSpPr>
          <p:spPr>
            <a:xfrm>
              <a:off x="270156" y="31536"/>
              <a:ext cx="0" cy="1949850"/>
            </a:xfrm>
            <a:custGeom>
              <a:avLst/>
              <a:gdLst/>
              <a:ahLst/>
              <a:cxnLst/>
              <a:rect l="0" t="0" r="0" b="0"/>
              <a:pathLst>
                <a:path h="1949850">
                  <a:moveTo>
                    <a:pt x="0" y="194985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69" name="Shape 3933">
              <a:extLst>
                <a:ext uri="{FF2B5EF4-FFF2-40B4-BE49-F238E27FC236}">
                  <a16:creationId xmlns:a16="http://schemas.microsoft.com/office/drawing/2014/main" id="{FD8CA0A0-1A27-44B6-AED5-A36A2515DE89}"/>
                </a:ext>
              </a:extLst>
            </p:cNvPr>
            <p:cNvSpPr/>
            <p:nvPr/>
          </p:nvSpPr>
          <p:spPr>
            <a:xfrm>
              <a:off x="2986983" y="31536"/>
              <a:ext cx="0" cy="1949850"/>
            </a:xfrm>
            <a:custGeom>
              <a:avLst/>
              <a:gdLst/>
              <a:ahLst/>
              <a:cxnLst/>
              <a:rect l="0" t="0" r="0" b="0"/>
              <a:pathLst>
                <a:path h="1949850">
                  <a:moveTo>
                    <a:pt x="0" y="194985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0" name="Shape 3934">
              <a:extLst>
                <a:ext uri="{FF2B5EF4-FFF2-40B4-BE49-F238E27FC236}">
                  <a16:creationId xmlns:a16="http://schemas.microsoft.com/office/drawing/2014/main" id="{C0ACDF58-3B87-4BA9-A9DD-E86640FE3D02}"/>
                </a:ext>
              </a:extLst>
            </p:cNvPr>
            <p:cNvSpPr/>
            <p:nvPr/>
          </p:nvSpPr>
          <p:spPr>
            <a:xfrm>
              <a:off x="270156" y="1981386"/>
              <a:ext cx="27170" cy="0"/>
            </a:xfrm>
            <a:custGeom>
              <a:avLst/>
              <a:gdLst/>
              <a:ahLst/>
              <a:cxnLst/>
              <a:rect l="0" t="0" r="0" b="0"/>
              <a:pathLst>
                <a:path w="27170">
                  <a:moveTo>
                    <a:pt x="0" y="0"/>
                  </a:moveTo>
                  <a:lnTo>
                    <a:pt x="2717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1" name="Shape 3935">
              <a:extLst>
                <a:ext uri="{FF2B5EF4-FFF2-40B4-BE49-F238E27FC236}">
                  <a16:creationId xmlns:a16="http://schemas.microsoft.com/office/drawing/2014/main" id="{A9BA7272-92CA-490D-84B2-8050E46F7FCE}"/>
                </a:ext>
              </a:extLst>
            </p:cNvPr>
            <p:cNvSpPr/>
            <p:nvPr/>
          </p:nvSpPr>
          <p:spPr>
            <a:xfrm>
              <a:off x="270156" y="1656408"/>
              <a:ext cx="27170" cy="0"/>
            </a:xfrm>
            <a:custGeom>
              <a:avLst/>
              <a:gdLst/>
              <a:ahLst/>
              <a:cxnLst/>
              <a:rect l="0" t="0" r="0" b="0"/>
              <a:pathLst>
                <a:path w="27170">
                  <a:moveTo>
                    <a:pt x="0" y="0"/>
                  </a:moveTo>
                  <a:lnTo>
                    <a:pt x="2717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2" name="Shape 3936">
              <a:extLst>
                <a:ext uri="{FF2B5EF4-FFF2-40B4-BE49-F238E27FC236}">
                  <a16:creationId xmlns:a16="http://schemas.microsoft.com/office/drawing/2014/main" id="{65B5EBF3-AEC7-47A7-A3F0-8601F8D30F29}"/>
                </a:ext>
              </a:extLst>
            </p:cNvPr>
            <p:cNvSpPr/>
            <p:nvPr/>
          </p:nvSpPr>
          <p:spPr>
            <a:xfrm>
              <a:off x="270156" y="1331436"/>
              <a:ext cx="27170" cy="0"/>
            </a:xfrm>
            <a:custGeom>
              <a:avLst/>
              <a:gdLst/>
              <a:ahLst/>
              <a:cxnLst/>
              <a:rect l="0" t="0" r="0" b="0"/>
              <a:pathLst>
                <a:path w="27170">
                  <a:moveTo>
                    <a:pt x="0" y="0"/>
                  </a:moveTo>
                  <a:lnTo>
                    <a:pt x="2717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3" name="Shape 3937">
              <a:extLst>
                <a:ext uri="{FF2B5EF4-FFF2-40B4-BE49-F238E27FC236}">
                  <a16:creationId xmlns:a16="http://schemas.microsoft.com/office/drawing/2014/main" id="{D5900E90-8E3A-471F-96E3-AD6313713E00}"/>
                </a:ext>
              </a:extLst>
            </p:cNvPr>
            <p:cNvSpPr/>
            <p:nvPr/>
          </p:nvSpPr>
          <p:spPr>
            <a:xfrm>
              <a:off x="270156" y="1006461"/>
              <a:ext cx="27170" cy="0"/>
            </a:xfrm>
            <a:custGeom>
              <a:avLst/>
              <a:gdLst/>
              <a:ahLst/>
              <a:cxnLst/>
              <a:rect l="0" t="0" r="0" b="0"/>
              <a:pathLst>
                <a:path w="27170">
                  <a:moveTo>
                    <a:pt x="0" y="0"/>
                  </a:moveTo>
                  <a:lnTo>
                    <a:pt x="2717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4" name="Shape 3938">
              <a:extLst>
                <a:ext uri="{FF2B5EF4-FFF2-40B4-BE49-F238E27FC236}">
                  <a16:creationId xmlns:a16="http://schemas.microsoft.com/office/drawing/2014/main" id="{ED26CE8B-AC22-4624-83E8-0D6FB57E9EBC}"/>
                </a:ext>
              </a:extLst>
            </p:cNvPr>
            <p:cNvSpPr/>
            <p:nvPr/>
          </p:nvSpPr>
          <p:spPr>
            <a:xfrm>
              <a:off x="270156" y="681486"/>
              <a:ext cx="27170" cy="0"/>
            </a:xfrm>
            <a:custGeom>
              <a:avLst/>
              <a:gdLst/>
              <a:ahLst/>
              <a:cxnLst/>
              <a:rect l="0" t="0" r="0" b="0"/>
              <a:pathLst>
                <a:path w="27170">
                  <a:moveTo>
                    <a:pt x="0" y="0"/>
                  </a:moveTo>
                  <a:lnTo>
                    <a:pt x="2717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5" name="Shape 3939">
              <a:extLst>
                <a:ext uri="{FF2B5EF4-FFF2-40B4-BE49-F238E27FC236}">
                  <a16:creationId xmlns:a16="http://schemas.microsoft.com/office/drawing/2014/main" id="{2B4C5540-41A1-4A5B-A8E5-3E2B4C01FFD1}"/>
                </a:ext>
              </a:extLst>
            </p:cNvPr>
            <p:cNvSpPr/>
            <p:nvPr/>
          </p:nvSpPr>
          <p:spPr>
            <a:xfrm>
              <a:off x="270156" y="356511"/>
              <a:ext cx="27170" cy="0"/>
            </a:xfrm>
            <a:custGeom>
              <a:avLst/>
              <a:gdLst/>
              <a:ahLst/>
              <a:cxnLst/>
              <a:rect l="0" t="0" r="0" b="0"/>
              <a:pathLst>
                <a:path w="27170">
                  <a:moveTo>
                    <a:pt x="0" y="0"/>
                  </a:moveTo>
                  <a:lnTo>
                    <a:pt x="2717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6" name="Shape 3940">
              <a:extLst>
                <a:ext uri="{FF2B5EF4-FFF2-40B4-BE49-F238E27FC236}">
                  <a16:creationId xmlns:a16="http://schemas.microsoft.com/office/drawing/2014/main" id="{D1107052-E170-4058-9C31-2F6F3DED7FAD}"/>
                </a:ext>
              </a:extLst>
            </p:cNvPr>
            <p:cNvSpPr/>
            <p:nvPr/>
          </p:nvSpPr>
          <p:spPr>
            <a:xfrm>
              <a:off x="270156" y="31536"/>
              <a:ext cx="27170" cy="0"/>
            </a:xfrm>
            <a:custGeom>
              <a:avLst/>
              <a:gdLst/>
              <a:ahLst/>
              <a:cxnLst/>
              <a:rect l="0" t="0" r="0" b="0"/>
              <a:pathLst>
                <a:path w="27170">
                  <a:moveTo>
                    <a:pt x="0" y="0"/>
                  </a:moveTo>
                  <a:lnTo>
                    <a:pt x="2717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7" name="Shape 3941">
              <a:extLst>
                <a:ext uri="{FF2B5EF4-FFF2-40B4-BE49-F238E27FC236}">
                  <a16:creationId xmlns:a16="http://schemas.microsoft.com/office/drawing/2014/main" id="{21C6A436-B613-425F-ABF9-775AF0EF0D4D}"/>
                </a:ext>
              </a:extLst>
            </p:cNvPr>
            <p:cNvSpPr/>
            <p:nvPr/>
          </p:nvSpPr>
          <p:spPr>
            <a:xfrm>
              <a:off x="2959811" y="1981386"/>
              <a:ext cx="27172" cy="0"/>
            </a:xfrm>
            <a:custGeom>
              <a:avLst/>
              <a:gdLst/>
              <a:ahLst/>
              <a:cxnLst/>
              <a:rect l="0" t="0" r="0" b="0"/>
              <a:pathLst>
                <a:path w="27172">
                  <a:moveTo>
                    <a:pt x="27172" y="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8" name="Shape 3942">
              <a:extLst>
                <a:ext uri="{FF2B5EF4-FFF2-40B4-BE49-F238E27FC236}">
                  <a16:creationId xmlns:a16="http://schemas.microsoft.com/office/drawing/2014/main" id="{B1EC4137-3729-4A27-AB3A-D4A25A89D747}"/>
                </a:ext>
              </a:extLst>
            </p:cNvPr>
            <p:cNvSpPr/>
            <p:nvPr/>
          </p:nvSpPr>
          <p:spPr>
            <a:xfrm>
              <a:off x="2959811" y="1656408"/>
              <a:ext cx="27172" cy="0"/>
            </a:xfrm>
            <a:custGeom>
              <a:avLst/>
              <a:gdLst/>
              <a:ahLst/>
              <a:cxnLst/>
              <a:rect l="0" t="0" r="0" b="0"/>
              <a:pathLst>
                <a:path w="27172">
                  <a:moveTo>
                    <a:pt x="27172" y="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79" name="Shape 3943">
              <a:extLst>
                <a:ext uri="{FF2B5EF4-FFF2-40B4-BE49-F238E27FC236}">
                  <a16:creationId xmlns:a16="http://schemas.microsoft.com/office/drawing/2014/main" id="{881EFCBE-9092-4390-8AB1-9262EE92BBA4}"/>
                </a:ext>
              </a:extLst>
            </p:cNvPr>
            <p:cNvSpPr/>
            <p:nvPr/>
          </p:nvSpPr>
          <p:spPr>
            <a:xfrm>
              <a:off x="2959811" y="1331436"/>
              <a:ext cx="27172" cy="0"/>
            </a:xfrm>
            <a:custGeom>
              <a:avLst/>
              <a:gdLst/>
              <a:ahLst/>
              <a:cxnLst/>
              <a:rect l="0" t="0" r="0" b="0"/>
              <a:pathLst>
                <a:path w="27172">
                  <a:moveTo>
                    <a:pt x="27172" y="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0" name="Shape 3944">
              <a:extLst>
                <a:ext uri="{FF2B5EF4-FFF2-40B4-BE49-F238E27FC236}">
                  <a16:creationId xmlns:a16="http://schemas.microsoft.com/office/drawing/2014/main" id="{996D97E1-4C8A-4F1D-9506-59CD181BFD52}"/>
                </a:ext>
              </a:extLst>
            </p:cNvPr>
            <p:cNvSpPr/>
            <p:nvPr/>
          </p:nvSpPr>
          <p:spPr>
            <a:xfrm>
              <a:off x="2959811" y="1006461"/>
              <a:ext cx="27172" cy="0"/>
            </a:xfrm>
            <a:custGeom>
              <a:avLst/>
              <a:gdLst/>
              <a:ahLst/>
              <a:cxnLst/>
              <a:rect l="0" t="0" r="0" b="0"/>
              <a:pathLst>
                <a:path w="27172">
                  <a:moveTo>
                    <a:pt x="27172" y="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1" name="Shape 3945">
              <a:extLst>
                <a:ext uri="{FF2B5EF4-FFF2-40B4-BE49-F238E27FC236}">
                  <a16:creationId xmlns:a16="http://schemas.microsoft.com/office/drawing/2014/main" id="{785C3659-A392-45DD-9C94-F48927387A3A}"/>
                </a:ext>
              </a:extLst>
            </p:cNvPr>
            <p:cNvSpPr/>
            <p:nvPr/>
          </p:nvSpPr>
          <p:spPr>
            <a:xfrm>
              <a:off x="2959811" y="681486"/>
              <a:ext cx="27172" cy="0"/>
            </a:xfrm>
            <a:custGeom>
              <a:avLst/>
              <a:gdLst/>
              <a:ahLst/>
              <a:cxnLst/>
              <a:rect l="0" t="0" r="0" b="0"/>
              <a:pathLst>
                <a:path w="27172">
                  <a:moveTo>
                    <a:pt x="27172" y="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2" name="Shape 3946">
              <a:extLst>
                <a:ext uri="{FF2B5EF4-FFF2-40B4-BE49-F238E27FC236}">
                  <a16:creationId xmlns:a16="http://schemas.microsoft.com/office/drawing/2014/main" id="{C3B8870B-0567-4697-8F61-C41575E43FAF}"/>
                </a:ext>
              </a:extLst>
            </p:cNvPr>
            <p:cNvSpPr/>
            <p:nvPr/>
          </p:nvSpPr>
          <p:spPr>
            <a:xfrm>
              <a:off x="2959811" y="356511"/>
              <a:ext cx="27172" cy="0"/>
            </a:xfrm>
            <a:custGeom>
              <a:avLst/>
              <a:gdLst/>
              <a:ahLst/>
              <a:cxnLst/>
              <a:rect l="0" t="0" r="0" b="0"/>
              <a:pathLst>
                <a:path w="27172">
                  <a:moveTo>
                    <a:pt x="27172" y="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3" name="Shape 3947">
              <a:extLst>
                <a:ext uri="{FF2B5EF4-FFF2-40B4-BE49-F238E27FC236}">
                  <a16:creationId xmlns:a16="http://schemas.microsoft.com/office/drawing/2014/main" id="{E64331FA-2507-40FA-A5C6-D55C88E7FCC9}"/>
                </a:ext>
              </a:extLst>
            </p:cNvPr>
            <p:cNvSpPr/>
            <p:nvPr/>
          </p:nvSpPr>
          <p:spPr>
            <a:xfrm>
              <a:off x="2959811" y="31536"/>
              <a:ext cx="27172" cy="0"/>
            </a:xfrm>
            <a:custGeom>
              <a:avLst/>
              <a:gdLst/>
              <a:ahLst/>
              <a:cxnLst/>
              <a:rect l="0" t="0" r="0" b="0"/>
              <a:pathLst>
                <a:path w="27172">
                  <a:moveTo>
                    <a:pt x="27172" y="0"/>
                  </a:moveTo>
                  <a:lnTo>
                    <a:pt x="0" y="0"/>
                  </a:lnTo>
                </a:path>
              </a:pathLst>
            </a:custGeom>
            <a:ln w="3603" cap="sq">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84" name="Rectangle 183">
              <a:extLst>
                <a:ext uri="{FF2B5EF4-FFF2-40B4-BE49-F238E27FC236}">
                  <a16:creationId xmlns:a16="http://schemas.microsoft.com/office/drawing/2014/main" id="{E954CCD5-AB87-4660-92A6-00631C113751}"/>
                </a:ext>
              </a:extLst>
            </p:cNvPr>
            <p:cNvSpPr/>
            <p:nvPr/>
          </p:nvSpPr>
          <p:spPr>
            <a:xfrm>
              <a:off x="188417" y="1949850"/>
              <a:ext cx="62258" cy="11206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5" name="Rectangle 184">
              <a:extLst>
                <a:ext uri="{FF2B5EF4-FFF2-40B4-BE49-F238E27FC236}">
                  <a16:creationId xmlns:a16="http://schemas.microsoft.com/office/drawing/2014/main" id="{70C3578E-C82E-4E70-B2D4-E4EB82BB6393}"/>
                </a:ext>
              </a:extLst>
            </p:cNvPr>
            <p:cNvSpPr/>
            <p:nvPr/>
          </p:nvSpPr>
          <p:spPr>
            <a:xfrm>
              <a:off x="188417" y="1624875"/>
              <a:ext cx="62258" cy="11206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6" name="Rectangle 185">
              <a:extLst>
                <a:ext uri="{FF2B5EF4-FFF2-40B4-BE49-F238E27FC236}">
                  <a16:creationId xmlns:a16="http://schemas.microsoft.com/office/drawing/2014/main" id="{025F2CB0-ABFC-49AC-823C-C04D78F5C78C}"/>
                </a:ext>
              </a:extLst>
            </p:cNvPr>
            <p:cNvSpPr/>
            <p:nvPr/>
          </p:nvSpPr>
          <p:spPr>
            <a:xfrm>
              <a:off x="188417" y="1299900"/>
              <a:ext cx="62258"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7" name="Rectangle 186">
              <a:extLst>
                <a:ext uri="{FF2B5EF4-FFF2-40B4-BE49-F238E27FC236}">
                  <a16:creationId xmlns:a16="http://schemas.microsoft.com/office/drawing/2014/main" id="{D2A1F442-8135-4862-80C8-C5AE3D7F322C}"/>
                </a:ext>
              </a:extLst>
            </p:cNvPr>
            <p:cNvSpPr/>
            <p:nvPr/>
          </p:nvSpPr>
          <p:spPr>
            <a:xfrm>
              <a:off x="188417" y="974925"/>
              <a:ext cx="62258" cy="11206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8" name="Rectangle 187">
              <a:extLst>
                <a:ext uri="{FF2B5EF4-FFF2-40B4-BE49-F238E27FC236}">
                  <a16:creationId xmlns:a16="http://schemas.microsoft.com/office/drawing/2014/main" id="{58B3AF6E-BDF1-4964-80FF-430A7F214149}"/>
                </a:ext>
              </a:extLst>
            </p:cNvPr>
            <p:cNvSpPr/>
            <p:nvPr/>
          </p:nvSpPr>
          <p:spPr>
            <a:xfrm>
              <a:off x="188417" y="649950"/>
              <a:ext cx="62258" cy="11206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9" name="Rectangle 188">
              <a:extLst>
                <a:ext uri="{FF2B5EF4-FFF2-40B4-BE49-F238E27FC236}">
                  <a16:creationId xmlns:a16="http://schemas.microsoft.com/office/drawing/2014/main" id="{69698871-1C53-433F-93B5-D6CAB87BE9F8}"/>
                </a:ext>
              </a:extLst>
            </p:cNvPr>
            <p:cNvSpPr/>
            <p:nvPr/>
          </p:nvSpPr>
          <p:spPr>
            <a:xfrm>
              <a:off x="145207" y="324975"/>
              <a:ext cx="124516" cy="11206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0" name="Rectangle 189">
              <a:extLst>
                <a:ext uri="{FF2B5EF4-FFF2-40B4-BE49-F238E27FC236}">
                  <a16:creationId xmlns:a16="http://schemas.microsoft.com/office/drawing/2014/main" id="{24F1162B-7B62-4C7F-A8A9-3BE7BFBA9235}"/>
                </a:ext>
              </a:extLst>
            </p:cNvPr>
            <p:cNvSpPr/>
            <p:nvPr/>
          </p:nvSpPr>
          <p:spPr>
            <a:xfrm>
              <a:off x="145207" y="0"/>
              <a:ext cx="124516" cy="11206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75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1" name="Rectangle 190">
              <a:extLst>
                <a:ext uri="{FF2B5EF4-FFF2-40B4-BE49-F238E27FC236}">
                  <a16:creationId xmlns:a16="http://schemas.microsoft.com/office/drawing/2014/main" id="{57BA960D-7655-4D34-A4E2-0849697E5CA8}"/>
                </a:ext>
              </a:extLst>
            </p:cNvPr>
            <p:cNvSpPr/>
            <p:nvPr/>
          </p:nvSpPr>
          <p:spPr>
            <a:xfrm rot="-5399999">
              <a:off x="-445668" y="889663"/>
              <a:ext cx="1079732" cy="1206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Temperature Error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2" name="Rectangle 191">
              <a:extLst>
                <a:ext uri="{FF2B5EF4-FFF2-40B4-BE49-F238E27FC236}">
                  <a16:creationId xmlns:a16="http://schemas.microsoft.com/office/drawing/2014/main" id="{0056137C-CA34-488D-AA28-94FD5699A6EC}"/>
                </a:ext>
              </a:extLst>
            </p:cNvPr>
            <p:cNvSpPr/>
            <p:nvPr/>
          </p:nvSpPr>
          <p:spPr>
            <a:xfrm rot="-5399999">
              <a:off x="21072" y="589729"/>
              <a:ext cx="52680" cy="948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6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3" name="Rectangle 192">
              <a:extLst>
                <a:ext uri="{FF2B5EF4-FFF2-40B4-BE49-F238E27FC236}">
                  <a16:creationId xmlns:a16="http://schemas.microsoft.com/office/drawing/2014/main" id="{6EDF13CF-3122-4B58-AD7E-D6C74CA9931C}"/>
                </a:ext>
              </a:extLst>
            </p:cNvPr>
            <p:cNvSpPr/>
            <p:nvPr/>
          </p:nvSpPr>
          <p:spPr>
            <a:xfrm rot="-5399999">
              <a:off x="27150" y="492881"/>
              <a:ext cx="134095" cy="120686"/>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00">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4" name="Shape 3958">
              <a:extLst>
                <a:ext uri="{FF2B5EF4-FFF2-40B4-BE49-F238E27FC236}">
                  <a16:creationId xmlns:a16="http://schemas.microsoft.com/office/drawing/2014/main" id="{C2A28BDA-3DF1-41D8-871B-306974A3E416}"/>
                </a:ext>
              </a:extLst>
            </p:cNvPr>
            <p:cNvSpPr/>
            <p:nvPr/>
          </p:nvSpPr>
          <p:spPr>
            <a:xfrm>
              <a:off x="270156" y="1981386"/>
              <a:ext cx="2716827" cy="0"/>
            </a:xfrm>
            <a:custGeom>
              <a:avLst/>
              <a:gdLst/>
              <a:ahLst/>
              <a:cxnLst/>
              <a:rect l="0" t="0" r="0" b="0"/>
              <a:pathLst>
                <a:path w="2716827">
                  <a:moveTo>
                    <a:pt x="0" y="0"/>
                  </a:moveTo>
                  <a:lnTo>
                    <a:pt x="2716827" y="0"/>
                  </a:lnTo>
                </a:path>
              </a:pathLst>
            </a:custGeom>
            <a:ln w="3603" cap="flat">
              <a:round/>
            </a:ln>
          </p:spPr>
          <p:style>
            <a:lnRef idx="1">
              <a:srgbClr val="262626"/>
            </a:lnRef>
            <a:fillRef idx="0">
              <a:srgbClr val="000000">
                <a:alpha val="0"/>
              </a:srgbClr>
            </a:fillRef>
            <a:effectRef idx="0">
              <a:scrgbClr r="0" g="0" b="0"/>
            </a:effectRef>
            <a:fontRef idx="none"/>
          </p:style>
          <p:txBody>
            <a:bodyPr/>
            <a:lstStyle/>
            <a:p>
              <a:endParaRPr lang="en-US"/>
            </a:p>
          </p:txBody>
        </p:sp>
        <p:sp>
          <p:nvSpPr>
            <p:cNvPr id="195" name="Shape 56780">
              <a:extLst>
                <a:ext uri="{FF2B5EF4-FFF2-40B4-BE49-F238E27FC236}">
                  <a16:creationId xmlns:a16="http://schemas.microsoft.com/office/drawing/2014/main" id="{F9BA7991-329D-4942-8026-9EBB224DB6FF}"/>
                </a:ext>
              </a:extLst>
            </p:cNvPr>
            <p:cNvSpPr/>
            <p:nvPr/>
          </p:nvSpPr>
          <p:spPr>
            <a:xfrm>
              <a:off x="541838" y="1155197"/>
              <a:ext cx="362247" cy="826189"/>
            </a:xfrm>
            <a:custGeom>
              <a:avLst/>
              <a:gdLst/>
              <a:ahLst/>
              <a:cxnLst/>
              <a:rect l="0" t="0" r="0" b="0"/>
              <a:pathLst>
                <a:path w="362247" h="826189">
                  <a:moveTo>
                    <a:pt x="0" y="0"/>
                  </a:moveTo>
                  <a:lnTo>
                    <a:pt x="362247" y="0"/>
                  </a:lnTo>
                  <a:lnTo>
                    <a:pt x="362247" y="826189"/>
                  </a:lnTo>
                  <a:lnTo>
                    <a:pt x="0" y="826189"/>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196" name="Shape 56781">
              <a:extLst>
                <a:ext uri="{FF2B5EF4-FFF2-40B4-BE49-F238E27FC236}">
                  <a16:creationId xmlns:a16="http://schemas.microsoft.com/office/drawing/2014/main" id="{194BD988-56B2-4F02-A267-44957DDE1D5F}"/>
                </a:ext>
              </a:extLst>
            </p:cNvPr>
            <p:cNvSpPr/>
            <p:nvPr/>
          </p:nvSpPr>
          <p:spPr>
            <a:xfrm>
              <a:off x="994643" y="1121378"/>
              <a:ext cx="362247" cy="860008"/>
            </a:xfrm>
            <a:custGeom>
              <a:avLst/>
              <a:gdLst/>
              <a:ahLst/>
              <a:cxnLst/>
              <a:rect l="0" t="0" r="0" b="0"/>
              <a:pathLst>
                <a:path w="362247" h="860008">
                  <a:moveTo>
                    <a:pt x="0" y="0"/>
                  </a:moveTo>
                  <a:lnTo>
                    <a:pt x="362247" y="0"/>
                  </a:lnTo>
                  <a:lnTo>
                    <a:pt x="362247" y="860008"/>
                  </a:lnTo>
                  <a:lnTo>
                    <a:pt x="0" y="860008"/>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197" name="Shape 56782">
              <a:extLst>
                <a:ext uri="{FF2B5EF4-FFF2-40B4-BE49-F238E27FC236}">
                  <a16:creationId xmlns:a16="http://schemas.microsoft.com/office/drawing/2014/main" id="{7DC086DC-C818-45C4-8539-07C50E6282B5}"/>
                </a:ext>
              </a:extLst>
            </p:cNvPr>
            <p:cNvSpPr/>
            <p:nvPr/>
          </p:nvSpPr>
          <p:spPr>
            <a:xfrm>
              <a:off x="1447447" y="1111490"/>
              <a:ext cx="362238" cy="869896"/>
            </a:xfrm>
            <a:custGeom>
              <a:avLst/>
              <a:gdLst/>
              <a:ahLst/>
              <a:cxnLst/>
              <a:rect l="0" t="0" r="0" b="0"/>
              <a:pathLst>
                <a:path w="362238" h="869896">
                  <a:moveTo>
                    <a:pt x="0" y="0"/>
                  </a:moveTo>
                  <a:lnTo>
                    <a:pt x="362238" y="0"/>
                  </a:lnTo>
                  <a:lnTo>
                    <a:pt x="362238" y="869896"/>
                  </a:lnTo>
                  <a:lnTo>
                    <a:pt x="0" y="869896"/>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198" name="Shape 56783">
              <a:extLst>
                <a:ext uri="{FF2B5EF4-FFF2-40B4-BE49-F238E27FC236}">
                  <a16:creationId xmlns:a16="http://schemas.microsoft.com/office/drawing/2014/main" id="{A18464FB-2E06-40D7-ABFF-979B1B6B2C25}"/>
                </a:ext>
              </a:extLst>
            </p:cNvPr>
            <p:cNvSpPr/>
            <p:nvPr/>
          </p:nvSpPr>
          <p:spPr>
            <a:xfrm>
              <a:off x="1900252" y="1085751"/>
              <a:ext cx="362247" cy="895635"/>
            </a:xfrm>
            <a:custGeom>
              <a:avLst/>
              <a:gdLst/>
              <a:ahLst/>
              <a:cxnLst/>
              <a:rect l="0" t="0" r="0" b="0"/>
              <a:pathLst>
                <a:path w="362247" h="895635">
                  <a:moveTo>
                    <a:pt x="0" y="0"/>
                  </a:moveTo>
                  <a:lnTo>
                    <a:pt x="362247" y="0"/>
                  </a:lnTo>
                  <a:lnTo>
                    <a:pt x="362247" y="895635"/>
                  </a:lnTo>
                  <a:lnTo>
                    <a:pt x="0" y="895635"/>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199" name="Shape 56784">
              <a:extLst>
                <a:ext uri="{FF2B5EF4-FFF2-40B4-BE49-F238E27FC236}">
                  <a16:creationId xmlns:a16="http://schemas.microsoft.com/office/drawing/2014/main" id="{C1BCBF87-7B55-495A-B766-4BE6A1EBA040}"/>
                </a:ext>
              </a:extLst>
            </p:cNvPr>
            <p:cNvSpPr/>
            <p:nvPr/>
          </p:nvSpPr>
          <p:spPr>
            <a:xfrm>
              <a:off x="2353056" y="521868"/>
              <a:ext cx="362246" cy="1459518"/>
            </a:xfrm>
            <a:custGeom>
              <a:avLst/>
              <a:gdLst/>
              <a:ahLst/>
              <a:cxnLst/>
              <a:rect l="0" t="0" r="0" b="0"/>
              <a:pathLst>
                <a:path w="362246" h="1459518">
                  <a:moveTo>
                    <a:pt x="0" y="0"/>
                  </a:moveTo>
                  <a:lnTo>
                    <a:pt x="362246" y="0"/>
                  </a:lnTo>
                  <a:lnTo>
                    <a:pt x="362246" y="1459518"/>
                  </a:lnTo>
                  <a:lnTo>
                    <a:pt x="0" y="1459518"/>
                  </a:lnTo>
                  <a:lnTo>
                    <a:pt x="0" y="0"/>
                  </a:lnTo>
                </a:path>
              </a:pathLst>
            </a:custGeom>
            <a:ln w="0" cap="flat">
              <a:round/>
            </a:ln>
          </p:spPr>
          <p:style>
            <a:lnRef idx="0">
              <a:srgbClr val="000000">
                <a:alpha val="0"/>
              </a:srgbClr>
            </a:lnRef>
            <a:fillRef idx="1">
              <a:srgbClr val="FFFF00"/>
            </a:fillRef>
            <a:effectRef idx="0">
              <a:scrgbClr r="0" g="0" b="0"/>
            </a:effectRef>
            <a:fontRef idx="none"/>
          </p:style>
          <p:txBody>
            <a:bodyPr/>
            <a:lstStyle/>
            <a:p>
              <a:endParaRPr lang="en-US"/>
            </a:p>
          </p:txBody>
        </p:sp>
        <p:sp>
          <p:nvSpPr>
            <p:cNvPr id="200" name="Shape 3964">
              <a:extLst>
                <a:ext uri="{FF2B5EF4-FFF2-40B4-BE49-F238E27FC236}">
                  <a16:creationId xmlns:a16="http://schemas.microsoft.com/office/drawing/2014/main" id="{D6265FE9-C6EB-4DF8-903E-3943108DC550}"/>
                </a:ext>
              </a:extLst>
            </p:cNvPr>
            <p:cNvSpPr/>
            <p:nvPr/>
          </p:nvSpPr>
          <p:spPr>
            <a:xfrm>
              <a:off x="541838" y="1155197"/>
              <a:ext cx="362247" cy="826189"/>
            </a:xfrm>
            <a:custGeom>
              <a:avLst/>
              <a:gdLst/>
              <a:ahLst/>
              <a:cxnLst/>
              <a:rect l="0" t="0" r="0" b="0"/>
              <a:pathLst>
                <a:path w="362247" h="826189">
                  <a:moveTo>
                    <a:pt x="0" y="826189"/>
                  </a:moveTo>
                  <a:lnTo>
                    <a:pt x="362247" y="826189"/>
                  </a:lnTo>
                  <a:lnTo>
                    <a:pt x="362247" y="0"/>
                  </a:lnTo>
                  <a:lnTo>
                    <a:pt x="0" y="0"/>
                  </a:lnTo>
                  <a:close/>
                </a:path>
              </a:pathLst>
            </a:custGeom>
            <a:ln w="3603"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1" name="Shape 3965">
              <a:extLst>
                <a:ext uri="{FF2B5EF4-FFF2-40B4-BE49-F238E27FC236}">
                  <a16:creationId xmlns:a16="http://schemas.microsoft.com/office/drawing/2014/main" id="{2C8F0825-B956-43FD-BE90-63C01F738F67}"/>
                </a:ext>
              </a:extLst>
            </p:cNvPr>
            <p:cNvSpPr/>
            <p:nvPr/>
          </p:nvSpPr>
          <p:spPr>
            <a:xfrm>
              <a:off x="994643" y="1121378"/>
              <a:ext cx="362247" cy="860008"/>
            </a:xfrm>
            <a:custGeom>
              <a:avLst/>
              <a:gdLst/>
              <a:ahLst/>
              <a:cxnLst/>
              <a:rect l="0" t="0" r="0" b="0"/>
              <a:pathLst>
                <a:path w="362247" h="860008">
                  <a:moveTo>
                    <a:pt x="0" y="860008"/>
                  </a:moveTo>
                  <a:lnTo>
                    <a:pt x="362247" y="860008"/>
                  </a:lnTo>
                  <a:lnTo>
                    <a:pt x="362247" y="0"/>
                  </a:lnTo>
                  <a:lnTo>
                    <a:pt x="0" y="0"/>
                  </a:lnTo>
                  <a:close/>
                </a:path>
              </a:pathLst>
            </a:custGeom>
            <a:ln w="3603"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2" name="Shape 3966">
              <a:extLst>
                <a:ext uri="{FF2B5EF4-FFF2-40B4-BE49-F238E27FC236}">
                  <a16:creationId xmlns:a16="http://schemas.microsoft.com/office/drawing/2014/main" id="{01E7640D-B8E1-47E0-A4EB-35C44DF5D213}"/>
                </a:ext>
              </a:extLst>
            </p:cNvPr>
            <p:cNvSpPr/>
            <p:nvPr/>
          </p:nvSpPr>
          <p:spPr>
            <a:xfrm>
              <a:off x="1447447" y="1111490"/>
              <a:ext cx="362238" cy="869896"/>
            </a:xfrm>
            <a:custGeom>
              <a:avLst/>
              <a:gdLst/>
              <a:ahLst/>
              <a:cxnLst/>
              <a:rect l="0" t="0" r="0" b="0"/>
              <a:pathLst>
                <a:path w="362238" h="869896">
                  <a:moveTo>
                    <a:pt x="0" y="869896"/>
                  </a:moveTo>
                  <a:lnTo>
                    <a:pt x="362238" y="869896"/>
                  </a:lnTo>
                  <a:lnTo>
                    <a:pt x="362238" y="0"/>
                  </a:lnTo>
                  <a:lnTo>
                    <a:pt x="0" y="0"/>
                  </a:lnTo>
                  <a:close/>
                </a:path>
              </a:pathLst>
            </a:custGeom>
            <a:ln w="3603"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3" name="Shape 3967">
              <a:extLst>
                <a:ext uri="{FF2B5EF4-FFF2-40B4-BE49-F238E27FC236}">
                  <a16:creationId xmlns:a16="http://schemas.microsoft.com/office/drawing/2014/main" id="{CADA2C48-58BA-4B37-8A90-B8ECF50A8554}"/>
                </a:ext>
              </a:extLst>
            </p:cNvPr>
            <p:cNvSpPr/>
            <p:nvPr/>
          </p:nvSpPr>
          <p:spPr>
            <a:xfrm>
              <a:off x="1900252" y="1085751"/>
              <a:ext cx="362247" cy="895635"/>
            </a:xfrm>
            <a:custGeom>
              <a:avLst/>
              <a:gdLst/>
              <a:ahLst/>
              <a:cxnLst/>
              <a:rect l="0" t="0" r="0" b="0"/>
              <a:pathLst>
                <a:path w="362247" h="895635">
                  <a:moveTo>
                    <a:pt x="0" y="895635"/>
                  </a:moveTo>
                  <a:lnTo>
                    <a:pt x="362247" y="895635"/>
                  </a:lnTo>
                  <a:lnTo>
                    <a:pt x="362247" y="0"/>
                  </a:lnTo>
                  <a:lnTo>
                    <a:pt x="0" y="0"/>
                  </a:lnTo>
                  <a:close/>
                </a:path>
              </a:pathLst>
            </a:custGeom>
            <a:ln w="3603"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4" name="Shape 3968">
              <a:extLst>
                <a:ext uri="{FF2B5EF4-FFF2-40B4-BE49-F238E27FC236}">
                  <a16:creationId xmlns:a16="http://schemas.microsoft.com/office/drawing/2014/main" id="{D22CB86B-BEA7-45CB-8A25-2077D16FD63E}"/>
                </a:ext>
              </a:extLst>
            </p:cNvPr>
            <p:cNvSpPr/>
            <p:nvPr/>
          </p:nvSpPr>
          <p:spPr>
            <a:xfrm>
              <a:off x="2353056" y="521868"/>
              <a:ext cx="362246" cy="1459518"/>
            </a:xfrm>
            <a:custGeom>
              <a:avLst/>
              <a:gdLst/>
              <a:ahLst/>
              <a:cxnLst/>
              <a:rect l="0" t="0" r="0" b="0"/>
              <a:pathLst>
                <a:path w="362246" h="1459518">
                  <a:moveTo>
                    <a:pt x="0" y="1459518"/>
                  </a:moveTo>
                  <a:lnTo>
                    <a:pt x="362246" y="1459518"/>
                  </a:lnTo>
                  <a:lnTo>
                    <a:pt x="362246" y="0"/>
                  </a:lnTo>
                  <a:lnTo>
                    <a:pt x="0" y="0"/>
                  </a:lnTo>
                  <a:close/>
                </a:path>
              </a:pathLst>
            </a:custGeom>
            <a:ln w="3603"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05" name="Shape 3969">
              <a:extLst>
                <a:ext uri="{FF2B5EF4-FFF2-40B4-BE49-F238E27FC236}">
                  <a16:creationId xmlns:a16="http://schemas.microsoft.com/office/drawing/2014/main" id="{A01C6040-F5CF-4E8E-850A-A3B18E5FD0EC}"/>
                </a:ext>
              </a:extLst>
            </p:cNvPr>
            <p:cNvSpPr/>
            <p:nvPr/>
          </p:nvSpPr>
          <p:spPr>
            <a:xfrm>
              <a:off x="722960" y="1090058"/>
              <a:ext cx="0" cy="130271"/>
            </a:xfrm>
            <a:custGeom>
              <a:avLst/>
              <a:gdLst/>
              <a:ahLst/>
              <a:cxnLst/>
              <a:rect l="0" t="0" r="0" b="0"/>
              <a:pathLst>
                <a:path h="130271">
                  <a:moveTo>
                    <a:pt x="0" y="130271"/>
                  </a:moveTo>
                  <a:lnTo>
                    <a:pt x="0"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6" name="Shape 3970">
              <a:extLst>
                <a:ext uri="{FF2B5EF4-FFF2-40B4-BE49-F238E27FC236}">
                  <a16:creationId xmlns:a16="http://schemas.microsoft.com/office/drawing/2014/main" id="{B86EE9E5-5862-4FE1-BC25-3450B01A005B}"/>
                </a:ext>
              </a:extLst>
            </p:cNvPr>
            <p:cNvSpPr/>
            <p:nvPr/>
          </p:nvSpPr>
          <p:spPr>
            <a:xfrm>
              <a:off x="1175765" y="1054647"/>
              <a:ext cx="0" cy="133461"/>
            </a:xfrm>
            <a:custGeom>
              <a:avLst/>
              <a:gdLst/>
              <a:ahLst/>
              <a:cxnLst/>
              <a:rect l="0" t="0" r="0" b="0"/>
              <a:pathLst>
                <a:path h="133461">
                  <a:moveTo>
                    <a:pt x="0" y="133461"/>
                  </a:moveTo>
                  <a:lnTo>
                    <a:pt x="0"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7" name="Shape 3971">
              <a:extLst>
                <a:ext uri="{FF2B5EF4-FFF2-40B4-BE49-F238E27FC236}">
                  <a16:creationId xmlns:a16="http://schemas.microsoft.com/office/drawing/2014/main" id="{9257B817-31DB-4C47-9B50-D8CDDAFD1299}"/>
                </a:ext>
              </a:extLst>
            </p:cNvPr>
            <p:cNvSpPr/>
            <p:nvPr/>
          </p:nvSpPr>
          <p:spPr>
            <a:xfrm>
              <a:off x="1628569" y="975522"/>
              <a:ext cx="0" cy="271935"/>
            </a:xfrm>
            <a:custGeom>
              <a:avLst/>
              <a:gdLst/>
              <a:ahLst/>
              <a:cxnLst/>
              <a:rect l="0" t="0" r="0" b="0"/>
              <a:pathLst>
                <a:path h="271935">
                  <a:moveTo>
                    <a:pt x="0" y="271935"/>
                  </a:moveTo>
                  <a:lnTo>
                    <a:pt x="0"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8" name="Shape 3972">
              <a:extLst>
                <a:ext uri="{FF2B5EF4-FFF2-40B4-BE49-F238E27FC236}">
                  <a16:creationId xmlns:a16="http://schemas.microsoft.com/office/drawing/2014/main" id="{04313D07-69C8-463C-86D1-AD6E28B70403}"/>
                </a:ext>
              </a:extLst>
            </p:cNvPr>
            <p:cNvSpPr/>
            <p:nvPr/>
          </p:nvSpPr>
          <p:spPr>
            <a:xfrm>
              <a:off x="2081374" y="936532"/>
              <a:ext cx="0" cy="298437"/>
            </a:xfrm>
            <a:custGeom>
              <a:avLst/>
              <a:gdLst/>
              <a:ahLst/>
              <a:cxnLst/>
              <a:rect l="0" t="0" r="0" b="0"/>
              <a:pathLst>
                <a:path h="298437">
                  <a:moveTo>
                    <a:pt x="0" y="298437"/>
                  </a:moveTo>
                  <a:lnTo>
                    <a:pt x="0"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9" name="Shape 3973">
              <a:extLst>
                <a:ext uri="{FF2B5EF4-FFF2-40B4-BE49-F238E27FC236}">
                  <a16:creationId xmlns:a16="http://schemas.microsoft.com/office/drawing/2014/main" id="{AB46964F-ADF2-4D7B-AB47-78036262A093}"/>
                </a:ext>
              </a:extLst>
            </p:cNvPr>
            <p:cNvSpPr/>
            <p:nvPr/>
          </p:nvSpPr>
          <p:spPr>
            <a:xfrm>
              <a:off x="2534178" y="114845"/>
              <a:ext cx="0" cy="814040"/>
            </a:xfrm>
            <a:custGeom>
              <a:avLst/>
              <a:gdLst/>
              <a:ahLst/>
              <a:cxnLst/>
              <a:rect l="0" t="0" r="0" b="0"/>
              <a:pathLst>
                <a:path h="814040">
                  <a:moveTo>
                    <a:pt x="0" y="814040"/>
                  </a:moveTo>
                  <a:lnTo>
                    <a:pt x="0"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0" name="Shape 3974">
              <a:extLst>
                <a:ext uri="{FF2B5EF4-FFF2-40B4-BE49-F238E27FC236}">
                  <a16:creationId xmlns:a16="http://schemas.microsoft.com/office/drawing/2014/main" id="{7801040C-7B6B-42C2-894E-BB8D2F6CA970}"/>
                </a:ext>
              </a:extLst>
            </p:cNvPr>
            <p:cNvSpPr/>
            <p:nvPr/>
          </p:nvSpPr>
          <p:spPr>
            <a:xfrm>
              <a:off x="704849" y="1220328"/>
              <a:ext cx="36223" cy="0"/>
            </a:xfrm>
            <a:custGeom>
              <a:avLst/>
              <a:gdLst/>
              <a:ahLst/>
              <a:cxnLst/>
              <a:rect l="0" t="0" r="0" b="0"/>
              <a:pathLst>
                <a:path w="36223">
                  <a:moveTo>
                    <a:pt x="0" y="0"/>
                  </a:moveTo>
                  <a:lnTo>
                    <a:pt x="36223"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1" name="Shape 3975">
              <a:extLst>
                <a:ext uri="{FF2B5EF4-FFF2-40B4-BE49-F238E27FC236}">
                  <a16:creationId xmlns:a16="http://schemas.microsoft.com/office/drawing/2014/main" id="{73A8AC2F-0622-424E-9F65-D587CDA177CD}"/>
                </a:ext>
              </a:extLst>
            </p:cNvPr>
            <p:cNvSpPr/>
            <p:nvPr/>
          </p:nvSpPr>
          <p:spPr>
            <a:xfrm>
              <a:off x="1157653" y="1188108"/>
              <a:ext cx="36224" cy="0"/>
            </a:xfrm>
            <a:custGeom>
              <a:avLst/>
              <a:gdLst/>
              <a:ahLst/>
              <a:cxnLst/>
              <a:rect l="0" t="0" r="0" b="0"/>
              <a:pathLst>
                <a:path w="36224">
                  <a:moveTo>
                    <a:pt x="0" y="0"/>
                  </a:moveTo>
                  <a:lnTo>
                    <a:pt x="36224"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2" name="Shape 3976">
              <a:extLst>
                <a:ext uri="{FF2B5EF4-FFF2-40B4-BE49-F238E27FC236}">
                  <a16:creationId xmlns:a16="http://schemas.microsoft.com/office/drawing/2014/main" id="{68C162EF-EB8D-4AFC-9426-8BBD870C0C58}"/>
                </a:ext>
              </a:extLst>
            </p:cNvPr>
            <p:cNvSpPr/>
            <p:nvPr/>
          </p:nvSpPr>
          <p:spPr>
            <a:xfrm>
              <a:off x="1610457" y="1247457"/>
              <a:ext cx="36224" cy="0"/>
            </a:xfrm>
            <a:custGeom>
              <a:avLst/>
              <a:gdLst/>
              <a:ahLst/>
              <a:cxnLst/>
              <a:rect l="0" t="0" r="0" b="0"/>
              <a:pathLst>
                <a:path w="36224">
                  <a:moveTo>
                    <a:pt x="0" y="0"/>
                  </a:moveTo>
                  <a:lnTo>
                    <a:pt x="36224"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3" name="Shape 3977">
              <a:extLst>
                <a:ext uri="{FF2B5EF4-FFF2-40B4-BE49-F238E27FC236}">
                  <a16:creationId xmlns:a16="http://schemas.microsoft.com/office/drawing/2014/main" id="{4322A71B-2E6A-476F-B16B-C23415FCADD1}"/>
                </a:ext>
              </a:extLst>
            </p:cNvPr>
            <p:cNvSpPr/>
            <p:nvPr/>
          </p:nvSpPr>
          <p:spPr>
            <a:xfrm>
              <a:off x="2063262" y="1234969"/>
              <a:ext cx="36224" cy="0"/>
            </a:xfrm>
            <a:custGeom>
              <a:avLst/>
              <a:gdLst/>
              <a:ahLst/>
              <a:cxnLst/>
              <a:rect l="0" t="0" r="0" b="0"/>
              <a:pathLst>
                <a:path w="36224">
                  <a:moveTo>
                    <a:pt x="0" y="0"/>
                  </a:moveTo>
                  <a:lnTo>
                    <a:pt x="36224"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4" name="Shape 3978">
              <a:extLst>
                <a:ext uri="{FF2B5EF4-FFF2-40B4-BE49-F238E27FC236}">
                  <a16:creationId xmlns:a16="http://schemas.microsoft.com/office/drawing/2014/main" id="{3CAB9DAF-188F-4F92-9D28-125E2D27D709}"/>
                </a:ext>
              </a:extLst>
            </p:cNvPr>
            <p:cNvSpPr/>
            <p:nvPr/>
          </p:nvSpPr>
          <p:spPr>
            <a:xfrm>
              <a:off x="2516066" y="928884"/>
              <a:ext cx="36224" cy="0"/>
            </a:xfrm>
            <a:custGeom>
              <a:avLst/>
              <a:gdLst/>
              <a:ahLst/>
              <a:cxnLst/>
              <a:rect l="0" t="0" r="0" b="0"/>
              <a:pathLst>
                <a:path w="36224">
                  <a:moveTo>
                    <a:pt x="0" y="0"/>
                  </a:moveTo>
                  <a:lnTo>
                    <a:pt x="36224"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5" name="Shape 3979">
              <a:extLst>
                <a:ext uri="{FF2B5EF4-FFF2-40B4-BE49-F238E27FC236}">
                  <a16:creationId xmlns:a16="http://schemas.microsoft.com/office/drawing/2014/main" id="{14B9EA3B-484D-4FD5-B1D1-A7AF9353955B}"/>
                </a:ext>
              </a:extLst>
            </p:cNvPr>
            <p:cNvSpPr/>
            <p:nvPr/>
          </p:nvSpPr>
          <p:spPr>
            <a:xfrm>
              <a:off x="704849" y="1090058"/>
              <a:ext cx="36223" cy="0"/>
            </a:xfrm>
            <a:custGeom>
              <a:avLst/>
              <a:gdLst/>
              <a:ahLst/>
              <a:cxnLst/>
              <a:rect l="0" t="0" r="0" b="0"/>
              <a:pathLst>
                <a:path w="36223">
                  <a:moveTo>
                    <a:pt x="0" y="0"/>
                  </a:moveTo>
                  <a:lnTo>
                    <a:pt x="36223"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6" name="Shape 3980">
              <a:extLst>
                <a:ext uri="{FF2B5EF4-FFF2-40B4-BE49-F238E27FC236}">
                  <a16:creationId xmlns:a16="http://schemas.microsoft.com/office/drawing/2014/main" id="{FE743C68-965C-4113-9F77-2E6BE87E54B0}"/>
                </a:ext>
              </a:extLst>
            </p:cNvPr>
            <p:cNvSpPr/>
            <p:nvPr/>
          </p:nvSpPr>
          <p:spPr>
            <a:xfrm>
              <a:off x="1157653" y="1054647"/>
              <a:ext cx="36224" cy="0"/>
            </a:xfrm>
            <a:custGeom>
              <a:avLst/>
              <a:gdLst/>
              <a:ahLst/>
              <a:cxnLst/>
              <a:rect l="0" t="0" r="0" b="0"/>
              <a:pathLst>
                <a:path w="36224">
                  <a:moveTo>
                    <a:pt x="0" y="0"/>
                  </a:moveTo>
                  <a:lnTo>
                    <a:pt x="36224"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7" name="Shape 3981">
              <a:extLst>
                <a:ext uri="{FF2B5EF4-FFF2-40B4-BE49-F238E27FC236}">
                  <a16:creationId xmlns:a16="http://schemas.microsoft.com/office/drawing/2014/main" id="{33204AAB-A90E-48B5-BC65-36FD4AC68B83}"/>
                </a:ext>
              </a:extLst>
            </p:cNvPr>
            <p:cNvSpPr/>
            <p:nvPr/>
          </p:nvSpPr>
          <p:spPr>
            <a:xfrm>
              <a:off x="1610457" y="975522"/>
              <a:ext cx="36224" cy="0"/>
            </a:xfrm>
            <a:custGeom>
              <a:avLst/>
              <a:gdLst/>
              <a:ahLst/>
              <a:cxnLst/>
              <a:rect l="0" t="0" r="0" b="0"/>
              <a:pathLst>
                <a:path w="36224">
                  <a:moveTo>
                    <a:pt x="0" y="0"/>
                  </a:moveTo>
                  <a:lnTo>
                    <a:pt x="36224"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8" name="Shape 3982">
              <a:extLst>
                <a:ext uri="{FF2B5EF4-FFF2-40B4-BE49-F238E27FC236}">
                  <a16:creationId xmlns:a16="http://schemas.microsoft.com/office/drawing/2014/main" id="{517F95C4-7482-4A4F-92EA-F923A4530A8F}"/>
                </a:ext>
              </a:extLst>
            </p:cNvPr>
            <p:cNvSpPr/>
            <p:nvPr/>
          </p:nvSpPr>
          <p:spPr>
            <a:xfrm>
              <a:off x="2063262" y="936532"/>
              <a:ext cx="36224" cy="0"/>
            </a:xfrm>
            <a:custGeom>
              <a:avLst/>
              <a:gdLst/>
              <a:ahLst/>
              <a:cxnLst/>
              <a:rect l="0" t="0" r="0" b="0"/>
              <a:pathLst>
                <a:path w="36224">
                  <a:moveTo>
                    <a:pt x="0" y="0"/>
                  </a:moveTo>
                  <a:lnTo>
                    <a:pt x="36224"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19" name="Shape 3983">
              <a:extLst>
                <a:ext uri="{FF2B5EF4-FFF2-40B4-BE49-F238E27FC236}">
                  <a16:creationId xmlns:a16="http://schemas.microsoft.com/office/drawing/2014/main" id="{EA0B8BA3-378B-4E2E-B7AF-CCD7090318D7}"/>
                </a:ext>
              </a:extLst>
            </p:cNvPr>
            <p:cNvSpPr/>
            <p:nvPr/>
          </p:nvSpPr>
          <p:spPr>
            <a:xfrm>
              <a:off x="2516066" y="114845"/>
              <a:ext cx="36224" cy="0"/>
            </a:xfrm>
            <a:custGeom>
              <a:avLst/>
              <a:gdLst/>
              <a:ahLst/>
              <a:cxnLst/>
              <a:rect l="0" t="0" r="0" b="0"/>
              <a:pathLst>
                <a:path w="36224">
                  <a:moveTo>
                    <a:pt x="0" y="0"/>
                  </a:moveTo>
                  <a:lnTo>
                    <a:pt x="36224" y="0"/>
                  </a:lnTo>
                </a:path>
              </a:pathLst>
            </a:custGeom>
            <a:ln w="7200"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0" name="Shape 3984">
              <a:extLst>
                <a:ext uri="{FF2B5EF4-FFF2-40B4-BE49-F238E27FC236}">
                  <a16:creationId xmlns:a16="http://schemas.microsoft.com/office/drawing/2014/main" id="{6D17892E-CDA8-4808-BDB3-F983E04EAA92}"/>
                </a:ext>
              </a:extLst>
            </p:cNvPr>
            <p:cNvSpPr/>
            <p:nvPr/>
          </p:nvSpPr>
          <p:spPr>
            <a:xfrm>
              <a:off x="715761" y="1147995"/>
              <a:ext cx="14400" cy="14396"/>
            </a:xfrm>
            <a:custGeom>
              <a:avLst/>
              <a:gdLst/>
              <a:ahLst/>
              <a:cxnLst/>
              <a:rect l="0" t="0" r="0" b="0"/>
              <a:pathLst>
                <a:path w="14400" h="14396">
                  <a:moveTo>
                    <a:pt x="7199" y="0"/>
                  </a:moveTo>
                  <a:cubicBezTo>
                    <a:pt x="11174" y="0"/>
                    <a:pt x="14400" y="3219"/>
                    <a:pt x="14400" y="7195"/>
                  </a:cubicBezTo>
                  <a:cubicBezTo>
                    <a:pt x="14400" y="11170"/>
                    <a:pt x="11174" y="14396"/>
                    <a:pt x="7199" y="14396"/>
                  </a:cubicBezTo>
                  <a:cubicBezTo>
                    <a:pt x="3223" y="14396"/>
                    <a:pt x="0" y="11170"/>
                    <a:pt x="0" y="7195"/>
                  </a:cubicBezTo>
                  <a:cubicBezTo>
                    <a:pt x="0" y="3219"/>
                    <a:pt x="3223" y="0"/>
                    <a:pt x="7199"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21" name="Shape 3985">
              <a:extLst>
                <a:ext uri="{FF2B5EF4-FFF2-40B4-BE49-F238E27FC236}">
                  <a16:creationId xmlns:a16="http://schemas.microsoft.com/office/drawing/2014/main" id="{B8B7D656-5D2D-4913-9150-E86D3186480B}"/>
                </a:ext>
              </a:extLst>
            </p:cNvPr>
            <p:cNvSpPr/>
            <p:nvPr/>
          </p:nvSpPr>
          <p:spPr>
            <a:xfrm>
              <a:off x="1168563" y="1114176"/>
              <a:ext cx="14404" cy="14403"/>
            </a:xfrm>
            <a:custGeom>
              <a:avLst/>
              <a:gdLst/>
              <a:ahLst/>
              <a:cxnLst/>
              <a:rect l="0" t="0" r="0" b="0"/>
              <a:pathLst>
                <a:path w="14404" h="14403">
                  <a:moveTo>
                    <a:pt x="7202" y="0"/>
                  </a:moveTo>
                  <a:cubicBezTo>
                    <a:pt x="11177" y="0"/>
                    <a:pt x="14404" y="3227"/>
                    <a:pt x="14404" y="7202"/>
                  </a:cubicBezTo>
                  <a:cubicBezTo>
                    <a:pt x="14404" y="11177"/>
                    <a:pt x="11177" y="14403"/>
                    <a:pt x="7202" y="14403"/>
                  </a:cubicBezTo>
                  <a:cubicBezTo>
                    <a:pt x="3227" y="14403"/>
                    <a:pt x="0" y="11177"/>
                    <a:pt x="0" y="7202"/>
                  </a:cubicBezTo>
                  <a:cubicBezTo>
                    <a:pt x="0" y="3227"/>
                    <a:pt x="3227" y="0"/>
                    <a:pt x="7202"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22" name="Shape 3986">
              <a:extLst>
                <a:ext uri="{FF2B5EF4-FFF2-40B4-BE49-F238E27FC236}">
                  <a16:creationId xmlns:a16="http://schemas.microsoft.com/office/drawing/2014/main" id="{2872E6F6-00EB-4270-830D-8E277C14B46D}"/>
                </a:ext>
              </a:extLst>
            </p:cNvPr>
            <p:cNvSpPr/>
            <p:nvPr/>
          </p:nvSpPr>
          <p:spPr>
            <a:xfrm>
              <a:off x="1621368" y="1104288"/>
              <a:ext cx="14403" cy="14403"/>
            </a:xfrm>
            <a:custGeom>
              <a:avLst/>
              <a:gdLst/>
              <a:ahLst/>
              <a:cxnLst/>
              <a:rect l="0" t="0" r="0" b="0"/>
              <a:pathLst>
                <a:path w="14403" h="14403">
                  <a:moveTo>
                    <a:pt x="7201" y="0"/>
                  </a:moveTo>
                  <a:cubicBezTo>
                    <a:pt x="11177" y="0"/>
                    <a:pt x="14403" y="3226"/>
                    <a:pt x="14403" y="7201"/>
                  </a:cubicBezTo>
                  <a:cubicBezTo>
                    <a:pt x="14403" y="11177"/>
                    <a:pt x="11177" y="14403"/>
                    <a:pt x="7201" y="14403"/>
                  </a:cubicBezTo>
                  <a:cubicBezTo>
                    <a:pt x="3226" y="14403"/>
                    <a:pt x="0" y="11177"/>
                    <a:pt x="0" y="7201"/>
                  </a:cubicBezTo>
                  <a:cubicBezTo>
                    <a:pt x="0" y="3226"/>
                    <a:pt x="3226" y="0"/>
                    <a:pt x="7201"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23" name="Shape 3987">
              <a:extLst>
                <a:ext uri="{FF2B5EF4-FFF2-40B4-BE49-F238E27FC236}">
                  <a16:creationId xmlns:a16="http://schemas.microsoft.com/office/drawing/2014/main" id="{04C50323-30FB-46EB-A021-13EBAC833957}"/>
                </a:ext>
              </a:extLst>
            </p:cNvPr>
            <p:cNvSpPr/>
            <p:nvPr/>
          </p:nvSpPr>
          <p:spPr>
            <a:xfrm>
              <a:off x="2074172" y="1078549"/>
              <a:ext cx="14403" cy="14396"/>
            </a:xfrm>
            <a:custGeom>
              <a:avLst/>
              <a:gdLst/>
              <a:ahLst/>
              <a:cxnLst/>
              <a:rect l="0" t="0" r="0" b="0"/>
              <a:pathLst>
                <a:path w="14403" h="14396">
                  <a:moveTo>
                    <a:pt x="7202" y="0"/>
                  </a:moveTo>
                  <a:cubicBezTo>
                    <a:pt x="11177" y="0"/>
                    <a:pt x="14403" y="3226"/>
                    <a:pt x="14403" y="7201"/>
                  </a:cubicBezTo>
                  <a:cubicBezTo>
                    <a:pt x="14403" y="11177"/>
                    <a:pt x="11177" y="14396"/>
                    <a:pt x="7202" y="14396"/>
                  </a:cubicBezTo>
                  <a:cubicBezTo>
                    <a:pt x="3226" y="14396"/>
                    <a:pt x="0" y="11177"/>
                    <a:pt x="0" y="7201"/>
                  </a:cubicBezTo>
                  <a:cubicBezTo>
                    <a:pt x="0" y="3226"/>
                    <a:pt x="3226" y="0"/>
                    <a:pt x="7202"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224" name="Shape 3988">
              <a:extLst>
                <a:ext uri="{FF2B5EF4-FFF2-40B4-BE49-F238E27FC236}">
                  <a16:creationId xmlns:a16="http://schemas.microsoft.com/office/drawing/2014/main" id="{894CE175-A8E2-4BAA-8A56-2B2D51B37EB0}"/>
                </a:ext>
              </a:extLst>
            </p:cNvPr>
            <p:cNvSpPr/>
            <p:nvPr/>
          </p:nvSpPr>
          <p:spPr>
            <a:xfrm>
              <a:off x="2526977" y="514666"/>
              <a:ext cx="14403" cy="14396"/>
            </a:xfrm>
            <a:custGeom>
              <a:avLst/>
              <a:gdLst/>
              <a:ahLst/>
              <a:cxnLst/>
              <a:rect l="0" t="0" r="0" b="0"/>
              <a:pathLst>
                <a:path w="14403" h="14396">
                  <a:moveTo>
                    <a:pt x="7201" y="0"/>
                  </a:moveTo>
                  <a:cubicBezTo>
                    <a:pt x="11177" y="0"/>
                    <a:pt x="14403" y="3226"/>
                    <a:pt x="14403" y="7202"/>
                  </a:cubicBezTo>
                  <a:cubicBezTo>
                    <a:pt x="14403" y="11170"/>
                    <a:pt x="11177" y="14396"/>
                    <a:pt x="7201" y="14396"/>
                  </a:cubicBezTo>
                  <a:cubicBezTo>
                    <a:pt x="3226" y="14396"/>
                    <a:pt x="0" y="11170"/>
                    <a:pt x="0" y="7202"/>
                  </a:cubicBezTo>
                  <a:cubicBezTo>
                    <a:pt x="0" y="3226"/>
                    <a:pt x="3226" y="0"/>
                    <a:pt x="7201" y="0"/>
                  </a:cubicBez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3805928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ADMIN\Desktop\Courses Offered.jpg">
            <a:extLst>
              <a:ext uri="{FF2B5EF4-FFF2-40B4-BE49-F238E27FC236}">
                <a16:creationId xmlns:a16="http://schemas.microsoft.com/office/drawing/2014/main" id="{3A8DC836-1C10-40F3-BB7A-A818A625678C}"/>
              </a:ext>
            </a:extLst>
          </p:cNvPr>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Content Placeholder 2">
            <a:extLst>
              <a:ext uri="{FF2B5EF4-FFF2-40B4-BE49-F238E27FC236}">
                <a16:creationId xmlns:a16="http://schemas.microsoft.com/office/drawing/2014/main" id="{DEAEF62B-ACB8-42AB-89DB-531F1FE1F81F}"/>
              </a:ext>
            </a:extLst>
          </p:cNvPr>
          <p:cNvSpPr>
            <a:spLocks noGrp="1"/>
          </p:cNvSpPr>
          <p:nvPr>
            <p:ph idx="1"/>
          </p:nvPr>
        </p:nvSpPr>
        <p:spPr>
          <a:xfrm>
            <a:off x="1066800" y="1066800"/>
            <a:ext cx="7741920" cy="4023360"/>
          </a:xfrm>
        </p:spPr>
        <p:txBody>
          <a:bodyPr>
            <a:normAutofit/>
          </a:bodyPr>
          <a:lstStyle/>
          <a:p>
            <a:pPr marL="0" indent="0">
              <a:buNone/>
            </a:pPr>
            <a:r>
              <a:rPr lang="en-US" sz="2000" i="1" u="sng" dirty="0"/>
              <a:t>Impact of the Number of Tags</a:t>
            </a:r>
            <a:endParaRPr lang="en-US" sz="2000" u="sng" dirty="0"/>
          </a:p>
          <a:p>
            <a:pPr>
              <a:buFont typeface="Wingdings" panose="05000000000000000000" pitchFamily="2" charset="2"/>
              <a:buChar char="q"/>
            </a:pPr>
            <a:r>
              <a:rPr lang="en-US" sz="2000" dirty="0"/>
              <a:t>Here we employ 1, 5, 10, 15, and 20 tags in the interrogating area to mimic a multiple-tag environment.</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When 20 tags are within the interrogation area, the average number of available phase samples drops to 4.38.</a:t>
            </a:r>
          </a:p>
          <a:p>
            <a:pPr>
              <a:buFont typeface="Wingdings" panose="05000000000000000000" pitchFamily="2" charset="2"/>
              <a:buChar char="q"/>
            </a:pPr>
            <a:endParaRPr lang="en-US" sz="2000" dirty="0"/>
          </a:p>
        </p:txBody>
      </p:sp>
      <p:pic>
        <p:nvPicPr>
          <p:cNvPr id="7" name="Picture 6">
            <a:extLst>
              <a:ext uri="{FF2B5EF4-FFF2-40B4-BE49-F238E27FC236}">
                <a16:creationId xmlns:a16="http://schemas.microsoft.com/office/drawing/2014/main" id="{88017057-8F12-4570-931F-93F8A9812F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11680" y="3224645"/>
            <a:ext cx="5120640" cy="2749435"/>
          </a:xfrm>
          <a:prstGeom prst="rect">
            <a:avLst/>
          </a:prstGeom>
          <a:noFill/>
          <a:ln>
            <a:noFill/>
          </a:ln>
        </p:spPr>
      </p:pic>
    </p:spTree>
    <p:extLst>
      <p:ext uri="{BB962C8B-B14F-4D97-AF65-F5344CB8AC3E}">
        <p14:creationId xmlns:p14="http://schemas.microsoft.com/office/powerpoint/2010/main" val="319637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Conclusion</a:t>
            </a:r>
          </a:p>
        </p:txBody>
      </p:sp>
      <p:sp>
        <p:nvSpPr>
          <p:cNvPr id="7" name="Content Placeholder 2">
            <a:extLst>
              <a:ext uri="{FF2B5EF4-FFF2-40B4-BE49-F238E27FC236}">
                <a16:creationId xmlns:a16="http://schemas.microsoft.com/office/drawing/2014/main" id="{89749375-1F55-4F56-8A18-BCCF216B3879}"/>
              </a:ext>
            </a:extLst>
          </p:cNvPr>
          <p:cNvSpPr txBox="1">
            <a:spLocks/>
          </p:cNvSpPr>
          <p:nvPr/>
        </p:nvSpPr>
        <p:spPr>
          <a:xfrm>
            <a:off x="1097280" y="1845734"/>
            <a:ext cx="7772400" cy="4023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To mitigate the effect of missing phases, a tensor completion based method was employed to restore the missing phases.</a:t>
            </a:r>
          </a:p>
          <a:p>
            <a:pPr>
              <a:buFont typeface="Wingdings" panose="05000000000000000000" pitchFamily="2" charset="2"/>
              <a:buChar char="q"/>
            </a:pPr>
            <a:r>
              <a:rPr lang="en-US" sz="2000" dirty="0"/>
              <a:t>The </a:t>
            </a:r>
            <a:r>
              <a:rPr lang="en-US" sz="2000" dirty="0" err="1"/>
              <a:t>RFThermometer</a:t>
            </a:r>
            <a:r>
              <a:rPr lang="en-US" sz="2000" dirty="0"/>
              <a:t> system also employed Gaussian Process to construct a phase-temperature map with the phases restored by tensor completion in the offline stage, and a DTW based greedy method to estimate the unknown temperature in the online stage. </a:t>
            </a:r>
          </a:p>
          <a:p>
            <a:pPr>
              <a:buFont typeface="Wingdings" panose="05000000000000000000" pitchFamily="2" charset="2"/>
              <a:buChar char="q"/>
            </a:pPr>
            <a:r>
              <a:rPr lang="en-US" sz="2000" dirty="0"/>
              <a:t>The experimental results showed that </a:t>
            </a:r>
            <a:r>
              <a:rPr lang="en-US" sz="2000" dirty="0" err="1"/>
              <a:t>RFThermometer</a:t>
            </a:r>
            <a:r>
              <a:rPr lang="en-US" sz="2000" dirty="0"/>
              <a:t> was capable of building reliable phase-temperature maps with only a small amount of phase measurements, and that tensor completion effectively improved the temperature estimation precision.</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285373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6" name="TextBox 5"/>
          <p:cNvSpPr txBox="1"/>
          <p:nvPr/>
        </p:nvSpPr>
        <p:spPr>
          <a:xfrm>
            <a:off x="2133600" y="152400"/>
            <a:ext cx="56388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Abstract</a:t>
            </a:r>
          </a:p>
        </p:txBody>
      </p:sp>
      <p:sp>
        <p:nvSpPr>
          <p:cNvPr id="8" name="Rectangle 7">
            <a:extLst>
              <a:ext uri="{FF2B5EF4-FFF2-40B4-BE49-F238E27FC236}">
                <a16:creationId xmlns:a16="http://schemas.microsoft.com/office/drawing/2014/main" id="{6A46E662-9BC3-4C0C-946E-5319A9E81392}"/>
              </a:ext>
            </a:extLst>
          </p:cNvPr>
          <p:cNvSpPr/>
          <p:nvPr/>
        </p:nvSpPr>
        <p:spPr>
          <a:xfrm>
            <a:off x="1219200" y="1305342"/>
            <a:ext cx="7086600" cy="4093428"/>
          </a:xfrm>
          <a:prstGeom prst="rect">
            <a:avLst/>
          </a:prstGeom>
        </p:spPr>
        <p:txBody>
          <a:bodyPr wrap="square">
            <a:spAutoFit/>
          </a:bodyPr>
          <a:lstStyle/>
          <a:p>
            <a:pPr>
              <a:buFont typeface="Wingdings" panose="05000000000000000000" pitchFamily="2" charset="2"/>
              <a:buChar char="q"/>
            </a:pPr>
            <a:r>
              <a:rPr lang="en-US" sz="2000" dirty="0"/>
              <a:t>With the ever-growing technological innovations of Radio frequency Identification (RFID) technology RFID based sensors have attracted great interest in the commercial market. </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Due to the limitations of RFID tags, most existing RFID based temperature sensing works rely on hardware tweaks which result in the increase in costs and hampers large scale development in industries.</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In this paper we propose </a:t>
            </a:r>
            <a:r>
              <a:rPr lang="en-US" sz="2000" dirty="0" err="1"/>
              <a:t>RFThermometers</a:t>
            </a:r>
            <a:r>
              <a:rPr lang="en-US" sz="2000" dirty="0"/>
              <a:t>, a remote temperature sensing system with commercial ultra-high-frequency (UHF) tags. We first investigate the affect of temperature on RFID phases.</a:t>
            </a:r>
          </a:p>
        </p:txBody>
      </p:sp>
    </p:spTree>
    <p:extLst>
      <p:ext uri="{BB962C8B-B14F-4D97-AF65-F5344CB8AC3E}">
        <p14:creationId xmlns:p14="http://schemas.microsoft.com/office/powerpoint/2010/main" val="2691021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143000" y="228600"/>
            <a:ext cx="77724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References</a:t>
            </a:r>
          </a:p>
        </p:txBody>
      </p:sp>
      <p:sp>
        <p:nvSpPr>
          <p:cNvPr id="6" name="TextBox 5"/>
          <p:cNvSpPr txBox="1"/>
          <p:nvPr/>
        </p:nvSpPr>
        <p:spPr>
          <a:xfrm>
            <a:off x="1295400" y="828636"/>
            <a:ext cx="7162800" cy="4524315"/>
          </a:xfrm>
          <a:prstGeom prst="rect">
            <a:avLst/>
          </a:prstGeom>
          <a:noFill/>
        </p:spPr>
        <p:txBody>
          <a:bodyPr wrap="square" rtlCol="0">
            <a:spAutoFit/>
          </a:bodyPr>
          <a:lstStyle/>
          <a:p>
            <a:endParaRPr lang="en-US" sz="1600" b="1" dirty="0"/>
          </a:p>
          <a:p>
            <a:pPr lvl="0" fontAlgn="base"/>
            <a:r>
              <a:rPr lang="en-US" sz="1600" dirty="0"/>
              <a:t>[1] J. Zhang, Y. </a:t>
            </a:r>
            <a:r>
              <a:rPr lang="en-US" sz="1600" dirty="0" err="1"/>
              <a:t>Lyu</a:t>
            </a:r>
            <a:r>
              <a:rPr lang="en-US" sz="1600" dirty="0"/>
              <a:t>, J. Patton, S. C. </a:t>
            </a:r>
            <a:r>
              <a:rPr lang="en-US" sz="1600" dirty="0" err="1"/>
              <a:t>Periaswamy</a:t>
            </a:r>
            <a:r>
              <a:rPr lang="en-US" sz="1600" dirty="0"/>
              <a:t>, and T. </a:t>
            </a:r>
            <a:r>
              <a:rPr lang="en-US" sz="1600" dirty="0" err="1"/>
              <a:t>Roppel</a:t>
            </a:r>
            <a:r>
              <a:rPr lang="en-US" sz="1600" dirty="0"/>
              <a:t>, “BFVP: A probabilistic UHF RFID tag localization algorithm using Bayesian filter and a variable power RFID model,” </a:t>
            </a:r>
            <a:r>
              <a:rPr lang="en-US" sz="1600" i="1" dirty="0"/>
              <a:t>IEEE Transactions on Industrial Electronics</a:t>
            </a:r>
            <a:r>
              <a:rPr lang="en-US" sz="1600" dirty="0"/>
              <a:t>, vol. 65, no. 10, pp. 8250–8259, Oct. 2018.</a:t>
            </a:r>
          </a:p>
          <a:p>
            <a:pPr lvl="0" fontAlgn="base"/>
            <a:r>
              <a:rPr lang="en-US" sz="1600" dirty="0"/>
              <a:t>[2]S. Pradhan, E. Chai, K. </a:t>
            </a:r>
            <a:r>
              <a:rPr lang="en-US" sz="1600" dirty="0" err="1"/>
              <a:t>Sundaresan</a:t>
            </a:r>
            <a:r>
              <a:rPr lang="en-US" sz="1600" dirty="0"/>
              <a:t>, L. </a:t>
            </a:r>
            <a:r>
              <a:rPr lang="en-US" sz="1600" dirty="0" err="1"/>
              <a:t>Qiu</a:t>
            </a:r>
            <a:r>
              <a:rPr lang="en-US" sz="1600" dirty="0"/>
              <a:t>, M. A. </a:t>
            </a:r>
            <a:r>
              <a:rPr lang="en-US" sz="1600" dirty="0" err="1"/>
              <a:t>Khojastepour</a:t>
            </a:r>
            <a:r>
              <a:rPr lang="en-US" sz="1600" dirty="0"/>
              <a:t>, and S. Rangarajan, “RIO: A pervasive RFID-based touch gesture interface,” in </a:t>
            </a:r>
            <a:r>
              <a:rPr lang="en-US" sz="1600" i="1" dirty="0"/>
              <a:t>Proc. ACM MobiCom’17</a:t>
            </a:r>
            <a:r>
              <a:rPr lang="en-US" sz="1600" dirty="0"/>
              <a:t>, Snowbird, UT, Oct. 2017, pp. 261–274.</a:t>
            </a:r>
          </a:p>
          <a:p>
            <a:pPr lvl="0" fontAlgn="base"/>
            <a:r>
              <a:rPr lang="en-US" sz="1600" dirty="0"/>
              <a:t>[3]X. Wang, C. Yang, and S. Mao, “</a:t>
            </a:r>
            <a:r>
              <a:rPr lang="en-US" sz="1600" dirty="0" err="1"/>
              <a:t>SparseTag</a:t>
            </a:r>
            <a:r>
              <a:rPr lang="en-US" sz="1600" dirty="0"/>
              <a:t>: High-precision backscatter indoor localization using sparse RFID tags array,” pp. 1–9, preprint, currently under review.</a:t>
            </a:r>
          </a:p>
          <a:p>
            <a:pPr lvl="0" fontAlgn="base"/>
            <a:r>
              <a:rPr lang="en-US" sz="1600" dirty="0"/>
              <a:t>[4]J. Zhang, Z. Yu, X. Wang, Y. </a:t>
            </a:r>
            <a:r>
              <a:rPr lang="en-US" sz="1600" dirty="0" err="1"/>
              <a:t>Lyu</a:t>
            </a:r>
            <a:r>
              <a:rPr lang="en-US" sz="1600" dirty="0"/>
              <a:t>, S. Mao, S. C. </a:t>
            </a:r>
            <a:r>
              <a:rPr lang="en-US" sz="1600" dirty="0" err="1"/>
              <a:t>Periaswamy</a:t>
            </a:r>
            <a:r>
              <a:rPr lang="en-US" sz="1600" dirty="0"/>
              <a:t>, J. Patton, and X. Wang, “RFHUI: An intuitive and easy-to-operate human-UAV interaction system for controlling a UAV in a 3D space,” in </a:t>
            </a:r>
            <a:r>
              <a:rPr lang="en-US" sz="1600" i="1" dirty="0"/>
              <a:t>Proc. EAI </a:t>
            </a:r>
            <a:r>
              <a:rPr lang="en-US" sz="1600" i="1" dirty="0" err="1"/>
              <a:t>MobiQuitous</a:t>
            </a:r>
            <a:r>
              <a:rPr lang="en-US" sz="1600" i="1" dirty="0"/>
              <a:t> 2018</a:t>
            </a:r>
            <a:r>
              <a:rPr lang="en-US" sz="1600" dirty="0"/>
              <a:t>, New York City, NY, Nov. 2018, pp. 1–8.</a:t>
            </a:r>
          </a:p>
          <a:p>
            <a:pPr lvl="0" fontAlgn="base"/>
            <a:r>
              <a:rPr lang="en-US" sz="1600" dirty="0"/>
              <a:t>[5]J. Zhang, Z. Yu, X. Wang, Y. </a:t>
            </a:r>
            <a:r>
              <a:rPr lang="en-US" sz="1600" dirty="0" err="1"/>
              <a:t>Lyu</a:t>
            </a:r>
            <a:r>
              <a:rPr lang="en-US" sz="1600" dirty="0"/>
              <a:t>, S. Mao, S. </a:t>
            </a:r>
            <a:r>
              <a:rPr lang="en-US" sz="1600" dirty="0" err="1"/>
              <a:t>Periaswamy</a:t>
            </a:r>
            <a:r>
              <a:rPr lang="en-US" sz="1600" dirty="0"/>
              <a:t>, J. Patton, and X. Wang, “RFHUI: An RFID based human-unmanned aerial vehicle interaction system in an indoor environment,” </a:t>
            </a:r>
            <a:r>
              <a:rPr lang="en-US" sz="1600" i="1" dirty="0"/>
              <a:t>Elsevier Digital Communications and Networks Journal</a:t>
            </a:r>
            <a:r>
              <a:rPr lang="en-US" sz="1600" dirty="0"/>
              <a:t>, 2019.</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87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Title 1">
            <a:extLst>
              <a:ext uri="{FF2B5EF4-FFF2-40B4-BE49-F238E27FC236}">
                <a16:creationId xmlns:a16="http://schemas.microsoft.com/office/drawing/2014/main" id="{19030A03-E0C8-4B41-A41A-A6A806D1EDFB}"/>
              </a:ext>
            </a:extLst>
          </p:cNvPr>
          <p:cNvSpPr txBox="1">
            <a:spLocks/>
          </p:cNvSpPr>
          <p:nvPr/>
        </p:nvSpPr>
        <p:spPr>
          <a:xfrm>
            <a:off x="2057400" y="-228600"/>
            <a:ext cx="5821680" cy="145075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t>Introduction</a:t>
            </a:r>
          </a:p>
        </p:txBody>
      </p:sp>
      <p:sp>
        <p:nvSpPr>
          <p:cNvPr id="7" name="Content Placeholder 2">
            <a:extLst>
              <a:ext uri="{FF2B5EF4-FFF2-40B4-BE49-F238E27FC236}">
                <a16:creationId xmlns:a16="http://schemas.microsoft.com/office/drawing/2014/main" id="{89C8703E-34E9-4475-911A-B899E0FABFC1}"/>
              </a:ext>
            </a:extLst>
          </p:cNvPr>
          <p:cNvSpPr txBox="1">
            <a:spLocks/>
          </p:cNvSpPr>
          <p:nvPr/>
        </p:nvSpPr>
        <p:spPr>
          <a:xfrm>
            <a:off x="1112520" y="1188879"/>
            <a:ext cx="7802880" cy="4023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Widespread use in supply chain </a:t>
            </a:r>
            <a:r>
              <a:rPr lang="en-US" sz="2000" dirty="0" err="1"/>
              <a:t>management,access</a:t>
            </a:r>
            <a:r>
              <a:rPr lang="en-US" sz="2000" dirty="0"/>
              <a:t> control, card authorization and inventory tracking.</a:t>
            </a:r>
          </a:p>
          <a:p>
            <a:pPr>
              <a:buFont typeface="Wingdings" panose="05000000000000000000" pitchFamily="2" charset="2"/>
              <a:buChar char="q"/>
            </a:pPr>
            <a:r>
              <a:rPr lang="en-US" sz="2000" dirty="0"/>
              <a:t>Advantages include low cost and commercial availability.</a:t>
            </a:r>
          </a:p>
          <a:p>
            <a:pPr>
              <a:buFont typeface="Wingdings" panose="05000000000000000000" pitchFamily="2" charset="2"/>
              <a:buChar char="q"/>
            </a:pPr>
            <a:r>
              <a:rPr lang="en-US" sz="2000" dirty="0"/>
              <a:t>The drastic growth of Internet of Things (IoT) RFID systems have attracted great interest and use </a:t>
            </a:r>
          </a:p>
          <a:p>
            <a:pPr>
              <a:buFont typeface="Wingdings" panose="05000000000000000000" pitchFamily="2" charset="2"/>
              <a:buChar char="q"/>
            </a:pPr>
            <a:r>
              <a:rPr lang="en-US" sz="2000" dirty="0"/>
              <a:t>Current RFID based temperature systems depend on modified RFID tags. General sensors can be embedded inside the tags to make it detect temperature ranges from (-40 to 80 degrees </a:t>
            </a:r>
            <a:r>
              <a:rPr lang="en-US" sz="2000" dirty="0" err="1"/>
              <a:t>celsius</a:t>
            </a:r>
            <a:r>
              <a:rPr lang="en-US" sz="2000" dirty="0"/>
              <a:t>). The main drawback is that these sensors could be only used at 134.2 kHz</a:t>
            </a:r>
          </a:p>
          <a:p>
            <a:pPr>
              <a:buFont typeface="Wingdings" panose="05000000000000000000" pitchFamily="2" charset="2"/>
              <a:buChar char="q"/>
            </a:pPr>
            <a:r>
              <a:rPr lang="en-US" sz="2000" dirty="0"/>
              <a:t>To overcome this limitation we propose a system making use of UHF RFID tags</a:t>
            </a:r>
          </a:p>
        </p:txBody>
      </p:sp>
    </p:spTree>
    <p:extLst>
      <p:ext uri="{BB962C8B-B14F-4D97-AF65-F5344CB8AC3E}">
        <p14:creationId xmlns:p14="http://schemas.microsoft.com/office/powerpoint/2010/main" val="244512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76200" y="0"/>
            <a:ext cx="9144000" cy="6858000"/>
          </a:xfrm>
          <a:prstGeom prst="rect">
            <a:avLst/>
          </a:prstGeom>
          <a:noFill/>
        </p:spPr>
      </p:pic>
      <p:sp>
        <p:nvSpPr>
          <p:cNvPr id="5" name="TextBox 4"/>
          <p:cNvSpPr txBox="1"/>
          <p:nvPr/>
        </p:nvSpPr>
        <p:spPr>
          <a:xfrm>
            <a:off x="1600200" y="292736"/>
            <a:ext cx="66294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Literature Survey</a:t>
            </a:r>
          </a:p>
        </p:txBody>
      </p:sp>
      <p:sp>
        <p:nvSpPr>
          <p:cNvPr id="7" name="TextBox 6"/>
          <p:cNvSpPr txBox="1"/>
          <p:nvPr/>
        </p:nvSpPr>
        <p:spPr>
          <a:xfrm>
            <a:off x="1066800" y="1363682"/>
            <a:ext cx="77724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Shao, </a:t>
            </a:r>
            <a:r>
              <a:rPr lang="en-US" dirty="0" err="1">
                <a:latin typeface="Times New Roman" panose="02020603050405020304" pitchFamily="18" charset="0"/>
                <a:cs typeface="Times New Roman" panose="02020603050405020304" pitchFamily="18" charset="0"/>
              </a:rPr>
              <a:t>Shuai</a:t>
            </a:r>
            <a:r>
              <a:rPr lang="en-US" dirty="0">
                <a:latin typeface="Times New Roman" panose="02020603050405020304" pitchFamily="18" charset="0"/>
                <a:cs typeface="Times New Roman" panose="02020603050405020304" pitchFamily="18" charset="0"/>
              </a:rPr>
              <a:t>, et al. “Broadband Textile-Based Passive UHF RFID Tag Antenna for Elastic Material.” </a:t>
            </a:r>
            <a:r>
              <a:rPr lang="en-US" i="1" dirty="0">
                <a:latin typeface="Times New Roman" panose="02020603050405020304" pitchFamily="18" charset="0"/>
                <a:cs typeface="Times New Roman" panose="02020603050405020304" pitchFamily="18" charset="0"/>
              </a:rPr>
              <a:t>IEEE Antennas and Wireless Propagation Letters</a:t>
            </a:r>
            <a:r>
              <a:rPr lang="en-US" dirty="0">
                <a:latin typeface="Times New Roman" panose="02020603050405020304" pitchFamily="18" charset="0"/>
                <a:cs typeface="Times New Roman" panose="02020603050405020304" pitchFamily="18" charset="0"/>
              </a:rPr>
              <a:t>, vol. 14, 2015.</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Scherhaufl</a:t>
            </a:r>
            <a:r>
              <a:rPr lang="en-US" dirty="0">
                <a:latin typeface="Times New Roman" panose="02020603050405020304" pitchFamily="18" charset="0"/>
                <a:cs typeface="Times New Roman" panose="02020603050405020304" pitchFamily="18" charset="0"/>
              </a:rPr>
              <a:t>, Martin, et al. “UHF RFID Localization Based on Evaluation of Backscattered Tag Signals.” </a:t>
            </a:r>
            <a:r>
              <a:rPr lang="en-US" i="1" dirty="0">
                <a:latin typeface="Times New Roman" panose="02020603050405020304" pitchFamily="18" charset="0"/>
                <a:cs typeface="Times New Roman" panose="02020603050405020304" pitchFamily="18" charset="0"/>
              </a:rPr>
              <a:t>IEEE Transactions on Instrumentation and Measurement</a:t>
            </a:r>
            <a:r>
              <a:rPr lang="en-US" dirty="0">
                <a:latin typeface="Times New Roman" panose="02020603050405020304" pitchFamily="18" charset="0"/>
                <a:cs typeface="Times New Roman" panose="02020603050405020304" pitchFamily="18" charset="0"/>
              </a:rPr>
              <a:t>, vol. 64, no. 11, 2015.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Scherhaufl</a:t>
            </a:r>
            <a:r>
              <a:rPr lang="en-US" dirty="0">
                <a:latin typeface="Times New Roman" panose="02020603050405020304" pitchFamily="18" charset="0"/>
                <a:cs typeface="Times New Roman" panose="02020603050405020304" pitchFamily="18" charset="0"/>
              </a:rPr>
              <a:t>, Martin, et al. “Robust Localization of Passive UHF RFID Tag Arrays Based on Phase-Difference-of-Arrival Evaluation.” </a:t>
            </a:r>
            <a:r>
              <a:rPr lang="en-US" i="1" dirty="0">
                <a:latin typeface="Times New Roman" panose="02020603050405020304" pitchFamily="18" charset="0"/>
                <a:cs typeface="Times New Roman" panose="02020603050405020304" pitchFamily="18" charset="0"/>
              </a:rPr>
              <a:t>2015 IEEE Topical Conference on Wireless Sensors and Sensor Networks (</a:t>
            </a:r>
            <a:r>
              <a:rPr lang="en-US" i="1" dirty="0" err="1">
                <a:latin typeface="Times New Roman" panose="02020603050405020304" pitchFamily="18" charset="0"/>
                <a:cs typeface="Times New Roman" panose="02020603050405020304" pitchFamily="18" charset="0"/>
              </a:rPr>
              <a:t>WiSNet</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2015.</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2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371600" y="274638"/>
            <a:ext cx="72390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Present Technology</a:t>
            </a:r>
          </a:p>
        </p:txBody>
      </p:sp>
      <p:sp>
        <p:nvSpPr>
          <p:cNvPr id="9" name="Content Placeholder 2">
            <a:extLst>
              <a:ext uri="{FF2B5EF4-FFF2-40B4-BE49-F238E27FC236}">
                <a16:creationId xmlns:a16="http://schemas.microsoft.com/office/drawing/2014/main" id="{29A33F04-DC51-442E-9CD1-82B54F04527A}"/>
              </a:ext>
            </a:extLst>
          </p:cNvPr>
          <p:cNvSpPr txBox="1">
            <a:spLocks/>
          </p:cNvSpPr>
          <p:nvPr/>
        </p:nvSpPr>
        <p:spPr>
          <a:xfrm>
            <a:off x="1097280" y="1117461"/>
            <a:ext cx="7589520" cy="40233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To exploit the characteristics of tags using temperature some use paraffin wax as a substrate material for heat sensing</a:t>
            </a:r>
          </a:p>
          <a:p>
            <a:pPr>
              <a:buFont typeface="Wingdings" panose="05000000000000000000" pitchFamily="2" charset="2"/>
              <a:buChar char="q"/>
            </a:pPr>
            <a:r>
              <a:rPr lang="en-US" sz="2000" dirty="0"/>
              <a:t>. Considering the physical properties of this substance the changes of this layer due to the effect of temperatures is irreversible even though the temperature of the tag can be brought back to normal. Thus does not serve the purpose.</a:t>
            </a:r>
          </a:p>
          <a:p>
            <a:pPr>
              <a:buFont typeface="Wingdings" panose="05000000000000000000" pitchFamily="2" charset="2"/>
              <a:buChar char="q"/>
            </a:pPr>
            <a:r>
              <a:rPr lang="en-US" sz="2000" dirty="0" err="1"/>
              <a:t>Zannas</a:t>
            </a:r>
            <a:r>
              <a:rPr lang="en-US" sz="2000" dirty="0"/>
              <a:t> et al also demonstrated the effect of temperature on the material characteristics of RFID </a:t>
            </a:r>
            <a:r>
              <a:rPr lang="en-US" sz="2000" dirty="0" err="1"/>
              <a:t>tag.They</a:t>
            </a:r>
            <a:r>
              <a:rPr lang="en-US" sz="2000" dirty="0"/>
              <a:t> propose that the relative permittivity of the antennas and the tags can be changed by temperature</a:t>
            </a:r>
          </a:p>
          <a:p>
            <a:pPr>
              <a:buFont typeface="Wingdings" panose="05000000000000000000" pitchFamily="2" charset="2"/>
              <a:buChar char="q"/>
            </a:pPr>
            <a:r>
              <a:rPr lang="en-US" sz="2000" dirty="0"/>
              <a:t>To achieve optimization specific tags are essential. Therefore this supports the fact that there is a strong demand for a temperature estimation system using generic, low cost UHF RFID tags</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186665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TextBox 4"/>
          <p:cNvSpPr txBox="1"/>
          <p:nvPr/>
        </p:nvSpPr>
        <p:spPr>
          <a:xfrm>
            <a:off x="1371600" y="274638"/>
            <a:ext cx="7239000" cy="553998"/>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Proposal and contribution by the paper</a:t>
            </a:r>
          </a:p>
        </p:txBody>
      </p:sp>
      <p:pic>
        <p:nvPicPr>
          <p:cNvPr id="7" name="Content Placeholder 4">
            <a:extLst>
              <a:ext uri="{FF2B5EF4-FFF2-40B4-BE49-F238E27FC236}">
                <a16:creationId xmlns:a16="http://schemas.microsoft.com/office/drawing/2014/main" id="{AD294162-5114-4688-99BD-3CCCCEB12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626" y="1600200"/>
            <a:ext cx="7500947" cy="3108959"/>
          </a:xfrm>
          <a:prstGeom prst="rect">
            <a:avLst/>
          </a:prstGeom>
        </p:spPr>
      </p:pic>
    </p:spTree>
    <p:extLst>
      <p:ext uri="{BB962C8B-B14F-4D97-AF65-F5344CB8AC3E}">
        <p14:creationId xmlns:p14="http://schemas.microsoft.com/office/powerpoint/2010/main" val="179401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8" name="Content Placeholder 2">
            <a:extLst>
              <a:ext uri="{FF2B5EF4-FFF2-40B4-BE49-F238E27FC236}">
                <a16:creationId xmlns:a16="http://schemas.microsoft.com/office/drawing/2014/main" id="{EAA14BFA-603D-42EF-9682-F91B9C783B35}"/>
              </a:ext>
            </a:extLst>
          </p:cNvPr>
          <p:cNvSpPr txBox="1">
            <a:spLocks/>
          </p:cNvSpPr>
          <p:nvPr/>
        </p:nvSpPr>
        <p:spPr>
          <a:xfrm>
            <a:off x="1104900" y="1716542"/>
            <a:ext cx="7772400" cy="37742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This paper proposes to use unmodified commercial RFID tags for remote temperature sensing. </a:t>
            </a:r>
          </a:p>
          <a:p>
            <a:pPr>
              <a:buFont typeface="Wingdings" panose="05000000000000000000" pitchFamily="2" charset="2"/>
              <a:buChar char="q"/>
            </a:pPr>
            <a:r>
              <a:rPr lang="en-US" sz="2000" dirty="0"/>
              <a:t>This system is cost-effective as it integrates advanced signal processing /machine learning algorithms such as tensor completion and Gaussian Process, to ensure high accuracy and robustness.</a:t>
            </a:r>
          </a:p>
          <a:p>
            <a:pPr>
              <a:buFont typeface="Wingdings" panose="05000000000000000000" pitchFamily="2" charset="2"/>
              <a:buChar char="q"/>
            </a:pPr>
            <a:r>
              <a:rPr lang="en-US" sz="2000" dirty="0"/>
              <a:t>The testing environment consists of refrigerated warehouses and refrigerated retail display cases </a:t>
            </a:r>
            <a:r>
              <a:rPr lang="en-US" sz="2000" dirty="0" err="1"/>
              <a:t>etc</a:t>
            </a:r>
            <a:r>
              <a:rPr lang="en-US" sz="2000" dirty="0"/>
              <a:t> where the RFID tagged items are stationary against the RFID readers and antennas in most of the times</a:t>
            </a:r>
          </a:p>
        </p:txBody>
      </p:sp>
    </p:spTree>
    <p:extLst>
      <p:ext uri="{BB962C8B-B14F-4D97-AF65-F5344CB8AC3E}">
        <p14:creationId xmlns:p14="http://schemas.microsoft.com/office/powerpoint/2010/main" val="1829562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1" name="Content Placeholder 2">
            <a:extLst>
              <a:ext uri="{FF2B5EF4-FFF2-40B4-BE49-F238E27FC236}">
                <a16:creationId xmlns:a16="http://schemas.microsoft.com/office/drawing/2014/main" id="{B5897AE1-EE32-484C-9376-12F09F99AF00}"/>
              </a:ext>
            </a:extLst>
          </p:cNvPr>
          <p:cNvSpPr txBox="1">
            <a:spLocks/>
          </p:cNvSpPr>
          <p:nvPr/>
        </p:nvSpPr>
        <p:spPr>
          <a:xfrm>
            <a:off x="1371600" y="1188879"/>
            <a:ext cx="6979920" cy="4023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2000" dirty="0"/>
              <a:t>To avoid this problem slotted ALOHA based anti-collision protocols are used. The RFID tags operate on a large frequency range .</a:t>
            </a:r>
          </a:p>
          <a:p>
            <a:pPr>
              <a:buFont typeface="Wingdings" panose="05000000000000000000" pitchFamily="2" charset="2"/>
              <a:buChar char="q"/>
            </a:pPr>
            <a:r>
              <a:rPr lang="en-US" sz="2000" dirty="0"/>
              <a:t>902~928 MHz in the US and is divided into 50 non-overlapping channels. Phase reading loss in a channel is inevitable in  a complex environment. </a:t>
            </a:r>
          </a:p>
          <a:p>
            <a:pPr>
              <a:buFont typeface="Wingdings" panose="05000000000000000000" pitchFamily="2" charset="2"/>
              <a:buChar char="q"/>
            </a:pPr>
            <a:r>
              <a:rPr lang="en-US" sz="2000" dirty="0"/>
              <a:t>The given tag interrogates tags with 50 channels in sequence and takes about 0.1 s in each channel. This means that it has to wait 5s to acquire the next set of information from the same channel.</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130065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8" name="Title 1">
            <a:extLst>
              <a:ext uri="{FF2B5EF4-FFF2-40B4-BE49-F238E27FC236}">
                <a16:creationId xmlns:a16="http://schemas.microsoft.com/office/drawing/2014/main" id="{FDC52108-E710-459E-945E-157EB66A3D9C}"/>
              </a:ext>
            </a:extLst>
          </p:cNvPr>
          <p:cNvSpPr txBox="1">
            <a:spLocks/>
          </p:cNvSpPr>
          <p:nvPr/>
        </p:nvSpPr>
        <p:spPr>
          <a:xfrm>
            <a:off x="1097280" y="286603"/>
            <a:ext cx="7589520" cy="145075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t>The 2 main contributions of this paper are:-</a:t>
            </a:r>
            <a:br>
              <a:rPr lang="en-US" sz="2400" dirty="0"/>
            </a:br>
            <a:endParaRPr lang="en-US" sz="2400" dirty="0"/>
          </a:p>
        </p:txBody>
      </p:sp>
      <p:sp>
        <p:nvSpPr>
          <p:cNvPr id="9" name="Content Placeholder 2">
            <a:extLst>
              <a:ext uri="{FF2B5EF4-FFF2-40B4-BE49-F238E27FC236}">
                <a16:creationId xmlns:a16="http://schemas.microsoft.com/office/drawing/2014/main" id="{B550219E-A193-4242-A4D4-2069AC4CC384}"/>
              </a:ext>
            </a:extLst>
          </p:cNvPr>
          <p:cNvSpPr txBox="1">
            <a:spLocks/>
          </p:cNvSpPr>
          <p:nvPr/>
        </p:nvSpPr>
        <p:spPr>
          <a:xfrm>
            <a:off x="1097280" y="1845734"/>
            <a:ext cx="7818120" cy="40233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1)Design of a gaussian process model to regress the relationship between phase and temperature as well as a DTW based greedy method.</a:t>
            </a:r>
          </a:p>
          <a:p>
            <a:pPr marL="0" indent="0">
              <a:buNone/>
            </a:pPr>
            <a:endParaRPr lang="en-US" sz="2000" dirty="0"/>
          </a:p>
          <a:p>
            <a:pPr marL="0" indent="0">
              <a:buNone/>
            </a:pPr>
            <a:r>
              <a:rPr lang="en-US" sz="2000" dirty="0"/>
              <a:t>2)Implementing a </a:t>
            </a:r>
            <a:r>
              <a:rPr lang="en-US" sz="2000" dirty="0" err="1"/>
              <a:t>RFThermometer</a:t>
            </a:r>
            <a:r>
              <a:rPr lang="en-US" sz="2000" dirty="0"/>
              <a:t> system with commercial RFID </a:t>
            </a:r>
            <a:r>
              <a:rPr lang="en-US" sz="2000" dirty="0" err="1"/>
              <a:t>tags,antennas</a:t>
            </a:r>
            <a:r>
              <a:rPr lang="en-US" sz="2000" dirty="0"/>
              <a:t> and readers.</a:t>
            </a:r>
          </a:p>
          <a:p>
            <a:endParaRPr lang="en-US" sz="2000" dirty="0"/>
          </a:p>
          <a:p>
            <a:r>
              <a:rPr lang="en-US" sz="2000" dirty="0"/>
              <a:t>The results by obtained solidify the robustness and flexibility of the proposed system</a:t>
            </a:r>
          </a:p>
          <a:p>
            <a:endParaRPr lang="en-US" sz="2000" dirty="0"/>
          </a:p>
        </p:txBody>
      </p:sp>
    </p:spTree>
    <p:extLst>
      <p:ext uri="{BB962C8B-B14F-4D97-AF65-F5344CB8AC3E}">
        <p14:creationId xmlns:p14="http://schemas.microsoft.com/office/powerpoint/2010/main" val="228133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1577</Words>
  <Application>Microsoft Office PowerPoint</Application>
  <PresentationFormat>On-screen Show (4:3)</PresentationFormat>
  <Paragraphs>147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Impact of Various Design Parameters </vt:lpstr>
      <vt:lpstr>PowerPoint Presentation</vt:lpstr>
      <vt:lpstr>PowerPoint Presentation</vt:lpstr>
      <vt:lpstr>PowerPoint Presentation</vt:lpstr>
      <vt:lpstr>PowerPoint Presentation</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vadiraj kr</cp:lastModifiedBy>
  <cp:revision>78</cp:revision>
  <dcterms:created xsi:type="dcterms:W3CDTF">2013-03-22T06:20:01Z</dcterms:created>
  <dcterms:modified xsi:type="dcterms:W3CDTF">2020-03-01T16:29:41Z</dcterms:modified>
</cp:coreProperties>
</file>