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69C23-4F9A-424F-AEFC-BBC1F9FE732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9614B955-4364-4399-AEE6-E59BADDE2CEC}">
      <dgm:prSet/>
      <dgm:spPr/>
      <dgm:t>
        <a:bodyPr/>
        <a:lstStyle/>
        <a:p>
          <a:r>
            <a:rPr lang="en-US"/>
            <a:t>Part of</a:t>
          </a:r>
          <a:endParaRPr lang="en-IL"/>
        </a:p>
      </dgm:t>
    </dgm:pt>
    <dgm:pt modelId="{4713E28B-33D6-47EF-93DA-5631A15A555D}" type="parTrans" cxnId="{1A648052-5ABC-4337-AB1E-78C3F072E5F9}">
      <dgm:prSet/>
      <dgm:spPr/>
      <dgm:t>
        <a:bodyPr/>
        <a:lstStyle/>
        <a:p>
          <a:endParaRPr lang="en-IL"/>
        </a:p>
      </dgm:t>
    </dgm:pt>
    <dgm:pt modelId="{97B95736-40BA-48EA-AE71-9FDF29B3D32B}" type="sibTrans" cxnId="{1A648052-5ABC-4337-AB1E-78C3F072E5F9}">
      <dgm:prSet/>
      <dgm:spPr/>
      <dgm:t>
        <a:bodyPr/>
        <a:lstStyle/>
        <a:p>
          <a:endParaRPr lang="en-IL"/>
        </a:p>
      </dgm:t>
    </dgm:pt>
    <dgm:pt modelId="{BDD65979-DE60-486C-874C-4AB0601673C1}" type="pres">
      <dgm:prSet presAssocID="{D3169C23-4F9A-424F-AEFC-BBC1F9FE7326}" presName="compositeShape" presStyleCnt="0">
        <dgm:presLayoutVars>
          <dgm:chMax val="7"/>
          <dgm:dir/>
          <dgm:resizeHandles val="exact"/>
        </dgm:presLayoutVars>
      </dgm:prSet>
      <dgm:spPr/>
    </dgm:pt>
    <dgm:pt modelId="{C42A1F29-470D-4CB5-82E5-4D63208B4A4B}" type="pres">
      <dgm:prSet presAssocID="{9614B955-4364-4399-AEE6-E59BADDE2CEC}" presName="circ1TxSh" presStyleLbl="vennNode1" presStyleIdx="0" presStyleCnt="1"/>
      <dgm:spPr/>
    </dgm:pt>
  </dgm:ptLst>
  <dgm:cxnLst>
    <dgm:cxn modelId="{204EBD5B-721B-49FF-936F-8C346E16F329}" type="presOf" srcId="{9614B955-4364-4399-AEE6-E59BADDE2CEC}" destId="{C42A1F29-470D-4CB5-82E5-4D63208B4A4B}" srcOrd="0" destOrd="0" presId="urn:microsoft.com/office/officeart/2005/8/layout/venn1"/>
    <dgm:cxn modelId="{1A648052-5ABC-4337-AB1E-78C3F072E5F9}" srcId="{D3169C23-4F9A-424F-AEFC-BBC1F9FE7326}" destId="{9614B955-4364-4399-AEE6-E59BADDE2CEC}" srcOrd="0" destOrd="0" parTransId="{4713E28B-33D6-47EF-93DA-5631A15A555D}" sibTransId="{97B95736-40BA-48EA-AE71-9FDF29B3D32B}"/>
    <dgm:cxn modelId="{16BB72B3-7516-450F-9B6C-33FF5AD1F6D7}" type="presOf" srcId="{D3169C23-4F9A-424F-AEFC-BBC1F9FE7326}" destId="{BDD65979-DE60-486C-874C-4AB0601673C1}" srcOrd="0" destOrd="0" presId="urn:microsoft.com/office/officeart/2005/8/layout/venn1"/>
    <dgm:cxn modelId="{4BECB5FB-B3A3-4D77-AE0C-74BF31D81148}" type="presParOf" srcId="{BDD65979-DE60-486C-874C-4AB0601673C1}" destId="{C42A1F29-470D-4CB5-82E5-4D63208B4A4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57E79B-21B6-49EB-83BB-4DA5FBD4294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0D63A2F3-AA82-4573-8AE2-DEE6B1052D15}">
      <dgm:prSet/>
      <dgm:spPr/>
      <dgm:t>
        <a:bodyPr/>
        <a:lstStyle/>
        <a:p>
          <a:r>
            <a:rPr lang="en-US"/>
            <a:t>Wants to buy</a:t>
          </a:r>
          <a:endParaRPr lang="en-IL"/>
        </a:p>
      </dgm:t>
    </dgm:pt>
    <dgm:pt modelId="{F19BB122-6BD7-4C33-A01C-ADEA69D850BA}" type="parTrans" cxnId="{5C7FF28B-F329-4FB7-B9D2-97D2B6673E2A}">
      <dgm:prSet/>
      <dgm:spPr/>
      <dgm:t>
        <a:bodyPr/>
        <a:lstStyle/>
        <a:p>
          <a:endParaRPr lang="en-IL"/>
        </a:p>
      </dgm:t>
    </dgm:pt>
    <dgm:pt modelId="{ECA274BA-CB67-4DB7-93AD-B8A22ACC59E6}" type="sibTrans" cxnId="{5C7FF28B-F329-4FB7-B9D2-97D2B6673E2A}">
      <dgm:prSet/>
      <dgm:spPr/>
      <dgm:t>
        <a:bodyPr/>
        <a:lstStyle/>
        <a:p>
          <a:endParaRPr lang="en-IL"/>
        </a:p>
      </dgm:t>
    </dgm:pt>
    <dgm:pt modelId="{45B71BEF-D5E2-4D7A-B394-93455E9D6114}" type="pres">
      <dgm:prSet presAssocID="{F057E79B-21B6-49EB-83BB-4DA5FBD4294F}" presName="compositeShape" presStyleCnt="0">
        <dgm:presLayoutVars>
          <dgm:chMax val="7"/>
          <dgm:dir/>
          <dgm:resizeHandles val="exact"/>
        </dgm:presLayoutVars>
      </dgm:prSet>
      <dgm:spPr/>
    </dgm:pt>
    <dgm:pt modelId="{5430B52A-582E-47AE-8D23-958A1C022EFA}" type="pres">
      <dgm:prSet presAssocID="{0D63A2F3-AA82-4573-8AE2-DEE6B1052D15}" presName="circ1TxSh" presStyleLbl="vennNode1" presStyleIdx="0" presStyleCnt="1"/>
      <dgm:spPr/>
    </dgm:pt>
  </dgm:ptLst>
  <dgm:cxnLst>
    <dgm:cxn modelId="{7A9D852B-9FCB-49FF-9CF8-F49DB99C7F2B}" type="presOf" srcId="{0D63A2F3-AA82-4573-8AE2-DEE6B1052D15}" destId="{5430B52A-582E-47AE-8D23-958A1C022EFA}" srcOrd="0" destOrd="0" presId="urn:microsoft.com/office/officeart/2005/8/layout/venn1"/>
    <dgm:cxn modelId="{DE0CA844-7CC7-4F59-9AC5-BD54F14A1952}" type="presOf" srcId="{F057E79B-21B6-49EB-83BB-4DA5FBD4294F}" destId="{45B71BEF-D5E2-4D7A-B394-93455E9D6114}" srcOrd="0" destOrd="0" presId="urn:microsoft.com/office/officeart/2005/8/layout/venn1"/>
    <dgm:cxn modelId="{5C7FF28B-F329-4FB7-B9D2-97D2B6673E2A}" srcId="{F057E79B-21B6-49EB-83BB-4DA5FBD4294F}" destId="{0D63A2F3-AA82-4573-8AE2-DEE6B1052D15}" srcOrd="0" destOrd="0" parTransId="{F19BB122-6BD7-4C33-A01C-ADEA69D850BA}" sibTransId="{ECA274BA-CB67-4DB7-93AD-B8A22ACC59E6}"/>
    <dgm:cxn modelId="{62299A12-9349-47C3-8D77-9D2624D29B97}" type="presParOf" srcId="{45B71BEF-D5E2-4D7A-B394-93455E9D6114}" destId="{5430B52A-582E-47AE-8D23-958A1C022EF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5CBBF1-D420-4699-8C2B-75BCA7423E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15F0E281-71F0-4BB6-8B5A-0110A31D6B3C}">
      <dgm:prSet/>
      <dgm:spPr/>
      <dgm:t>
        <a:bodyPr/>
        <a:lstStyle/>
        <a:p>
          <a:r>
            <a:rPr lang="en-US" dirty="0"/>
            <a:t>Lead</a:t>
          </a:r>
          <a:endParaRPr lang="en-IL" dirty="0"/>
        </a:p>
      </dgm:t>
    </dgm:pt>
    <dgm:pt modelId="{64ABB11B-E50D-437D-9B6F-826282AABFF7}" type="parTrans" cxnId="{D06F51EC-514D-40D5-BE29-51E652A98DBB}">
      <dgm:prSet/>
      <dgm:spPr/>
      <dgm:t>
        <a:bodyPr/>
        <a:lstStyle/>
        <a:p>
          <a:endParaRPr lang="en-IL"/>
        </a:p>
      </dgm:t>
    </dgm:pt>
    <dgm:pt modelId="{5EC17FFE-9536-4B3A-B08F-4B59FCB80117}" type="sibTrans" cxnId="{D06F51EC-514D-40D5-BE29-51E652A98DBB}">
      <dgm:prSet/>
      <dgm:spPr/>
      <dgm:t>
        <a:bodyPr/>
        <a:lstStyle/>
        <a:p>
          <a:endParaRPr lang="en-IL"/>
        </a:p>
      </dgm:t>
    </dgm:pt>
    <dgm:pt modelId="{D455F268-6876-47E0-B756-2B40C1739E46}" type="pres">
      <dgm:prSet presAssocID="{5A5CBBF1-D420-4699-8C2B-75BCA7423E07}" presName="compositeShape" presStyleCnt="0">
        <dgm:presLayoutVars>
          <dgm:chMax val="7"/>
          <dgm:dir/>
          <dgm:resizeHandles val="exact"/>
        </dgm:presLayoutVars>
      </dgm:prSet>
      <dgm:spPr/>
    </dgm:pt>
    <dgm:pt modelId="{179A71D6-51C1-40F0-9BF7-3582C8804EE9}" type="pres">
      <dgm:prSet presAssocID="{15F0E281-71F0-4BB6-8B5A-0110A31D6B3C}" presName="circ1TxSh" presStyleLbl="vennNode1" presStyleIdx="0" presStyleCnt="1"/>
      <dgm:spPr/>
    </dgm:pt>
  </dgm:ptLst>
  <dgm:cxnLst>
    <dgm:cxn modelId="{284632A7-1BB3-483B-9FBF-17DBE5E651FD}" type="presOf" srcId="{15F0E281-71F0-4BB6-8B5A-0110A31D6B3C}" destId="{179A71D6-51C1-40F0-9BF7-3582C8804EE9}" srcOrd="0" destOrd="0" presId="urn:microsoft.com/office/officeart/2005/8/layout/venn1"/>
    <dgm:cxn modelId="{8F5644E2-BE54-4D53-BD04-CCF6503EE3B4}" type="presOf" srcId="{5A5CBBF1-D420-4699-8C2B-75BCA7423E07}" destId="{D455F268-6876-47E0-B756-2B40C1739E46}" srcOrd="0" destOrd="0" presId="urn:microsoft.com/office/officeart/2005/8/layout/venn1"/>
    <dgm:cxn modelId="{D06F51EC-514D-40D5-BE29-51E652A98DBB}" srcId="{5A5CBBF1-D420-4699-8C2B-75BCA7423E07}" destId="{15F0E281-71F0-4BB6-8B5A-0110A31D6B3C}" srcOrd="0" destOrd="0" parTransId="{64ABB11B-E50D-437D-9B6F-826282AABFF7}" sibTransId="{5EC17FFE-9536-4B3A-B08F-4B59FCB80117}"/>
    <dgm:cxn modelId="{13AC9A06-6741-4B79-8FBE-C56DB0467B7E}" type="presParOf" srcId="{D455F268-6876-47E0-B756-2B40C1739E46}" destId="{179A71D6-51C1-40F0-9BF7-3582C8804EE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2B7A6-15D6-4FF4-8CE2-EF6BC037142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7333ADF3-DB25-4708-B743-DDDC5E1A7E3B}">
      <dgm:prSet/>
      <dgm:spPr/>
      <dgm:t>
        <a:bodyPr/>
        <a:lstStyle/>
        <a:p>
          <a:r>
            <a:rPr lang="en-US"/>
            <a:t>Part of</a:t>
          </a:r>
          <a:endParaRPr lang="en-IL"/>
        </a:p>
      </dgm:t>
    </dgm:pt>
    <dgm:pt modelId="{A3622D3B-66BE-4ACF-A980-8D02D5691536}" type="parTrans" cxnId="{D84806F5-6252-4DC0-AEEB-8C457FE2DD2D}">
      <dgm:prSet/>
      <dgm:spPr/>
      <dgm:t>
        <a:bodyPr/>
        <a:lstStyle/>
        <a:p>
          <a:endParaRPr lang="en-IL"/>
        </a:p>
      </dgm:t>
    </dgm:pt>
    <dgm:pt modelId="{F7502806-0FC5-41AE-B5C0-2CDCD9B674B3}" type="sibTrans" cxnId="{D84806F5-6252-4DC0-AEEB-8C457FE2DD2D}">
      <dgm:prSet/>
      <dgm:spPr/>
      <dgm:t>
        <a:bodyPr/>
        <a:lstStyle/>
        <a:p>
          <a:endParaRPr lang="en-IL"/>
        </a:p>
      </dgm:t>
    </dgm:pt>
    <dgm:pt modelId="{7B99651C-67B4-45E4-82F8-742CA8502C66}" type="pres">
      <dgm:prSet presAssocID="{2282B7A6-15D6-4FF4-8CE2-EF6BC037142B}" presName="compositeShape" presStyleCnt="0">
        <dgm:presLayoutVars>
          <dgm:chMax val="7"/>
          <dgm:dir/>
          <dgm:resizeHandles val="exact"/>
        </dgm:presLayoutVars>
      </dgm:prSet>
      <dgm:spPr/>
    </dgm:pt>
    <dgm:pt modelId="{B62BB7A4-284D-44C2-8A2A-5F66B32CFBCB}" type="pres">
      <dgm:prSet presAssocID="{7333ADF3-DB25-4708-B743-DDDC5E1A7E3B}" presName="circ1TxSh" presStyleLbl="vennNode1" presStyleIdx="0" presStyleCnt="1"/>
      <dgm:spPr/>
    </dgm:pt>
  </dgm:ptLst>
  <dgm:cxnLst>
    <dgm:cxn modelId="{CCE4F935-9D5B-4DC5-A476-40A550CC3D2B}" type="presOf" srcId="{2282B7A6-15D6-4FF4-8CE2-EF6BC037142B}" destId="{7B99651C-67B4-45E4-82F8-742CA8502C66}" srcOrd="0" destOrd="0" presId="urn:microsoft.com/office/officeart/2005/8/layout/venn1"/>
    <dgm:cxn modelId="{2710F4D3-3D5D-4E69-AAB4-B35094D3D5B4}" type="presOf" srcId="{7333ADF3-DB25-4708-B743-DDDC5E1A7E3B}" destId="{B62BB7A4-284D-44C2-8A2A-5F66B32CFBCB}" srcOrd="0" destOrd="0" presId="urn:microsoft.com/office/officeart/2005/8/layout/venn1"/>
    <dgm:cxn modelId="{D84806F5-6252-4DC0-AEEB-8C457FE2DD2D}" srcId="{2282B7A6-15D6-4FF4-8CE2-EF6BC037142B}" destId="{7333ADF3-DB25-4708-B743-DDDC5E1A7E3B}" srcOrd="0" destOrd="0" parTransId="{A3622D3B-66BE-4ACF-A980-8D02D5691536}" sibTransId="{F7502806-0FC5-41AE-B5C0-2CDCD9B674B3}"/>
    <dgm:cxn modelId="{79DB2393-18A1-4DD4-B8C6-AD1699F5CA4F}" type="presParOf" srcId="{7B99651C-67B4-45E4-82F8-742CA8502C66}" destId="{B62BB7A4-284D-44C2-8A2A-5F66B32CFBC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8AAF0B-591D-45FC-8947-17B879DDC99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86C3282D-1A71-4419-8EC1-D7EDD291F327}">
      <dgm:prSet/>
      <dgm:spPr/>
      <dgm:t>
        <a:bodyPr/>
        <a:lstStyle/>
        <a:p>
          <a:r>
            <a:rPr lang="en-US"/>
            <a:t>Be Of</a:t>
          </a:r>
          <a:endParaRPr lang="en-IL"/>
        </a:p>
      </dgm:t>
    </dgm:pt>
    <dgm:pt modelId="{EB7C1EF6-45F5-4638-979B-7AA42802AD99}" type="parTrans" cxnId="{937A5C47-4A40-4077-8C70-E3A90F093BC5}">
      <dgm:prSet/>
      <dgm:spPr/>
      <dgm:t>
        <a:bodyPr/>
        <a:lstStyle/>
        <a:p>
          <a:endParaRPr lang="en-IL"/>
        </a:p>
      </dgm:t>
    </dgm:pt>
    <dgm:pt modelId="{BCA96E53-C2A4-44C0-990A-CE6565C24F23}" type="sibTrans" cxnId="{937A5C47-4A40-4077-8C70-E3A90F093BC5}">
      <dgm:prSet/>
      <dgm:spPr/>
      <dgm:t>
        <a:bodyPr/>
        <a:lstStyle/>
        <a:p>
          <a:endParaRPr lang="en-IL"/>
        </a:p>
      </dgm:t>
    </dgm:pt>
    <dgm:pt modelId="{3144B11D-3BEB-42DE-A013-13A1CFCC588C}" type="pres">
      <dgm:prSet presAssocID="{228AAF0B-591D-45FC-8947-17B879DDC99F}" presName="compositeShape" presStyleCnt="0">
        <dgm:presLayoutVars>
          <dgm:chMax val="7"/>
          <dgm:dir/>
          <dgm:resizeHandles val="exact"/>
        </dgm:presLayoutVars>
      </dgm:prSet>
      <dgm:spPr/>
    </dgm:pt>
    <dgm:pt modelId="{D3AB0298-60ED-4439-ACB2-EC0501B373DF}" type="pres">
      <dgm:prSet presAssocID="{86C3282D-1A71-4419-8EC1-D7EDD291F327}" presName="circ1TxSh" presStyleLbl="vennNode1" presStyleIdx="0" presStyleCnt="1"/>
      <dgm:spPr/>
    </dgm:pt>
  </dgm:ptLst>
  <dgm:cxnLst>
    <dgm:cxn modelId="{1C5B8F10-506D-426A-8171-16275EDD896A}" type="presOf" srcId="{228AAF0B-591D-45FC-8947-17B879DDC99F}" destId="{3144B11D-3BEB-42DE-A013-13A1CFCC588C}" srcOrd="0" destOrd="0" presId="urn:microsoft.com/office/officeart/2005/8/layout/venn1"/>
    <dgm:cxn modelId="{937A5C47-4A40-4077-8C70-E3A90F093BC5}" srcId="{228AAF0B-591D-45FC-8947-17B879DDC99F}" destId="{86C3282D-1A71-4419-8EC1-D7EDD291F327}" srcOrd="0" destOrd="0" parTransId="{EB7C1EF6-45F5-4638-979B-7AA42802AD99}" sibTransId="{BCA96E53-C2A4-44C0-990A-CE6565C24F23}"/>
    <dgm:cxn modelId="{348989F5-51A4-4AB5-A3FB-55DE42951845}" type="presOf" srcId="{86C3282D-1A71-4419-8EC1-D7EDD291F327}" destId="{D3AB0298-60ED-4439-ACB2-EC0501B373DF}" srcOrd="0" destOrd="0" presId="urn:microsoft.com/office/officeart/2005/8/layout/venn1"/>
    <dgm:cxn modelId="{7E7DAB32-989B-4884-8E2B-5D286EC8A1D1}" type="presParOf" srcId="{3144B11D-3BEB-42DE-A013-13A1CFCC588C}" destId="{D3AB0298-60ED-4439-ACB2-EC0501B373D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53FC3-AF27-4507-B716-3120D94A23D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49E38C3C-3412-40DA-B93E-7D3F61C1C54C}">
      <dgm:prSet/>
      <dgm:spPr/>
      <dgm:t>
        <a:bodyPr/>
        <a:lstStyle/>
        <a:p>
          <a:r>
            <a:rPr lang="en-US" dirty="0"/>
            <a:t>To be from</a:t>
          </a:r>
          <a:endParaRPr lang="en-IL" dirty="0"/>
        </a:p>
      </dgm:t>
    </dgm:pt>
    <dgm:pt modelId="{35623F58-155E-45B6-A7AF-D6B92637273A}" type="parTrans" cxnId="{AFC0B9FA-01C2-44B1-A9AB-12186AC9315C}">
      <dgm:prSet/>
      <dgm:spPr/>
      <dgm:t>
        <a:bodyPr/>
        <a:lstStyle/>
        <a:p>
          <a:endParaRPr lang="en-IL"/>
        </a:p>
      </dgm:t>
    </dgm:pt>
    <dgm:pt modelId="{024D6DC3-5094-4826-9DD7-651AE8831C3A}" type="sibTrans" cxnId="{AFC0B9FA-01C2-44B1-A9AB-12186AC9315C}">
      <dgm:prSet/>
      <dgm:spPr/>
      <dgm:t>
        <a:bodyPr/>
        <a:lstStyle/>
        <a:p>
          <a:endParaRPr lang="en-IL"/>
        </a:p>
      </dgm:t>
    </dgm:pt>
    <dgm:pt modelId="{4FFB65C8-B99C-4564-8CF1-CB99D526A048}" type="pres">
      <dgm:prSet presAssocID="{C6653FC3-AF27-4507-B716-3120D94A23D1}" presName="compositeShape" presStyleCnt="0">
        <dgm:presLayoutVars>
          <dgm:chMax val="7"/>
          <dgm:dir/>
          <dgm:resizeHandles val="exact"/>
        </dgm:presLayoutVars>
      </dgm:prSet>
      <dgm:spPr/>
    </dgm:pt>
    <dgm:pt modelId="{F743A33B-170E-4CF2-A7DF-229AECCFA018}" type="pres">
      <dgm:prSet presAssocID="{49E38C3C-3412-40DA-B93E-7D3F61C1C54C}" presName="circ1TxSh" presStyleLbl="vennNode1" presStyleIdx="0" presStyleCnt="1"/>
      <dgm:spPr/>
    </dgm:pt>
  </dgm:ptLst>
  <dgm:cxnLst>
    <dgm:cxn modelId="{465C826C-A041-40B4-B186-57F8895F8ABE}" type="presOf" srcId="{49E38C3C-3412-40DA-B93E-7D3F61C1C54C}" destId="{F743A33B-170E-4CF2-A7DF-229AECCFA018}" srcOrd="0" destOrd="0" presId="urn:microsoft.com/office/officeart/2005/8/layout/venn1"/>
    <dgm:cxn modelId="{E503714F-450B-4E48-B0F2-B808C046CD1A}" type="presOf" srcId="{C6653FC3-AF27-4507-B716-3120D94A23D1}" destId="{4FFB65C8-B99C-4564-8CF1-CB99D526A048}" srcOrd="0" destOrd="0" presId="urn:microsoft.com/office/officeart/2005/8/layout/venn1"/>
    <dgm:cxn modelId="{AFC0B9FA-01C2-44B1-A9AB-12186AC9315C}" srcId="{C6653FC3-AF27-4507-B716-3120D94A23D1}" destId="{49E38C3C-3412-40DA-B93E-7D3F61C1C54C}" srcOrd="0" destOrd="0" parTransId="{35623F58-155E-45B6-A7AF-D6B92637273A}" sibTransId="{024D6DC3-5094-4826-9DD7-651AE8831C3A}"/>
    <dgm:cxn modelId="{81D67A67-A35D-4DE3-8655-508B03E708AD}" type="presParOf" srcId="{4FFB65C8-B99C-4564-8CF1-CB99D526A048}" destId="{F743A33B-170E-4CF2-A7DF-229AECCFA01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0B32B2-00A3-4A75-9295-4F5CD46122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8C467656-86A5-467B-8E0B-1AD5CF19CC8F}">
      <dgm:prSet/>
      <dgm:spPr/>
      <dgm:t>
        <a:bodyPr/>
        <a:lstStyle/>
        <a:p>
          <a:r>
            <a:rPr lang="en-US" dirty="0"/>
            <a:t>Belongs</a:t>
          </a:r>
          <a:endParaRPr lang="en-IL" dirty="0"/>
        </a:p>
      </dgm:t>
    </dgm:pt>
    <dgm:pt modelId="{376C72EB-0B5F-4A03-94CF-6122B2D27559}" type="parTrans" cxnId="{05B3F5A7-5E5F-43E6-92FA-46739A31AD5E}">
      <dgm:prSet/>
      <dgm:spPr/>
      <dgm:t>
        <a:bodyPr/>
        <a:lstStyle/>
        <a:p>
          <a:endParaRPr lang="en-IL"/>
        </a:p>
      </dgm:t>
    </dgm:pt>
    <dgm:pt modelId="{B48B2C6E-3953-41B9-B17F-85F35CB50FFE}" type="sibTrans" cxnId="{05B3F5A7-5E5F-43E6-92FA-46739A31AD5E}">
      <dgm:prSet/>
      <dgm:spPr/>
      <dgm:t>
        <a:bodyPr/>
        <a:lstStyle/>
        <a:p>
          <a:endParaRPr lang="en-IL"/>
        </a:p>
      </dgm:t>
    </dgm:pt>
    <dgm:pt modelId="{D87010E6-B30E-4BC8-BD57-750983E2EFAA}" type="pres">
      <dgm:prSet presAssocID="{760B32B2-00A3-4A75-9295-4F5CD4612282}" presName="compositeShape" presStyleCnt="0">
        <dgm:presLayoutVars>
          <dgm:chMax val="7"/>
          <dgm:dir/>
          <dgm:resizeHandles val="exact"/>
        </dgm:presLayoutVars>
      </dgm:prSet>
      <dgm:spPr/>
    </dgm:pt>
    <dgm:pt modelId="{6FADFDE2-8122-4776-AEA8-AADD019C6B69}" type="pres">
      <dgm:prSet presAssocID="{8C467656-86A5-467B-8E0B-1AD5CF19CC8F}" presName="circ1TxSh" presStyleLbl="vennNode1" presStyleIdx="0" presStyleCnt="1"/>
      <dgm:spPr/>
    </dgm:pt>
  </dgm:ptLst>
  <dgm:cxnLst>
    <dgm:cxn modelId="{406A734E-18B6-4BB1-A8DF-6201E3631FBA}" type="presOf" srcId="{760B32B2-00A3-4A75-9295-4F5CD4612282}" destId="{D87010E6-B30E-4BC8-BD57-750983E2EFAA}" srcOrd="0" destOrd="0" presId="urn:microsoft.com/office/officeart/2005/8/layout/venn1"/>
    <dgm:cxn modelId="{3DE8886E-BC88-4DB6-88E7-6BD976EAC60C}" type="presOf" srcId="{8C467656-86A5-467B-8E0B-1AD5CF19CC8F}" destId="{6FADFDE2-8122-4776-AEA8-AADD019C6B69}" srcOrd="0" destOrd="0" presId="urn:microsoft.com/office/officeart/2005/8/layout/venn1"/>
    <dgm:cxn modelId="{05B3F5A7-5E5F-43E6-92FA-46739A31AD5E}" srcId="{760B32B2-00A3-4A75-9295-4F5CD4612282}" destId="{8C467656-86A5-467B-8E0B-1AD5CF19CC8F}" srcOrd="0" destOrd="0" parTransId="{376C72EB-0B5F-4A03-94CF-6122B2D27559}" sibTransId="{B48B2C6E-3953-41B9-B17F-85F35CB50FFE}"/>
    <dgm:cxn modelId="{7E003D2B-8CED-4CC6-945D-1E3B13368541}" type="presParOf" srcId="{D87010E6-B30E-4BC8-BD57-750983E2EFAA}" destId="{6FADFDE2-8122-4776-AEA8-AADD019C6B6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EDA339-6932-47E9-AE5B-23495F6278E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AD3B466E-CF1C-4F11-89CD-794A77A7CA90}">
      <dgm:prSet/>
      <dgm:spPr/>
      <dgm:t>
        <a:bodyPr/>
        <a:lstStyle/>
        <a:p>
          <a:r>
            <a:rPr lang="en-US" dirty="0"/>
            <a:t>To Buy</a:t>
          </a:r>
          <a:endParaRPr lang="en-IL" dirty="0"/>
        </a:p>
      </dgm:t>
    </dgm:pt>
    <dgm:pt modelId="{D2914974-8120-47D7-897D-8BA48869999D}" type="parTrans" cxnId="{89B8D423-3608-4E28-B54C-48C1699E0567}">
      <dgm:prSet/>
      <dgm:spPr/>
      <dgm:t>
        <a:bodyPr/>
        <a:lstStyle/>
        <a:p>
          <a:endParaRPr lang="en-IL"/>
        </a:p>
      </dgm:t>
    </dgm:pt>
    <dgm:pt modelId="{C9B10BA5-6E3C-4010-98D3-027436F261CB}" type="sibTrans" cxnId="{89B8D423-3608-4E28-B54C-48C1699E0567}">
      <dgm:prSet/>
      <dgm:spPr/>
      <dgm:t>
        <a:bodyPr/>
        <a:lstStyle/>
        <a:p>
          <a:endParaRPr lang="en-IL"/>
        </a:p>
      </dgm:t>
    </dgm:pt>
    <dgm:pt modelId="{0EB6C0CA-D001-4BB4-952A-84A57F28297B}" type="pres">
      <dgm:prSet presAssocID="{54EDA339-6932-47E9-AE5B-23495F6278E5}" presName="compositeShape" presStyleCnt="0">
        <dgm:presLayoutVars>
          <dgm:chMax val="7"/>
          <dgm:dir/>
          <dgm:resizeHandles val="exact"/>
        </dgm:presLayoutVars>
      </dgm:prSet>
      <dgm:spPr/>
    </dgm:pt>
    <dgm:pt modelId="{54E2E5D0-77BA-4260-8B20-75632EA6806E}" type="pres">
      <dgm:prSet presAssocID="{AD3B466E-CF1C-4F11-89CD-794A77A7CA90}" presName="circ1TxSh" presStyleLbl="vennNode1" presStyleIdx="0" presStyleCnt="1" custLinFactNeighborX="-5093" custLinFactNeighborY="-1485"/>
      <dgm:spPr/>
    </dgm:pt>
  </dgm:ptLst>
  <dgm:cxnLst>
    <dgm:cxn modelId="{0BFB1407-CB6F-435D-B975-4E9795E1937C}" type="presOf" srcId="{AD3B466E-CF1C-4F11-89CD-794A77A7CA90}" destId="{54E2E5D0-77BA-4260-8B20-75632EA6806E}" srcOrd="0" destOrd="0" presId="urn:microsoft.com/office/officeart/2005/8/layout/venn1"/>
    <dgm:cxn modelId="{ABF41512-BC88-4A29-ADFE-57CFD5D8CD7E}" type="presOf" srcId="{54EDA339-6932-47E9-AE5B-23495F6278E5}" destId="{0EB6C0CA-D001-4BB4-952A-84A57F28297B}" srcOrd="0" destOrd="0" presId="urn:microsoft.com/office/officeart/2005/8/layout/venn1"/>
    <dgm:cxn modelId="{89B8D423-3608-4E28-B54C-48C1699E0567}" srcId="{54EDA339-6932-47E9-AE5B-23495F6278E5}" destId="{AD3B466E-CF1C-4F11-89CD-794A77A7CA90}" srcOrd="0" destOrd="0" parTransId="{D2914974-8120-47D7-897D-8BA48869999D}" sibTransId="{C9B10BA5-6E3C-4010-98D3-027436F261CB}"/>
    <dgm:cxn modelId="{2FFC5DE1-8559-4D75-B49C-EE08285442A9}" type="presParOf" srcId="{0EB6C0CA-D001-4BB4-952A-84A57F28297B}" destId="{54E2E5D0-77BA-4260-8B20-75632EA68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6CE95C-E2A6-4E12-B97F-BAAE19951A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9AD4C229-915D-405E-BD1D-5A17748D3B04}">
      <dgm:prSet/>
      <dgm:spPr/>
      <dgm:t>
        <a:bodyPr/>
        <a:lstStyle/>
        <a:p>
          <a:r>
            <a:rPr lang="en-US"/>
            <a:t>Is Made</a:t>
          </a:r>
          <a:endParaRPr lang="en-IL"/>
        </a:p>
      </dgm:t>
    </dgm:pt>
    <dgm:pt modelId="{6CCBEC79-768B-4D88-910A-1FD8742BC770}" type="parTrans" cxnId="{65BCAA2A-D6CA-4824-A082-5583BC855020}">
      <dgm:prSet/>
      <dgm:spPr/>
      <dgm:t>
        <a:bodyPr/>
        <a:lstStyle/>
        <a:p>
          <a:endParaRPr lang="en-IL"/>
        </a:p>
      </dgm:t>
    </dgm:pt>
    <dgm:pt modelId="{0ACE7E61-1DFA-4AE4-81AA-0C36FFCAE956}" type="sibTrans" cxnId="{65BCAA2A-D6CA-4824-A082-5583BC855020}">
      <dgm:prSet/>
      <dgm:spPr/>
      <dgm:t>
        <a:bodyPr/>
        <a:lstStyle/>
        <a:p>
          <a:endParaRPr lang="en-IL"/>
        </a:p>
      </dgm:t>
    </dgm:pt>
    <dgm:pt modelId="{EA49A9DC-AEBD-4955-ACCC-333159649126}" type="pres">
      <dgm:prSet presAssocID="{3D6CE95C-E2A6-4E12-B97F-BAAE19951A06}" presName="compositeShape" presStyleCnt="0">
        <dgm:presLayoutVars>
          <dgm:chMax val="7"/>
          <dgm:dir/>
          <dgm:resizeHandles val="exact"/>
        </dgm:presLayoutVars>
      </dgm:prSet>
      <dgm:spPr/>
    </dgm:pt>
    <dgm:pt modelId="{045223D9-C8CB-4A70-A072-D2E4AD36E1CA}" type="pres">
      <dgm:prSet presAssocID="{9AD4C229-915D-405E-BD1D-5A17748D3B04}" presName="circ1TxSh" presStyleLbl="vennNode1" presStyleIdx="0" presStyleCnt="1"/>
      <dgm:spPr/>
    </dgm:pt>
  </dgm:ptLst>
  <dgm:cxnLst>
    <dgm:cxn modelId="{65BCAA2A-D6CA-4824-A082-5583BC855020}" srcId="{3D6CE95C-E2A6-4E12-B97F-BAAE19951A06}" destId="{9AD4C229-915D-405E-BD1D-5A17748D3B04}" srcOrd="0" destOrd="0" parTransId="{6CCBEC79-768B-4D88-910A-1FD8742BC770}" sibTransId="{0ACE7E61-1DFA-4AE4-81AA-0C36FFCAE956}"/>
    <dgm:cxn modelId="{A62FA5D2-20BF-4AA4-AF51-F35FE89234D9}" type="presOf" srcId="{9AD4C229-915D-405E-BD1D-5A17748D3B04}" destId="{045223D9-C8CB-4A70-A072-D2E4AD36E1CA}" srcOrd="0" destOrd="0" presId="urn:microsoft.com/office/officeart/2005/8/layout/venn1"/>
    <dgm:cxn modelId="{203607EB-0236-4660-AC61-F22A46ED2746}" type="presOf" srcId="{3D6CE95C-E2A6-4E12-B97F-BAAE19951A06}" destId="{EA49A9DC-AEBD-4955-ACCC-333159649126}" srcOrd="0" destOrd="0" presId="urn:microsoft.com/office/officeart/2005/8/layout/venn1"/>
    <dgm:cxn modelId="{231BB185-DF11-4756-AC3B-7EAD1C22090C}" type="presParOf" srcId="{EA49A9DC-AEBD-4955-ACCC-333159649126}" destId="{045223D9-C8CB-4A70-A072-D2E4AD36E1C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070708-EAC1-4501-8138-AA70147D045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A8A597DC-D665-40EC-B02B-FD0423AFC1E2}">
      <dgm:prSet/>
      <dgm:spPr/>
      <dgm:t>
        <a:bodyPr/>
        <a:lstStyle/>
        <a:p>
          <a:r>
            <a:rPr lang="en-US" b="1"/>
            <a:t>Owner</a:t>
          </a:r>
          <a:endParaRPr lang="en-IL"/>
        </a:p>
      </dgm:t>
    </dgm:pt>
    <dgm:pt modelId="{3B019742-5B46-416A-A1AF-3216F0F27707}" type="parTrans" cxnId="{7EF313A0-D6BD-42C1-BCD3-CC5D23CFBC3B}">
      <dgm:prSet/>
      <dgm:spPr/>
      <dgm:t>
        <a:bodyPr/>
        <a:lstStyle/>
        <a:p>
          <a:endParaRPr lang="en-IL"/>
        </a:p>
      </dgm:t>
    </dgm:pt>
    <dgm:pt modelId="{4844E17C-E406-41CF-A70E-830CE3FD7C5F}" type="sibTrans" cxnId="{7EF313A0-D6BD-42C1-BCD3-CC5D23CFBC3B}">
      <dgm:prSet/>
      <dgm:spPr/>
      <dgm:t>
        <a:bodyPr/>
        <a:lstStyle/>
        <a:p>
          <a:endParaRPr lang="en-IL"/>
        </a:p>
      </dgm:t>
    </dgm:pt>
    <dgm:pt modelId="{917DE687-3E59-4C71-92F8-518690D51D7E}" type="pres">
      <dgm:prSet presAssocID="{8E070708-EAC1-4501-8138-AA70147D045F}" presName="compositeShape" presStyleCnt="0">
        <dgm:presLayoutVars>
          <dgm:chMax val="7"/>
          <dgm:dir/>
          <dgm:resizeHandles val="exact"/>
        </dgm:presLayoutVars>
      </dgm:prSet>
      <dgm:spPr/>
    </dgm:pt>
    <dgm:pt modelId="{874EF62E-AA3D-45AD-BE7F-38FE705B73F8}" type="pres">
      <dgm:prSet presAssocID="{A8A597DC-D665-40EC-B02B-FD0423AFC1E2}" presName="circ1TxSh" presStyleLbl="vennNode1" presStyleIdx="0" presStyleCnt="1"/>
      <dgm:spPr/>
    </dgm:pt>
  </dgm:ptLst>
  <dgm:cxnLst>
    <dgm:cxn modelId="{A255883F-2BD3-4C2D-8789-82D1C7C7A955}" type="presOf" srcId="{8E070708-EAC1-4501-8138-AA70147D045F}" destId="{917DE687-3E59-4C71-92F8-518690D51D7E}" srcOrd="0" destOrd="0" presId="urn:microsoft.com/office/officeart/2005/8/layout/venn1"/>
    <dgm:cxn modelId="{96444A4D-C5E4-479F-AB67-23AF2CC7BC49}" type="presOf" srcId="{A8A597DC-D665-40EC-B02B-FD0423AFC1E2}" destId="{874EF62E-AA3D-45AD-BE7F-38FE705B73F8}" srcOrd="0" destOrd="0" presId="urn:microsoft.com/office/officeart/2005/8/layout/venn1"/>
    <dgm:cxn modelId="{7EF313A0-D6BD-42C1-BCD3-CC5D23CFBC3B}" srcId="{8E070708-EAC1-4501-8138-AA70147D045F}" destId="{A8A597DC-D665-40EC-B02B-FD0423AFC1E2}" srcOrd="0" destOrd="0" parTransId="{3B019742-5B46-416A-A1AF-3216F0F27707}" sibTransId="{4844E17C-E406-41CF-A70E-830CE3FD7C5F}"/>
    <dgm:cxn modelId="{CAB0A254-B068-4A6F-B88E-5E76DFB9EF34}" type="presParOf" srcId="{917DE687-3E59-4C71-92F8-518690D51D7E}" destId="{874EF62E-AA3D-45AD-BE7F-38FE705B73F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2AA5E5-2082-461D-8021-080EF455B6A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34E5DEF6-7A7A-4333-B2B4-860BC89DE838}">
      <dgm:prSet/>
      <dgm:spPr/>
      <dgm:t>
        <a:bodyPr/>
        <a:lstStyle/>
        <a:p>
          <a:r>
            <a:rPr lang="en-US"/>
            <a:t>Wants to sell</a:t>
          </a:r>
          <a:endParaRPr lang="en-IL"/>
        </a:p>
      </dgm:t>
    </dgm:pt>
    <dgm:pt modelId="{485ECD7D-6154-4E98-B9D6-39B4BAA50EA2}" type="parTrans" cxnId="{E30B07AE-6964-4553-BEE5-4AF755192C08}">
      <dgm:prSet/>
      <dgm:spPr/>
      <dgm:t>
        <a:bodyPr/>
        <a:lstStyle/>
        <a:p>
          <a:endParaRPr lang="en-IL"/>
        </a:p>
      </dgm:t>
    </dgm:pt>
    <dgm:pt modelId="{73F728E9-642E-410A-819E-732D38FB3F0D}" type="sibTrans" cxnId="{E30B07AE-6964-4553-BEE5-4AF755192C08}">
      <dgm:prSet/>
      <dgm:spPr/>
      <dgm:t>
        <a:bodyPr/>
        <a:lstStyle/>
        <a:p>
          <a:endParaRPr lang="en-IL"/>
        </a:p>
      </dgm:t>
    </dgm:pt>
    <dgm:pt modelId="{DBBDE0A4-1C32-4C91-8A00-7482E7AC48A1}" type="pres">
      <dgm:prSet presAssocID="{842AA5E5-2082-461D-8021-080EF455B6A5}" presName="compositeShape" presStyleCnt="0">
        <dgm:presLayoutVars>
          <dgm:chMax val="7"/>
          <dgm:dir/>
          <dgm:resizeHandles val="exact"/>
        </dgm:presLayoutVars>
      </dgm:prSet>
      <dgm:spPr/>
    </dgm:pt>
    <dgm:pt modelId="{930F35DF-FC73-4619-8604-B541F2F462B0}" type="pres">
      <dgm:prSet presAssocID="{34E5DEF6-7A7A-4333-B2B4-860BC89DE838}" presName="circ1TxSh" presStyleLbl="vennNode1" presStyleIdx="0" presStyleCnt="1"/>
      <dgm:spPr/>
    </dgm:pt>
  </dgm:ptLst>
  <dgm:cxnLst>
    <dgm:cxn modelId="{E30B07AE-6964-4553-BEE5-4AF755192C08}" srcId="{842AA5E5-2082-461D-8021-080EF455B6A5}" destId="{34E5DEF6-7A7A-4333-B2B4-860BC89DE838}" srcOrd="0" destOrd="0" parTransId="{485ECD7D-6154-4E98-B9D6-39B4BAA50EA2}" sibTransId="{73F728E9-642E-410A-819E-732D38FB3F0D}"/>
    <dgm:cxn modelId="{9A5322B1-5DE3-420D-9005-FD4B9AAB8269}" type="presOf" srcId="{842AA5E5-2082-461D-8021-080EF455B6A5}" destId="{DBBDE0A4-1C32-4C91-8A00-7482E7AC48A1}" srcOrd="0" destOrd="0" presId="urn:microsoft.com/office/officeart/2005/8/layout/venn1"/>
    <dgm:cxn modelId="{8A2B19F0-16E0-436B-B6F2-B4662771FB62}" type="presOf" srcId="{34E5DEF6-7A7A-4333-B2B4-860BC89DE838}" destId="{930F35DF-FC73-4619-8604-B541F2F462B0}" srcOrd="0" destOrd="0" presId="urn:microsoft.com/office/officeart/2005/8/layout/venn1"/>
    <dgm:cxn modelId="{A45DCB54-3498-4A1A-90F9-089F7FDC6FDA}" type="presParOf" srcId="{DBBDE0A4-1C32-4C91-8A00-7482E7AC48A1}" destId="{930F35DF-FC73-4619-8604-B541F2F462B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1F29-470D-4CB5-82E5-4D63208B4A4B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of</a:t>
          </a:r>
          <a:endParaRPr lang="en-IL" sz="1000" kern="1200"/>
        </a:p>
      </dsp:txBody>
      <dsp:txXfrm>
        <a:off x="206075" y="62159"/>
        <a:ext cx="300127" cy="3001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0B52A-582E-47AE-8D23-958A1C022EFA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Wants to buy</a:t>
          </a:r>
          <a:endParaRPr lang="en-IL" sz="900" kern="1200"/>
        </a:p>
      </dsp:txBody>
      <dsp:txXfrm>
        <a:off x="206075" y="62159"/>
        <a:ext cx="300127" cy="3001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A71D6-51C1-40F0-9BF7-3582C8804EE9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Lead</a:t>
          </a:r>
          <a:endParaRPr lang="en-IL" sz="1200" kern="1200" dirty="0"/>
        </a:p>
      </dsp:txBody>
      <dsp:txXfrm>
        <a:off x="206075" y="62159"/>
        <a:ext cx="300127" cy="300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B7A4-284D-44C2-8A2A-5F66B32CFBCB}">
      <dsp:nvSpPr>
        <dsp:cNvPr id="0" name=""/>
        <dsp:cNvSpPr/>
      </dsp:nvSpPr>
      <dsp:spPr>
        <a:xfrm>
          <a:off x="132108" y="0"/>
          <a:ext cx="449993" cy="449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 of</a:t>
          </a:r>
          <a:endParaRPr lang="en-IL" sz="1100" kern="1200"/>
        </a:p>
      </dsp:txBody>
      <dsp:txXfrm>
        <a:off x="198008" y="65900"/>
        <a:ext cx="318193" cy="318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B0298-60ED-4439-ACB2-EC0501B373DF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Be Of</a:t>
          </a:r>
          <a:endParaRPr lang="en-IL" sz="1000" kern="1200"/>
        </a:p>
      </dsp:txBody>
      <dsp:txXfrm>
        <a:off x="206075" y="62159"/>
        <a:ext cx="300127" cy="300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3A33B-170E-4CF2-A7DF-229AECCFA018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be from</a:t>
          </a:r>
          <a:endParaRPr lang="en-IL" sz="1000" kern="1200" dirty="0"/>
        </a:p>
      </dsp:txBody>
      <dsp:txXfrm>
        <a:off x="206075" y="62159"/>
        <a:ext cx="300127" cy="300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FDE2-8122-4776-AEA8-AADD019C6B69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Belongs</a:t>
          </a:r>
          <a:endParaRPr lang="en-IL" sz="700" kern="1200" dirty="0"/>
        </a:p>
      </dsp:txBody>
      <dsp:txXfrm>
        <a:off x="206075" y="62159"/>
        <a:ext cx="300127" cy="3001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2E5D0-77BA-4260-8B20-75632EA6806E}">
      <dsp:nvSpPr>
        <dsp:cNvPr id="0" name=""/>
        <dsp:cNvSpPr/>
      </dsp:nvSpPr>
      <dsp:spPr>
        <a:xfrm>
          <a:off x="122299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Buy</a:t>
          </a:r>
          <a:endParaRPr lang="en-IL" sz="1000" kern="1200" dirty="0"/>
        </a:p>
      </dsp:txBody>
      <dsp:txXfrm>
        <a:off x="184458" y="62159"/>
        <a:ext cx="300127" cy="3001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223D9-C8CB-4A70-A072-D2E4AD36E1CA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Is Made</a:t>
          </a:r>
          <a:endParaRPr lang="en-IL" sz="1000" kern="1200"/>
        </a:p>
      </dsp:txBody>
      <dsp:txXfrm>
        <a:off x="206075" y="62159"/>
        <a:ext cx="300127" cy="3001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EF62E-AA3D-45AD-BE7F-38FE705B73F8}">
      <dsp:nvSpPr>
        <dsp:cNvPr id="0" name=""/>
        <dsp:cNvSpPr/>
      </dsp:nvSpPr>
      <dsp:spPr>
        <a:xfrm>
          <a:off x="132108" y="0"/>
          <a:ext cx="449993" cy="449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Owner</a:t>
          </a:r>
          <a:endParaRPr lang="en-IL" sz="800" kern="1200"/>
        </a:p>
      </dsp:txBody>
      <dsp:txXfrm>
        <a:off x="198008" y="65900"/>
        <a:ext cx="318193" cy="318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35DF-FC73-4619-8604-B541F2F462B0}">
      <dsp:nvSpPr>
        <dsp:cNvPr id="0" name=""/>
        <dsp:cNvSpPr/>
      </dsp:nvSpPr>
      <dsp:spPr>
        <a:xfrm>
          <a:off x="143916" y="0"/>
          <a:ext cx="424445" cy="424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Wants to sell</a:t>
          </a:r>
          <a:endParaRPr lang="en-IL" sz="900" kern="1200"/>
        </a:p>
      </dsp:txBody>
      <dsp:txXfrm>
        <a:off x="206075" y="62159"/>
        <a:ext cx="300127" cy="30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A576-E92F-49B8-9C3C-3F23D0FD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85C78-3B59-469A-966F-1E06DDFE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7C74-1FD8-412A-8476-A9EAD4F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B750-0F7D-483A-BB37-936A0BAD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E08-0B78-4999-80E5-5EB96DCF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3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4F3D-5338-4319-A551-D3455E2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EF6D8-E195-4F55-8A19-0BCEB97E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C454-B5CC-4516-B64A-81824A58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2FF-2110-4635-9543-DB28353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7EA4-18FA-467F-A7D4-A735B7B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499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BA4E-84AD-478E-9319-4891BE426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9560-76C3-4E63-B980-3D6F5A2CB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90A5-9B46-47DF-841D-307FD7A5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3756-3155-4C76-B957-5B15193F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00F3-94C7-4973-8549-95E459BC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68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99F-0053-4D60-BBCB-910DFDFD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A643-967B-42F8-8E1D-E18D5AA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92DF-3A01-4023-984E-5865860C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D9CA-3B93-470D-A419-E8B724E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8383-B4E9-46E8-A9B2-42AC0525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4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840-1C2C-4750-8757-B8EF6CC2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928F-0B86-4EA9-8037-FD2115FF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BECD-87F6-464A-9C28-86DCFFE7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F9A3-55B0-4910-8CBA-B27F42B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82C3-19C2-48BE-B4BF-D40F8C02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8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D9EA-08B4-4DE4-BF2E-521601B4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28D4-D429-4CCF-B52C-DF023942D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5B4C-7F89-4427-861A-4E05F3C3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E4B3-8E5B-46D4-9E51-E8421EC9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B423-4876-4992-ADC9-911D7711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DE3B-E437-4624-95BE-43362B24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9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CD6-A20E-47E6-A3B9-259BDB40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9311-20DA-413F-B05B-FC34FA58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9061-6A5F-45FC-B34C-A122ED21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722D7-A3E8-4055-B1A1-B506BF24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3A5D7-F007-42D5-9C3B-3F5D3659B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89DC2-C9BF-46F1-8BEC-0D82BC71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15249-5D2B-4A8E-AB68-7242FAEE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98FD-5C9C-4AA9-9D85-79888EBC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37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BF5-09FE-42D9-9A4A-948DF7A7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4A612-AF4B-4366-AB45-5497AD03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A606-C923-4CCC-8146-FBD804B0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58227-7ED4-4335-ACF7-ED7EEF06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2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E5DD-AF68-48CD-9D3B-C4B9125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ABCDF-3BA6-4EA5-8B00-50C0EFDC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A2B6A-C8D6-4D5D-904A-7549C70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31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9C3D-009E-40DC-955C-3D204253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316A-E2BC-46C7-B7BA-8151BDAB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D60F5-AD50-4E70-8771-5E311D1E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55BD-22BC-47ED-8D40-CAB1E937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2595-5FE1-42D7-BB3F-9A753DB2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31-BE5B-4A07-B487-55FA0063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7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E21-B4F9-4B77-B521-19F92BB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E295-D088-49B9-8798-D673E809E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EF9A-D721-49F6-A6ED-0285B791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4763-FBED-4881-AF31-652E84A9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4E64-C2F9-40C7-BD0B-2AE5DF4A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34A4-5D02-423D-AD8E-C1073C1B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47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C165A-AC65-4160-A019-1638D223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B70F-4BD6-45E4-BB4B-F6265D2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133A-3657-41AB-8B1D-87260850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69CB-ABB0-46F3-A1DF-1714EED482BE}" type="datetimeFigureOut">
              <a:rPr lang="en-IL" smtClean="0"/>
              <a:t>23/03/2021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BFA-C29F-4351-9E44-49E0D3150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696B-AA84-4E35-930C-F65E6A29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A0BF-0C3B-4C14-AEF4-04F7D0C5AA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11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05A9D63-A94D-48F7-89BF-7F834E67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705" y="5324868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Neighborhood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79705F6-F0B3-4B78-9116-93959B40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76" y="2267448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Salesman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1B88424-A051-48B1-984C-E19B670C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49" y="1207964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418021B-4363-4EDA-87B2-0C383F64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030" y="3815405"/>
            <a:ext cx="1085850" cy="296387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House Owner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6A96031-DDE4-4715-AB40-498EAE7F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778" y="2262547"/>
            <a:ext cx="1085850" cy="287337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Owner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F1E6839B-C2CC-4A82-914E-D1C7793F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705" y="2267448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146277EE-02D8-47FD-B587-36EB324A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769" y="2262546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8C57AE4-0391-4493-8A47-FA524512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19" y="3819931"/>
            <a:ext cx="1085851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House Type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22982320-727A-4A06-9534-2C93C1A4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71" y="5324868"/>
            <a:ext cx="1085850" cy="287337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1325E2ED-A7C3-4790-9EFE-5DFD4632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49" y="3819931"/>
            <a:ext cx="1085850" cy="28733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C8BE303-08A9-42B3-87DA-7F86FB6F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D0A84EBA-16D9-4804-8B14-669661A1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F01239-F230-4D5C-B136-D1794B9A3B5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62274" y="4107269"/>
            <a:ext cx="8356" cy="409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472295-2201-46AE-B04D-FBA35E79B19C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213555" y="5468537"/>
            <a:ext cx="507982" cy="3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C043B9-EFF7-4EFE-B6FB-8222FC5227A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14694" y="2549884"/>
            <a:ext cx="6903" cy="446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0EDAD2-DF6A-4BC9-9ABC-0D251F9EF95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057619" y="2398583"/>
            <a:ext cx="395441" cy="7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6CEAAF-8FF5-48CE-B8D1-8B8DBFBD215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13555" y="2406215"/>
            <a:ext cx="513015" cy="4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914C62-E5E5-41E8-80DF-3650CB32A8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47570" y="3963600"/>
            <a:ext cx="62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C42D6-AD37-47BB-B614-B4F2E5A30BD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205199" y="3955577"/>
            <a:ext cx="515666" cy="8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BD265C-D901-4B28-B6A4-38455E753E2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13000" y="2554786"/>
            <a:ext cx="1" cy="394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1F5A23-DCC9-4CE5-99B8-7AD112DCA9E9}"/>
              </a:ext>
            </a:extLst>
          </p:cNvPr>
          <p:cNvCxnSpPr>
            <a:cxnSpLocks/>
            <a:stCxn id="7" idx="3"/>
            <a:endCxn id="304" idx="1"/>
          </p:cNvCxnSpPr>
          <p:nvPr/>
        </p:nvCxnSpPr>
        <p:spPr>
          <a:xfrm flipV="1">
            <a:off x="5205199" y="1351631"/>
            <a:ext cx="19450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58E971-36AF-4733-8114-57F336F36F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13001" y="1563854"/>
            <a:ext cx="0" cy="703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139839-E6BD-4E4A-8352-FA2DDB8FCFA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255926" y="2406215"/>
            <a:ext cx="622645" cy="4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0" name="Diagram 299">
            <a:extLst>
              <a:ext uri="{FF2B5EF4-FFF2-40B4-BE49-F238E27FC236}">
                <a16:creationId xmlns:a16="http://schemas.microsoft.com/office/drawing/2014/main" id="{6F709FBB-CC07-49A4-9F20-724EFCE7775F}"/>
              </a:ext>
            </a:extLst>
          </p:cNvPr>
          <p:cNvGraphicFramePr/>
          <p:nvPr/>
        </p:nvGraphicFramePr>
        <p:xfrm>
          <a:off x="4314491" y="4516877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CA626B-27E4-41D4-9A51-0D17A65C625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670630" y="4941322"/>
            <a:ext cx="0" cy="38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1" name="Diagram 300">
            <a:extLst>
              <a:ext uri="{FF2B5EF4-FFF2-40B4-BE49-F238E27FC236}">
                <a16:creationId xmlns:a16="http://schemas.microsoft.com/office/drawing/2014/main" id="{0415CC7D-2BA0-4849-88D7-3CFB2AC3F392}"/>
              </a:ext>
            </a:extLst>
          </p:cNvPr>
          <p:cNvGraphicFramePr/>
          <p:nvPr/>
        </p:nvGraphicFramePr>
        <p:xfrm>
          <a:off x="5721537" y="5247538"/>
          <a:ext cx="714210" cy="44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46F5CF-4235-4C09-82FD-11298237BE7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35747" y="5468537"/>
            <a:ext cx="542924" cy="3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9" name="Diagram 298">
            <a:extLst>
              <a:ext uri="{FF2B5EF4-FFF2-40B4-BE49-F238E27FC236}">
                <a16:creationId xmlns:a16="http://schemas.microsoft.com/office/drawing/2014/main" id="{76375933-E8D3-42A4-ABC1-42709D61C4FD}"/>
              </a:ext>
            </a:extLst>
          </p:cNvPr>
          <p:cNvGraphicFramePr/>
          <p:nvPr/>
        </p:nvGraphicFramePr>
        <p:xfrm>
          <a:off x="2877042" y="3751377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F300DA-500C-408B-A6EC-1F345ACFD36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89319" y="3963600"/>
            <a:ext cx="530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8" name="Diagram 297">
            <a:extLst>
              <a:ext uri="{FF2B5EF4-FFF2-40B4-BE49-F238E27FC236}">
                <a16:creationId xmlns:a16="http://schemas.microsoft.com/office/drawing/2014/main" id="{ADF77167-CA4C-4E7B-99D2-63E9C4B7F4BD}"/>
              </a:ext>
            </a:extLst>
          </p:cNvPr>
          <p:cNvGraphicFramePr/>
          <p:nvPr/>
        </p:nvGraphicFramePr>
        <p:xfrm>
          <a:off x="1356862" y="1139409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6415EA5-77C2-4BCA-A10A-D782416BBA6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69139" y="1351632"/>
            <a:ext cx="205021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4" name="Diagram 303">
            <a:extLst>
              <a:ext uri="{FF2B5EF4-FFF2-40B4-BE49-F238E27FC236}">
                <a16:creationId xmlns:a16="http://schemas.microsoft.com/office/drawing/2014/main" id="{D49B7E3C-210E-4104-9DC4-D69099DA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791201"/>
              </p:ext>
            </p:extLst>
          </p:nvPr>
        </p:nvGraphicFramePr>
        <p:xfrm>
          <a:off x="7150199" y="1139409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E1E3AC5-EDA8-4CDD-87DB-05878EF9017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506338" y="1563854"/>
            <a:ext cx="8356" cy="698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5" name="Diagram 304">
            <a:extLst>
              <a:ext uri="{FF2B5EF4-FFF2-40B4-BE49-F238E27FC236}">
                <a16:creationId xmlns:a16="http://schemas.microsoft.com/office/drawing/2014/main" id="{F4F35564-492D-4874-A07A-753493934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829053"/>
              </p:ext>
            </p:extLst>
          </p:nvPr>
        </p:nvGraphicFramePr>
        <p:xfrm>
          <a:off x="2878571" y="2193992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96F389D-D435-4558-AB32-DD90B019CB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90848" y="2406215"/>
            <a:ext cx="536857" cy="4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6" name="Diagram 305">
            <a:extLst>
              <a:ext uri="{FF2B5EF4-FFF2-40B4-BE49-F238E27FC236}">
                <a16:creationId xmlns:a16="http://schemas.microsoft.com/office/drawing/2014/main" id="{5DBC699D-E14C-496D-BD26-4E71C652D7F6}"/>
              </a:ext>
            </a:extLst>
          </p:cNvPr>
          <p:cNvGraphicFramePr/>
          <p:nvPr/>
        </p:nvGraphicFramePr>
        <p:xfrm>
          <a:off x="5726570" y="2193992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48A674-22CE-465C-8636-374D615418F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438847" y="2406215"/>
            <a:ext cx="5329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" name="Diagram 306">
            <a:extLst>
              <a:ext uri="{FF2B5EF4-FFF2-40B4-BE49-F238E27FC236}">
                <a16:creationId xmlns:a16="http://schemas.microsoft.com/office/drawing/2014/main" id="{A4532021-D5E6-441F-9987-A90EBE352570}"/>
              </a:ext>
            </a:extLst>
          </p:cNvPr>
          <p:cNvGraphicFramePr/>
          <p:nvPr/>
        </p:nvGraphicFramePr>
        <p:xfrm>
          <a:off x="5720865" y="3730580"/>
          <a:ext cx="714210" cy="44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7D9A39-A6A8-41DE-9231-B251480569C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35075" y="3955577"/>
            <a:ext cx="551955" cy="8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Diagram 301">
            <a:extLst>
              <a:ext uri="{FF2B5EF4-FFF2-40B4-BE49-F238E27FC236}">
                <a16:creationId xmlns:a16="http://schemas.microsoft.com/office/drawing/2014/main" id="{B7B1D090-4569-4519-9606-00416F3EE1C3}"/>
              </a:ext>
            </a:extLst>
          </p:cNvPr>
          <p:cNvGraphicFramePr/>
          <p:nvPr/>
        </p:nvGraphicFramePr>
        <p:xfrm>
          <a:off x="7165458" y="2996645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BC5430A-EA1F-4A0E-AB40-DAC853CAE9C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521597" y="3421090"/>
            <a:ext cx="8358" cy="394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3" name="Diagram 302">
            <a:extLst>
              <a:ext uri="{FF2B5EF4-FFF2-40B4-BE49-F238E27FC236}">
                <a16:creationId xmlns:a16="http://schemas.microsoft.com/office/drawing/2014/main" id="{E69984CD-7F9B-42AA-ADB3-C9DC5C3D79B0}"/>
              </a:ext>
            </a:extLst>
          </p:cNvPr>
          <p:cNvGraphicFramePr/>
          <p:nvPr/>
        </p:nvGraphicFramePr>
        <p:xfrm>
          <a:off x="8453060" y="2186360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5F3D042-E722-4C1E-8401-9F969A089A8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165337" y="2398583"/>
            <a:ext cx="395441" cy="7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1" name="Diagram 310">
            <a:extLst>
              <a:ext uri="{FF2B5EF4-FFF2-40B4-BE49-F238E27FC236}">
                <a16:creationId xmlns:a16="http://schemas.microsoft.com/office/drawing/2014/main" id="{E3F146A7-3FB7-4CD5-B93F-41304916D3EE}"/>
              </a:ext>
            </a:extLst>
          </p:cNvPr>
          <p:cNvGraphicFramePr/>
          <p:nvPr/>
        </p:nvGraphicFramePr>
        <p:xfrm>
          <a:off x="1356861" y="2949657"/>
          <a:ext cx="712277" cy="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EADB96C-AD04-4A0A-9878-EF97FFEE90D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704645" y="3374102"/>
            <a:ext cx="8355" cy="445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25716A1-EDE7-40F9-B213-11C7E0B64FA0}"/>
              </a:ext>
            </a:extLst>
          </p:cNvPr>
          <p:cNvSpPr txBox="1"/>
          <p:nvPr/>
        </p:nvSpPr>
        <p:spPr>
          <a:xfrm>
            <a:off x="4662274" y="4102732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17A2ED9-2F4F-4399-B31F-224BFA4BD7C0}"/>
              </a:ext>
            </a:extLst>
          </p:cNvPr>
          <p:cNvSpPr txBox="1"/>
          <p:nvPr/>
        </p:nvSpPr>
        <p:spPr>
          <a:xfrm>
            <a:off x="4698046" y="5003082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  <a:endParaRPr lang="en-IL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DE7AAD4-15B9-4230-8FD0-A865D8239AB1}"/>
              </a:ext>
            </a:extLst>
          </p:cNvPr>
          <p:cNvSpPr txBox="1"/>
          <p:nvPr/>
        </p:nvSpPr>
        <p:spPr>
          <a:xfrm>
            <a:off x="5082394" y="5540037"/>
            <a:ext cx="71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E8A78C4-2BF3-447C-B248-26448CD0EF9E}"/>
              </a:ext>
            </a:extLst>
          </p:cNvPr>
          <p:cNvSpPr txBox="1"/>
          <p:nvPr/>
        </p:nvSpPr>
        <p:spPr>
          <a:xfrm>
            <a:off x="6500981" y="5540037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5654065-C52D-4413-992B-FFE8794F7A36}"/>
              </a:ext>
            </a:extLst>
          </p:cNvPr>
          <p:cNvSpPr txBox="1"/>
          <p:nvPr/>
        </p:nvSpPr>
        <p:spPr>
          <a:xfrm>
            <a:off x="2210346" y="1971351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(0,N)</a:t>
            </a:r>
            <a:endParaRPr lang="en-IL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8370168-1BD0-465F-8273-470110E9E0B0}"/>
              </a:ext>
            </a:extLst>
          </p:cNvPr>
          <p:cNvSpPr txBox="1"/>
          <p:nvPr/>
        </p:nvSpPr>
        <p:spPr>
          <a:xfrm>
            <a:off x="3578025" y="1939113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3DA9294-C6C1-47AB-A1A9-00D1AF22B93F}"/>
              </a:ext>
            </a:extLst>
          </p:cNvPr>
          <p:cNvSpPr txBox="1"/>
          <p:nvPr/>
        </p:nvSpPr>
        <p:spPr>
          <a:xfrm>
            <a:off x="1997696" y="4027319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4F11D22-EC81-494D-860F-A5B1255AB3F7}"/>
              </a:ext>
            </a:extLst>
          </p:cNvPr>
          <p:cNvSpPr txBox="1"/>
          <p:nvPr/>
        </p:nvSpPr>
        <p:spPr>
          <a:xfrm>
            <a:off x="3606394" y="4021999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  <a:endParaRPr lang="en-IL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DCEA25-1914-4198-ADB4-8DA406712913}"/>
              </a:ext>
            </a:extLst>
          </p:cNvPr>
          <p:cNvSpPr txBox="1"/>
          <p:nvPr/>
        </p:nvSpPr>
        <p:spPr>
          <a:xfrm>
            <a:off x="5082289" y="3516679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56B0FF9-0916-4258-BA41-DCF0AE42A2E1}"/>
              </a:ext>
            </a:extLst>
          </p:cNvPr>
          <p:cNvSpPr txBox="1"/>
          <p:nvPr/>
        </p:nvSpPr>
        <p:spPr>
          <a:xfrm>
            <a:off x="6473796" y="3483698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F611815-FC6C-4B7A-994C-B6A5E92EFBDE}"/>
              </a:ext>
            </a:extLst>
          </p:cNvPr>
          <p:cNvSpPr txBox="1"/>
          <p:nvPr/>
        </p:nvSpPr>
        <p:spPr>
          <a:xfrm>
            <a:off x="1712220" y="3483698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B77F180-028E-4A27-9E5F-A46E02B5EB4A}"/>
              </a:ext>
            </a:extLst>
          </p:cNvPr>
          <p:cNvSpPr txBox="1"/>
          <p:nvPr/>
        </p:nvSpPr>
        <p:spPr>
          <a:xfrm>
            <a:off x="1722763" y="2507641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0C61E26-AC95-44B5-A219-9A7E94BA2DF3}"/>
              </a:ext>
            </a:extLst>
          </p:cNvPr>
          <p:cNvSpPr txBox="1"/>
          <p:nvPr/>
        </p:nvSpPr>
        <p:spPr>
          <a:xfrm>
            <a:off x="1158644" y="1728534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E742C09-2423-4F5D-B828-04F30B593CFA}"/>
              </a:ext>
            </a:extLst>
          </p:cNvPr>
          <p:cNvSpPr txBox="1"/>
          <p:nvPr/>
        </p:nvSpPr>
        <p:spPr>
          <a:xfrm>
            <a:off x="2699202" y="1035549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51698FF-24B5-44D4-9E80-E7E7825A0A34}"/>
              </a:ext>
            </a:extLst>
          </p:cNvPr>
          <p:cNvSpPr txBox="1"/>
          <p:nvPr/>
        </p:nvSpPr>
        <p:spPr>
          <a:xfrm>
            <a:off x="5767171" y="1035208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0699BD8-6DC4-4E64-A581-98AC1433047A}"/>
              </a:ext>
            </a:extLst>
          </p:cNvPr>
          <p:cNvSpPr txBox="1"/>
          <p:nvPr/>
        </p:nvSpPr>
        <p:spPr>
          <a:xfrm>
            <a:off x="7432934" y="1678732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5C7E70D-AB63-4C02-B901-F5D805FCB1DB}"/>
              </a:ext>
            </a:extLst>
          </p:cNvPr>
          <p:cNvSpPr txBox="1"/>
          <p:nvPr/>
        </p:nvSpPr>
        <p:spPr>
          <a:xfrm>
            <a:off x="5172942" y="2020618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  <a:endParaRPr lang="en-IL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943C9B0-EE0A-4823-A023-51594AF998EB}"/>
              </a:ext>
            </a:extLst>
          </p:cNvPr>
          <p:cNvSpPr txBox="1"/>
          <p:nvPr/>
        </p:nvSpPr>
        <p:spPr>
          <a:xfrm>
            <a:off x="6389877" y="2024073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(0,N)</a:t>
            </a:r>
            <a:endParaRPr lang="en-IL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4F118BD-7420-4B57-9905-1D8A56476B8E}"/>
              </a:ext>
            </a:extLst>
          </p:cNvPr>
          <p:cNvSpPr txBox="1"/>
          <p:nvPr/>
        </p:nvSpPr>
        <p:spPr>
          <a:xfrm>
            <a:off x="9032224" y="1973880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(0,N)</a:t>
            </a:r>
            <a:endParaRPr lang="en-IL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EA27030-C73E-4CD4-B9DF-ED717DB1CA2D}"/>
              </a:ext>
            </a:extLst>
          </p:cNvPr>
          <p:cNvSpPr txBox="1"/>
          <p:nvPr/>
        </p:nvSpPr>
        <p:spPr>
          <a:xfrm>
            <a:off x="7945949" y="1999435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D295FA9-A13D-4C33-BDEA-27EBE242546A}"/>
              </a:ext>
            </a:extLst>
          </p:cNvPr>
          <p:cNvSpPr txBox="1"/>
          <p:nvPr/>
        </p:nvSpPr>
        <p:spPr>
          <a:xfrm>
            <a:off x="7506337" y="3397177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8499A00-09B7-41B4-80D4-4E427690ADB2}"/>
              </a:ext>
            </a:extLst>
          </p:cNvPr>
          <p:cNvSpPr txBox="1"/>
          <p:nvPr/>
        </p:nvSpPr>
        <p:spPr>
          <a:xfrm>
            <a:off x="7430462" y="2566591"/>
            <a:ext cx="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597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2CA5-37D7-484A-BC07-FC594EDD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45" y="66790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“House to neighborhood ” House to neighborhood there can be 1:N houses in 1 neighborhood.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“House to Owners” House can have 1:N Owners “Company”.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“neighborhood” I did 1:1 in neighborhood Because our scope is on specific neighborhood.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“city” There can be 1:N neighborhood in city.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“House Types” There can be 3 House Types this is why 1:N Minimum 1 style.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“Owner” Owner can have 1:N (More than 1 house for sale).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“Salesman” Salesman 0:N(Maybe did not sell) or other guy sold a lot.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“Sale” There can be 1:N at least 1 sale or number of.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“New Owner to Customer” Customer 0:1 he can buy or wont buy.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“Sale to Costumer” Sale is 1:1 since only 1 house can be sold to 1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“Customer” To be costumer 1:N need at least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“Salesman to House Type” Salesman 1:N more than 1 salesman can be attached to House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“Company</a:t>
            </a:r>
            <a:r>
              <a:rPr lang="en-US" dirty="0"/>
              <a:t>” 1:N Can have at least 1 Salesman </a:t>
            </a:r>
            <a:r>
              <a:rPr lang="en-US"/>
              <a:t>&amp; Customer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819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358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Zavyalov</dc:creator>
  <cp:lastModifiedBy>Alex Zavyalov</cp:lastModifiedBy>
  <cp:revision>18</cp:revision>
  <dcterms:created xsi:type="dcterms:W3CDTF">2021-03-23T18:23:03Z</dcterms:created>
  <dcterms:modified xsi:type="dcterms:W3CDTF">2021-03-23T19:57:09Z</dcterms:modified>
</cp:coreProperties>
</file>