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2FEDD-2E6A-4345-BD77-46312AD49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8568DD-99F3-450C-9470-9BA9BA058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7855E5-75C4-4456-B1F6-6F367541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E49-C11D-4A50-9AB7-650E37DCB98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F9DAC1-5452-420C-9B44-0A4615AF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5B5AD1-ADA7-43C4-997F-C9BC1DE2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C124-3759-40F8-B745-4612E2CF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08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70824-F655-448F-9A9A-6AB09F3B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ADE3D4-4830-42E4-ADF0-EF57F1546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FF262-3919-4C49-88A4-80F58A86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E49-C11D-4A50-9AB7-650E37DCB98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0F35A1-5C07-410A-91DF-E19F4D6C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E3A1A4-6111-4089-AB4C-79678966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C124-3759-40F8-B745-4612E2CF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85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49A60B-F497-49FF-8816-EEC8508F9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2DAC87-F2D1-4BF5-8415-3E70C6C24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3FCFB5-3137-46E3-B581-CB936601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E49-C11D-4A50-9AB7-650E37DCB98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67D985-263D-4FD2-B1F6-B9B9686C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EBBC88-4B2B-4F4E-93D4-3C78AA4B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C124-3759-40F8-B745-4612E2CF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00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F7036-3FA9-4A8A-BFE4-FC94E856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C9B1DD-8C2B-4150-AF9C-865C1D266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BACEE9-3479-463B-8C1A-D09C5583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E49-C11D-4A50-9AB7-650E37DCB98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CA2FB-2FBE-44C3-BA16-A955637A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BDC397-B488-4B76-91D5-A8CDE820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C124-3759-40F8-B745-4612E2CF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62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22AEF-34DC-4D15-B8A7-67E36ABC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E1CE0B-4F8F-4F45-9AF9-30F61F810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C465C7-D17E-4E97-A117-D2030F09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E49-C11D-4A50-9AB7-650E37DCB98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08EBD8-822F-4B72-A81A-69E1BB6C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0AF0CA-19C6-4976-9D95-44CFFB7A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C124-3759-40F8-B745-4612E2CF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8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50E88-567F-476F-9E58-83B96E2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8BADA-A81E-459F-92F8-35B5B6B3B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B9350-3D28-4218-823C-10A14ED8A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16CA0A-C3C2-4EFD-AF18-CB665232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E49-C11D-4A50-9AB7-650E37DCB98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B52C8B-2BBA-4E7B-B578-488FD159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E0F0F7-0160-4565-A1D5-27533EF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C124-3759-40F8-B745-4612E2CF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16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988A8-3E81-460E-9EAE-137444F4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162F32-42AA-4B60-AD9E-1CC0ACBA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9BFC35-3CD9-4923-90A3-51541C974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DA0013-CB63-494A-825E-680C36101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ECEB16-D09B-4E8B-BABD-490392779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51F32B-86F0-4B72-9BB4-B7939CFA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E49-C11D-4A50-9AB7-650E37DCB98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B9D9DA-C300-417D-A822-88744177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D38DB0-4E31-4560-823D-CC67C223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C124-3759-40F8-B745-4612E2CF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85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FABDC-53D2-43A8-9411-CE2DC9F1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239B63-19BB-4373-B3DA-85CFC73E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E49-C11D-4A50-9AB7-650E37DCB98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C63939-345D-448C-9C1A-16CBE1F4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A8584E-76CB-479E-B79D-636C1A53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C124-3759-40F8-B745-4612E2CF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4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6FDCA5-1705-40BC-8A2A-61E88361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E49-C11D-4A50-9AB7-650E37DCB98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42C3EE-0E5F-4C99-90AB-F3E4B2E5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E055C0-9213-4964-837B-5F7AC350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C124-3759-40F8-B745-4612E2CF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20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5E989-FCE7-4094-AB92-6E9ED38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01E84C-FB5B-4DEC-AE59-3568161A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FFDD92-8356-4FB7-9043-4E2EAE73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2BCBC7-EEFA-4629-AE7E-DBFB39A8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E49-C11D-4A50-9AB7-650E37DCB98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B1D8D1-B1DB-489D-AECE-48DF6763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756B17-DB49-445B-A839-45DE3506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C124-3759-40F8-B745-4612E2CF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94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311D4-45B0-4655-A898-9677842A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F85DCD-B55F-4560-9F88-DCB828D16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47A5E9-501E-45E3-AF7E-E85B12A25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10F593-A98F-42AE-98C1-AB96CF2A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E49-C11D-4A50-9AB7-650E37DCB98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29D596-D282-45B3-9FE6-1A4C6221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81018F-920B-4BDD-8DC3-54CF6892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C124-3759-40F8-B745-4612E2CF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6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F0D46-E1DE-4A78-AAD7-95D3749E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C49E66-EBF3-407F-A604-AA807EAD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AF3D37-C7BC-436B-9B9A-6814B815E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BE49-C11D-4A50-9AB7-650E37DCB98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B96CD9-F98E-4BE2-BFDF-EA2C87A9B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A242F-3EAF-41D8-9B4B-F7EAE127C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EC124-3759-40F8-B745-4612E2CF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36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9E0400-9650-41B1-9AD9-18D85A70A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37" y="0"/>
            <a:ext cx="8875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2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DC8E09-7CE4-4184-B0DE-6AF48B9B8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69" y="0"/>
            <a:ext cx="7880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3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8CAB6B-6869-43FA-9052-B9C8D258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22" y="0"/>
            <a:ext cx="10462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86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Маколкин</dc:creator>
  <cp:lastModifiedBy>Даниил Маколкин</cp:lastModifiedBy>
  <cp:revision>1</cp:revision>
  <dcterms:created xsi:type="dcterms:W3CDTF">2023-02-11T13:11:23Z</dcterms:created>
  <dcterms:modified xsi:type="dcterms:W3CDTF">2023-02-11T13:13:59Z</dcterms:modified>
</cp:coreProperties>
</file>