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4" r:id="rId4"/>
    <p:sldId id="258" r:id="rId5"/>
    <p:sldId id="259" r:id="rId6"/>
    <p:sldId id="260" r:id="rId7"/>
    <p:sldId id="261" r:id="rId8"/>
    <p:sldId id="262" r:id="rId9"/>
    <p:sldId id="263" r:id="rId10"/>
    <p:sldId id="265" r:id="rId11"/>
    <p:sldId id="266" r:id="rId12"/>
    <p:sldId id="268"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Inspirations</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2"/>
            <a:ext cx="8825658" cy="5218877"/>
          </a:xfrm>
        </p:spPr>
        <p:txBody>
          <a:bodyPr>
            <a:normAutofit/>
          </a:bodyPr>
          <a:lstStyle/>
          <a:p>
            <a:pPr marL="457200" indent="-457200">
              <a:buAutoNum type="arabicPeriod"/>
            </a:pPr>
            <a:r>
              <a:rPr lang="en-IN" cap="none" dirty="0">
                <a:latin typeface="Arial" panose="020B0604020202020204" pitchFamily="34" charset="0"/>
                <a:cs typeface="Arial" panose="020B0604020202020204" pitchFamily="34" charset="0"/>
              </a:rPr>
              <a:t>Application as a painting</a:t>
            </a:r>
          </a:p>
          <a:p>
            <a:pPr marL="457200" indent="-457200">
              <a:buAutoNum type="arabicPeriod"/>
            </a:pPr>
            <a:r>
              <a:rPr lang="en-IN" cap="none" dirty="0">
                <a:latin typeface="Arial" panose="020B0604020202020204" pitchFamily="34" charset="0"/>
                <a:cs typeface="Arial" panose="020B0604020202020204" pitchFamily="34" charset="0"/>
              </a:rPr>
              <a:t>Open source projects</a:t>
            </a:r>
          </a:p>
          <a:p>
            <a:pPr marL="914400" lvl="1" indent="-457200" algn="l">
              <a:buAutoNum type="arabicPeriod"/>
            </a:pPr>
            <a:r>
              <a:rPr lang="en-IN" dirty="0">
                <a:latin typeface="Arial" panose="020B0604020202020204" pitchFamily="34" charset="0"/>
                <a:cs typeface="Arial" panose="020B0604020202020204" pitchFamily="34" charset="0"/>
              </a:rPr>
              <a:t>Linux</a:t>
            </a:r>
          </a:p>
          <a:p>
            <a:pPr marL="914400" lvl="1" indent="-457200" algn="l">
              <a:buAutoNum type="arabicPeriod"/>
            </a:pPr>
            <a:r>
              <a:rPr lang="en-IN" dirty="0">
                <a:latin typeface="Arial" panose="020B0604020202020204" pitchFamily="34" charset="0"/>
                <a:cs typeface="Arial" panose="020B0604020202020204" pitchFamily="34" charset="0"/>
              </a:rPr>
              <a:t>Mozilla</a:t>
            </a:r>
          </a:p>
        </p:txBody>
      </p:sp>
    </p:spTree>
    <p:extLst>
      <p:ext uri="{BB962C8B-B14F-4D97-AF65-F5344CB8AC3E}">
        <p14:creationId xmlns:p14="http://schemas.microsoft.com/office/powerpoint/2010/main" val="242380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Documentation</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We hate it we don’t want to do it. </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Other people can’t use undocumented applications. Every opensource application is well documented.</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The cheat: - Document while coding. </a:t>
            </a:r>
          </a:p>
          <a:p>
            <a:endParaRPr lang="en-IN" cap="none" dirty="0">
              <a:latin typeface="Arial" panose="020B0604020202020204" pitchFamily="34" charset="0"/>
              <a:cs typeface="Arial" panose="020B0604020202020204" pitchFamily="34" charset="0"/>
            </a:endParaRPr>
          </a:p>
          <a:p>
            <a:pPr marL="457200" indent="-457200">
              <a:buAutoNum type="arabicPeriod"/>
            </a:pPr>
            <a:r>
              <a:rPr lang="en-IN" cap="none" dirty="0">
                <a:latin typeface="Arial" panose="020B0604020202020204" pitchFamily="34" charset="0"/>
                <a:cs typeface="Arial" panose="020B0604020202020204" pitchFamily="34" charset="0"/>
              </a:rPr>
              <a:t>Swagger</a:t>
            </a:r>
          </a:p>
          <a:p>
            <a:pPr marL="457200" indent="-457200">
              <a:buAutoNum type="arabicPeriod"/>
            </a:pPr>
            <a:r>
              <a:rPr lang="en-IN" cap="none" dirty="0" err="1">
                <a:latin typeface="Arial" panose="020B0604020202020204" pitchFamily="34" charset="0"/>
                <a:cs typeface="Arial" panose="020B0604020202020204" pitchFamily="34" charset="0"/>
              </a:rPr>
              <a:t>Apidocs</a:t>
            </a:r>
            <a:endParaRPr lang="en-IN" cap="none" dirty="0">
              <a:latin typeface="Arial" panose="020B0604020202020204" pitchFamily="34" charset="0"/>
              <a:cs typeface="Arial" panose="020B0604020202020204" pitchFamily="34" charset="0"/>
            </a:endParaRPr>
          </a:p>
          <a:p>
            <a:pPr marL="457200" indent="-457200">
              <a:buAutoNum type="arabicPeriod"/>
            </a:pPr>
            <a:r>
              <a:rPr lang="en-IN" cap="none" dirty="0" err="1">
                <a:latin typeface="Arial" panose="020B0604020202020204" pitchFamily="34" charset="0"/>
                <a:cs typeface="Arial" panose="020B0604020202020204" pitchFamily="34" charset="0"/>
              </a:rPr>
              <a:t>Jdoc</a:t>
            </a:r>
            <a:endParaRPr lang="en-IN" cap="none" dirty="0">
              <a:latin typeface="Arial" panose="020B0604020202020204" pitchFamily="34" charset="0"/>
              <a:cs typeface="Arial" panose="020B0604020202020204" pitchFamily="34" charset="0"/>
            </a:endParaRPr>
          </a:p>
          <a:p>
            <a:pPr marL="457200" indent="-457200">
              <a:buAutoNum type="arabicPeriod"/>
            </a:pP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086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Testing</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But that’s what testers are for.</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Tester are for Integration testing, performance testing etc.</a:t>
            </a:r>
          </a:p>
          <a:p>
            <a:r>
              <a:rPr lang="en-IN" cap="none" dirty="0">
                <a:latin typeface="Arial" panose="020B0604020202020204" pitchFamily="34" charset="0"/>
                <a:cs typeface="Arial" panose="020B0604020202020204" pitchFamily="34" charset="0"/>
              </a:rPr>
              <a:t>Testing is a integral part of application development so much so that some companies are adopting test driven development. They first write testcases and then develop functionality. </a:t>
            </a:r>
          </a:p>
          <a:p>
            <a:pPr marL="457200" indent="-457200">
              <a:buAutoNum type="arabicPeriod"/>
            </a:pPr>
            <a:r>
              <a:rPr lang="en-IN" cap="none" dirty="0">
                <a:latin typeface="Arial" panose="020B0604020202020204" pitchFamily="34" charset="0"/>
                <a:cs typeface="Arial" panose="020B0604020202020204" pitchFamily="34" charset="0"/>
              </a:rPr>
              <a:t>Mocha</a:t>
            </a:r>
          </a:p>
          <a:p>
            <a:pPr marL="457200" indent="-457200">
              <a:buAutoNum type="arabicPeriod"/>
            </a:pPr>
            <a:r>
              <a:rPr lang="en-IN" cap="none" dirty="0">
                <a:latin typeface="Arial" panose="020B0604020202020204" pitchFamily="34" charset="0"/>
                <a:cs typeface="Arial" panose="020B0604020202020204" pitchFamily="34" charset="0"/>
              </a:rPr>
              <a:t>Chai</a:t>
            </a:r>
          </a:p>
          <a:p>
            <a:pPr marL="457200" indent="-457200">
              <a:buAutoNum type="arabicPeriod"/>
            </a:pPr>
            <a:r>
              <a:rPr lang="en-IN" cap="none" dirty="0" err="1">
                <a:latin typeface="Arial" panose="020B0604020202020204" pitchFamily="34" charset="0"/>
                <a:cs typeface="Arial" panose="020B0604020202020204" pitchFamily="34" charset="0"/>
              </a:rPr>
              <a:t>Sinson</a:t>
            </a:r>
            <a:endParaRPr lang="en-IN" cap="none" dirty="0">
              <a:latin typeface="Arial" panose="020B0604020202020204" pitchFamily="34" charset="0"/>
              <a:cs typeface="Arial" panose="020B0604020202020204" pitchFamily="34" charset="0"/>
            </a:endParaRPr>
          </a:p>
          <a:p>
            <a:pPr marL="457200" indent="-457200">
              <a:buAutoNum type="arabicPeriod"/>
            </a:pPr>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Sandbox: </a:t>
            </a:r>
            <a:r>
              <a:rPr lang="en-US" cap="none" dirty="0">
                <a:latin typeface="Arial" panose="020B0604020202020204" pitchFamily="34" charset="0"/>
                <a:cs typeface="Arial" panose="020B0604020202020204" pitchFamily="34" charset="0"/>
              </a:rPr>
              <a:t> a sandbox is a security mechanism for separating running programs.</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472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Testing</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Code coverage.</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Istanbul: </a:t>
            </a:r>
            <a:r>
              <a:rPr lang="en-US" cap="none" dirty="0">
                <a:latin typeface="Arial" panose="020B0604020202020204" pitchFamily="34" charset="0"/>
                <a:cs typeface="Arial" panose="020B0604020202020204" pitchFamily="34" charset="0"/>
              </a:rPr>
              <a:t>Istanbul instruments your ES5 and ES2015+ JavaScript code with line counters, so that you can track how well your unit-tests exercise your codebase.</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06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Security (</a:t>
            </a:r>
            <a:r>
              <a:rPr lang="en-IN" sz="2000" dirty="0" err="1">
                <a:latin typeface="Arial" panose="020B0604020202020204" pitchFamily="34" charset="0"/>
                <a:cs typeface="Arial" panose="020B0604020202020204" pitchFamily="34" charset="0"/>
              </a:rPr>
              <a:t>webapps</a:t>
            </a:r>
            <a:r>
              <a:rPr lang="en-IN" sz="2000" dirty="0">
                <a:latin typeface="Arial" panose="020B0604020202020204" pitchFamily="34" charset="0"/>
                <a:cs typeface="Arial" panose="020B0604020202020204" pitchFamily="34" charset="0"/>
              </a:rPr>
              <a:t>)</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normAutofit fontScale="92500"/>
          </a:bodyPr>
          <a:lstStyle/>
          <a:p>
            <a:r>
              <a:rPr lang="en-US" cap="none" dirty="0">
                <a:latin typeface="Arial" panose="020B0604020202020204" pitchFamily="34" charset="0"/>
                <a:cs typeface="Arial" panose="020B0604020202020204" pitchFamily="34" charset="0"/>
              </a:rPr>
              <a:t>Security in web applications can never be perfect so as a app developer it is yours to Decide what is enough.</a:t>
            </a:r>
          </a:p>
          <a:p>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Password Hashing/Salting: This is a very important security concern because you do not want people who have access to the databases to get the passwords so they must be hashes and salted when being stored.</a:t>
            </a:r>
          </a:p>
          <a:p>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JWT (JSON Web Token): This is standard that is used to allow secure communication between the client and the server. The server gives the client a JWT Token when signing in.</a:t>
            </a:r>
          </a:p>
          <a:p>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Cookies/Session Expiry: The JWT Token is often stored in the cookies with an expiry date, every subsequent request that is made to the server sends the cookie so that it can be verified that an authenticated user is making the request.</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889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Version control</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Why?</a:t>
            </a:r>
          </a:p>
          <a:p>
            <a:endParaRPr lang="en-IN" cap="none" dirty="0">
              <a:latin typeface="Arial" panose="020B0604020202020204" pitchFamily="34" charset="0"/>
              <a:cs typeface="Arial" panose="020B0604020202020204" pitchFamily="34" charset="0"/>
            </a:endParaRPr>
          </a:p>
          <a:p>
            <a:pPr marL="457200" indent="-457200">
              <a:buAutoNum type="arabicPeriod"/>
            </a:pPr>
            <a:r>
              <a:rPr lang="en-IN" cap="none" dirty="0">
                <a:latin typeface="Arial" panose="020B0604020202020204" pitchFamily="34" charset="0"/>
                <a:cs typeface="Arial" panose="020B0604020202020204" pitchFamily="34" charset="0"/>
              </a:rPr>
              <a:t>Collaboration</a:t>
            </a:r>
          </a:p>
          <a:p>
            <a:pPr marL="457200" indent="-457200">
              <a:buAutoNum type="arabicPeriod"/>
            </a:pPr>
            <a:r>
              <a:rPr lang="en-IN" cap="none" dirty="0">
                <a:latin typeface="Arial" panose="020B0604020202020204" pitchFamily="34" charset="0"/>
                <a:cs typeface="Arial" panose="020B0604020202020204" pitchFamily="34" charset="0"/>
              </a:rPr>
              <a:t>Accountability</a:t>
            </a:r>
          </a:p>
          <a:p>
            <a:pPr marL="457200" indent="-457200">
              <a:buAutoNum type="arabicPeriod"/>
            </a:pPr>
            <a:r>
              <a:rPr lang="en-IN" cap="none" dirty="0">
                <a:latin typeface="Arial" panose="020B0604020202020204" pitchFamily="34" charset="0"/>
                <a:cs typeface="Arial" panose="020B0604020202020204" pitchFamily="34" charset="0"/>
              </a:rPr>
              <a:t>Recovery</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Popular choices</a:t>
            </a:r>
          </a:p>
          <a:p>
            <a:pPr marL="457200" indent="-457200">
              <a:buAutoNum type="arabicPeriod"/>
            </a:pPr>
            <a:r>
              <a:rPr lang="en-IN" cap="none" dirty="0">
                <a:latin typeface="Arial" panose="020B0604020202020204" pitchFamily="34" charset="0"/>
                <a:cs typeface="Arial" panose="020B0604020202020204" pitchFamily="34" charset="0"/>
              </a:rPr>
              <a:t>Git</a:t>
            </a:r>
          </a:p>
          <a:p>
            <a:pPr marL="457200" indent="-457200">
              <a:buAutoNum type="arabicPeriod"/>
            </a:pPr>
            <a:r>
              <a:rPr lang="en-IN" cap="none" dirty="0">
                <a:latin typeface="Arial" panose="020B0604020202020204" pitchFamily="34" charset="0"/>
                <a:cs typeface="Arial" panose="020B0604020202020204" pitchFamily="34" charset="0"/>
              </a:rPr>
              <a:t>SVN</a:t>
            </a:r>
          </a:p>
          <a:p>
            <a:pPr marL="457200" indent="-457200">
              <a:buAutoNum type="arabicPeriod"/>
            </a:pPr>
            <a:r>
              <a:rPr lang="en-IN" cap="none" dirty="0">
                <a:latin typeface="Arial" panose="020B0604020202020204" pitchFamily="34" charset="0"/>
                <a:cs typeface="Arial" panose="020B0604020202020204" pitchFamily="34" charset="0"/>
              </a:rPr>
              <a:t>Bitbucket</a:t>
            </a:r>
          </a:p>
        </p:txBody>
      </p:sp>
    </p:spTree>
    <p:extLst>
      <p:ext uri="{BB962C8B-B14F-4D97-AF65-F5344CB8AC3E}">
        <p14:creationId xmlns:p14="http://schemas.microsoft.com/office/powerpoint/2010/main" val="304376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550416"/>
            <a:ext cx="11193884" cy="5708341"/>
          </a:xfrm>
        </p:spPr>
        <p:txBody>
          <a:bodyPr anchor="ctr"/>
          <a:lstStyle/>
          <a:p>
            <a:pPr algn="ctr"/>
            <a:r>
              <a:rPr lang="en-IN" cap="none"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49000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Key things to consider while developing an application</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pPr marL="457200" indent="-457200">
              <a:buAutoNum type="arabicPeriod"/>
            </a:pPr>
            <a:r>
              <a:rPr lang="en-IN" cap="none" dirty="0">
                <a:latin typeface="Arial" panose="020B0604020202020204" pitchFamily="34" charset="0"/>
                <a:cs typeface="Arial" panose="020B0604020202020204" pitchFamily="34" charset="0"/>
              </a:rPr>
              <a:t>Package manager</a:t>
            </a:r>
          </a:p>
          <a:p>
            <a:pPr marL="457200" indent="-457200">
              <a:buAutoNum type="arabicPeriod"/>
            </a:pPr>
            <a:r>
              <a:rPr lang="en-IN" cap="none" dirty="0">
                <a:latin typeface="Arial" panose="020B0604020202020204" pitchFamily="34" charset="0"/>
                <a:cs typeface="Arial" panose="020B0604020202020204" pitchFamily="34" charset="0"/>
              </a:rPr>
              <a:t>Linting</a:t>
            </a:r>
          </a:p>
          <a:p>
            <a:pPr marL="457200" indent="-457200">
              <a:buAutoNum type="arabicPeriod"/>
            </a:pPr>
            <a:r>
              <a:rPr lang="en-IN" cap="none" dirty="0">
                <a:latin typeface="Arial" panose="020B0604020202020204" pitchFamily="34" charset="0"/>
                <a:cs typeface="Arial" panose="020B0604020202020204" pitchFamily="34" charset="0"/>
              </a:rPr>
              <a:t>Prettify</a:t>
            </a:r>
          </a:p>
          <a:p>
            <a:pPr marL="457200" indent="-457200">
              <a:buAutoNum type="arabicPeriod"/>
            </a:pPr>
            <a:r>
              <a:rPr lang="en-IN" cap="none" dirty="0">
                <a:latin typeface="Arial" panose="020B0604020202020204" pitchFamily="34" charset="0"/>
                <a:cs typeface="Arial" panose="020B0604020202020204" pitchFamily="34" charset="0"/>
              </a:rPr>
              <a:t>Logging</a:t>
            </a:r>
          </a:p>
          <a:p>
            <a:pPr marL="457200" indent="-457200">
              <a:buAutoNum type="arabicPeriod"/>
            </a:pPr>
            <a:r>
              <a:rPr lang="en-IN" cap="none" dirty="0">
                <a:latin typeface="Arial" panose="020B0604020202020204" pitchFamily="34" charset="0"/>
                <a:cs typeface="Arial" panose="020B0604020202020204" pitchFamily="34" charset="0"/>
              </a:rPr>
              <a:t>Tracing</a:t>
            </a:r>
          </a:p>
          <a:p>
            <a:pPr marL="457200" indent="-457200">
              <a:buAutoNum type="arabicPeriod"/>
            </a:pPr>
            <a:r>
              <a:rPr lang="en-IN" cap="none" dirty="0">
                <a:latin typeface="Arial" panose="020B0604020202020204" pitchFamily="34" charset="0"/>
                <a:cs typeface="Arial" panose="020B0604020202020204" pitchFamily="34" charset="0"/>
              </a:rPr>
              <a:t>Config</a:t>
            </a:r>
          </a:p>
          <a:p>
            <a:pPr marL="457200" indent="-457200">
              <a:buAutoNum type="arabicPeriod"/>
            </a:pPr>
            <a:r>
              <a:rPr lang="en-IN" cap="none" dirty="0">
                <a:latin typeface="Arial" panose="020B0604020202020204" pitchFamily="34" charset="0"/>
                <a:cs typeface="Arial" panose="020B0604020202020204" pitchFamily="34" charset="0"/>
              </a:rPr>
              <a:t>Documentation</a:t>
            </a:r>
          </a:p>
          <a:p>
            <a:pPr marL="457200" indent="-457200">
              <a:buAutoNum type="arabicPeriod"/>
            </a:pPr>
            <a:r>
              <a:rPr lang="en-IN" cap="none" dirty="0">
                <a:latin typeface="Arial" panose="020B0604020202020204" pitchFamily="34" charset="0"/>
                <a:cs typeface="Arial" panose="020B0604020202020204" pitchFamily="34" charset="0"/>
              </a:rPr>
              <a:t>Testing</a:t>
            </a:r>
          </a:p>
          <a:p>
            <a:pPr marL="457200" indent="-457200">
              <a:buAutoNum type="arabicPeriod"/>
            </a:pPr>
            <a:r>
              <a:rPr lang="en-IN" cap="none" dirty="0">
                <a:latin typeface="Arial" panose="020B0604020202020204" pitchFamily="34" charset="0"/>
                <a:cs typeface="Arial" panose="020B0604020202020204" pitchFamily="34" charset="0"/>
              </a:rPr>
              <a:t>Security</a:t>
            </a:r>
          </a:p>
          <a:p>
            <a:pPr marL="457200" indent="-457200">
              <a:buAutoNum type="arabicPeriod"/>
            </a:pPr>
            <a:r>
              <a:rPr lang="en-IN" cap="none" dirty="0">
                <a:latin typeface="Arial" panose="020B0604020202020204" pitchFamily="34" charset="0"/>
                <a:cs typeface="Arial" panose="020B0604020202020204" pitchFamily="34" charset="0"/>
              </a:rPr>
              <a:t>Version control</a:t>
            </a:r>
          </a:p>
        </p:txBody>
      </p:sp>
    </p:spTree>
    <p:extLst>
      <p:ext uri="{BB962C8B-B14F-4D97-AF65-F5344CB8AC3E}">
        <p14:creationId xmlns:p14="http://schemas.microsoft.com/office/powerpoint/2010/main" val="377316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Boilerplates</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2"/>
            <a:ext cx="8825658" cy="5218877"/>
          </a:xfrm>
        </p:spPr>
        <p:txBody>
          <a:bodyPr>
            <a:normAutofit/>
          </a:bodyPr>
          <a:lstStyle/>
          <a:p>
            <a:r>
              <a:rPr lang="en-US" cap="none" dirty="0"/>
              <a:t>In computer programming, </a:t>
            </a:r>
            <a:r>
              <a:rPr lang="en-US" b="1" cap="none" dirty="0"/>
              <a:t>boilerplate code</a:t>
            </a:r>
            <a:r>
              <a:rPr lang="en-US" cap="none" dirty="0"/>
              <a:t> or </a:t>
            </a:r>
            <a:r>
              <a:rPr lang="en-US" b="1" cap="none" dirty="0"/>
              <a:t>boilerplate</a:t>
            </a:r>
            <a:r>
              <a:rPr lang="en-US" cap="none" dirty="0"/>
              <a:t> refers to sections of code that have to be included in many places with little or no alteration. Boilerplate in modern times give basic structure of any application.</a:t>
            </a:r>
          </a:p>
          <a:p>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Link: - https://github.Com/danielfsousa/express-rest-es2017-boilerplate.Git</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957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Package manager</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pPr marL="457200" indent="-457200">
              <a:buAutoNum type="arabicPeriod"/>
            </a:pPr>
            <a:r>
              <a:rPr lang="en-IN" cap="none" dirty="0">
                <a:latin typeface="Arial" panose="020B0604020202020204" pitchFamily="34" charset="0"/>
                <a:cs typeface="Arial" panose="020B0604020202020204" pitchFamily="34" charset="0"/>
              </a:rPr>
              <a:t>Make user life easy</a:t>
            </a:r>
          </a:p>
          <a:p>
            <a:pPr marL="457200" indent="-457200">
              <a:buAutoNum type="arabicPeriod"/>
            </a:pPr>
            <a:r>
              <a:rPr lang="en-IN" cap="none" dirty="0" err="1">
                <a:latin typeface="Arial" panose="020B0604020202020204" pitchFamily="34" charset="0"/>
                <a:cs typeface="Arial" panose="020B0604020202020204" pitchFamily="34" charset="0"/>
              </a:rPr>
              <a:t>Npm</a:t>
            </a:r>
            <a:endParaRPr lang="en-IN" cap="none" dirty="0">
              <a:latin typeface="Arial" panose="020B0604020202020204" pitchFamily="34" charset="0"/>
              <a:cs typeface="Arial" panose="020B0604020202020204" pitchFamily="34" charset="0"/>
            </a:endParaRPr>
          </a:p>
          <a:p>
            <a:pPr marL="457200" indent="-457200">
              <a:buAutoNum type="arabicPeriod"/>
            </a:pPr>
            <a:r>
              <a:rPr lang="en-IN" cap="none" dirty="0">
                <a:latin typeface="Arial" panose="020B0604020202020204" pitchFamily="34" charset="0"/>
                <a:cs typeface="Arial" panose="020B0604020202020204" pitchFamily="34" charset="0"/>
              </a:rPr>
              <a:t>Yarn</a:t>
            </a:r>
          </a:p>
          <a:p>
            <a:pPr marL="457200" indent="-457200">
              <a:buAutoNum type="arabicPeriod"/>
            </a:pPr>
            <a:r>
              <a:rPr lang="en-IN" cap="none" dirty="0">
                <a:latin typeface="Arial" panose="020B0604020202020204" pitchFamily="34" charset="0"/>
                <a:cs typeface="Arial" panose="020B0604020202020204" pitchFamily="34" charset="0"/>
              </a:rPr>
              <a:t>Vulnerability check and pushing fix</a:t>
            </a:r>
          </a:p>
        </p:txBody>
      </p:sp>
    </p:spTree>
    <p:extLst>
      <p:ext uri="{BB962C8B-B14F-4D97-AF65-F5344CB8AC3E}">
        <p14:creationId xmlns:p14="http://schemas.microsoft.com/office/powerpoint/2010/main" val="279754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Linting</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US" cap="none" dirty="0"/>
              <a:t>Linting is the process of running a program that will analyze code for potential errors. Linting in </a:t>
            </a:r>
            <a:r>
              <a:rPr lang="en-US" cap="none" dirty="0" err="1"/>
              <a:t>nodejs</a:t>
            </a:r>
            <a:r>
              <a:rPr lang="en-US" cap="none" dirty="0"/>
              <a:t> will take care of coding style also.</a:t>
            </a:r>
          </a:p>
          <a:p>
            <a:endParaRPr lang="en-IN" cap="none" dirty="0">
              <a:latin typeface="Arial" panose="020B0604020202020204" pitchFamily="34" charset="0"/>
              <a:cs typeface="Arial" panose="020B0604020202020204" pitchFamily="34" charset="0"/>
            </a:endParaRPr>
          </a:p>
          <a:p>
            <a:r>
              <a:rPr lang="en-IN" cap="none" dirty="0" err="1">
                <a:latin typeface="Arial" panose="020B0604020202020204" pitchFamily="34" charset="0"/>
                <a:cs typeface="Arial" panose="020B0604020202020204" pitchFamily="34" charset="0"/>
              </a:rPr>
              <a:t>Eslint</a:t>
            </a:r>
            <a:r>
              <a:rPr lang="en-IN" cap="none" dirty="0">
                <a:latin typeface="Arial" panose="020B0604020202020204" pitchFamily="34" charset="0"/>
                <a:cs typeface="Arial" panose="020B0604020202020204" pitchFamily="34" charset="0"/>
              </a:rPr>
              <a:t> is most popular linting library for </a:t>
            </a:r>
            <a:r>
              <a:rPr lang="en-IN" cap="none" dirty="0" err="1">
                <a:latin typeface="Arial" panose="020B0604020202020204" pitchFamily="34" charset="0"/>
                <a:cs typeface="Arial" panose="020B0604020202020204" pitchFamily="34" charset="0"/>
              </a:rPr>
              <a:t>js</a:t>
            </a:r>
            <a:r>
              <a:rPr lang="en-IN" cap="none" dirty="0">
                <a:latin typeface="Arial" panose="020B0604020202020204" pitchFamily="34" charset="0"/>
                <a:cs typeface="Arial" panose="020B0604020202020204" pitchFamily="34" charset="0"/>
              </a:rPr>
              <a:t> environment</a:t>
            </a:r>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86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Prettify</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A rule of thumb I follow whenever I have to develop application for any programming language is that I search for naming conventions.</a:t>
            </a:r>
          </a:p>
          <a:p>
            <a:endParaRPr lang="en-IN" cap="none" dirty="0">
              <a:latin typeface="Arial" panose="020B0604020202020204" pitchFamily="34" charset="0"/>
              <a:cs typeface="Arial" panose="020B0604020202020204" pitchFamily="34" charset="0"/>
            </a:endParaRPr>
          </a:p>
          <a:p>
            <a:pPr marL="457200" indent="-457200">
              <a:buAutoNum type="arabicPeriod"/>
            </a:pPr>
            <a:r>
              <a:rPr lang="en-IN" cap="none" dirty="0">
                <a:latin typeface="Arial" panose="020B0604020202020204" pitchFamily="34" charset="0"/>
                <a:cs typeface="Arial" panose="020B0604020202020204" pitchFamily="34" charset="0"/>
              </a:rPr>
              <a:t>Python</a:t>
            </a:r>
          </a:p>
          <a:p>
            <a:pPr marL="457200" indent="-457200">
              <a:buAutoNum type="arabicPeriod"/>
            </a:pPr>
            <a:r>
              <a:rPr lang="en-IN" cap="none" dirty="0">
                <a:latin typeface="Arial" panose="020B0604020202020204" pitchFamily="34" charset="0"/>
                <a:cs typeface="Arial" panose="020B0604020202020204" pitchFamily="34" charset="0"/>
              </a:rPr>
              <a:t>Nodejs</a:t>
            </a:r>
          </a:p>
          <a:p>
            <a:pPr marL="457200" indent="-457200">
              <a:buAutoNum type="arabicPeriod"/>
            </a:pPr>
            <a:r>
              <a:rPr lang="en-IN" cap="none" dirty="0">
                <a:latin typeface="Arial" panose="020B0604020202020204" pitchFamily="34" charset="0"/>
                <a:cs typeface="Arial" panose="020B0604020202020204" pitchFamily="34" charset="0"/>
              </a:rPr>
              <a:t>Golang</a:t>
            </a:r>
          </a:p>
          <a:p>
            <a:pPr marL="457200" indent="-457200">
              <a:buAutoNum type="arabicPeriod"/>
            </a:pPr>
            <a:r>
              <a:rPr lang="en-IN" cap="none"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192295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Logging</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normAutofit fontScale="92500" lnSpcReduction="20000"/>
          </a:bodyPr>
          <a:lstStyle/>
          <a:p>
            <a:r>
              <a:rPr lang="en-US" cap="none" dirty="0"/>
              <a:t>Logging is the process of cutting and processing trees to produce timber and pulp to supply the world's markets for furniture, construction, paper, and other products. :D. Lol. Dev environment and production environment.</a:t>
            </a:r>
          </a:p>
          <a:p>
            <a:endParaRPr lang="en-US" cap="none" dirty="0">
              <a:latin typeface="Arial" panose="020B0604020202020204" pitchFamily="34" charset="0"/>
              <a:cs typeface="Arial" panose="020B0604020202020204" pitchFamily="34" charset="0"/>
            </a:endParaRPr>
          </a:p>
          <a:p>
            <a:r>
              <a:rPr lang="en-US" cap="none" dirty="0"/>
              <a:t>There are so many points to consider, including:</a:t>
            </a:r>
          </a:p>
          <a:p>
            <a:pPr marL="342900" indent="-342900">
              <a:buFont typeface="Arial" panose="020B0604020202020204" pitchFamily="34" charset="0"/>
              <a:buChar char="•"/>
            </a:pPr>
            <a:r>
              <a:rPr lang="en-US" cap="none" dirty="0"/>
              <a:t>How much information is too much?</a:t>
            </a:r>
          </a:p>
          <a:p>
            <a:pPr marL="342900" indent="-342900">
              <a:buFont typeface="Arial" panose="020B0604020202020204" pitchFamily="34" charset="0"/>
              <a:buChar char="•"/>
            </a:pPr>
            <a:r>
              <a:rPr lang="en-US" cap="none" dirty="0"/>
              <a:t>How much information is too little?</a:t>
            </a:r>
          </a:p>
          <a:p>
            <a:pPr marL="342900" indent="-342900">
              <a:buFont typeface="Arial" panose="020B0604020202020204" pitchFamily="34" charset="0"/>
              <a:buChar char="•"/>
            </a:pPr>
            <a:r>
              <a:rPr lang="en-US" cap="none" dirty="0"/>
              <a:t>What information should we store?</a:t>
            </a:r>
          </a:p>
          <a:p>
            <a:pPr marL="342900" indent="-342900">
              <a:buFont typeface="Arial" panose="020B0604020202020204" pitchFamily="34" charset="0"/>
              <a:buChar char="•"/>
            </a:pPr>
            <a:r>
              <a:rPr lang="en-US" cap="none" dirty="0"/>
              <a:t>What information should be omitted?</a:t>
            </a:r>
          </a:p>
          <a:p>
            <a:pPr marL="342900" indent="-342900">
              <a:buFont typeface="Arial" panose="020B0604020202020204" pitchFamily="34" charset="0"/>
              <a:buChar char="•"/>
            </a:pPr>
            <a:r>
              <a:rPr lang="en-US" cap="none" dirty="0"/>
              <a:t>What are the impacts of the logging protocols we choose?</a:t>
            </a:r>
          </a:p>
          <a:p>
            <a:pPr marL="342900" indent="-342900">
              <a:buFont typeface="Arial" panose="020B0604020202020204" pitchFamily="34" charset="0"/>
              <a:buChar char="•"/>
            </a:pPr>
            <a:endParaRPr lang="en-US" cap="none" dirty="0"/>
          </a:p>
          <a:p>
            <a:pPr marL="342900" indent="-342900">
              <a:buFontTx/>
              <a:buChar char="-"/>
            </a:pPr>
            <a:r>
              <a:rPr lang="en-US" cap="none" dirty="0"/>
              <a:t>Winston</a:t>
            </a:r>
          </a:p>
          <a:p>
            <a:pPr marL="342900" indent="-342900">
              <a:buFontTx/>
              <a:buChar char="-"/>
            </a:pPr>
            <a:r>
              <a:rPr lang="en-US" cap="none" dirty="0" err="1"/>
              <a:t>morgan</a:t>
            </a:r>
            <a:endParaRPr lang="en-US" cap="none" dirty="0"/>
          </a:p>
          <a:p>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54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Tracing</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Tracing is tracing the flow of message in the network and plotting it on a graph so that we can find out which component is slowing down the system. Tracing is specially needed in microservice architecture not so much in monolithic application.</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https://blog.risingstack.com/distributed-tracing-opentracing-node-js/</a:t>
            </a:r>
          </a:p>
        </p:txBody>
      </p:sp>
    </p:spTree>
    <p:extLst>
      <p:ext uri="{BB962C8B-B14F-4D97-AF65-F5344CB8AC3E}">
        <p14:creationId xmlns:p14="http://schemas.microsoft.com/office/powerpoint/2010/main" val="231038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A15F-FD3E-4BF7-90DD-F3AC76FE594D}"/>
              </a:ext>
            </a:extLst>
          </p:cNvPr>
          <p:cNvSpPr>
            <a:spLocks noGrp="1"/>
          </p:cNvSpPr>
          <p:nvPr>
            <p:ph type="ctrTitle"/>
          </p:nvPr>
        </p:nvSpPr>
        <p:spPr>
          <a:xfrm>
            <a:off x="364842" y="417991"/>
            <a:ext cx="8825658" cy="496410"/>
          </a:xfrm>
        </p:spPr>
        <p:txBody>
          <a:bodyPr/>
          <a:lstStyle/>
          <a:p>
            <a:r>
              <a:rPr lang="en-IN" sz="2000" dirty="0">
                <a:latin typeface="Arial" panose="020B0604020202020204" pitchFamily="34" charset="0"/>
                <a:cs typeface="Arial" panose="020B0604020202020204" pitchFamily="34" charset="0"/>
              </a:rPr>
              <a:t>Configuration</a:t>
            </a:r>
          </a:p>
        </p:txBody>
      </p:sp>
      <p:sp>
        <p:nvSpPr>
          <p:cNvPr id="3" name="Subtitle 2">
            <a:extLst>
              <a:ext uri="{FF2B5EF4-FFF2-40B4-BE49-F238E27FC236}">
                <a16:creationId xmlns:a16="http://schemas.microsoft.com/office/drawing/2014/main" id="{B6739131-6152-4C00-9DD7-A374786CD732}"/>
              </a:ext>
            </a:extLst>
          </p:cNvPr>
          <p:cNvSpPr>
            <a:spLocks noGrp="1"/>
          </p:cNvSpPr>
          <p:nvPr>
            <p:ph type="subTitle" idx="1"/>
          </p:nvPr>
        </p:nvSpPr>
        <p:spPr>
          <a:xfrm>
            <a:off x="364842" y="1297333"/>
            <a:ext cx="8825658" cy="4961424"/>
          </a:xfrm>
        </p:spPr>
        <p:txBody>
          <a:bodyPr/>
          <a:lstStyle/>
          <a:p>
            <a:r>
              <a:rPr lang="en-IN" cap="none" dirty="0">
                <a:latin typeface="Arial" panose="020B0604020202020204" pitchFamily="34" charset="0"/>
                <a:cs typeface="Arial" panose="020B0604020202020204" pitchFamily="34" charset="0"/>
              </a:rPr>
              <a:t>In nearly all application we need some configuration to be set at the time on application start-up. The configuration can be saved as a json file which can be used throughout the application. Dev environment configuration and production environment configurations switching.</a:t>
            </a:r>
          </a:p>
          <a:p>
            <a:endParaRPr lang="en-IN" cap="none" dirty="0">
              <a:latin typeface="Arial" panose="020B0604020202020204" pitchFamily="34" charset="0"/>
              <a:cs typeface="Arial" panose="020B0604020202020204" pitchFamily="34" charset="0"/>
            </a:endParaRPr>
          </a:p>
          <a:p>
            <a:r>
              <a:rPr lang="en-IN" cap="none" dirty="0">
                <a:latin typeface="Arial" panose="020B0604020202020204" pitchFamily="34" charset="0"/>
                <a:cs typeface="Arial" panose="020B0604020202020204" pitchFamily="34" charset="0"/>
              </a:rPr>
              <a:t>1. </a:t>
            </a:r>
            <a:r>
              <a:rPr lang="en-IN" cap="none" dirty="0" err="1">
                <a:latin typeface="Arial" panose="020B0604020202020204" pitchFamily="34" charset="0"/>
                <a:cs typeface="Arial" panose="020B0604020202020204" pitchFamily="34" charset="0"/>
              </a:rPr>
              <a:t>Dotenv</a:t>
            </a:r>
            <a:r>
              <a:rPr lang="en-IN" cap="none" dirty="0">
                <a:latin typeface="Arial" panose="020B0604020202020204" pitchFamily="34" charset="0"/>
                <a:cs typeface="Arial" panose="020B0604020202020204" pitchFamily="34" charset="0"/>
              </a:rPr>
              <a:t> (environment variables as config with example config)</a:t>
            </a:r>
          </a:p>
        </p:txBody>
      </p:sp>
    </p:spTree>
    <p:extLst>
      <p:ext uri="{BB962C8B-B14F-4D97-AF65-F5344CB8AC3E}">
        <p14:creationId xmlns:p14="http://schemas.microsoft.com/office/powerpoint/2010/main" val="3962721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2602</TotalTime>
  <Words>484</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Inspirations</vt:lpstr>
      <vt:lpstr>Key things to consider while developing an application</vt:lpstr>
      <vt:lpstr>Boilerplates</vt:lpstr>
      <vt:lpstr>Package manager</vt:lpstr>
      <vt:lpstr>Linting</vt:lpstr>
      <vt:lpstr>Prettify</vt:lpstr>
      <vt:lpstr>Logging</vt:lpstr>
      <vt:lpstr>Tracing</vt:lpstr>
      <vt:lpstr>Configuration</vt:lpstr>
      <vt:lpstr>Documentation</vt:lpstr>
      <vt:lpstr>Testing</vt:lpstr>
      <vt:lpstr>Testing</vt:lpstr>
      <vt:lpstr>Security (webapps)</vt:lpstr>
      <vt:lpstr>Version control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Inspirations</dc:title>
  <dc:creator>parag rahangadle</dc:creator>
  <cp:lastModifiedBy>parag rahangadle</cp:lastModifiedBy>
  <cp:revision>11</cp:revision>
  <dcterms:created xsi:type="dcterms:W3CDTF">2018-10-25T08:32:39Z</dcterms:created>
  <dcterms:modified xsi:type="dcterms:W3CDTF">2018-10-27T04:33:39Z</dcterms:modified>
</cp:coreProperties>
</file>