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lpython/flask-boilerplate" TargetMode="External"/><Relationship Id="rId2" Type="http://schemas.openxmlformats.org/officeDocument/2006/relationships/hyperlink" Target="https://github.com/danielfsousa/express-rest-es2017-boilerpla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in/dev-best-practices/wiki/Git-Commit-Best-Practi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www.atlassian.com/git/tutorials/install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ag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areadm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www.makearead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go-ethere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AABF-5278-4139-85F0-2E1D52EF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22" y="4286599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Intro To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29369-6005-4ED1-8556-662AE045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38" y="485148"/>
            <a:ext cx="6412593" cy="3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AE1-E2F2-4D81-91D1-BA05461F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else? (for JS developers)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AEC5-5035-4BE0-8CAE-BFEC9480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pull in morning and git push in evening (Oops night)</a:t>
            </a:r>
          </a:p>
          <a:p>
            <a:r>
              <a:rPr lang="en-IN" dirty="0"/>
              <a:t>Don’t Upload </a:t>
            </a:r>
            <a:r>
              <a:rPr lang="en-IN" dirty="0" err="1"/>
              <a:t>node_modules</a:t>
            </a:r>
            <a:r>
              <a:rPr lang="en-IN" dirty="0"/>
              <a:t> folder write and commit .</a:t>
            </a:r>
            <a:r>
              <a:rPr lang="en-IN" dirty="0" err="1"/>
              <a:t>gitIgnore</a:t>
            </a:r>
            <a:endParaRPr lang="en-IN" dirty="0"/>
          </a:p>
          <a:p>
            <a:r>
              <a:rPr lang="en-IN" dirty="0"/>
              <a:t>You can copy your required .</a:t>
            </a:r>
            <a:r>
              <a:rPr lang="en-IN" dirty="0" err="1"/>
              <a:t>gitIgnore</a:t>
            </a:r>
            <a:r>
              <a:rPr lang="en-IN" dirty="0"/>
              <a:t> file from </a:t>
            </a:r>
            <a:r>
              <a:rPr lang="en-IN" dirty="0">
                <a:hlinkClick r:id="rId2"/>
              </a:rPr>
              <a:t>https://github.com/github/gitignore</a:t>
            </a:r>
            <a:endParaRPr lang="en-IN" dirty="0"/>
          </a:p>
          <a:p>
            <a:r>
              <a:rPr lang="en-IN" dirty="0" err="1"/>
              <a:t>package.json</a:t>
            </a:r>
            <a:r>
              <a:rPr lang="en-IN" dirty="0"/>
              <a:t> should have all dependencies of project if any additional steps are required please mention in installation section of README.md file</a:t>
            </a:r>
          </a:p>
          <a:p>
            <a:r>
              <a:rPr lang="en-IN" dirty="0"/>
              <a:t>OS version and details regarding dependencies should also be included in README.md</a:t>
            </a:r>
          </a:p>
          <a:p>
            <a:r>
              <a:rPr lang="en-IN" dirty="0"/>
              <a:t>Known vulnerabilities after </a:t>
            </a:r>
            <a:r>
              <a:rPr lang="en-IN" dirty="0" err="1"/>
              <a:t>npm</a:t>
            </a:r>
            <a:r>
              <a:rPr lang="en-IN" dirty="0"/>
              <a:t> install can be fixed by running </a:t>
            </a:r>
            <a:r>
              <a:rPr lang="en-IN" dirty="0" err="1"/>
              <a:t>npm</a:t>
            </a:r>
            <a:r>
              <a:rPr lang="en-IN" dirty="0"/>
              <a:t> fix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4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8F76-2025-4CEF-B273-BF74B3F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will this end?? [Branches]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564B-BB3C-4467-A3FC-898033C8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Industry follow different branching standards</a:t>
            </a:r>
          </a:p>
          <a:p>
            <a:pPr lvl="1"/>
            <a:r>
              <a:rPr lang="en-IN" dirty="0"/>
              <a:t>3 branches is all it takes</a:t>
            </a:r>
          </a:p>
          <a:p>
            <a:pPr lvl="2"/>
            <a:r>
              <a:rPr lang="en-IN" dirty="0"/>
              <a:t>Dev : Branch where all development for current sprint is done</a:t>
            </a:r>
          </a:p>
          <a:p>
            <a:pPr lvl="2"/>
            <a:r>
              <a:rPr lang="en-IN" dirty="0"/>
              <a:t>Develop : Once a sprint is done code is merged to develop branch</a:t>
            </a:r>
          </a:p>
          <a:p>
            <a:pPr lvl="2"/>
            <a:r>
              <a:rPr lang="en-IN" dirty="0"/>
              <a:t>Master : Once the sprint code is fully tested against all test scenarios it is merged to master</a:t>
            </a:r>
          </a:p>
          <a:p>
            <a:pPr lvl="1"/>
            <a:r>
              <a:rPr lang="en-IN" dirty="0"/>
              <a:t>Every version has a branch</a:t>
            </a:r>
          </a:p>
          <a:p>
            <a:pPr lvl="2"/>
            <a:r>
              <a:rPr lang="en-IN" dirty="0" err="1"/>
              <a:t>Ethererum</a:t>
            </a:r>
            <a:r>
              <a:rPr lang="en-IN" dirty="0"/>
              <a:t> do this</a:t>
            </a:r>
          </a:p>
          <a:p>
            <a:pPr lvl="1"/>
            <a:r>
              <a:rPr lang="en-IN" dirty="0"/>
              <a:t>Every bug or feature has a branch</a:t>
            </a:r>
          </a:p>
          <a:p>
            <a:pPr lvl="2"/>
            <a:r>
              <a:rPr lang="en-IN" dirty="0"/>
              <a:t>Once the bug is fixed or feature is developed that branched is merged to master</a:t>
            </a:r>
          </a:p>
        </p:txBody>
      </p:sp>
    </p:spTree>
    <p:extLst>
      <p:ext uri="{BB962C8B-B14F-4D97-AF65-F5344CB8AC3E}">
        <p14:creationId xmlns:p14="http://schemas.microsoft.com/office/powerpoint/2010/main" val="69194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017E-AB2B-4A2A-A4BB-E5E9F31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311B-148C-46F1-B4F4-ED816CD7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Lazy developers like me don’t like doing any of the above stuff so I just steal :p</a:t>
            </a:r>
          </a:p>
          <a:p>
            <a:r>
              <a:rPr lang="en-IN" dirty="0"/>
              <a:t>Boilerplates are the basic structure with code and README.md for common </a:t>
            </a:r>
            <a:r>
              <a:rPr lang="en-IN" dirty="0" err="1"/>
              <a:t>usecase</a:t>
            </a:r>
            <a:r>
              <a:rPr lang="en-IN" dirty="0"/>
              <a:t> programs.</a:t>
            </a:r>
          </a:p>
          <a:p>
            <a:pPr lvl="1"/>
            <a:r>
              <a:rPr lang="en-IN" dirty="0"/>
              <a:t>JS webserver (</a:t>
            </a:r>
            <a:r>
              <a:rPr lang="en-IN" dirty="0">
                <a:hlinkClick r:id="rId2"/>
              </a:rPr>
              <a:t>https://github.com/danielfsousa/express-rest-es2017-boilerplate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Python webserver (</a:t>
            </a:r>
            <a:r>
              <a:rPr lang="en-IN" dirty="0">
                <a:hlinkClick r:id="rId3"/>
              </a:rPr>
              <a:t>https://github.com/realpython/flask-boilerplate</a:t>
            </a:r>
            <a:r>
              <a:rPr lang="en-IN" dirty="0"/>
              <a:t>)</a:t>
            </a:r>
          </a:p>
          <a:p>
            <a:r>
              <a:rPr lang="en-IN" dirty="0"/>
              <a:t>Most common projects have boilerplate created for them which can be used for quick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75512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677F-FD93-4CA5-806E-FCBC3FC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 the END [Commits]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2BC1-ED35-4862-B202-9213DF25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read this (</a:t>
            </a:r>
            <a:r>
              <a:rPr lang="en-IN" dirty="0">
                <a:hlinkClick r:id="rId2"/>
              </a:rPr>
              <a:t>https://github.com/trein/dev-best-practices/wiki/Git-Commit-Best-Practices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We should commit often</a:t>
            </a:r>
          </a:p>
          <a:p>
            <a:pPr lvl="1"/>
            <a:r>
              <a:rPr lang="en-IN" dirty="0"/>
              <a:t>Commit working copies</a:t>
            </a:r>
          </a:p>
          <a:p>
            <a:pPr lvl="1"/>
            <a:r>
              <a:rPr lang="en-IN" dirty="0"/>
              <a:t>Write meaning full commit messages</a:t>
            </a:r>
          </a:p>
        </p:txBody>
      </p:sp>
    </p:spTree>
    <p:extLst>
      <p:ext uri="{BB962C8B-B14F-4D97-AF65-F5344CB8AC3E}">
        <p14:creationId xmlns:p14="http://schemas.microsoft.com/office/powerpoint/2010/main" val="256336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5C42-3D02-476A-B94D-7AF8B008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(Have a great Week 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B016-18D0-459E-80AC-6CE61020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Git (</a:t>
            </a:r>
            <a:r>
              <a:rPr lang="en-IN" dirty="0">
                <a:hlinkClick r:id="rId2"/>
              </a:rPr>
              <a:t>https://www.atlassian.com/git/tutorials/install-git</a:t>
            </a:r>
            <a:r>
              <a:rPr lang="en-IN" dirty="0"/>
              <a:t>)</a:t>
            </a:r>
          </a:p>
          <a:p>
            <a:r>
              <a:rPr lang="en-IN" dirty="0"/>
              <a:t>Git </a:t>
            </a:r>
            <a:r>
              <a:rPr lang="en-IN" dirty="0" err="1"/>
              <a:t>cheatsheet</a:t>
            </a:r>
            <a:r>
              <a:rPr lang="en-IN" dirty="0"/>
              <a:t> (</a:t>
            </a:r>
            <a:r>
              <a:rPr lang="en-IN" dirty="0">
                <a:hlinkClick r:id="rId3"/>
              </a:rPr>
              <a:t>https://www.atlassian.com/git/tutorials/atlassian-git-cheatsheet</a:t>
            </a:r>
            <a:r>
              <a:rPr lang="en-IN" dirty="0"/>
              <a:t>)</a:t>
            </a:r>
          </a:p>
          <a:p>
            <a:r>
              <a:rPr lang="en-IN" dirty="0"/>
              <a:t>My git Repo (</a:t>
            </a:r>
            <a:r>
              <a:rPr lang="en-IN" dirty="0">
                <a:hlinkClick r:id="rId4"/>
              </a:rPr>
              <a:t>https://github.com/Parag08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3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B8E8-4276-4932-9D73-FBC81104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as an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92BC-BA80-4AA1-9564-170507D7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beautiful code.</a:t>
            </a:r>
          </a:p>
          <a:p>
            <a:r>
              <a:rPr lang="en-IN" dirty="0"/>
              <a:t>Share it with community to get bragging rights.</a:t>
            </a:r>
          </a:p>
          <a:p>
            <a:r>
              <a:rPr lang="en-IN" dirty="0" err="1"/>
              <a:t>Github</a:t>
            </a:r>
            <a:r>
              <a:rPr lang="en-IN" dirty="0"/>
              <a:t> is for programmers as Art galleries is for Artists</a:t>
            </a:r>
          </a:p>
          <a:p>
            <a:endParaRPr lang="en-IN" dirty="0"/>
          </a:p>
        </p:txBody>
      </p:sp>
      <p:pic>
        <p:nvPicPr>
          <p:cNvPr id="1028" name="Picture 4" descr="Image result for art">
            <a:extLst>
              <a:ext uri="{FF2B5EF4-FFF2-40B4-BE49-F238E27FC236}">
                <a16:creationId xmlns:a16="http://schemas.microsoft.com/office/drawing/2014/main" id="{60CEE59F-0BF4-4833-81CD-DF5F4AFB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4" y="4100975"/>
            <a:ext cx="3810000" cy="24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F74A2-C994-4E95-80A3-F705B686C074}"/>
              </a:ext>
            </a:extLst>
          </p:cNvPr>
          <p:cNvSpPr txBox="1"/>
          <p:nvPr/>
        </p:nvSpPr>
        <p:spPr>
          <a:xfrm>
            <a:off x="4722919" y="5777198"/>
            <a:ext cx="43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don’t know why I put this image here but seemed right.</a:t>
            </a:r>
          </a:p>
        </p:txBody>
      </p:sp>
    </p:spTree>
    <p:extLst>
      <p:ext uri="{BB962C8B-B14F-4D97-AF65-F5344CB8AC3E}">
        <p14:creationId xmlns:p14="http://schemas.microsoft.com/office/powerpoint/2010/main" val="28005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098D-101E-4F29-BC4A-38B3955C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B7DC-C77B-47F8-B95F-2E6595B1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Free vs Open source.</a:t>
            </a:r>
          </a:p>
          <a:p>
            <a:r>
              <a:rPr lang="en-IN" dirty="0"/>
              <a:t>Enterprise move toward open source </a:t>
            </a:r>
          </a:p>
          <a:p>
            <a:pPr lvl="1"/>
            <a:r>
              <a:rPr lang="en-IN" dirty="0"/>
              <a:t>Google has been leading the herd in releasing open source projects [android,  TensorFlow, </a:t>
            </a:r>
            <a:r>
              <a:rPr lang="en-IN" dirty="0" err="1"/>
              <a:t>golang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Microsoft under </a:t>
            </a:r>
            <a:r>
              <a:rPr lang="en-IN" dirty="0" err="1"/>
              <a:t>satya’s</a:t>
            </a:r>
            <a:r>
              <a:rPr lang="en-IN" dirty="0"/>
              <a:t> lead is also adopting open source practices [VS code]</a:t>
            </a:r>
          </a:p>
          <a:p>
            <a:pPr lvl="1"/>
            <a:r>
              <a:rPr lang="en-IN" dirty="0"/>
              <a:t>IBM development of Hyperledger</a:t>
            </a:r>
          </a:p>
          <a:p>
            <a:r>
              <a:rPr lang="en-IN" dirty="0"/>
              <a:t>Open source software's that we adore [VLC, Linux, most blockchains, Angular, android studio]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[Question: what does </a:t>
            </a:r>
            <a:r>
              <a:rPr lang="en-IN" dirty="0" err="1"/>
              <a:t>winrar</a:t>
            </a:r>
            <a:r>
              <a:rPr lang="en-IN" dirty="0"/>
              <a:t> comes under? ]</a:t>
            </a:r>
          </a:p>
        </p:txBody>
      </p:sp>
    </p:spTree>
    <p:extLst>
      <p:ext uri="{BB962C8B-B14F-4D97-AF65-F5344CB8AC3E}">
        <p14:creationId xmlns:p14="http://schemas.microsoft.com/office/powerpoint/2010/main" val="986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3A7C-E86F-41DC-82E6-8C40F9AE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opensource?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15B6-D9DA-490F-9DEF-096C918B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Opensource codes are democratic (of the community, by the community, for the community)</a:t>
            </a:r>
          </a:p>
          <a:p>
            <a:pPr lvl="1"/>
            <a:r>
              <a:rPr lang="en-IN" dirty="0"/>
              <a:t>Features are decided and discussed by community</a:t>
            </a:r>
          </a:p>
          <a:p>
            <a:pPr lvl="1"/>
            <a:r>
              <a:rPr lang="en-IN" dirty="0"/>
              <a:t>Bugs are discovered by community</a:t>
            </a:r>
          </a:p>
          <a:p>
            <a:pPr lvl="1"/>
            <a:r>
              <a:rPr lang="en-IN" dirty="0"/>
              <a:t>Bugs are fixed by the community</a:t>
            </a:r>
          </a:p>
          <a:p>
            <a:r>
              <a:rPr lang="en-IN" dirty="0"/>
              <a:t>Its basically you created a product for which user will define features and they will also work on creating those feature and they will love the product because its awesome.</a:t>
            </a:r>
          </a:p>
        </p:txBody>
      </p:sp>
    </p:spTree>
    <p:extLst>
      <p:ext uri="{BB962C8B-B14F-4D97-AF65-F5344CB8AC3E}">
        <p14:creationId xmlns:p14="http://schemas.microsoft.com/office/powerpoint/2010/main" val="45211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67D6-3F4F-4CDD-A9E1-1DC1CE6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session was about </a:t>
            </a:r>
            <a:r>
              <a:rPr lang="en-IN" dirty="0" err="1"/>
              <a:t>Github</a:t>
            </a:r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3C03-22DB-42AC-8F3C-096C2CF6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Github</a:t>
            </a:r>
            <a:r>
              <a:rPr lang="en-IN" dirty="0"/>
              <a:t> played an essential part in making opensource so popular</a:t>
            </a:r>
          </a:p>
          <a:p>
            <a:r>
              <a:rPr lang="en-IN" dirty="0"/>
              <a:t>Lets see how open source projects are written in </a:t>
            </a:r>
            <a:r>
              <a:rPr lang="en-IN" dirty="0" err="1"/>
              <a:t>github</a:t>
            </a:r>
            <a:r>
              <a:rPr lang="en-IN" dirty="0"/>
              <a:t> and how we can benefit from adopting what they have adopted</a:t>
            </a:r>
          </a:p>
          <a:p>
            <a:r>
              <a:rPr lang="en-IN" dirty="0"/>
              <a:t>Let go over this practices one by one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[Caution 1: Boring stuff starts from next slide]</a:t>
            </a:r>
          </a:p>
        </p:txBody>
      </p:sp>
    </p:spTree>
    <p:extLst>
      <p:ext uri="{BB962C8B-B14F-4D97-AF65-F5344CB8AC3E}">
        <p14:creationId xmlns:p14="http://schemas.microsoft.com/office/powerpoint/2010/main" val="70178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AA8A-8782-4558-9753-5B1F1C4A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README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05C4-77E8-4509-9299-26791D49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900288"/>
          </a:xfrm>
        </p:spPr>
        <p:txBody>
          <a:bodyPr>
            <a:normAutofit/>
          </a:bodyPr>
          <a:lstStyle/>
          <a:p>
            <a:r>
              <a:rPr lang="en-IN" dirty="0"/>
              <a:t>First thing I want to go over is Readme file</a:t>
            </a:r>
          </a:p>
          <a:p>
            <a:r>
              <a:rPr lang="en-IN" dirty="0"/>
              <a:t>Essence of a Readme file is to tell people what your code is about. Without it no-one will know what you have created.</a:t>
            </a:r>
          </a:p>
          <a:p>
            <a:r>
              <a:rPr lang="en-IN" dirty="0"/>
              <a:t>Sections of Ideal README.md file</a:t>
            </a:r>
          </a:p>
          <a:p>
            <a:pPr lvl="1"/>
            <a:r>
              <a:rPr lang="en-IN" dirty="0"/>
              <a:t>Name and Description</a:t>
            </a:r>
          </a:p>
          <a:p>
            <a:pPr lvl="2"/>
            <a:r>
              <a:rPr lang="en-IN" dirty="0"/>
              <a:t>Badges (they look cool I will show you)</a:t>
            </a:r>
          </a:p>
          <a:p>
            <a:pPr lvl="2"/>
            <a:r>
              <a:rPr lang="en-IN" dirty="0"/>
              <a:t>Visuals (I never do this)</a:t>
            </a:r>
          </a:p>
          <a:p>
            <a:pPr lvl="1"/>
            <a:r>
              <a:rPr lang="en-IN" dirty="0"/>
              <a:t>Installation</a:t>
            </a:r>
          </a:p>
          <a:p>
            <a:pPr lvl="2"/>
            <a:r>
              <a:rPr lang="en-IN" dirty="0"/>
              <a:t>If you won’t tell they won’t know</a:t>
            </a:r>
          </a:p>
          <a:p>
            <a:pPr lvl="1"/>
            <a:r>
              <a:rPr lang="en-IN" dirty="0"/>
              <a:t>Usage</a:t>
            </a:r>
          </a:p>
          <a:p>
            <a:pPr lvl="2"/>
            <a:r>
              <a:rPr lang="en-IN" dirty="0"/>
              <a:t>Only god and programmer knows how a program works</a:t>
            </a:r>
          </a:p>
          <a:p>
            <a:pPr lvl="1"/>
            <a:r>
              <a:rPr lang="en-IN" dirty="0"/>
              <a:t>Support</a:t>
            </a:r>
          </a:p>
          <a:p>
            <a:pPr lvl="2"/>
            <a:r>
              <a:rPr lang="en-IN" dirty="0"/>
              <a:t>HELP ME! HELP ME!</a:t>
            </a:r>
          </a:p>
        </p:txBody>
      </p:sp>
      <p:pic>
        <p:nvPicPr>
          <p:cNvPr id="2050" name="Picture 2" descr="Image result for unlabeled product">
            <a:extLst>
              <a:ext uri="{FF2B5EF4-FFF2-40B4-BE49-F238E27FC236}">
                <a16:creationId xmlns:a16="http://schemas.microsoft.com/office/drawing/2014/main" id="{6CE89434-F14D-4656-9C5E-0770DB5E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17" y="3429000"/>
            <a:ext cx="3819063" cy="32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5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6F52-91DD-455F-B989-8E013790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README Sensei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C360-06A6-4AE1-B5BF-E1000B67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4237"/>
          </a:xfrm>
        </p:spPr>
        <p:txBody>
          <a:bodyPr>
            <a:normAutofit/>
          </a:bodyPr>
          <a:lstStyle/>
          <a:p>
            <a:r>
              <a:rPr lang="en-IN" dirty="0"/>
              <a:t>Sections of Ideal README.md file</a:t>
            </a:r>
          </a:p>
          <a:p>
            <a:pPr lvl="1"/>
            <a:r>
              <a:rPr lang="en-IN" dirty="0"/>
              <a:t>Roadmap</a:t>
            </a:r>
          </a:p>
          <a:p>
            <a:pPr lvl="2"/>
            <a:r>
              <a:rPr lang="en-IN" dirty="0"/>
              <a:t>You might know it now but lets leave for future</a:t>
            </a:r>
          </a:p>
          <a:p>
            <a:pPr lvl="1"/>
            <a:r>
              <a:rPr lang="en-IN" dirty="0"/>
              <a:t>Contributing</a:t>
            </a:r>
          </a:p>
          <a:p>
            <a:pPr lvl="2"/>
            <a:r>
              <a:rPr lang="en-IN" dirty="0"/>
              <a:t>This section is a must for all open Source projects</a:t>
            </a:r>
          </a:p>
          <a:p>
            <a:pPr lvl="2"/>
            <a:r>
              <a:rPr lang="en-IN" dirty="0"/>
              <a:t>It entails details regarding how people can contribute to the project</a:t>
            </a:r>
          </a:p>
          <a:p>
            <a:pPr lvl="1"/>
            <a:r>
              <a:rPr lang="en-IN" dirty="0"/>
              <a:t>Authors and acknowledgment</a:t>
            </a:r>
          </a:p>
          <a:p>
            <a:pPr lvl="2"/>
            <a:r>
              <a:rPr lang="en-IN" dirty="0"/>
              <a:t>I MADE IT ( B-D )</a:t>
            </a:r>
          </a:p>
          <a:p>
            <a:pPr lvl="2"/>
            <a:r>
              <a:rPr lang="en-IN" dirty="0"/>
              <a:t>They also helped</a:t>
            </a:r>
          </a:p>
          <a:p>
            <a:pPr lvl="1"/>
            <a:r>
              <a:rPr lang="en-IN" dirty="0"/>
              <a:t>License</a:t>
            </a:r>
          </a:p>
          <a:p>
            <a:pPr lvl="2"/>
            <a:r>
              <a:rPr lang="en-IN" dirty="0"/>
              <a:t>Pay me please</a:t>
            </a:r>
          </a:p>
          <a:p>
            <a:pPr lvl="2"/>
            <a:endParaRPr lang="en-IN" dirty="0"/>
          </a:p>
          <a:p>
            <a:pPr marL="0" indent="0">
              <a:buNone/>
            </a:pPr>
            <a:r>
              <a:rPr lang="en-IN" dirty="0"/>
              <a:t>[Note: Oh I stole it all from this site(</a:t>
            </a:r>
            <a:r>
              <a:rPr lang="en-IN" dirty="0">
                <a:hlinkClick r:id="rId2"/>
              </a:rPr>
              <a:t>https://www.makeareadme.com/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A612-B381-48FD-93AE-45CD9103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IN" dirty="0"/>
              <a:t>Badges (Medal of </a:t>
            </a:r>
            <a:r>
              <a:rPr lang="en-IN" dirty="0" err="1"/>
              <a:t>Honor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E9E1-43E1-4EEB-A1A9-5EFF9163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0945"/>
            <a:ext cx="6318270" cy="4150418"/>
          </a:xfrm>
        </p:spPr>
        <p:txBody>
          <a:bodyPr/>
          <a:lstStyle/>
          <a:p>
            <a:r>
              <a:rPr lang="en-IN" dirty="0"/>
              <a:t>Badges are the pretty colourful stuff you see beneath the name of repository</a:t>
            </a:r>
          </a:p>
          <a:p>
            <a:r>
              <a:rPr lang="en-IN" dirty="0"/>
              <a:t>Lets go over some easy ones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version</a:t>
            </a:r>
          </a:p>
          <a:p>
            <a:pPr lvl="1"/>
            <a:r>
              <a:rPr lang="en-IN" dirty="0"/>
              <a:t>Node version</a:t>
            </a:r>
          </a:p>
          <a:p>
            <a:pPr lvl="1"/>
            <a:r>
              <a:rPr lang="en-IN" dirty="0"/>
              <a:t>Code style</a:t>
            </a:r>
          </a:p>
          <a:p>
            <a:pPr lvl="1"/>
            <a:r>
              <a:rPr lang="en-IN" dirty="0"/>
              <a:t>License</a:t>
            </a:r>
          </a:p>
          <a:p>
            <a:r>
              <a:rPr lang="en-IN" dirty="0"/>
              <a:t>Useful hard ones</a:t>
            </a:r>
          </a:p>
          <a:p>
            <a:pPr lvl="1"/>
            <a:r>
              <a:rPr lang="en-IN" dirty="0"/>
              <a:t>Build</a:t>
            </a:r>
          </a:p>
          <a:p>
            <a:pPr lvl="1"/>
            <a:r>
              <a:rPr lang="en-IN" dirty="0"/>
              <a:t>Coverage</a:t>
            </a:r>
          </a:p>
        </p:txBody>
      </p:sp>
      <p:pic>
        <p:nvPicPr>
          <p:cNvPr id="4" name="Picture 2" descr="Image result for readme.md">
            <a:extLst>
              <a:ext uri="{FF2B5EF4-FFF2-40B4-BE49-F238E27FC236}">
                <a16:creationId xmlns:a16="http://schemas.microsoft.com/office/drawing/2014/main" id="{C84CC480-6979-4C7A-8923-A4533B8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09" y="609600"/>
            <a:ext cx="4544091" cy="54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7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65B0-94DE-4191-A503-C1777AAA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C some 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59A8-5BC5-4E25-85B5-330F4A50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the site (</a:t>
            </a:r>
            <a:r>
              <a:rPr lang="en-IN" dirty="0">
                <a:hlinkClick r:id="rId2"/>
              </a:rPr>
              <a:t>https://www.makeareadme.com/</a:t>
            </a:r>
            <a:r>
              <a:rPr lang="en-IN" dirty="0"/>
              <a:t>)</a:t>
            </a:r>
          </a:p>
          <a:p>
            <a:r>
              <a:rPr lang="en-IN" dirty="0"/>
              <a:t>TensorFlow (</a:t>
            </a:r>
            <a:r>
              <a:rPr lang="en-IN" dirty="0">
                <a:hlinkClick r:id="rId3"/>
              </a:rPr>
              <a:t>https://github.com/tensorflow/tensorflow</a:t>
            </a:r>
            <a:r>
              <a:rPr lang="en-IN" dirty="0"/>
              <a:t>)</a:t>
            </a:r>
          </a:p>
          <a:p>
            <a:r>
              <a:rPr lang="en-IN" dirty="0" err="1"/>
              <a:t>Geth</a:t>
            </a:r>
            <a:r>
              <a:rPr lang="en-IN" dirty="0"/>
              <a:t> (</a:t>
            </a:r>
            <a:r>
              <a:rPr lang="en-IN" dirty="0">
                <a:hlinkClick r:id="rId4"/>
              </a:rPr>
              <a:t>https://github.com/ethereum/go-ethereum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401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855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Intro To GitHub</vt:lpstr>
      <vt:lpstr>Coding as an Art</vt:lpstr>
      <vt:lpstr>Open Source Community</vt:lpstr>
      <vt:lpstr>Why opensource?</vt:lpstr>
      <vt:lpstr>But session was about Github..</vt:lpstr>
      <vt:lpstr>README Please…</vt:lpstr>
      <vt:lpstr>Continue README Sensei</vt:lpstr>
      <vt:lpstr>Badges (Medal of Honor)</vt:lpstr>
      <vt:lpstr>Let us C some README.md</vt:lpstr>
      <vt:lpstr>What else? (for JS developers)</vt:lpstr>
      <vt:lpstr>When will this end?? [Branches]</vt:lpstr>
      <vt:lpstr>Boilerplate</vt:lpstr>
      <vt:lpstr>Finally the END [Commits]</vt:lpstr>
      <vt:lpstr>Thank You (Have a great Week 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</dc:title>
  <dc:creator>parag rahangadle</dc:creator>
  <cp:lastModifiedBy>parag rahangadle</cp:lastModifiedBy>
  <cp:revision>13</cp:revision>
  <dcterms:created xsi:type="dcterms:W3CDTF">2019-10-05T05:16:54Z</dcterms:created>
  <dcterms:modified xsi:type="dcterms:W3CDTF">2019-10-05T07:04:14Z</dcterms:modified>
</cp:coreProperties>
</file>