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BC0"/>
    <a:srgbClr val="FDE4CF"/>
    <a:srgbClr val="CFBAF0"/>
    <a:srgbClr val="90DBF4"/>
    <a:srgbClr val="118AB2"/>
    <a:srgbClr val="FFD166"/>
    <a:srgbClr val="06D6A0"/>
    <a:srgbClr val="EF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85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5F9E-AB07-2B98-BBF0-AC3A19C1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9AFF-6C70-B035-29B2-C3BC171E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32C0-D619-D931-F2C6-A372062B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1460-DCFB-459F-0E76-97206E83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000B-3CB1-A735-3724-5808B2EF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5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AB7-8DE6-EC11-5651-03046ADA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5255-FD4D-4D69-BA6B-90499A695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5881-D66A-178C-0576-AB8C5F28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4FAC-4290-E39C-90E4-553BF06C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5CDB-F177-AA3D-9C15-6ACC1D6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B9215-DBA8-151F-FFDB-91717AD0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75F3-58B3-47A6-4B92-00540DE92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E305-B90E-6DB8-3908-F8637682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C39C-3204-4315-61B1-BF3B7C90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C41B-4E3A-2285-FE78-33F50BC7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0A0-4D2D-E14F-2DFC-43C494D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F07C-EF22-66AF-8434-231ABCCF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1656-8B96-1337-8581-DE0A2ED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898A-65AA-C078-C5AA-6408D70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D263-31BA-939F-4F4B-F0B72BB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6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68B5-372B-A043-3794-817DBC4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9759-1E3E-6436-DDBC-DD28A830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8B6E-C8BB-81FC-1F48-373E98E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BB4B-9A2D-B549-D8A9-C2BBB72C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942E-2725-7C39-4BFD-EE32C30F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6931-CAAC-7E1C-49E0-DF9D6EF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EC2F-F0F0-4757-E188-48DA894DC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425A7-523C-0C4A-0833-C06F9AA4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6F55-B229-80B4-B442-783273B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FC810-3E68-5409-268E-1420CB5C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9333-2597-3FE4-355F-890D1BB7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5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C637-69E5-2BC5-372A-9ACC4811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4CEB-AB6A-CE31-4EBC-3B1EB259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9D47-D626-2F11-AAED-935928EC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5820C-D1AC-FE07-175F-DB2CCC3E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7E29-F932-5AB6-A024-D7AFAB893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4C6-37CB-2592-08B8-3C4B34BF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33017-37F2-07DC-E2BF-146543A1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2A9C-D757-5AD3-A3B0-189798E0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651-8AA8-7DC1-4007-CC44B422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91C1B-FF6E-E3D4-2E2C-E403F54B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D15E2-7D63-7720-8A42-853E0A7A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47CEA-7769-2327-CCD0-064EA6D2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19E70-4C52-9CAC-65A8-A4813D74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4912-B887-5387-AA71-20C6B90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0827F-CA8C-81C4-A1C9-5560201C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3E15-375E-EC96-1C1F-19C22ED3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D80F-B8D2-7E67-7C85-7F113185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02340-0014-4173-9218-753CC2CF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2BFA-05A4-F503-FE27-EE6F3E2D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A4FC-0B88-C69F-16D1-9D7FD308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B86B-E011-A962-D656-D7DD6718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7160-538A-6576-3B96-94E8638B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8F451-71C3-036A-5D0F-D658D29F2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142E1-C558-4D49-BCE0-5D63BF2A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518D-C3A9-0486-AF0D-D17EB6A9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3C4D0-A2B7-3FE5-B291-4D2A8B2B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7716D-D5A0-042C-6F80-09BED5D4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92DD3-B739-3E23-437F-33BB7C9C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4E4D-A3BD-0964-DDF4-7AB734D0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6032-1D9B-CD33-8080-3881E9F6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24F21-1B6F-4C6D-BA06-0ABB9F84EBB1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608E-DA4C-AB8F-D1C0-CCCB1E67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8EFE-1359-C9ED-D982-7EAFEF1F3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829-B16D-44BB-93D7-51A4985A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slide" Target="slide5.xml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1.xml"/><Relationship Id="rId27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18" Type="http://schemas.openxmlformats.org/officeDocument/2006/relationships/image" Target="../media/image17.png"/><Relationship Id="rId26" Type="http://schemas.openxmlformats.org/officeDocument/2006/relationships/slide" Target="slide5.xml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6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23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slide" Target="slide1.xml"/><Relationship Id="rId27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18" Type="http://schemas.openxmlformats.org/officeDocument/2006/relationships/image" Target="../media/image17.png"/><Relationship Id="rId26" Type="http://schemas.openxmlformats.org/officeDocument/2006/relationships/slide" Target="slide4.xml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21.svg"/><Relationship Id="rId25" Type="http://schemas.openxmlformats.org/officeDocument/2006/relationships/slide" Target="slide5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18" Type="http://schemas.openxmlformats.org/officeDocument/2006/relationships/image" Target="../media/image17.png"/><Relationship Id="rId26" Type="http://schemas.openxmlformats.org/officeDocument/2006/relationships/slide" Target="slide5.xml"/><Relationship Id="rId3" Type="http://schemas.openxmlformats.org/officeDocument/2006/relationships/image" Target="../media/image2.svg"/><Relationship Id="rId21" Type="http://schemas.openxmlformats.org/officeDocument/2006/relationships/image" Target="../media/image25.sv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6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1.xml"/><Relationship Id="rId27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18" Type="http://schemas.openxmlformats.org/officeDocument/2006/relationships/image" Target="../media/image11.png"/><Relationship Id="rId26" Type="http://schemas.openxmlformats.org/officeDocument/2006/relationships/slide" Target="slide5.xml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6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1.xml"/><Relationship Id="rId27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D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58D380F-6670-4005-0685-11245F922CF6}"/>
              </a:ext>
            </a:extLst>
          </p:cNvPr>
          <p:cNvGrpSpPr/>
          <p:nvPr/>
        </p:nvGrpSpPr>
        <p:grpSpPr>
          <a:xfrm>
            <a:off x="1634005" y="424260"/>
            <a:ext cx="1112520" cy="1095990"/>
            <a:chOff x="-1844040" y="140385"/>
            <a:chExt cx="1112520" cy="109599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B91CFC-A5AD-198F-9513-88AD2D524DDD}"/>
                </a:ext>
              </a:extLst>
            </p:cNvPr>
            <p:cNvSpPr/>
            <p:nvPr/>
          </p:nvSpPr>
          <p:spPr>
            <a:xfrm>
              <a:off x="-1844040" y="14038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6" name="Graphic 45" descr="Clapper board with solid fill">
              <a:extLst>
                <a:ext uri="{FF2B5EF4-FFF2-40B4-BE49-F238E27FC236}">
                  <a16:creationId xmlns:a16="http://schemas.microsoft.com/office/drawing/2014/main" id="{C6FD46E7-B08E-E411-7D8F-7702ED6B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691640" y="291615"/>
              <a:ext cx="807720" cy="8077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8C42F5-75BB-1995-E80B-5478D9D4DC86}"/>
              </a:ext>
            </a:extLst>
          </p:cNvPr>
          <p:cNvGrpSpPr/>
          <p:nvPr/>
        </p:nvGrpSpPr>
        <p:grpSpPr>
          <a:xfrm>
            <a:off x="-1851660" y="1602135"/>
            <a:ext cx="1112520" cy="1095990"/>
            <a:chOff x="-1851660" y="1602135"/>
            <a:chExt cx="1112520" cy="109599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CFD807-1C95-2662-4696-77B3E259494D}"/>
                </a:ext>
              </a:extLst>
            </p:cNvPr>
            <p:cNvSpPr/>
            <p:nvPr/>
          </p:nvSpPr>
          <p:spPr>
            <a:xfrm>
              <a:off x="-1851660" y="160213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Graphic 48" descr="Drama with solid fill">
              <a:extLst>
                <a:ext uri="{FF2B5EF4-FFF2-40B4-BE49-F238E27FC236}">
                  <a16:creationId xmlns:a16="http://schemas.microsoft.com/office/drawing/2014/main" id="{3281B518-47F8-598E-5256-747F9AB1C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44980" y="1749818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46ADE-1023-A798-B7AC-297154030E6D}"/>
              </a:ext>
            </a:extLst>
          </p:cNvPr>
          <p:cNvGrpSpPr/>
          <p:nvPr/>
        </p:nvGrpSpPr>
        <p:grpSpPr>
          <a:xfrm>
            <a:off x="-1844040" y="4159875"/>
            <a:ext cx="1112520" cy="1095990"/>
            <a:chOff x="-1844040" y="4159875"/>
            <a:chExt cx="1112520" cy="109599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AE9B5C-F167-C272-812A-D9B5A52420E6}"/>
                </a:ext>
              </a:extLst>
            </p:cNvPr>
            <p:cNvSpPr/>
            <p:nvPr/>
          </p:nvSpPr>
          <p:spPr>
            <a:xfrm>
              <a:off x="-1844040" y="415987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Graphic 51" descr="Sad face with solid fill with solid fill">
              <a:extLst>
                <a:ext uri="{FF2B5EF4-FFF2-40B4-BE49-F238E27FC236}">
                  <a16:creationId xmlns:a16="http://schemas.microsoft.com/office/drawing/2014/main" id="{90679420-FFD7-2AE5-F223-BA2CE646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44980" y="4280183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3C301A-A683-E40A-B22D-D0A47D4F0F11}"/>
              </a:ext>
            </a:extLst>
          </p:cNvPr>
          <p:cNvGrpSpPr/>
          <p:nvPr/>
        </p:nvGrpSpPr>
        <p:grpSpPr>
          <a:xfrm>
            <a:off x="-1844040" y="5438745"/>
            <a:ext cx="1112520" cy="1095990"/>
            <a:chOff x="-1844040" y="5438745"/>
            <a:chExt cx="1112520" cy="109599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D5741C-FDD6-948B-3001-1EC7E56E8B44}"/>
                </a:ext>
              </a:extLst>
            </p:cNvPr>
            <p:cNvSpPr/>
            <p:nvPr/>
          </p:nvSpPr>
          <p:spPr>
            <a:xfrm>
              <a:off x="-1844040" y="543874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Graphic 54" descr="Thought bubble with solid fill">
              <a:extLst>
                <a:ext uri="{FF2B5EF4-FFF2-40B4-BE49-F238E27FC236}">
                  <a16:creationId xmlns:a16="http://schemas.microsoft.com/office/drawing/2014/main" id="{31CC8774-73A9-278D-2A9F-6880719EB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653540" y="559929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977840-7220-2ECD-0A81-8A691560453A}"/>
              </a:ext>
            </a:extLst>
          </p:cNvPr>
          <p:cNvGrpSpPr/>
          <p:nvPr/>
        </p:nvGrpSpPr>
        <p:grpSpPr>
          <a:xfrm>
            <a:off x="-1827045" y="2895600"/>
            <a:ext cx="1112520" cy="1095990"/>
            <a:chOff x="-1844040" y="2881005"/>
            <a:chExt cx="1112520" cy="10959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A74B1E-807A-CFDB-250F-34DEF15CE7CC}"/>
                </a:ext>
              </a:extLst>
            </p:cNvPr>
            <p:cNvSpPr/>
            <p:nvPr/>
          </p:nvSpPr>
          <p:spPr>
            <a:xfrm>
              <a:off x="-1844040" y="288100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Dance with solid fill">
              <a:extLst>
                <a:ext uri="{FF2B5EF4-FFF2-40B4-BE49-F238E27FC236}">
                  <a16:creationId xmlns:a16="http://schemas.microsoft.com/office/drawing/2014/main" id="{F27F1CD7-87F4-60FB-C53F-3532081A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691640" y="2989620"/>
              <a:ext cx="914400" cy="914400"/>
            </a:xfrm>
            <a:prstGeom prst="rect">
              <a:avLst/>
            </a:prstGeom>
          </p:spPr>
        </p:pic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8F7E0E-D257-E0EA-0687-1E8D849AAFA0}"/>
              </a:ext>
            </a:extLst>
          </p:cNvPr>
          <p:cNvSpPr/>
          <p:nvPr/>
        </p:nvSpPr>
        <p:spPr>
          <a:xfrm rot="10800000">
            <a:off x="1" y="-10576440"/>
            <a:ext cx="2426484" cy="23111580"/>
          </a:xfrm>
          <a:custGeom>
            <a:avLst/>
            <a:gdLst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7" fmla="*/ 0 w 2011680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59860 w 2071540"/>
              <a:gd name="connsiteY0" fmla="*/ 23500080 h 23500080"/>
              <a:gd name="connsiteX1" fmla="*/ 59860 w 2071540"/>
              <a:gd name="connsiteY1" fmla="*/ 13074367 h 23500080"/>
              <a:gd name="connsiteX2" fmla="*/ 867984 w 2071540"/>
              <a:gd name="connsiteY2" fmla="*/ 11756880 h 23500080"/>
              <a:gd name="connsiteX3" fmla="*/ 59860 w 2071540"/>
              <a:gd name="connsiteY3" fmla="*/ 10437533 h 23500080"/>
              <a:gd name="connsiteX4" fmla="*/ 59860 w 2071540"/>
              <a:gd name="connsiteY4" fmla="*/ 0 h 23500080"/>
              <a:gd name="connsiteX5" fmla="*/ 2071540 w 2071540"/>
              <a:gd name="connsiteY5" fmla="*/ 0 h 23500080"/>
              <a:gd name="connsiteX6" fmla="*/ 2071540 w 2071540"/>
              <a:gd name="connsiteY6" fmla="*/ 23500080 h 23500080"/>
              <a:gd name="connsiteX7" fmla="*/ 59860 w 2071540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623" h="23500080">
                <a:moveTo>
                  <a:pt x="10943" y="23500080"/>
                </a:moveTo>
                <a:lnTo>
                  <a:pt x="10943" y="13074367"/>
                </a:lnTo>
                <a:cubicBezTo>
                  <a:pt x="55579" y="12312608"/>
                  <a:pt x="837436" y="12354419"/>
                  <a:pt x="819067" y="11756880"/>
                </a:cubicBezTo>
                <a:cubicBezTo>
                  <a:pt x="800698" y="11159341"/>
                  <a:pt x="35563" y="11152413"/>
                  <a:pt x="10943" y="10437533"/>
                </a:cubicBezTo>
                <a:cubicBezTo>
                  <a:pt x="-13677" y="9722653"/>
                  <a:pt x="10943" y="3479178"/>
                  <a:pt x="10943" y="0"/>
                </a:cubicBezTo>
                <a:lnTo>
                  <a:pt x="2022623" y="0"/>
                </a:lnTo>
                <a:lnTo>
                  <a:pt x="2022623" y="23500080"/>
                </a:lnTo>
                <a:lnTo>
                  <a:pt x="10943" y="23500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60" name="Graphic 59" descr="Clapper board with solid fill">
            <a:extLst>
              <a:ext uri="{FF2B5EF4-FFF2-40B4-BE49-F238E27FC236}">
                <a16:creationId xmlns:a16="http://schemas.microsoft.com/office/drawing/2014/main" id="{14C1AC4A-88A8-2CEA-3608-EB01CA953D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920" y="424260"/>
            <a:ext cx="807720" cy="807720"/>
          </a:xfrm>
          <a:prstGeom prst="rect">
            <a:avLst/>
          </a:prstGeom>
        </p:spPr>
      </p:pic>
      <p:pic>
        <p:nvPicPr>
          <p:cNvPr id="61" name="Graphic 60" descr="Drama with solid fill">
            <a:extLst>
              <a:ext uri="{FF2B5EF4-FFF2-40B4-BE49-F238E27FC236}">
                <a16:creationId xmlns:a16="http://schemas.microsoft.com/office/drawing/2014/main" id="{AA5B9058-2F3D-A7E1-5F9E-06D3F7C33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440" y="1724700"/>
            <a:ext cx="914400" cy="914400"/>
          </a:xfrm>
          <a:prstGeom prst="rect">
            <a:avLst/>
          </a:prstGeom>
        </p:spPr>
      </p:pic>
      <p:pic>
        <p:nvPicPr>
          <p:cNvPr id="62" name="Graphic 61" descr="Dance with solid fill">
            <a:extLst>
              <a:ext uri="{FF2B5EF4-FFF2-40B4-BE49-F238E27FC236}">
                <a16:creationId xmlns:a16="http://schemas.microsoft.com/office/drawing/2014/main" id="{229BCFAD-066B-FB6C-5281-CEB0900A6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720" y="3062595"/>
            <a:ext cx="914400" cy="914400"/>
          </a:xfrm>
          <a:prstGeom prst="rect">
            <a:avLst/>
          </a:prstGeom>
        </p:spPr>
      </p:pic>
      <p:pic>
        <p:nvPicPr>
          <p:cNvPr id="63" name="Graphic 62" descr="Thought bubble with solid fill">
            <a:extLst>
              <a:ext uri="{FF2B5EF4-FFF2-40B4-BE49-F238E27FC236}">
                <a16:creationId xmlns:a16="http://schemas.microsoft.com/office/drawing/2014/main" id="{BE7C6CD5-58E1-0C34-C39F-D608A80863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2920" y="5620335"/>
            <a:ext cx="914400" cy="914400"/>
          </a:xfrm>
          <a:prstGeom prst="rect">
            <a:avLst/>
          </a:prstGeom>
        </p:spPr>
      </p:pic>
      <p:pic>
        <p:nvPicPr>
          <p:cNvPr id="64" name="Graphic 63" descr="Sad face with solid fill with solid fill">
            <a:extLst>
              <a:ext uri="{FF2B5EF4-FFF2-40B4-BE49-F238E27FC236}">
                <a16:creationId xmlns:a16="http://schemas.microsoft.com/office/drawing/2014/main" id="{5C7300F7-63A6-F2D9-E7E7-8AECE0FEE7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4820" y="4281150"/>
            <a:ext cx="914400" cy="914400"/>
          </a:xfrm>
          <a:prstGeom prst="rect">
            <a:avLst/>
          </a:prstGeom>
        </p:spPr>
      </p:pic>
      <p:pic>
        <p:nvPicPr>
          <p:cNvPr id="65" name="Graphic 64" descr="Clapper board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DCD2F626-AB05-D46D-7625-4248020F31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300" y="442080"/>
            <a:ext cx="807720" cy="807720"/>
          </a:xfrm>
          <a:prstGeom prst="rect">
            <a:avLst/>
          </a:prstGeom>
        </p:spPr>
      </p:pic>
      <p:pic>
        <p:nvPicPr>
          <p:cNvPr id="66" name="Graphic 65" descr="Drama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503498EB-4421-88B8-D01E-7A0B66C30C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820" y="1742520"/>
            <a:ext cx="914400" cy="914400"/>
          </a:xfrm>
          <a:prstGeom prst="rect">
            <a:avLst/>
          </a:prstGeom>
        </p:spPr>
      </p:pic>
      <p:pic>
        <p:nvPicPr>
          <p:cNvPr id="67" name="Graphic 66" descr="Danc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8DC5C433-1E93-863A-23DA-FFA1089915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100" y="3080415"/>
            <a:ext cx="914400" cy="914400"/>
          </a:xfrm>
          <a:prstGeom prst="rect">
            <a:avLst/>
          </a:prstGeom>
        </p:spPr>
      </p:pic>
      <p:pic>
        <p:nvPicPr>
          <p:cNvPr id="68" name="Graphic 67" descr="Thought bubble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3581D87-621B-6E93-4E1C-03652B7924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5300" y="5638155"/>
            <a:ext cx="914400" cy="914400"/>
          </a:xfrm>
          <a:prstGeom prst="rect">
            <a:avLst/>
          </a:prstGeom>
        </p:spPr>
      </p:pic>
      <p:pic>
        <p:nvPicPr>
          <p:cNvPr id="69" name="Graphic 68" descr="Sad face with solid fill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34188990-1B7E-D632-E76D-04E87631E9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200" y="4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1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D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A517C1-ADA8-7F1D-65B2-5712718FD0FF}"/>
              </a:ext>
            </a:extLst>
          </p:cNvPr>
          <p:cNvGrpSpPr/>
          <p:nvPr/>
        </p:nvGrpSpPr>
        <p:grpSpPr>
          <a:xfrm>
            <a:off x="-1920240" y="280125"/>
            <a:ext cx="1112520" cy="1095990"/>
            <a:chOff x="-1844040" y="140385"/>
            <a:chExt cx="1112520" cy="10959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BC45CC-8BF7-87A8-B5F2-EFEDEC422346}"/>
                </a:ext>
              </a:extLst>
            </p:cNvPr>
            <p:cNvSpPr/>
            <p:nvPr/>
          </p:nvSpPr>
          <p:spPr>
            <a:xfrm>
              <a:off x="-1844040" y="14038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Clapper board with solid fill">
              <a:extLst>
                <a:ext uri="{FF2B5EF4-FFF2-40B4-BE49-F238E27FC236}">
                  <a16:creationId xmlns:a16="http://schemas.microsoft.com/office/drawing/2014/main" id="{2DA34C23-06F6-8783-5133-212381C5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691640" y="291615"/>
              <a:ext cx="807720" cy="8077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BA1FAC-3C24-6D08-DF85-51FED3877B4E}"/>
              </a:ext>
            </a:extLst>
          </p:cNvPr>
          <p:cNvGrpSpPr/>
          <p:nvPr/>
        </p:nvGrpSpPr>
        <p:grpSpPr>
          <a:xfrm>
            <a:off x="1778786" y="1620116"/>
            <a:ext cx="1112520" cy="1095990"/>
            <a:chOff x="-1851660" y="1602135"/>
            <a:chExt cx="1112520" cy="10959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5738BA-7267-AA50-8254-B752EAF24066}"/>
                </a:ext>
              </a:extLst>
            </p:cNvPr>
            <p:cNvSpPr/>
            <p:nvPr/>
          </p:nvSpPr>
          <p:spPr>
            <a:xfrm>
              <a:off x="-1851660" y="160213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Drama with solid fill">
              <a:extLst>
                <a:ext uri="{FF2B5EF4-FFF2-40B4-BE49-F238E27FC236}">
                  <a16:creationId xmlns:a16="http://schemas.microsoft.com/office/drawing/2014/main" id="{2D0C9FD0-88B5-B1B6-9831-0275D02EC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44980" y="1749818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E75A7D-865A-20AF-5D41-8FCA19942869}"/>
              </a:ext>
            </a:extLst>
          </p:cNvPr>
          <p:cNvGrpSpPr/>
          <p:nvPr/>
        </p:nvGrpSpPr>
        <p:grpSpPr>
          <a:xfrm>
            <a:off x="-1844040" y="4159875"/>
            <a:ext cx="1112520" cy="1095990"/>
            <a:chOff x="-1844040" y="4159875"/>
            <a:chExt cx="1112520" cy="109599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E3995D-08F1-F732-7C10-07CCA1258493}"/>
                </a:ext>
              </a:extLst>
            </p:cNvPr>
            <p:cNvSpPr/>
            <p:nvPr/>
          </p:nvSpPr>
          <p:spPr>
            <a:xfrm>
              <a:off x="-1844040" y="415987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Graphic 9" descr="Sad face with solid fill with solid fill">
              <a:extLst>
                <a:ext uri="{FF2B5EF4-FFF2-40B4-BE49-F238E27FC236}">
                  <a16:creationId xmlns:a16="http://schemas.microsoft.com/office/drawing/2014/main" id="{15C810BB-D25F-C7A5-E62C-DC49B442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44980" y="4280183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C3533-2F40-45DD-A1D1-9BDE082B0409}"/>
              </a:ext>
            </a:extLst>
          </p:cNvPr>
          <p:cNvGrpSpPr/>
          <p:nvPr/>
        </p:nvGrpSpPr>
        <p:grpSpPr>
          <a:xfrm>
            <a:off x="-1844040" y="5438745"/>
            <a:ext cx="1112520" cy="1095990"/>
            <a:chOff x="-1844040" y="5438745"/>
            <a:chExt cx="1112520" cy="10959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0BEA64-E3B4-4859-9774-B0F2F634DB82}"/>
                </a:ext>
              </a:extLst>
            </p:cNvPr>
            <p:cNvSpPr/>
            <p:nvPr/>
          </p:nvSpPr>
          <p:spPr>
            <a:xfrm>
              <a:off x="-1844040" y="543874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Graphic 12" descr="Thought bubble with solid fill">
              <a:extLst>
                <a:ext uri="{FF2B5EF4-FFF2-40B4-BE49-F238E27FC236}">
                  <a16:creationId xmlns:a16="http://schemas.microsoft.com/office/drawing/2014/main" id="{878B6F59-2663-67F6-F603-E8697579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653540" y="559929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0A493E-A3A7-E4FC-F47A-CB4BB88329F7}"/>
              </a:ext>
            </a:extLst>
          </p:cNvPr>
          <p:cNvGrpSpPr/>
          <p:nvPr/>
        </p:nvGrpSpPr>
        <p:grpSpPr>
          <a:xfrm>
            <a:off x="-1827045" y="2895600"/>
            <a:ext cx="1112520" cy="1095990"/>
            <a:chOff x="-1844040" y="2881005"/>
            <a:chExt cx="1112520" cy="10959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1C8D04-413A-E591-6525-6828EA1A7884}"/>
                </a:ext>
              </a:extLst>
            </p:cNvPr>
            <p:cNvSpPr/>
            <p:nvPr/>
          </p:nvSpPr>
          <p:spPr>
            <a:xfrm>
              <a:off x="-1844040" y="288100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Dance with solid fill">
              <a:extLst>
                <a:ext uri="{FF2B5EF4-FFF2-40B4-BE49-F238E27FC236}">
                  <a16:creationId xmlns:a16="http://schemas.microsoft.com/office/drawing/2014/main" id="{2FCBFC86-B751-ED2C-B4DC-78FEDCAD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691640" y="2989620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EAAB66-9092-066F-7D19-49906C4162EA}"/>
              </a:ext>
            </a:extLst>
          </p:cNvPr>
          <p:cNvSpPr/>
          <p:nvPr/>
        </p:nvSpPr>
        <p:spPr>
          <a:xfrm rot="10800000">
            <a:off x="0" y="-9356070"/>
            <a:ext cx="2426484" cy="23111580"/>
          </a:xfrm>
          <a:custGeom>
            <a:avLst/>
            <a:gdLst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7" fmla="*/ 0 w 2011680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59860 w 2071540"/>
              <a:gd name="connsiteY0" fmla="*/ 23500080 h 23500080"/>
              <a:gd name="connsiteX1" fmla="*/ 59860 w 2071540"/>
              <a:gd name="connsiteY1" fmla="*/ 13074367 h 23500080"/>
              <a:gd name="connsiteX2" fmla="*/ 867984 w 2071540"/>
              <a:gd name="connsiteY2" fmla="*/ 11756880 h 23500080"/>
              <a:gd name="connsiteX3" fmla="*/ 59860 w 2071540"/>
              <a:gd name="connsiteY3" fmla="*/ 10437533 h 23500080"/>
              <a:gd name="connsiteX4" fmla="*/ 59860 w 2071540"/>
              <a:gd name="connsiteY4" fmla="*/ 0 h 23500080"/>
              <a:gd name="connsiteX5" fmla="*/ 2071540 w 2071540"/>
              <a:gd name="connsiteY5" fmla="*/ 0 h 23500080"/>
              <a:gd name="connsiteX6" fmla="*/ 2071540 w 2071540"/>
              <a:gd name="connsiteY6" fmla="*/ 23500080 h 23500080"/>
              <a:gd name="connsiteX7" fmla="*/ 59860 w 2071540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623" h="23500080">
                <a:moveTo>
                  <a:pt x="10943" y="23500080"/>
                </a:moveTo>
                <a:lnTo>
                  <a:pt x="10943" y="13074367"/>
                </a:lnTo>
                <a:cubicBezTo>
                  <a:pt x="55579" y="12312608"/>
                  <a:pt x="837436" y="12354419"/>
                  <a:pt x="819067" y="11756880"/>
                </a:cubicBezTo>
                <a:cubicBezTo>
                  <a:pt x="800698" y="11159341"/>
                  <a:pt x="35563" y="11152413"/>
                  <a:pt x="10943" y="10437533"/>
                </a:cubicBezTo>
                <a:cubicBezTo>
                  <a:pt x="-13677" y="9722653"/>
                  <a:pt x="10943" y="3479178"/>
                  <a:pt x="10943" y="0"/>
                </a:cubicBezTo>
                <a:lnTo>
                  <a:pt x="2022623" y="0"/>
                </a:lnTo>
                <a:lnTo>
                  <a:pt x="2022623" y="23500080"/>
                </a:lnTo>
                <a:lnTo>
                  <a:pt x="10943" y="23500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18" name="Graphic 17" descr="Clapper board with solid fill">
            <a:extLst>
              <a:ext uri="{FF2B5EF4-FFF2-40B4-BE49-F238E27FC236}">
                <a16:creationId xmlns:a16="http://schemas.microsoft.com/office/drawing/2014/main" id="{1781EE4A-1DA4-C37E-CD38-E5CA0B2EA4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920" y="424260"/>
            <a:ext cx="807720" cy="807720"/>
          </a:xfrm>
          <a:prstGeom prst="rect">
            <a:avLst/>
          </a:prstGeom>
        </p:spPr>
      </p:pic>
      <p:pic>
        <p:nvPicPr>
          <p:cNvPr id="19" name="Graphic 18" descr="Drama with solid fill">
            <a:extLst>
              <a:ext uri="{FF2B5EF4-FFF2-40B4-BE49-F238E27FC236}">
                <a16:creationId xmlns:a16="http://schemas.microsoft.com/office/drawing/2014/main" id="{5E30CF43-38C6-41EE-A912-BF60B68570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440" y="1724700"/>
            <a:ext cx="914400" cy="914400"/>
          </a:xfrm>
          <a:prstGeom prst="rect">
            <a:avLst/>
          </a:prstGeom>
        </p:spPr>
      </p:pic>
      <p:pic>
        <p:nvPicPr>
          <p:cNvPr id="20" name="Graphic 19" descr="Dance with solid fill">
            <a:extLst>
              <a:ext uri="{FF2B5EF4-FFF2-40B4-BE49-F238E27FC236}">
                <a16:creationId xmlns:a16="http://schemas.microsoft.com/office/drawing/2014/main" id="{C8D9E9A5-19A8-4BAD-9643-09D3EE3F71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720" y="3062595"/>
            <a:ext cx="914400" cy="914400"/>
          </a:xfrm>
          <a:prstGeom prst="rect">
            <a:avLst/>
          </a:prstGeom>
        </p:spPr>
      </p:pic>
      <p:pic>
        <p:nvPicPr>
          <p:cNvPr id="21" name="Graphic 20" descr="Thought bubble with solid fill">
            <a:extLst>
              <a:ext uri="{FF2B5EF4-FFF2-40B4-BE49-F238E27FC236}">
                <a16:creationId xmlns:a16="http://schemas.microsoft.com/office/drawing/2014/main" id="{A8CC00FB-7DC6-6068-5C29-1B8F1434D7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2920" y="5620335"/>
            <a:ext cx="914400" cy="914400"/>
          </a:xfrm>
          <a:prstGeom prst="rect">
            <a:avLst/>
          </a:prstGeom>
        </p:spPr>
      </p:pic>
      <p:pic>
        <p:nvPicPr>
          <p:cNvPr id="22" name="Graphic 21" descr="Sad face with solid fill with solid fill">
            <a:extLst>
              <a:ext uri="{FF2B5EF4-FFF2-40B4-BE49-F238E27FC236}">
                <a16:creationId xmlns:a16="http://schemas.microsoft.com/office/drawing/2014/main" id="{D6D25D4A-44B0-37BF-294C-8E5B0765B7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4820" y="4281150"/>
            <a:ext cx="914400" cy="914400"/>
          </a:xfrm>
          <a:prstGeom prst="rect">
            <a:avLst/>
          </a:prstGeom>
        </p:spPr>
      </p:pic>
      <p:pic>
        <p:nvPicPr>
          <p:cNvPr id="23" name="Graphic 22" descr="Clapper board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53218474-1569-6F42-1D82-6A5A89B55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300" y="442080"/>
            <a:ext cx="807720" cy="807720"/>
          </a:xfrm>
          <a:prstGeom prst="rect">
            <a:avLst/>
          </a:prstGeom>
        </p:spPr>
      </p:pic>
      <p:pic>
        <p:nvPicPr>
          <p:cNvPr id="24" name="Graphic 23" descr="Drama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41489000-F440-FE2A-2FEF-32FF759A7B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820" y="1742520"/>
            <a:ext cx="914400" cy="914400"/>
          </a:xfrm>
          <a:prstGeom prst="rect">
            <a:avLst/>
          </a:prstGeom>
        </p:spPr>
      </p:pic>
      <p:pic>
        <p:nvPicPr>
          <p:cNvPr id="25" name="Graphic 24" descr="Danc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8C970C62-81FE-F819-53C9-7697257368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100" y="3080415"/>
            <a:ext cx="914400" cy="914400"/>
          </a:xfrm>
          <a:prstGeom prst="rect">
            <a:avLst/>
          </a:prstGeom>
        </p:spPr>
      </p:pic>
      <p:pic>
        <p:nvPicPr>
          <p:cNvPr id="26" name="Graphic 25" descr="Thought bubble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29BE900F-ACCA-8029-A09B-8EC8F3EF3C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5300" y="5638155"/>
            <a:ext cx="914400" cy="914400"/>
          </a:xfrm>
          <a:prstGeom prst="rect">
            <a:avLst/>
          </a:prstGeom>
        </p:spPr>
      </p:pic>
      <p:pic>
        <p:nvPicPr>
          <p:cNvPr id="27" name="Graphic 26" descr="Sad face with solid fill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4B50511-D190-C3E2-CD91-22599EFB27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200" y="4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1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4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EDD27-8C39-105D-9876-A3DB3223D461}"/>
              </a:ext>
            </a:extLst>
          </p:cNvPr>
          <p:cNvGrpSpPr/>
          <p:nvPr/>
        </p:nvGrpSpPr>
        <p:grpSpPr>
          <a:xfrm>
            <a:off x="-1859280" y="153810"/>
            <a:ext cx="1112520" cy="1095990"/>
            <a:chOff x="-1844040" y="140385"/>
            <a:chExt cx="1112520" cy="10959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156C7E-BBA8-99B7-CA0C-DBD604F01534}"/>
                </a:ext>
              </a:extLst>
            </p:cNvPr>
            <p:cNvSpPr/>
            <p:nvPr/>
          </p:nvSpPr>
          <p:spPr>
            <a:xfrm>
              <a:off x="-1844040" y="14038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Graphic 4" descr="Clapper board with solid fill">
              <a:extLst>
                <a:ext uri="{FF2B5EF4-FFF2-40B4-BE49-F238E27FC236}">
                  <a16:creationId xmlns:a16="http://schemas.microsoft.com/office/drawing/2014/main" id="{91E29763-3C31-331E-6C6D-51B71B8A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691640" y="291615"/>
              <a:ext cx="807720" cy="80772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F0FD8-FE13-89F1-E6D2-13C345834575}"/>
              </a:ext>
            </a:extLst>
          </p:cNvPr>
          <p:cNvGrpSpPr/>
          <p:nvPr/>
        </p:nvGrpSpPr>
        <p:grpSpPr>
          <a:xfrm>
            <a:off x="-1851660" y="1602135"/>
            <a:ext cx="1112520" cy="1095990"/>
            <a:chOff x="-1851660" y="1602135"/>
            <a:chExt cx="1112520" cy="10959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CEC586-0960-456E-437D-04872459507E}"/>
                </a:ext>
              </a:extLst>
            </p:cNvPr>
            <p:cNvSpPr/>
            <p:nvPr/>
          </p:nvSpPr>
          <p:spPr>
            <a:xfrm>
              <a:off x="-1851660" y="160213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 descr="Drama with solid fill">
              <a:extLst>
                <a:ext uri="{FF2B5EF4-FFF2-40B4-BE49-F238E27FC236}">
                  <a16:creationId xmlns:a16="http://schemas.microsoft.com/office/drawing/2014/main" id="{63FFED1C-7D5F-0DB4-06C2-5C32236B5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44980" y="174981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EE7372-E75A-122E-69A3-1512F076CCF8}"/>
              </a:ext>
            </a:extLst>
          </p:cNvPr>
          <p:cNvGrpSpPr/>
          <p:nvPr/>
        </p:nvGrpSpPr>
        <p:grpSpPr>
          <a:xfrm>
            <a:off x="-1844040" y="4159875"/>
            <a:ext cx="1112520" cy="1095990"/>
            <a:chOff x="-1844040" y="4159875"/>
            <a:chExt cx="1112520" cy="109599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C05DED-67DD-42E7-D2B2-FB42A0107259}"/>
                </a:ext>
              </a:extLst>
            </p:cNvPr>
            <p:cNvSpPr/>
            <p:nvPr/>
          </p:nvSpPr>
          <p:spPr>
            <a:xfrm>
              <a:off x="-1844040" y="415987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Sad face with solid fill with solid fill">
              <a:extLst>
                <a:ext uri="{FF2B5EF4-FFF2-40B4-BE49-F238E27FC236}">
                  <a16:creationId xmlns:a16="http://schemas.microsoft.com/office/drawing/2014/main" id="{D0C75613-AC6F-70E6-00E3-EBD0456F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44980" y="4280183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A03738-900F-3207-14E6-894E23589CC6}"/>
              </a:ext>
            </a:extLst>
          </p:cNvPr>
          <p:cNvGrpSpPr/>
          <p:nvPr/>
        </p:nvGrpSpPr>
        <p:grpSpPr>
          <a:xfrm>
            <a:off x="-1844040" y="5438745"/>
            <a:ext cx="1112520" cy="1095990"/>
            <a:chOff x="-1844040" y="5438745"/>
            <a:chExt cx="1112520" cy="109599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37D22D-4A9C-AE92-7DCD-29D45889E392}"/>
                </a:ext>
              </a:extLst>
            </p:cNvPr>
            <p:cNvSpPr/>
            <p:nvPr/>
          </p:nvSpPr>
          <p:spPr>
            <a:xfrm>
              <a:off x="-1844040" y="543874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Graphic 16" descr="Thought bubble with solid fill">
              <a:extLst>
                <a:ext uri="{FF2B5EF4-FFF2-40B4-BE49-F238E27FC236}">
                  <a16:creationId xmlns:a16="http://schemas.microsoft.com/office/drawing/2014/main" id="{928D5B38-7C06-72D4-7818-1D0E0151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653540" y="559929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6C8026-7AA1-1FCA-FA6F-B81D2B2E5CBD}"/>
              </a:ext>
            </a:extLst>
          </p:cNvPr>
          <p:cNvGrpSpPr/>
          <p:nvPr/>
        </p:nvGrpSpPr>
        <p:grpSpPr>
          <a:xfrm>
            <a:off x="1409700" y="2881005"/>
            <a:ext cx="1112520" cy="1095990"/>
            <a:chOff x="-1844040" y="2881005"/>
            <a:chExt cx="1112520" cy="10959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B53C42-5CB3-E611-3727-DC0679AB4A15}"/>
                </a:ext>
              </a:extLst>
            </p:cNvPr>
            <p:cNvSpPr/>
            <p:nvPr/>
          </p:nvSpPr>
          <p:spPr>
            <a:xfrm>
              <a:off x="-1844040" y="288100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Graphic 10" descr="Dance with solid fill">
              <a:extLst>
                <a:ext uri="{FF2B5EF4-FFF2-40B4-BE49-F238E27FC236}">
                  <a16:creationId xmlns:a16="http://schemas.microsoft.com/office/drawing/2014/main" id="{9A05E689-662B-B664-2456-B638D5458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691640" y="2989620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4F7CE7A-2594-B8BA-7925-759D1E3B2CC5}"/>
              </a:ext>
            </a:extLst>
          </p:cNvPr>
          <p:cNvSpPr/>
          <p:nvPr/>
        </p:nvSpPr>
        <p:spPr>
          <a:xfrm rot="10800000">
            <a:off x="1" y="-8321040"/>
            <a:ext cx="2022623" cy="23500080"/>
          </a:xfrm>
          <a:custGeom>
            <a:avLst/>
            <a:gdLst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7" fmla="*/ 0 w 2011680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59860 w 2071540"/>
              <a:gd name="connsiteY0" fmla="*/ 23500080 h 23500080"/>
              <a:gd name="connsiteX1" fmla="*/ 59860 w 2071540"/>
              <a:gd name="connsiteY1" fmla="*/ 13074367 h 23500080"/>
              <a:gd name="connsiteX2" fmla="*/ 867984 w 2071540"/>
              <a:gd name="connsiteY2" fmla="*/ 11756880 h 23500080"/>
              <a:gd name="connsiteX3" fmla="*/ 59860 w 2071540"/>
              <a:gd name="connsiteY3" fmla="*/ 10437533 h 23500080"/>
              <a:gd name="connsiteX4" fmla="*/ 59860 w 2071540"/>
              <a:gd name="connsiteY4" fmla="*/ 0 h 23500080"/>
              <a:gd name="connsiteX5" fmla="*/ 2071540 w 2071540"/>
              <a:gd name="connsiteY5" fmla="*/ 0 h 23500080"/>
              <a:gd name="connsiteX6" fmla="*/ 2071540 w 2071540"/>
              <a:gd name="connsiteY6" fmla="*/ 23500080 h 23500080"/>
              <a:gd name="connsiteX7" fmla="*/ 59860 w 2071540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623" h="23500080">
                <a:moveTo>
                  <a:pt x="10943" y="23500080"/>
                </a:moveTo>
                <a:lnTo>
                  <a:pt x="10943" y="13074367"/>
                </a:lnTo>
                <a:cubicBezTo>
                  <a:pt x="55579" y="12312608"/>
                  <a:pt x="837436" y="12354419"/>
                  <a:pt x="819067" y="11756880"/>
                </a:cubicBezTo>
                <a:cubicBezTo>
                  <a:pt x="800698" y="11159341"/>
                  <a:pt x="35563" y="11152413"/>
                  <a:pt x="10943" y="10437533"/>
                </a:cubicBezTo>
                <a:cubicBezTo>
                  <a:pt x="-13677" y="9722653"/>
                  <a:pt x="10943" y="3479178"/>
                  <a:pt x="10943" y="0"/>
                </a:cubicBezTo>
                <a:lnTo>
                  <a:pt x="2022623" y="0"/>
                </a:lnTo>
                <a:lnTo>
                  <a:pt x="2022623" y="23500080"/>
                </a:lnTo>
                <a:lnTo>
                  <a:pt x="10943" y="23500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18" name="Graphic 17" descr="Clapper board with solid fill">
            <a:extLst>
              <a:ext uri="{FF2B5EF4-FFF2-40B4-BE49-F238E27FC236}">
                <a16:creationId xmlns:a16="http://schemas.microsoft.com/office/drawing/2014/main" id="{6F1F438C-EA2B-428E-1C0C-65E338BF86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920" y="424260"/>
            <a:ext cx="807720" cy="807720"/>
          </a:xfrm>
          <a:prstGeom prst="rect">
            <a:avLst/>
          </a:prstGeom>
        </p:spPr>
      </p:pic>
      <p:pic>
        <p:nvPicPr>
          <p:cNvPr id="19" name="Graphic 18" descr="Drama with solid fill">
            <a:extLst>
              <a:ext uri="{FF2B5EF4-FFF2-40B4-BE49-F238E27FC236}">
                <a16:creationId xmlns:a16="http://schemas.microsoft.com/office/drawing/2014/main" id="{0D6E8A9F-CEC8-324A-BD16-B0F9B54B5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440" y="1724700"/>
            <a:ext cx="914400" cy="914400"/>
          </a:xfrm>
          <a:prstGeom prst="rect">
            <a:avLst/>
          </a:prstGeom>
        </p:spPr>
      </p:pic>
      <p:pic>
        <p:nvPicPr>
          <p:cNvPr id="20" name="Graphic 19" descr="Dance with solid fill">
            <a:extLst>
              <a:ext uri="{FF2B5EF4-FFF2-40B4-BE49-F238E27FC236}">
                <a16:creationId xmlns:a16="http://schemas.microsoft.com/office/drawing/2014/main" id="{DB1D30E9-73E6-9DC5-2D3F-865E5EC106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720" y="3062595"/>
            <a:ext cx="914400" cy="914400"/>
          </a:xfrm>
          <a:prstGeom prst="rect">
            <a:avLst/>
          </a:prstGeom>
        </p:spPr>
      </p:pic>
      <p:pic>
        <p:nvPicPr>
          <p:cNvPr id="21" name="Graphic 20" descr="Thought bubble with solid fill">
            <a:extLst>
              <a:ext uri="{FF2B5EF4-FFF2-40B4-BE49-F238E27FC236}">
                <a16:creationId xmlns:a16="http://schemas.microsoft.com/office/drawing/2014/main" id="{A3151A5E-6401-F5FD-C1E3-8CA3CE40FB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2920" y="5620335"/>
            <a:ext cx="914400" cy="914400"/>
          </a:xfrm>
          <a:prstGeom prst="rect">
            <a:avLst/>
          </a:prstGeom>
        </p:spPr>
      </p:pic>
      <p:pic>
        <p:nvPicPr>
          <p:cNvPr id="22" name="Graphic 21" descr="Sad face with solid fill with solid fill">
            <a:extLst>
              <a:ext uri="{FF2B5EF4-FFF2-40B4-BE49-F238E27FC236}">
                <a16:creationId xmlns:a16="http://schemas.microsoft.com/office/drawing/2014/main" id="{2D7A707C-A0AD-DCC9-1947-8A474B5272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4820" y="4281150"/>
            <a:ext cx="914400" cy="914400"/>
          </a:xfrm>
          <a:prstGeom prst="rect">
            <a:avLst/>
          </a:prstGeom>
        </p:spPr>
      </p:pic>
      <p:pic>
        <p:nvPicPr>
          <p:cNvPr id="24" name="Graphic 23" descr="Clapper board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34DE8B46-61D7-EB69-CEAE-3E956104A1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300" y="442080"/>
            <a:ext cx="807720" cy="807720"/>
          </a:xfrm>
          <a:prstGeom prst="rect">
            <a:avLst/>
          </a:prstGeom>
        </p:spPr>
      </p:pic>
      <p:pic>
        <p:nvPicPr>
          <p:cNvPr id="25" name="Graphic 24" descr="Drama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D73CA9CC-B5B2-E1F2-9D3B-846A6AA94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820" y="1742520"/>
            <a:ext cx="914400" cy="914400"/>
          </a:xfrm>
          <a:prstGeom prst="rect">
            <a:avLst/>
          </a:prstGeom>
        </p:spPr>
      </p:pic>
      <p:pic>
        <p:nvPicPr>
          <p:cNvPr id="26" name="Graphic 25" descr="Danc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F8BD1BC7-D058-EF59-C7A4-794EF035F2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9100" y="3080415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C0E3D7AA-51E2-CB02-AED7-F5C19E3079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5300" y="5638155"/>
            <a:ext cx="914400" cy="914400"/>
          </a:xfrm>
          <a:prstGeom prst="rect">
            <a:avLst/>
          </a:prstGeom>
        </p:spPr>
      </p:pic>
      <p:pic>
        <p:nvPicPr>
          <p:cNvPr id="28" name="Graphic 27" descr="Sad face with solid fill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422F8BB-7702-B84A-7FC6-B910058E1B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200" y="4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27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21313-2AA6-4B80-9FFB-17A97E10A124}"/>
              </a:ext>
            </a:extLst>
          </p:cNvPr>
          <p:cNvGrpSpPr/>
          <p:nvPr/>
        </p:nvGrpSpPr>
        <p:grpSpPr>
          <a:xfrm>
            <a:off x="-1920240" y="280125"/>
            <a:ext cx="1112520" cy="1095990"/>
            <a:chOff x="-1844040" y="140385"/>
            <a:chExt cx="1112520" cy="10959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70BDBF-D32F-7597-80A2-049E39CCE1E2}"/>
                </a:ext>
              </a:extLst>
            </p:cNvPr>
            <p:cNvSpPr/>
            <p:nvPr/>
          </p:nvSpPr>
          <p:spPr>
            <a:xfrm>
              <a:off x="-1844040" y="14038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Clapper board with solid fill">
              <a:extLst>
                <a:ext uri="{FF2B5EF4-FFF2-40B4-BE49-F238E27FC236}">
                  <a16:creationId xmlns:a16="http://schemas.microsoft.com/office/drawing/2014/main" id="{039F0811-CE74-BB1E-DE71-100DDEC5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691640" y="291615"/>
              <a:ext cx="807720" cy="8077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3CDF1-BDD4-3CEF-9DFE-9186CB8B3949}"/>
              </a:ext>
            </a:extLst>
          </p:cNvPr>
          <p:cNvGrpSpPr/>
          <p:nvPr/>
        </p:nvGrpSpPr>
        <p:grpSpPr>
          <a:xfrm>
            <a:off x="-1851660" y="1587862"/>
            <a:ext cx="1112520" cy="1095990"/>
            <a:chOff x="-1851660" y="1602135"/>
            <a:chExt cx="1112520" cy="10959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4433FA-3407-1C97-0BE8-7B30B6ADFF41}"/>
                </a:ext>
              </a:extLst>
            </p:cNvPr>
            <p:cNvSpPr/>
            <p:nvPr/>
          </p:nvSpPr>
          <p:spPr>
            <a:xfrm>
              <a:off x="-1851660" y="160213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Drama with solid fill">
              <a:extLst>
                <a:ext uri="{FF2B5EF4-FFF2-40B4-BE49-F238E27FC236}">
                  <a16:creationId xmlns:a16="http://schemas.microsoft.com/office/drawing/2014/main" id="{79E2E90B-7486-4741-D7B6-5DE7D192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44980" y="1749818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E6F87-C941-6733-F924-E87B8B83BB7A}"/>
              </a:ext>
            </a:extLst>
          </p:cNvPr>
          <p:cNvGrpSpPr/>
          <p:nvPr/>
        </p:nvGrpSpPr>
        <p:grpSpPr>
          <a:xfrm>
            <a:off x="1718313" y="4094077"/>
            <a:ext cx="1112520" cy="1095990"/>
            <a:chOff x="-1844040" y="4159875"/>
            <a:chExt cx="1112520" cy="109599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130361-337A-67A0-69BD-7CE1ED571E0C}"/>
                </a:ext>
              </a:extLst>
            </p:cNvPr>
            <p:cNvSpPr/>
            <p:nvPr/>
          </p:nvSpPr>
          <p:spPr>
            <a:xfrm>
              <a:off x="-1844040" y="415987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Graphic 9" descr="Sad face with solid fill with solid fill">
              <a:extLst>
                <a:ext uri="{FF2B5EF4-FFF2-40B4-BE49-F238E27FC236}">
                  <a16:creationId xmlns:a16="http://schemas.microsoft.com/office/drawing/2014/main" id="{74514E5B-29EC-2BFB-8972-E8F34850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44980" y="4280183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D4B013-93F0-8BA6-0D01-F18381265335}"/>
              </a:ext>
            </a:extLst>
          </p:cNvPr>
          <p:cNvGrpSpPr/>
          <p:nvPr/>
        </p:nvGrpSpPr>
        <p:grpSpPr>
          <a:xfrm>
            <a:off x="-1844040" y="5438745"/>
            <a:ext cx="1112520" cy="1095990"/>
            <a:chOff x="-1844040" y="5438745"/>
            <a:chExt cx="1112520" cy="10959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41FAB5-884C-854A-05FA-DA7B87302378}"/>
                </a:ext>
              </a:extLst>
            </p:cNvPr>
            <p:cNvSpPr/>
            <p:nvPr/>
          </p:nvSpPr>
          <p:spPr>
            <a:xfrm>
              <a:off x="-1844040" y="543874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Graphic 12" descr="Thought bubble with solid fill">
              <a:extLst>
                <a:ext uri="{FF2B5EF4-FFF2-40B4-BE49-F238E27FC236}">
                  <a16:creationId xmlns:a16="http://schemas.microsoft.com/office/drawing/2014/main" id="{2CF76290-5190-6983-6729-3AF93047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653540" y="559929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8220FE-8AEC-4B42-3CA7-37D53A159048}"/>
              </a:ext>
            </a:extLst>
          </p:cNvPr>
          <p:cNvGrpSpPr/>
          <p:nvPr/>
        </p:nvGrpSpPr>
        <p:grpSpPr>
          <a:xfrm>
            <a:off x="-1827045" y="2895600"/>
            <a:ext cx="1112520" cy="1095990"/>
            <a:chOff x="-1844040" y="2881005"/>
            <a:chExt cx="1112520" cy="10959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09A5E1-C2B9-BC44-3A92-B6537FCA9AF9}"/>
                </a:ext>
              </a:extLst>
            </p:cNvPr>
            <p:cNvSpPr/>
            <p:nvPr/>
          </p:nvSpPr>
          <p:spPr>
            <a:xfrm>
              <a:off x="-1844040" y="288100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Dance with solid fill">
              <a:extLst>
                <a:ext uri="{FF2B5EF4-FFF2-40B4-BE49-F238E27FC236}">
                  <a16:creationId xmlns:a16="http://schemas.microsoft.com/office/drawing/2014/main" id="{E12146CD-5042-8B28-782E-B6393A61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691640" y="2989620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39EEB0-3FCC-6C98-0B0F-24EA69B2A998}"/>
              </a:ext>
            </a:extLst>
          </p:cNvPr>
          <p:cNvSpPr/>
          <p:nvPr/>
        </p:nvSpPr>
        <p:spPr>
          <a:xfrm rot="10800000">
            <a:off x="-79523" y="-6913718"/>
            <a:ext cx="2426484" cy="23111580"/>
          </a:xfrm>
          <a:custGeom>
            <a:avLst/>
            <a:gdLst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7" fmla="*/ 0 w 2011680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59860 w 2071540"/>
              <a:gd name="connsiteY0" fmla="*/ 23500080 h 23500080"/>
              <a:gd name="connsiteX1" fmla="*/ 59860 w 2071540"/>
              <a:gd name="connsiteY1" fmla="*/ 13074367 h 23500080"/>
              <a:gd name="connsiteX2" fmla="*/ 867984 w 2071540"/>
              <a:gd name="connsiteY2" fmla="*/ 11756880 h 23500080"/>
              <a:gd name="connsiteX3" fmla="*/ 59860 w 2071540"/>
              <a:gd name="connsiteY3" fmla="*/ 10437533 h 23500080"/>
              <a:gd name="connsiteX4" fmla="*/ 59860 w 2071540"/>
              <a:gd name="connsiteY4" fmla="*/ 0 h 23500080"/>
              <a:gd name="connsiteX5" fmla="*/ 2071540 w 2071540"/>
              <a:gd name="connsiteY5" fmla="*/ 0 h 23500080"/>
              <a:gd name="connsiteX6" fmla="*/ 2071540 w 2071540"/>
              <a:gd name="connsiteY6" fmla="*/ 23500080 h 23500080"/>
              <a:gd name="connsiteX7" fmla="*/ 59860 w 2071540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623" h="23500080">
                <a:moveTo>
                  <a:pt x="10943" y="23500080"/>
                </a:moveTo>
                <a:lnTo>
                  <a:pt x="10943" y="13074367"/>
                </a:lnTo>
                <a:cubicBezTo>
                  <a:pt x="55579" y="12312608"/>
                  <a:pt x="837436" y="12354419"/>
                  <a:pt x="819067" y="11756880"/>
                </a:cubicBezTo>
                <a:cubicBezTo>
                  <a:pt x="800698" y="11159341"/>
                  <a:pt x="35563" y="11152413"/>
                  <a:pt x="10943" y="10437533"/>
                </a:cubicBezTo>
                <a:cubicBezTo>
                  <a:pt x="-13677" y="9722653"/>
                  <a:pt x="10943" y="3479178"/>
                  <a:pt x="10943" y="0"/>
                </a:cubicBezTo>
                <a:lnTo>
                  <a:pt x="2022623" y="0"/>
                </a:lnTo>
                <a:lnTo>
                  <a:pt x="2022623" y="23500080"/>
                </a:lnTo>
                <a:lnTo>
                  <a:pt x="10943" y="23500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18" name="Graphic 17" descr="Clapper board with solid fill">
            <a:extLst>
              <a:ext uri="{FF2B5EF4-FFF2-40B4-BE49-F238E27FC236}">
                <a16:creationId xmlns:a16="http://schemas.microsoft.com/office/drawing/2014/main" id="{A221808A-687E-63CD-818F-B7C82A99D0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920" y="424260"/>
            <a:ext cx="807720" cy="807720"/>
          </a:xfrm>
          <a:prstGeom prst="rect">
            <a:avLst/>
          </a:prstGeom>
        </p:spPr>
      </p:pic>
      <p:pic>
        <p:nvPicPr>
          <p:cNvPr id="19" name="Graphic 18" descr="Drama with solid fill">
            <a:extLst>
              <a:ext uri="{FF2B5EF4-FFF2-40B4-BE49-F238E27FC236}">
                <a16:creationId xmlns:a16="http://schemas.microsoft.com/office/drawing/2014/main" id="{ED98DCF1-AD97-CCCC-7D7B-8A5D1838E8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440" y="1724700"/>
            <a:ext cx="914400" cy="914400"/>
          </a:xfrm>
          <a:prstGeom prst="rect">
            <a:avLst/>
          </a:prstGeom>
        </p:spPr>
      </p:pic>
      <p:pic>
        <p:nvPicPr>
          <p:cNvPr id="20" name="Graphic 19" descr="Dance with solid fill">
            <a:extLst>
              <a:ext uri="{FF2B5EF4-FFF2-40B4-BE49-F238E27FC236}">
                <a16:creationId xmlns:a16="http://schemas.microsoft.com/office/drawing/2014/main" id="{3677A3BB-D053-5BD5-F3F0-89457B8CF5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720" y="3062595"/>
            <a:ext cx="914400" cy="914400"/>
          </a:xfrm>
          <a:prstGeom prst="rect">
            <a:avLst/>
          </a:prstGeom>
        </p:spPr>
      </p:pic>
      <p:pic>
        <p:nvPicPr>
          <p:cNvPr id="21" name="Graphic 20" descr="Thought bubble with solid fill">
            <a:extLst>
              <a:ext uri="{FF2B5EF4-FFF2-40B4-BE49-F238E27FC236}">
                <a16:creationId xmlns:a16="http://schemas.microsoft.com/office/drawing/2014/main" id="{A3035894-AB35-6FE2-D5C7-639656E010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2920" y="5620335"/>
            <a:ext cx="914400" cy="914400"/>
          </a:xfrm>
          <a:prstGeom prst="rect">
            <a:avLst/>
          </a:prstGeom>
        </p:spPr>
      </p:pic>
      <p:pic>
        <p:nvPicPr>
          <p:cNvPr id="22" name="Graphic 21" descr="Sad face with solid fill with solid fill">
            <a:extLst>
              <a:ext uri="{FF2B5EF4-FFF2-40B4-BE49-F238E27FC236}">
                <a16:creationId xmlns:a16="http://schemas.microsoft.com/office/drawing/2014/main" id="{0E1F5182-3704-ADCD-F72E-5A7ED80DD0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4820" y="4281150"/>
            <a:ext cx="914400" cy="914400"/>
          </a:xfrm>
          <a:prstGeom prst="rect">
            <a:avLst/>
          </a:prstGeom>
        </p:spPr>
      </p:pic>
      <p:pic>
        <p:nvPicPr>
          <p:cNvPr id="23" name="Graphic 22" descr="Clapper board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E56CE7AE-0CDA-8C35-F084-12687AEE20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300" y="442080"/>
            <a:ext cx="807720" cy="807720"/>
          </a:xfrm>
          <a:prstGeom prst="rect">
            <a:avLst/>
          </a:prstGeom>
        </p:spPr>
      </p:pic>
      <p:pic>
        <p:nvPicPr>
          <p:cNvPr id="24" name="Graphic 23" descr="Drama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FDF17B0F-8CB3-E6FA-2A1D-0CAEFFDF32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820" y="1742520"/>
            <a:ext cx="914400" cy="914400"/>
          </a:xfrm>
          <a:prstGeom prst="rect">
            <a:avLst/>
          </a:prstGeom>
        </p:spPr>
      </p:pic>
      <p:pic>
        <p:nvPicPr>
          <p:cNvPr id="25" name="Graphic 24" descr="Danc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88650DDC-118E-EF13-3DAE-8C3C3F2D0C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100" y="3080415"/>
            <a:ext cx="914400" cy="914400"/>
          </a:xfrm>
          <a:prstGeom prst="rect">
            <a:avLst/>
          </a:prstGeom>
        </p:spPr>
      </p:pic>
      <p:pic>
        <p:nvPicPr>
          <p:cNvPr id="26" name="Graphic 25" descr="Thought bubble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5766DDF1-5942-C28A-1FB9-6C4631A6BC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5300" y="5638155"/>
            <a:ext cx="914400" cy="914400"/>
          </a:xfrm>
          <a:prstGeom prst="rect">
            <a:avLst/>
          </a:prstGeom>
        </p:spPr>
      </p:pic>
      <p:pic>
        <p:nvPicPr>
          <p:cNvPr id="27" name="Graphic 26" descr="Sad face with solid fill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8CA87A05-AC59-FE24-583F-AA5FF3CF8F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200" y="4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E6C928-A52F-E045-0D45-A4CC5DE8395A}"/>
              </a:ext>
            </a:extLst>
          </p:cNvPr>
          <p:cNvGrpSpPr/>
          <p:nvPr/>
        </p:nvGrpSpPr>
        <p:grpSpPr>
          <a:xfrm>
            <a:off x="-1920240" y="280125"/>
            <a:ext cx="1112520" cy="1095990"/>
            <a:chOff x="-1844040" y="140385"/>
            <a:chExt cx="1112520" cy="10959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55B68E-47D0-676B-559D-4FDBCB14622B}"/>
                </a:ext>
              </a:extLst>
            </p:cNvPr>
            <p:cNvSpPr/>
            <p:nvPr/>
          </p:nvSpPr>
          <p:spPr>
            <a:xfrm>
              <a:off x="-1844040" y="14038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Clapper board with solid fill">
              <a:extLst>
                <a:ext uri="{FF2B5EF4-FFF2-40B4-BE49-F238E27FC236}">
                  <a16:creationId xmlns:a16="http://schemas.microsoft.com/office/drawing/2014/main" id="{1402D223-9A21-6741-7A0D-421EA2BB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691640" y="291615"/>
              <a:ext cx="807720" cy="8077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A1D12-0728-0436-E714-99A371CF0311}"/>
              </a:ext>
            </a:extLst>
          </p:cNvPr>
          <p:cNvGrpSpPr/>
          <p:nvPr/>
        </p:nvGrpSpPr>
        <p:grpSpPr>
          <a:xfrm>
            <a:off x="-1872765" y="1587862"/>
            <a:ext cx="1112520" cy="1095990"/>
            <a:chOff x="-1851660" y="1602135"/>
            <a:chExt cx="1112520" cy="10959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D88D8A-130B-3063-C074-DBE9ECA831B2}"/>
                </a:ext>
              </a:extLst>
            </p:cNvPr>
            <p:cNvSpPr/>
            <p:nvPr/>
          </p:nvSpPr>
          <p:spPr>
            <a:xfrm>
              <a:off x="-1851660" y="160213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Drama with solid fill">
              <a:extLst>
                <a:ext uri="{FF2B5EF4-FFF2-40B4-BE49-F238E27FC236}">
                  <a16:creationId xmlns:a16="http://schemas.microsoft.com/office/drawing/2014/main" id="{B7A5CB79-25A1-E6A9-FF84-8CBA931C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44980" y="1749818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1321A3-B0DD-4D86-F578-6E45EF5C102C}"/>
              </a:ext>
            </a:extLst>
          </p:cNvPr>
          <p:cNvGrpSpPr/>
          <p:nvPr/>
        </p:nvGrpSpPr>
        <p:grpSpPr>
          <a:xfrm>
            <a:off x="-1844040" y="4159875"/>
            <a:ext cx="1112520" cy="1095990"/>
            <a:chOff x="-1844040" y="4159875"/>
            <a:chExt cx="1112520" cy="109599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B5D181-CCC0-196D-90E7-B08BB94B809B}"/>
                </a:ext>
              </a:extLst>
            </p:cNvPr>
            <p:cNvSpPr/>
            <p:nvPr/>
          </p:nvSpPr>
          <p:spPr>
            <a:xfrm>
              <a:off x="-1844040" y="415987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Graphic 9" descr="Sad face with solid fill with solid fill">
              <a:extLst>
                <a:ext uri="{FF2B5EF4-FFF2-40B4-BE49-F238E27FC236}">
                  <a16:creationId xmlns:a16="http://schemas.microsoft.com/office/drawing/2014/main" id="{CFEED0B7-B329-8133-EA56-93CAE7F9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44980" y="4280183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1CBBCB-F9A4-B225-6778-998D4F215943}"/>
              </a:ext>
            </a:extLst>
          </p:cNvPr>
          <p:cNvGrpSpPr/>
          <p:nvPr/>
        </p:nvGrpSpPr>
        <p:grpSpPr>
          <a:xfrm>
            <a:off x="1693818" y="5438745"/>
            <a:ext cx="1112520" cy="1095990"/>
            <a:chOff x="-1844040" y="5438745"/>
            <a:chExt cx="1112520" cy="10959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4D8B1A-B5A3-CC7C-2861-9ED868110C61}"/>
                </a:ext>
              </a:extLst>
            </p:cNvPr>
            <p:cNvSpPr/>
            <p:nvPr/>
          </p:nvSpPr>
          <p:spPr>
            <a:xfrm>
              <a:off x="-1844040" y="543874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Graphic 12" descr="Thought bubble with solid fill">
              <a:extLst>
                <a:ext uri="{FF2B5EF4-FFF2-40B4-BE49-F238E27FC236}">
                  <a16:creationId xmlns:a16="http://schemas.microsoft.com/office/drawing/2014/main" id="{A5BC98E3-5235-A99B-6C32-067B1547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653540" y="559929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244C69-26AC-93E4-D53F-E4C506DF6808}"/>
              </a:ext>
            </a:extLst>
          </p:cNvPr>
          <p:cNvGrpSpPr/>
          <p:nvPr/>
        </p:nvGrpSpPr>
        <p:grpSpPr>
          <a:xfrm>
            <a:off x="-1827045" y="2895600"/>
            <a:ext cx="1112520" cy="1095990"/>
            <a:chOff x="-1844040" y="2881005"/>
            <a:chExt cx="1112520" cy="10959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B6384C-B6B7-A0D6-3562-76A13DD76988}"/>
                </a:ext>
              </a:extLst>
            </p:cNvPr>
            <p:cNvSpPr/>
            <p:nvPr/>
          </p:nvSpPr>
          <p:spPr>
            <a:xfrm>
              <a:off x="-1844040" y="2881005"/>
              <a:ext cx="1112520" cy="10959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Dance with solid fill">
              <a:extLst>
                <a:ext uri="{FF2B5EF4-FFF2-40B4-BE49-F238E27FC236}">
                  <a16:creationId xmlns:a16="http://schemas.microsoft.com/office/drawing/2014/main" id="{2181F983-FC4B-C16E-12CB-AF8411CF8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691640" y="2989620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5E108C-2FEE-A78E-73F4-ABA09342AFA8}"/>
              </a:ext>
            </a:extLst>
          </p:cNvPr>
          <p:cNvSpPr/>
          <p:nvPr/>
        </p:nvSpPr>
        <p:spPr>
          <a:xfrm rot="10800000">
            <a:off x="1" y="-5569050"/>
            <a:ext cx="2426484" cy="23111580"/>
          </a:xfrm>
          <a:custGeom>
            <a:avLst/>
            <a:gdLst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0" fmla="*/ 0 w 2011680"/>
              <a:gd name="connsiteY0" fmla="*/ 23500080 h 23500080"/>
              <a:gd name="connsiteX1" fmla="*/ 0 w 2011680"/>
              <a:gd name="connsiteY1" fmla="*/ 13074367 h 23500080"/>
              <a:gd name="connsiteX2" fmla="*/ 1095990 w 2011680"/>
              <a:gd name="connsiteY2" fmla="*/ 11731480 h 23500080"/>
              <a:gd name="connsiteX3" fmla="*/ 0 w 2011680"/>
              <a:gd name="connsiteY3" fmla="*/ 10437533 h 23500080"/>
              <a:gd name="connsiteX4" fmla="*/ 0 w 2011680"/>
              <a:gd name="connsiteY4" fmla="*/ 0 h 23500080"/>
              <a:gd name="connsiteX5" fmla="*/ 2011680 w 2011680"/>
              <a:gd name="connsiteY5" fmla="*/ 0 h 23500080"/>
              <a:gd name="connsiteX6" fmla="*/ 2011680 w 2011680"/>
              <a:gd name="connsiteY6" fmla="*/ 23500080 h 23500080"/>
              <a:gd name="connsiteX7" fmla="*/ 0 w 2011680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638 w 2012318"/>
              <a:gd name="connsiteY0" fmla="*/ 23500080 h 23500080"/>
              <a:gd name="connsiteX1" fmla="*/ 638 w 2012318"/>
              <a:gd name="connsiteY1" fmla="*/ 13074367 h 23500080"/>
              <a:gd name="connsiteX2" fmla="*/ 1096628 w 2012318"/>
              <a:gd name="connsiteY2" fmla="*/ 11731480 h 23500080"/>
              <a:gd name="connsiteX3" fmla="*/ 638 w 2012318"/>
              <a:gd name="connsiteY3" fmla="*/ 10437533 h 23500080"/>
              <a:gd name="connsiteX4" fmla="*/ 638 w 2012318"/>
              <a:gd name="connsiteY4" fmla="*/ 0 h 23500080"/>
              <a:gd name="connsiteX5" fmla="*/ 2012318 w 2012318"/>
              <a:gd name="connsiteY5" fmla="*/ 0 h 23500080"/>
              <a:gd name="connsiteX6" fmla="*/ 2012318 w 2012318"/>
              <a:gd name="connsiteY6" fmla="*/ 23500080 h 23500080"/>
              <a:gd name="connsiteX7" fmla="*/ 638 w 2012318"/>
              <a:gd name="connsiteY7" fmla="*/ 23500080 h 23500080"/>
              <a:gd name="connsiteX0" fmla="*/ 59860 w 2071540"/>
              <a:gd name="connsiteY0" fmla="*/ 23500080 h 23500080"/>
              <a:gd name="connsiteX1" fmla="*/ 59860 w 2071540"/>
              <a:gd name="connsiteY1" fmla="*/ 13074367 h 23500080"/>
              <a:gd name="connsiteX2" fmla="*/ 867984 w 2071540"/>
              <a:gd name="connsiteY2" fmla="*/ 11756880 h 23500080"/>
              <a:gd name="connsiteX3" fmla="*/ 59860 w 2071540"/>
              <a:gd name="connsiteY3" fmla="*/ 10437533 h 23500080"/>
              <a:gd name="connsiteX4" fmla="*/ 59860 w 2071540"/>
              <a:gd name="connsiteY4" fmla="*/ 0 h 23500080"/>
              <a:gd name="connsiteX5" fmla="*/ 2071540 w 2071540"/>
              <a:gd name="connsiteY5" fmla="*/ 0 h 23500080"/>
              <a:gd name="connsiteX6" fmla="*/ 2071540 w 2071540"/>
              <a:gd name="connsiteY6" fmla="*/ 23500080 h 23500080"/>
              <a:gd name="connsiteX7" fmla="*/ 59860 w 2071540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  <a:gd name="connsiteX0" fmla="*/ 10943 w 2022623"/>
              <a:gd name="connsiteY0" fmla="*/ 23500080 h 23500080"/>
              <a:gd name="connsiteX1" fmla="*/ 10943 w 2022623"/>
              <a:gd name="connsiteY1" fmla="*/ 13074367 h 23500080"/>
              <a:gd name="connsiteX2" fmla="*/ 819067 w 2022623"/>
              <a:gd name="connsiteY2" fmla="*/ 11756880 h 23500080"/>
              <a:gd name="connsiteX3" fmla="*/ 10943 w 2022623"/>
              <a:gd name="connsiteY3" fmla="*/ 10437533 h 23500080"/>
              <a:gd name="connsiteX4" fmla="*/ 10943 w 2022623"/>
              <a:gd name="connsiteY4" fmla="*/ 0 h 23500080"/>
              <a:gd name="connsiteX5" fmla="*/ 2022623 w 2022623"/>
              <a:gd name="connsiteY5" fmla="*/ 0 h 23500080"/>
              <a:gd name="connsiteX6" fmla="*/ 2022623 w 2022623"/>
              <a:gd name="connsiteY6" fmla="*/ 23500080 h 23500080"/>
              <a:gd name="connsiteX7" fmla="*/ 10943 w 2022623"/>
              <a:gd name="connsiteY7" fmla="*/ 23500080 h 2350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623" h="23500080">
                <a:moveTo>
                  <a:pt x="10943" y="23500080"/>
                </a:moveTo>
                <a:lnTo>
                  <a:pt x="10943" y="13074367"/>
                </a:lnTo>
                <a:cubicBezTo>
                  <a:pt x="55579" y="12312608"/>
                  <a:pt x="837436" y="12354419"/>
                  <a:pt x="819067" y="11756880"/>
                </a:cubicBezTo>
                <a:cubicBezTo>
                  <a:pt x="800698" y="11159341"/>
                  <a:pt x="35563" y="11152413"/>
                  <a:pt x="10943" y="10437533"/>
                </a:cubicBezTo>
                <a:cubicBezTo>
                  <a:pt x="-13677" y="9722653"/>
                  <a:pt x="10943" y="3479178"/>
                  <a:pt x="10943" y="0"/>
                </a:cubicBezTo>
                <a:lnTo>
                  <a:pt x="2022623" y="0"/>
                </a:lnTo>
                <a:lnTo>
                  <a:pt x="2022623" y="23500080"/>
                </a:lnTo>
                <a:lnTo>
                  <a:pt x="10943" y="23500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18" name="Graphic 17" descr="Clapper board with solid fill">
            <a:extLst>
              <a:ext uri="{FF2B5EF4-FFF2-40B4-BE49-F238E27FC236}">
                <a16:creationId xmlns:a16="http://schemas.microsoft.com/office/drawing/2014/main" id="{21A9570A-5C8B-8424-C099-28351779F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920" y="424260"/>
            <a:ext cx="807720" cy="807720"/>
          </a:xfrm>
          <a:prstGeom prst="rect">
            <a:avLst/>
          </a:prstGeom>
        </p:spPr>
      </p:pic>
      <p:pic>
        <p:nvPicPr>
          <p:cNvPr id="19" name="Graphic 18" descr="Drama with solid fill">
            <a:extLst>
              <a:ext uri="{FF2B5EF4-FFF2-40B4-BE49-F238E27FC236}">
                <a16:creationId xmlns:a16="http://schemas.microsoft.com/office/drawing/2014/main" id="{924E5DAF-0B51-1931-3AFA-F9F19D5A7F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440" y="1724700"/>
            <a:ext cx="914400" cy="914400"/>
          </a:xfrm>
          <a:prstGeom prst="rect">
            <a:avLst/>
          </a:prstGeom>
        </p:spPr>
      </p:pic>
      <p:pic>
        <p:nvPicPr>
          <p:cNvPr id="20" name="Graphic 19" descr="Dance with solid fill">
            <a:extLst>
              <a:ext uri="{FF2B5EF4-FFF2-40B4-BE49-F238E27FC236}">
                <a16:creationId xmlns:a16="http://schemas.microsoft.com/office/drawing/2014/main" id="{D0D8D568-E09E-E445-3D00-E4943E33FF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720" y="3062595"/>
            <a:ext cx="914400" cy="914400"/>
          </a:xfrm>
          <a:prstGeom prst="rect">
            <a:avLst/>
          </a:prstGeom>
        </p:spPr>
      </p:pic>
      <p:pic>
        <p:nvPicPr>
          <p:cNvPr id="21" name="Graphic 20" descr="Thought bubble with solid fill">
            <a:extLst>
              <a:ext uri="{FF2B5EF4-FFF2-40B4-BE49-F238E27FC236}">
                <a16:creationId xmlns:a16="http://schemas.microsoft.com/office/drawing/2014/main" id="{CEADB3CC-208D-1614-48E1-46395D432D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2920" y="5620335"/>
            <a:ext cx="914400" cy="914400"/>
          </a:xfrm>
          <a:prstGeom prst="rect">
            <a:avLst/>
          </a:prstGeom>
        </p:spPr>
      </p:pic>
      <p:pic>
        <p:nvPicPr>
          <p:cNvPr id="22" name="Graphic 21" descr="Sad face with solid fill with solid fill">
            <a:extLst>
              <a:ext uri="{FF2B5EF4-FFF2-40B4-BE49-F238E27FC236}">
                <a16:creationId xmlns:a16="http://schemas.microsoft.com/office/drawing/2014/main" id="{E1499983-BE97-C612-0FCB-A7BB40070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4820" y="4281150"/>
            <a:ext cx="914400" cy="914400"/>
          </a:xfrm>
          <a:prstGeom prst="rect">
            <a:avLst/>
          </a:prstGeom>
        </p:spPr>
      </p:pic>
      <p:pic>
        <p:nvPicPr>
          <p:cNvPr id="23" name="Graphic 22" descr="Clapper board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4488431A-CE89-26CC-2B0B-66D452200C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300" y="442080"/>
            <a:ext cx="807720" cy="807720"/>
          </a:xfrm>
          <a:prstGeom prst="rect">
            <a:avLst/>
          </a:prstGeom>
        </p:spPr>
      </p:pic>
      <p:pic>
        <p:nvPicPr>
          <p:cNvPr id="24" name="Graphic 23" descr="Drama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45DA5064-701E-41E5-D1A7-743B49FE20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820" y="1742520"/>
            <a:ext cx="914400" cy="914400"/>
          </a:xfrm>
          <a:prstGeom prst="rect">
            <a:avLst/>
          </a:prstGeom>
        </p:spPr>
      </p:pic>
      <p:pic>
        <p:nvPicPr>
          <p:cNvPr id="25" name="Graphic 24" descr="Danc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8F4B5110-E1E8-FFE0-AD41-28663AE2C6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100" y="3080415"/>
            <a:ext cx="914400" cy="914400"/>
          </a:xfrm>
          <a:prstGeom prst="rect">
            <a:avLst/>
          </a:prstGeom>
        </p:spPr>
      </p:pic>
      <p:pic>
        <p:nvPicPr>
          <p:cNvPr id="26" name="Graphic 25" descr="Thought bubble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571D1CF-0CE6-8ED4-A98B-0897AC7257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5300" y="5638155"/>
            <a:ext cx="914400" cy="914400"/>
          </a:xfrm>
          <a:prstGeom prst="rect">
            <a:avLst/>
          </a:prstGeom>
        </p:spPr>
      </p:pic>
      <p:pic>
        <p:nvPicPr>
          <p:cNvPr id="27" name="Graphic 26" descr="Sad face with solid fill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67AB2C08-C0FD-5C69-1817-5767CFBDEC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200" y="4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17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nimje</dc:creator>
  <cp:lastModifiedBy>pratiksha nimje</cp:lastModifiedBy>
  <cp:revision>1</cp:revision>
  <dcterms:created xsi:type="dcterms:W3CDTF">2023-12-03T08:47:04Z</dcterms:created>
  <dcterms:modified xsi:type="dcterms:W3CDTF">2023-12-03T10:04:47Z</dcterms:modified>
</cp:coreProperties>
</file>