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3239077-E1B1-486C-B96C-7326048199FC}">
          <p14:sldIdLst>
            <p14:sldId id="256"/>
          </p14:sldIdLst>
        </p14:section>
        <p14:section name="Hover" id="{46FDFBB6-51F7-406A-9101-EFF63CC1C062}">
          <p14:sldIdLst>
            <p14:sldId id="257"/>
          </p14:sldIdLst>
        </p14:section>
        <p14:section name="Zoom" id="{3260BE86-E227-45AB-8DE2-E41767461EE3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9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A5E5-475A-C951-1A0E-723D120D4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4EFB6-3F01-EDA4-361C-B8719CE47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6738A-3623-F7E1-AC3A-1A0C7C36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F497-944B-A21C-AC47-1CDA8146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C73A5-2FFB-7C9E-9503-A8F02344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1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9C89-F6BE-E361-1D04-923E66E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5F9D-8399-D546-9A4D-1A45E48D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A69A-2795-F12E-D6E4-E17C6F0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072E-C434-6367-4FDE-B78DF9E7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9EE3-6BD6-7054-1DA1-FD5E1419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61C37-C856-9337-05A2-C7D58D31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6ADDF-515B-BEDD-AA57-0882019DE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63E8-C58F-10AE-3E75-64E3CE7B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D2D0-8A55-416C-1BBE-B28986CC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F50E-E4E6-1E8D-1450-BD81CA55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1A95-A90D-9588-A568-272B9057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4FAB-C03D-FD30-3A51-5DD6D056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8F2D-40F1-A69B-BAC8-F8E39CD3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6872-3745-EE96-A501-0546FC5B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3BD-C613-2A83-71DE-D984DEFC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980C-3514-812E-4F5D-7DA06A17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DC9EB-25B0-496D-329C-63ADECBF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21D1-2A23-2553-1FA8-8479DC5D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E913-E8B5-FD06-F9B0-56680A83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C6D6-771E-4D06-A77D-ADA77A38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050-3A97-1566-0861-0462AF02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1CC3-CC2D-9CDF-F9EE-87849CAAB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D1008-AFAC-2DE5-AF33-7322F24A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FD8E-E5C3-EF83-0FEC-C06B3FB8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049E-5B55-9FB8-1FF8-4766EA21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6788-72F4-EEEC-8831-F7F9615B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4B2-3AE4-ADB0-4C52-5769212A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3170-48A4-ACB2-4283-31DAA5EE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95E56-F948-9337-B60C-302985204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C1268-E48C-7469-1269-68CAF0824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C5965-660F-43D0-C260-A276253D5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4EB73-A382-0486-DDE5-CC244978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497CA-002F-1662-F53D-7280BF48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A5A58-E445-627A-2587-84D250A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7F8-8838-4464-C985-196827A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48A7E-4B0A-9800-A29D-FC7BE9C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121AD-AAB2-83C9-449C-248CF85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DE6F-83E8-B36A-7CF9-3551C2E6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018B2-7341-22ED-9A7D-6CFABF63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51A19-1D5F-C27F-6F9D-4ED51AB4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2FC1-C892-1467-6CD5-03721215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568D-D0F1-B9B7-3E84-B2A853F8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72B9-531B-94B8-6CFF-6AFF84D8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6F0F9-41DD-6AB8-5494-D6CD1FFC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3BD5-2012-BFFC-DCF3-92DEF245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6DC83-6AD9-406C-3BF5-6AFE445E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C71A-04D7-8A4C-CCEB-FF718EED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7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5C47-A8B3-4BF5-2AAC-E07C5F51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66830-F6D7-EAF2-808E-39C145D2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6DE8-188E-FCB3-7CDA-74993C5AE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6AA9-B6C5-8F96-2B26-1684E84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1A3F-64D8-C864-E048-7EDBF071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5DBE-D8BC-15D4-9F6E-1CD930F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30E79-5D78-9B92-F29F-D55198F0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D6340-5CF9-5A12-354C-7B620C56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C2ED-4C99-6B70-7DD1-EA3A5061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57B-5D07-4B35-A287-481AA25340CB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1030-C061-90D5-62BC-4FB3C0DA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643C-4F7E-2064-C24A-F3FB2713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C1F5-3DAC-42F1-9296-2B3CFF74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6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483BB47-BE9E-EBDD-9EC0-B1816E53738E}"/>
              </a:ext>
            </a:extLst>
          </p:cNvPr>
          <p:cNvSpPr txBox="1"/>
          <p:nvPr/>
        </p:nvSpPr>
        <p:spPr>
          <a:xfrm>
            <a:off x="5123809" y="5995907"/>
            <a:ext cx="2169657" cy="246221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anson" pitchFamily="2" charset="0"/>
              </a:rPr>
              <a:t>Opportunity</a:t>
            </a:r>
            <a:endParaRPr lang="en-IN" sz="1000" dirty="0">
              <a:solidFill>
                <a:schemeClr val="bg1"/>
              </a:solidFill>
              <a:latin typeface="Hanson" pitchFamily="2" charset="0"/>
            </a:endParaRPr>
          </a:p>
        </p:txBody>
      </p:sp>
      <p:sp useBgFill="1">
        <p:nvSpPr>
          <p:cNvPr id="7" name="Rectangle: Rounded Corners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DB92817-2ACF-DDA7-9AC7-FBC1D0E4AA4E}"/>
              </a:ext>
            </a:extLst>
          </p:cNvPr>
          <p:cNvSpPr/>
          <p:nvPr/>
        </p:nvSpPr>
        <p:spPr>
          <a:xfrm>
            <a:off x="4876797" y="2169000"/>
            <a:ext cx="2520000" cy="2520000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6C95EFE8-C6E5-4234-29CB-B4E7894A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575" y="2410408"/>
            <a:ext cx="1300444" cy="1300444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B3771437-CCCC-5A97-80B8-69BAF15349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2682136"/>
                  </p:ext>
                </p:extLst>
              </p:nvPr>
            </p:nvGraphicFramePr>
            <p:xfrm>
              <a:off x="5238842" y="4796944"/>
              <a:ext cx="1939589" cy="1091019"/>
            </p:xfrm>
            <a:graphic>
              <a:graphicData uri="http://schemas.microsoft.com/office/powerpoint/2016/sectionzoom">
                <psez:sectionZm>
                  <psez:sectionZmObj sectionId="{3260BE86-E227-45AB-8DE2-E41767461EE3}">
                    <psez:zmPr id="{428CD515-9080-453B-BFC8-4C8635B44454}" transitionDur="5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9589" cy="1091019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Section Zoom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3771437-CCCC-5A97-80B8-69BAF15349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842" y="4796944"/>
                <a:ext cx="1939589" cy="109101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pic>
        <p:nvPicPr>
          <p:cNvPr id="17" name="Mask">
            <a:extLst>
              <a:ext uri="{FF2B5EF4-FFF2-40B4-BE49-F238E27FC236}">
                <a16:creationId xmlns:a16="http://schemas.microsoft.com/office/drawing/2014/main" id="{2F06653D-839B-F208-DAC0-7FCDC06BCC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78467" y="0"/>
            <a:ext cx="12430528" cy="6992172"/>
          </a:xfrm>
          <a:custGeom>
            <a:avLst/>
            <a:gdLst>
              <a:gd name="connsiteX0" fmla="*/ 5416069 w 12430528"/>
              <a:gd name="connsiteY0" fmla="*/ 2236086 h 6992172"/>
              <a:gd name="connsiteX1" fmla="*/ 4996062 w 12430528"/>
              <a:gd name="connsiteY1" fmla="*/ 2656094 h 6992172"/>
              <a:gd name="connsiteX2" fmla="*/ 4996062 w 12430528"/>
              <a:gd name="connsiteY2" fmla="*/ 4336078 h 6992172"/>
              <a:gd name="connsiteX3" fmla="*/ 5416069 w 12430528"/>
              <a:gd name="connsiteY3" fmla="*/ 4756086 h 6992172"/>
              <a:gd name="connsiteX4" fmla="*/ 7096053 w 12430528"/>
              <a:gd name="connsiteY4" fmla="*/ 4756086 h 6992172"/>
              <a:gd name="connsiteX5" fmla="*/ 7516061 w 12430528"/>
              <a:gd name="connsiteY5" fmla="*/ 4336078 h 6992172"/>
              <a:gd name="connsiteX6" fmla="*/ 7516061 w 12430528"/>
              <a:gd name="connsiteY6" fmla="*/ 2656094 h 6992172"/>
              <a:gd name="connsiteX7" fmla="*/ 7096053 w 12430528"/>
              <a:gd name="connsiteY7" fmla="*/ 2236086 h 6992172"/>
              <a:gd name="connsiteX8" fmla="*/ 0 w 12430528"/>
              <a:gd name="connsiteY8" fmla="*/ 0 h 6992172"/>
              <a:gd name="connsiteX9" fmla="*/ 12430528 w 12430528"/>
              <a:gd name="connsiteY9" fmla="*/ 0 h 6992172"/>
              <a:gd name="connsiteX10" fmla="*/ 12430528 w 12430528"/>
              <a:gd name="connsiteY10" fmla="*/ 6992172 h 6992172"/>
              <a:gd name="connsiteX11" fmla="*/ 0 w 12430528"/>
              <a:gd name="connsiteY11" fmla="*/ 6992172 h 69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30528" h="6992172">
                <a:moveTo>
                  <a:pt x="5416069" y="2236086"/>
                </a:moveTo>
                <a:cubicBezTo>
                  <a:pt x="5184105" y="2236086"/>
                  <a:pt x="4996062" y="2424130"/>
                  <a:pt x="4996062" y="2656094"/>
                </a:cubicBezTo>
                <a:lnTo>
                  <a:pt x="4996062" y="4336078"/>
                </a:lnTo>
                <a:cubicBezTo>
                  <a:pt x="4996062" y="4568042"/>
                  <a:pt x="5184105" y="4756086"/>
                  <a:pt x="5416069" y="4756086"/>
                </a:cubicBezTo>
                <a:lnTo>
                  <a:pt x="7096053" y="4756086"/>
                </a:lnTo>
                <a:cubicBezTo>
                  <a:pt x="7328017" y="4756086"/>
                  <a:pt x="7516061" y="4568042"/>
                  <a:pt x="7516061" y="4336078"/>
                </a:cubicBezTo>
                <a:lnTo>
                  <a:pt x="7516061" y="2656094"/>
                </a:lnTo>
                <a:cubicBezTo>
                  <a:pt x="7516061" y="2424130"/>
                  <a:pt x="7328017" y="2236086"/>
                  <a:pt x="7096053" y="2236086"/>
                </a:cubicBezTo>
                <a:close/>
                <a:moveTo>
                  <a:pt x="0" y="0"/>
                </a:moveTo>
                <a:lnTo>
                  <a:pt x="12430528" y="0"/>
                </a:lnTo>
                <a:lnTo>
                  <a:pt x="12430528" y="6992172"/>
                </a:lnTo>
                <a:lnTo>
                  <a:pt x="0" y="6992172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0F0A4-07A8-B637-DE26-5D43967083AD}"/>
              </a:ext>
            </a:extLst>
          </p:cNvPr>
          <p:cNvSpPr txBox="1"/>
          <p:nvPr/>
        </p:nvSpPr>
        <p:spPr>
          <a:xfrm>
            <a:off x="904045" y="538268"/>
            <a:ext cx="266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ichroma" pitchFamily="2" charset="0"/>
              </a:rPr>
              <a:t>ABC</a:t>
            </a:r>
            <a:endParaRPr lang="en-IN" sz="2000" b="1" dirty="0">
              <a:solidFill>
                <a:schemeClr val="bg1"/>
              </a:solidFill>
              <a:latin typeface="Michrom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CB696-BAC3-56DC-3AF8-27F4DC15BB5A}"/>
              </a:ext>
            </a:extLst>
          </p:cNvPr>
          <p:cNvSpPr txBox="1"/>
          <p:nvPr/>
        </p:nvSpPr>
        <p:spPr>
          <a:xfrm>
            <a:off x="4876797" y="1226249"/>
            <a:ext cx="266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hroma" pitchFamily="2" charset="0"/>
              </a:rPr>
              <a:t>ABC</a:t>
            </a:r>
            <a:endParaRPr lang="en-IN" sz="2000" b="1" dirty="0">
              <a:solidFill>
                <a:schemeClr val="bg1"/>
              </a:solidFill>
              <a:latin typeface="Michroma" pitchFamily="2" charset="0"/>
            </a:endParaRP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5401E9-E615-D443-8E5A-867E700F110F}"/>
              </a:ext>
            </a:extLst>
          </p:cNvPr>
          <p:cNvSpPr/>
          <p:nvPr/>
        </p:nvSpPr>
        <p:spPr>
          <a:xfrm>
            <a:off x="4876798" y="415158"/>
            <a:ext cx="2663687" cy="646331"/>
          </a:xfrm>
          <a:prstGeom prst="roundRect">
            <a:avLst/>
          </a:prstGeom>
          <a:effectLst>
            <a:innerShdw blurRad="762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anson" pitchFamily="2" charset="0"/>
              </a:rPr>
              <a:t>ABC</a:t>
            </a:r>
            <a:endParaRPr lang="en-IN" sz="3600" dirty="0">
              <a:latin typeface="Hans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5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92817-2ACF-DDA7-9AC7-FBC1D0E4AA4E}"/>
              </a:ext>
            </a:extLst>
          </p:cNvPr>
          <p:cNvSpPr/>
          <p:nvPr/>
        </p:nvSpPr>
        <p:spPr>
          <a:xfrm>
            <a:off x="4926839" y="2169000"/>
            <a:ext cx="2520000" cy="2520000"/>
          </a:xfrm>
          <a:prstGeom prst="roundRect">
            <a:avLst/>
          </a:prstGeom>
          <a:effectLst>
            <a:innerShdw blurRad="177800" dist="101600" dir="1620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6C95EFE8-C6E5-4234-29CB-B4E7894A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0173" y="2354824"/>
            <a:ext cx="613332" cy="613332"/>
          </a:xfrm>
          <a:prstGeom prst="rect">
            <a:avLst/>
          </a:prstGeom>
        </p:spPr>
      </p:pic>
      <p:sp useBgFill="1">
        <p:nvSpPr>
          <p:cNvPr id="14" name="TextBox 13">
            <a:extLst>
              <a:ext uri="{FF2B5EF4-FFF2-40B4-BE49-F238E27FC236}">
                <a16:creationId xmlns:a16="http://schemas.microsoft.com/office/drawing/2014/main" id="{360C96DF-1C1B-3AE4-62BC-70CE31E5A7BA}"/>
              </a:ext>
            </a:extLst>
          </p:cNvPr>
          <p:cNvSpPr txBox="1"/>
          <p:nvPr/>
        </p:nvSpPr>
        <p:spPr>
          <a:xfrm>
            <a:off x="4948640" y="4123121"/>
            <a:ext cx="2520000" cy="400110"/>
          </a:xfrm>
          <a:prstGeom prst="rect">
            <a:avLst/>
          </a:prstGeom>
          <a:effectLst>
            <a:innerShdw blurRad="444500" dist="50800" dir="16200000">
              <a:schemeClr val="bg1"/>
            </a:innerShdw>
          </a:effectLst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anson" pitchFamily="2" charset="0"/>
              </a:rPr>
              <a:t>Opportunity</a:t>
            </a:r>
            <a:endParaRPr lang="en-IN" sz="2000" dirty="0">
              <a:solidFill>
                <a:schemeClr val="bg1"/>
              </a:solidFill>
              <a:latin typeface="Hanson" pitchFamily="2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ABC33826-4408-DEA9-48B1-15CC58A143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2118981"/>
                  </p:ext>
                </p:extLst>
              </p:nvPr>
            </p:nvGraphicFramePr>
            <p:xfrm>
              <a:off x="5217044" y="2950576"/>
              <a:ext cx="1939589" cy="1091019"/>
            </p:xfrm>
            <a:graphic>
              <a:graphicData uri="http://schemas.microsoft.com/office/powerpoint/2016/sectionzoom">
                <psez:sectionZm>
                  <psez:sectionZmObj sectionId="{3260BE86-E227-45AB-8DE2-E41767461EE3}">
                    <psez:zmPr id="{428CD515-9080-453B-BFC8-4C8635B44454}" transitionDur="5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9589" cy="1091019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BC33826-4408-DEA9-48B1-15CC58A143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7044" y="2950576"/>
                <a:ext cx="1939589" cy="109101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pic>
        <p:nvPicPr>
          <p:cNvPr id="6" name="Mask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7CCB2A19-6B52-AEF4-A3EF-056E70A193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78467" y="0"/>
            <a:ext cx="12430528" cy="6992172"/>
          </a:xfrm>
          <a:custGeom>
            <a:avLst/>
            <a:gdLst>
              <a:gd name="connsiteX0" fmla="*/ 5416069 w 12430528"/>
              <a:gd name="connsiteY0" fmla="*/ 2236086 h 6992172"/>
              <a:gd name="connsiteX1" fmla="*/ 4996062 w 12430528"/>
              <a:gd name="connsiteY1" fmla="*/ 2656094 h 6992172"/>
              <a:gd name="connsiteX2" fmla="*/ 4996062 w 12430528"/>
              <a:gd name="connsiteY2" fmla="*/ 4336078 h 6992172"/>
              <a:gd name="connsiteX3" fmla="*/ 5416069 w 12430528"/>
              <a:gd name="connsiteY3" fmla="*/ 4756086 h 6992172"/>
              <a:gd name="connsiteX4" fmla="*/ 7096053 w 12430528"/>
              <a:gd name="connsiteY4" fmla="*/ 4756086 h 6992172"/>
              <a:gd name="connsiteX5" fmla="*/ 7516061 w 12430528"/>
              <a:gd name="connsiteY5" fmla="*/ 4336078 h 6992172"/>
              <a:gd name="connsiteX6" fmla="*/ 7516061 w 12430528"/>
              <a:gd name="connsiteY6" fmla="*/ 2656094 h 6992172"/>
              <a:gd name="connsiteX7" fmla="*/ 7096053 w 12430528"/>
              <a:gd name="connsiteY7" fmla="*/ 2236086 h 6992172"/>
              <a:gd name="connsiteX8" fmla="*/ 0 w 12430528"/>
              <a:gd name="connsiteY8" fmla="*/ 0 h 6992172"/>
              <a:gd name="connsiteX9" fmla="*/ 12430528 w 12430528"/>
              <a:gd name="connsiteY9" fmla="*/ 0 h 6992172"/>
              <a:gd name="connsiteX10" fmla="*/ 12430528 w 12430528"/>
              <a:gd name="connsiteY10" fmla="*/ 6992172 h 6992172"/>
              <a:gd name="connsiteX11" fmla="*/ 0 w 12430528"/>
              <a:gd name="connsiteY11" fmla="*/ 6992172 h 69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30528" h="6992172">
                <a:moveTo>
                  <a:pt x="5416069" y="2236086"/>
                </a:moveTo>
                <a:cubicBezTo>
                  <a:pt x="5184105" y="2236086"/>
                  <a:pt x="4996062" y="2424130"/>
                  <a:pt x="4996062" y="2656094"/>
                </a:cubicBezTo>
                <a:lnTo>
                  <a:pt x="4996062" y="4336078"/>
                </a:lnTo>
                <a:cubicBezTo>
                  <a:pt x="4996062" y="4568042"/>
                  <a:pt x="5184105" y="4756086"/>
                  <a:pt x="5416069" y="4756086"/>
                </a:cubicBezTo>
                <a:lnTo>
                  <a:pt x="7096053" y="4756086"/>
                </a:lnTo>
                <a:cubicBezTo>
                  <a:pt x="7328017" y="4756086"/>
                  <a:pt x="7516061" y="4568042"/>
                  <a:pt x="7516061" y="4336078"/>
                </a:cubicBezTo>
                <a:lnTo>
                  <a:pt x="7516061" y="2656094"/>
                </a:lnTo>
                <a:cubicBezTo>
                  <a:pt x="7516061" y="2424130"/>
                  <a:pt x="7328017" y="2236086"/>
                  <a:pt x="7096053" y="2236086"/>
                </a:cubicBezTo>
                <a:close/>
                <a:moveTo>
                  <a:pt x="0" y="0"/>
                </a:moveTo>
                <a:lnTo>
                  <a:pt x="12430528" y="0"/>
                </a:lnTo>
                <a:lnTo>
                  <a:pt x="12430528" y="6992172"/>
                </a:lnTo>
                <a:lnTo>
                  <a:pt x="0" y="6992172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0F0A4-07A8-B637-DE26-5D43967083AD}"/>
              </a:ext>
            </a:extLst>
          </p:cNvPr>
          <p:cNvSpPr txBox="1"/>
          <p:nvPr/>
        </p:nvSpPr>
        <p:spPr>
          <a:xfrm>
            <a:off x="904045" y="538268"/>
            <a:ext cx="266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ichroma" pitchFamily="2" charset="0"/>
              </a:rPr>
              <a:t>ABC</a:t>
            </a:r>
            <a:endParaRPr lang="en-IN" sz="2000" b="1" dirty="0">
              <a:solidFill>
                <a:schemeClr val="bg1"/>
              </a:solidFill>
              <a:latin typeface="Michrom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CB696-BAC3-56DC-3AF8-27F4DC15BB5A}"/>
              </a:ext>
            </a:extLst>
          </p:cNvPr>
          <p:cNvSpPr txBox="1"/>
          <p:nvPr/>
        </p:nvSpPr>
        <p:spPr>
          <a:xfrm>
            <a:off x="4876797" y="1226249"/>
            <a:ext cx="266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ichroma" pitchFamily="2" charset="0"/>
              </a:rPr>
              <a:t>ABC</a:t>
            </a:r>
            <a:endParaRPr lang="en-IN" sz="2000" b="1" dirty="0">
              <a:solidFill>
                <a:schemeClr val="bg1"/>
              </a:solidFill>
              <a:latin typeface="Michroma" pitchFamily="2" charset="0"/>
            </a:endParaRP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5401E9-E615-D443-8E5A-867E700F110F}"/>
              </a:ext>
            </a:extLst>
          </p:cNvPr>
          <p:cNvSpPr/>
          <p:nvPr/>
        </p:nvSpPr>
        <p:spPr>
          <a:xfrm>
            <a:off x="4876798" y="415158"/>
            <a:ext cx="2663687" cy="646331"/>
          </a:xfrm>
          <a:prstGeom prst="roundRect">
            <a:avLst/>
          </a:prstGeom>
          <a:effectLst>
            <a:innerShdw blurRad="762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anson" pitchFamily="2" charset="0"/>
              </a:rPr>
              <a:t>ABC</a:t>
            </a:r>
            <a:endParaRPr lang="en-IN" sz="3600" dirty="0">
              <a:latin typeface="Hans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3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A21D6-F3E0-B2D3-C2E8-27DA8C340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80898" y="0"/>
            <a:ext cx="12914192" cy="7264233"/>
          </a:xfrm>
          <a:prstGeom prst="rect">
            <a:avLst/>
          </a:prstGeom>
        </p:spPr>
      </p:pic>
      <p:sp useBgFill="1">
        <p:nvSpPr>
          <p:cNvPr id="7" name="Flowchart: Delay 6">
            <a:extLst>
              <a:ext uri="{FF2B5EF4-FFF2-40B4-BE49-F238E27FC236}">
                <a16:creationId xmlns:a16="http://schemas.microsoft.com/office/drawing/2014/main" id="{EFF43BD6-977A-F91B-DA94-30257B3CFAFE}"/>
              </a:ext>
            </a:extLst>
          </p:cNvPr>
          <p:cNvSpPr/>
          <p:nvPr/>
        </p:nvSpPr>
        <p:spPr>
          <a:xfrm rot="16200000">
            <a:off x="5289414" y="2649030"/>
            <a:ext cx="2267125" cy="3465397"/>
          </a:xfrm>
          <a:prstGeom prst="flowChartDelay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D844C88B-DD54-F827-0418-BD19DB246218}"/>
              </a:ext>
            </a:extLst>
          </p:cNvPr>
          <p:cNvSpPr/>
          <p:nvPr/>
        </p:nvSpPr>
        <p:spPr>
          <a:xfrm>
            <a:off x="5390866" y="4146614"/>
            <a:ext cx="2110852" cy="2267126"/>
          </a:xfrm>
          <a:prstGeom prst="ellipse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278786FE-F245-7BE2-E27F-A9E4ABF6E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9092" y="4620211"/>
            <a:ext cx="914400" cy="914400"/>
          </a:xfrm>
          <a:prstGeom prst="rect">
            <a:avLst/>
          </a:prstGeom>
        </p:spPr>
      </p:pic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B12D8E-EC32-DC4C-27EB-BB6CDA744B9A}"/>
              </a:ext>
            </a:extLst>
          </p:cNvPr>
          <p:cNvSpPr/>
          <p:nvPr/>
        </p:nvSpPr>
        <p:spPr>
          <a:xfrm>
            <a:off x="3443783" y="399104"/>
            <a:ext cx="4990533" cy="646331"/>
          </a:xfrm>
          <a:prstGeom prst="roundRect">
            <a:avLst/>
          </a:prstGeom>
          <a:effectLst>
            <a:innerShdw blurRad="762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anson" pitchFamily="2" charset="0"/>
              </a:rPr>
              <a:t>OPPORTUNITY</a:t>
            </a:r>
            <a:endParaRPr lang="en-IN" sz="3600" dirty="0">
              <a:latin typeface="Hanson" pitchFamily="2" charset="0"/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EDA8C5EC-0E6B-F69A-3629-5EC7CB0A914C}"/>
              </a:ext>
            </a:extLst>
          </p:cNvPr>
          <p:cNvSpPr/>
          <p:nvPr/>
        </p:nvSpPr>
        <p:spPr>
          <a:xfrm>
            <a:off x="4551527" y="5186149"/>
            <a:ext cx="402610" cy="302114"/>
          </a:xfrm>
          <a:prstGeom prst="ellipse">
            <a:avLst/>
          </a:prstGeom>
          <a:effectLst>
            <a:innerShdw blurRad="508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47C31659-E1FD-5456-3D01-72E058F3CD3C}"/>
              </a:ext>
            </a:extLst>
          </p:cNvPr>
          <p:cNvSpPr/>
          <p:nvPr/>
        </p:nvSpPr>
        <p:spPr>
          <a:xfrm>
            <a:off x="7920247" y="5186149"/>
            <a:ext cx="402610" cy="302114"/>
          </a:xfrm>
          <a:prstGeom prst="ellipse">
            <a:avLst/>
          </a:prstGeom>
          <a:effectLst>
            <a:innerShdw blurRad="508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4A4DB7E0-C5CC-8B94-3165-B65FB92CBBE3}"/>
              </a:ext>
            </a:extLst>
          </p:cNvPr>
          <p:cNvSpPr/>
          <p:nvPr/>
        </p:nvSpPr>
        <p:spPr>
          <a:xfrm>
            <a:off x="6244987" y="3047393"/>
            <a:ext cx="402610" cy="302114"/>
          </a:xfrm>
          <a:prstGeom prst="ellipse">
            <a:avLst/>
          </a:prstGeom>
          <a:effectLst>
            <a:innerShdw blurRad="508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48313C73-D9D8-32A0-B957-F7F00628E0FE}"/>
              </a:ext>
            </a:extLst>
          </p:cNvPr>
          <p:cNvSpPr/>
          <p:nvPr/>
        </p:nvSpPr>
        <p:spPr>
          <a:xfrm>
            <a:off x="7920247" y="3782670"/>
            <a:ext cx="402610" cy="302114"/>
          </a:xfrm>
          <a:prstGeom prst="ellipse">
            <a:avLst/>
          </a:prstGeom>
          <a:effectLst>
            <a:innerShdw blurRad="508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1D28DC7A-E5AC-9657-3B3D-C0E63BAF82E9}"/>
              </a:ext>
            </a:extLst>
          </p:cNvPr>
          <p:cNvSpPr/>
          <p:nvPr/>
        </p:nvSpPr>
        <p:spPr>
          <a:xfrm>
            <a:off x="4551527" y="3782670"/>
            <a:ext cx="402610" cy="302114"/>
          </a:xfrm>
          <a:prstGeom prst="ellipse">
            <a:avLst/>
          </a:prstGeom>
          <a:effectLst>
            <a:innerShdw blurRad="508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20" name="Diamond 19">
            <a:extLst>
              <a:ext uri="{FF2B5EF4-FFF2-40B4-BE49-F238E27FC236}">
                <a16:creationId xmlns:a16="http://schemas.microsoft.com/office/drawing/2014/main" id="{443023F5-30BA-3DD8-1748-3AF68852E551}"/>
              </a:ext>
            </a:extLst>
          </p:cNvPr>
          <p:cNvSpPr/>
          <p:nvPr/>
        </p:nvSpPr>
        <p:spPr>
          <a:xfrm>
            <a:off x="2238232" y="4696504"/>
            <a:ext cx="1709384" cy="1459603"/>
          </a:xfrm>
          <a:prstGeom prst="diamond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1" name="Diamond 20">
            <a:extLst>
              <a:ext uri="{FF2B5EF4-FFF2-40B4-BE49-F238E27FC236}">
                <a16:creationId xmlns:a16="http://schemas.microsoft.com/office/drawing/2014/main" id="{5C8F8C93-1DA6-CF82-E4E1-9AF381B7BF7E}"/>
              </a:ext>
            </a:extLst>
          </p:cNvPr>
          <p:cNvSpPr/>
          <p:nvPr/>
        </p:nvSpPr>
        <p:spPr>
          <a:xfrm>
            <a:off x="2674961" y="2518363"/>
            <a:ext cx="1709384" cy="1459603"/>
          </a:xfrm>
          <a:prstGeom prst="diamond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2" name="Diamond 21">
            <a:extLst>
              <a:ext uri="{FF2B5EF4-FFF2-40B4-BE49-F238E27FC236}">
                <a16:creationId xmlns:a16="http://schemas.microsoft.com/office/drawing/2014/main" id="{F9E0FEFA-2059-6843-F186-665F76799DE2}"/>
              </a:ext>
            </a:extLst>
          </p:cNvPr>
          <p:cNvSpPr/>
          <p:nvPr/>
        </p:nvSpPr>
        <p:spPr>
          <a:xfrm>
            <a:off x="8794273" y="4696504"/>
            <a:ext cx="1709384" cy="1459603"/>
          </a:xfrm>
          <a:prstGeom prst="diamond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3" name="Diamond 22">
            <a:extLst>
              <a:ext uri="{FF2B5EF4-FFF2-40B4-BE49-F238E27FC236}">
                <a16:creationId xmlns:a16="http://schemas.microsoft.com/office/drawing/2014/main" id="{869B0EF7-F7F5-6E5D-22E7-0D9A8339923D}"/>
              </a:ext>
            </a:extLst>
          </p:cNvPr>
          <p:cNvSpPr/>
          <p:nvPr/>
        </p:nvSpPr>
        <p:spPr>
          <a:xfrm>
            <a:off x="8728592" y="2481556"/>
            <a:ext cx="1709384" cy="1459603"/>
          </a:xfrm>
          <a:prstGeom prst="diamond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4" name="Diamond 23">
            <a:extLst>
              <a:ext uri="{FF2B5EF4-FFF2-40B4-BE49-F238E27FC236}">
                <a16:creationId xmlns:a16="http://schemas.microsoft.com/office/drawing/2014/main" id="{D041FC88-0A57-E8DE-0AF8-D4C61DE986E8}"/>
              </a:ext>
            </a:extLst>
          </p:cNvPr>
          <p:cNvSpPr/>
          <p:nvPr/>
        </p:nvSpPr>
        <p:spPr>
          <a:xfrm>
            <a:off x="5568284" y="1246207"/>
            <a:ext cx="1709384" cy="1459603"/>
          </a:xfrm>
          <a:prstGeom prst="diamond">
            <a:avLst/>
          </a:prstGeom>
          <a:effectLst>
            <a:innerShdw blurRad="8001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885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7B8C4-D969-3674-6710-DB2020F8F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" b="6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F7D35FA-8F27-A5E7-0C34-BFB7DB8649FB}"/>
              </a:ext>
            </a:extLst>
          </p:cNvPr>
          <p:cNvSpPr/>
          <p:nvPr/>
        </p:nvSpPr>
        <p:spPr>
          <a:xfrm>
            <a:off x="0" y="-132523"/>
            <a:ext cx="6096000" cy="8282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FFDD3902-C3FE-3AE0-1F05-7E6C538AC75F}"/>
              </a:ext>
            </a:extLst>
          </p:cNvPr>
          <p:cNvSpPr/>
          <p:nvPr/>
        </p:nvSpPr>
        <p:spPr>
          <a:xfrm>
            <a:off x="7686261" y="884583"/>
            <a:ext cx="3882887" cy="821635"/>
          </a:xfrm>
          <a:prstGeom prst="roundRect">
            <a:avLst/>
          </a:prstGeom>
          <a:effectLst>
            <a:innerShdw blurRad="2032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anson" pitchFamily="2" charset="0"/>
              </a:rPr>
              <a:t>COMPETITION</a:t>
            </a:r>
            <a:endParaRPr lang="en-IN" sz="2800" dirty="0">
              <a:latin typeface="Hanson" pitchFamily="2" charset="0"/>
            </a:endParaRPr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8E0823FF-8289-B204-D43D-755897D29C5B}"/>
              </a:ext>
            </a:extLst>
          </p:cNvPr>
          <p:cNvSpPr/>
          <p:nvPr/>
        </p:nvSpPr>
        <p:spPr>
          <a:xfrm>
            <a:off x="7593496" y="2256183"/>
            <a:ext cx="1550504" cy="1444487"/>
          </a:xfrm>
          <a:prstGeom prst="roundRect">
            <a:avLst/>
          </a:prstGeom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92DAE-3046-7C49-BFCF-FFD6B06DFE71}"/>
              </a:ext>
            </a:extLst>
          </p:cNvPr>
          <p:cNvSpPr/>
          <p:nvPr/>
        </p:nvSpPr>
        <p:spPr>
          <a:xfrm>
            <a:off x="9925879" y="2199861"/>
            <a:ext cx="1550504" cy="1444487"/>
          </a:xfrm>
          <a:prstGeom prst="roundRect">
            <a:avLst/>
          </a:prstGeom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CB6CD-F6A3-7DE0-86A7-A25F32D76BC2}"/>
              </a:ext>
            </a:extLst>
          </p:cNvPr>
          <p:cNvSpPr/>
          <p:nvPr/>
        </p:nvSpPr>
        <p:spPr>
          <a:xfrm>
            <a:off x="9925879" y="4528930"/>
            <a:ext cx="1550504" cy="1444487"/>
          </a:xfrm>
          <a:prstGeom prst="roundRect">
            <a:avLst/>
          </a:prstGeom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422E77-AF79-7198-0EA3-4238E718BEC2}"/>
              </a:ext>
            </a:extLst>
          </p:cNvPr>
          <p:cNvSpPr/>
          <p:nvPr/>
        </p:nvSpPr>
        <p:spPr>
          <a:xfrm>
            <a:off x="7593496" y="4528929"/>
            <a:ext cx="1550504" cy="1444487"/>
          </a:xfrm>
          <a:prstGeom prst="roundRect">
            <a:avLst/>
          </a:prstGeom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77DA55-C039-2D02-6E6C-273BEB128099}"/>
              </a:ext>
            </a:extLst>
          </p:cNvPr>
          <p:cNvSpPr/>
          <p:nvPr/>
        </p:nvSpPr>
        <p:spPr>
          <a:xfrm>
            <a:off x="1020418" y="884583"/>
            <a:ext cx="3882887" cy="821635"/>
          </a:xfrm>
          <a:prstGeom prst="roundRect">
            <a:avLst/>
          </a:prstGeom>
          <a:effectLst>
            <a:innerShdw blurRad="2032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anson" pitchFamily="2" charset="0"/>
              </a:rPr>
              <a:t>COMPETITION</a:t>
            </a:r>
            <a:endParaRPr lang="en-IN" sz="2800" dirty="0">
              <a:latin typeface="Hanson" pitchFamily="2" charset="0"/>
            </a:endParaRPr>
          </a:p>
        </p:txBody>
      </p:sp>
      <p:pic>
        <p:nvPicPr>
          <p:cNvPr id="13" name="Graphic 12" descr="Downward trend graph with solid fill">
            <a:extLst>
              <a:ext uri="{FF2B5EF4-FFF2-40B4-BE49-F238E27FC236}">
                <a16:creationId xmlns:a16="http://schemas.microsoft.com/office/drawing/2014/main" id="{47C7D50D-5746-90FB-9E61-FC82AC42F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8347" y="2130286"/>
            <a:ext cx="3399183" cy="33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115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Hanson</vt:lpstr>
      <vt:lpstr>Michroma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nimje</dc:creator>
  <cp:lastModifiedBy>pratiksha nimje</cp:lastModifiedBy>
  <cp:revision>1</cp:revision>
  <dcterms:created xsi:type="dcterms:W3CDTF">2023-11-29T13:27:24Z</dcterms:created>
  <dcterms:modified xsi:type="dcterms:W3CDTF">2023-11-29T14:54:08Z</dcterms:modified>
</cp:coreProperties>
</file>