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7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5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005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00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11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4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4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8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0C23-29CF-4500-A14A-D153865F9DA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C2BFB5-08F8-4A66-A556-A2A85946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7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01D8-EB28-47A1-9DCE-5936A52CB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Using GCP Cloud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35868-29CC-4DE2-AD50-97B10A4F4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Nikunj Doshi</a:t>
            </a: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BDF7D367-0E6B-4E9A-B2CB-67218A76F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7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7192-7F83-4152-8037-B563BFF8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34B3-071E-4A5C-AA41-9B72B346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Leverage Cloud Platform Services </a:t>
            </a:r>
            <a:r>
              <a:rPr lang="en-US" dirty="0"/>
              <a:t>– Through GCP tools and services we want to leverage the cloud based services for this project</a:t>
            </a:r>
          </a:p>
          <a:p>
            <a:endParaRPr lang="en-US" dirty="0"/>
          </a:p>
          <a:p>
            <a:r>
              <a:rPr lang="en-US" u="sng" dirty="0"/>
              <a:t>Speed Up Computation Time</a:t>
            </a:r>
            <a:r>
              <a:rPr lang="en-US" dirty="0"/>
              <a:t>- As the cloud platforms offers GPU’s and CPU’s ML can work seamlessly.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Achieve Scalability</a:t>
            </a:r>
            <a:r>
              <a:rPr lang="en-US" dirty="0"/>
              <a:t>- As the instances and consumption is dependent upon usage, auto up and down scalability can be set</a:t>
            </a:r>
          </a:p>
        </p:txBody>
      </p:sp>
    </p:spTree>
    <p:extLst>
      <p:ext uri="{BB962C8B-B14F-4D97-AF65-F5344CB8AC3E}">
        <p14:creationId xmlns:p14="http://schemas.microsoft.com/office/powerpoint/2010/main" val="16243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AFE8-2E77-44F9-900A-E538863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81A9-9940-475D-BC39-C60F337A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Allows Quick Collaboration</a:t>
            </a:r>
          </a:p>
          <a:p>
            <a:r>
              <a:rPr lang="en-US" dirty="0"/>
              <a:t>Less Data has to be stored on Vulnerable Devices</a:t>
            </a:r>
          </a:p>
          <a:p>
            <a:r>
              <a:rPr lang="en-US" dirty="0"/>
              <a:t>Control and Flexibility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89917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EE09-B3ED-445B-9168-B170F906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Things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9EB4-3509-44AE-A384-AEDF55E3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Dedicated Machines</a:t>
            </a:r>
          </a:p>
          <a:p>
            <a:r>
              <a:rPr lang="en-US" dirty="0"/>
              <a:t>Other Cloud Based Platforms such as AWS, Azure, etc.</a:t>
            </a:r>
          </a:p>
          <a:p>
            <a:endParaRPr lang="en-US" dirty="0"/>
          </a:p>
          <a:p>
            <a:r>
              <a:rPr lang="en-US" u="sng" dirty="0"/>
              <a:t>For Cloud Database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Storage – Google Cloud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Database Service – Google Cloud SQL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186D-1C52-4DAA-921E-CF67CEEB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proposing?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C41B-3CA4-47B8-B559-8092474D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GCP Cloud’s Services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Google Cloud ML Engine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Supports TensorFlow (as well as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XGBoost</a:t>
            </a:r>
            <a:r>
              <a:rPr lang="en-US" dirty="0"/>
              <a:t> in beta)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Database  Services: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My SQL version 2.0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7802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5DA1-6125-4FD2-BE71-FD99E2DC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Challenges and Trying to Achieve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A6FD-5BCA-47C8-B381-2172098B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Functioning Time</a:t>
            </a:r>
          </a:p>
          <a:p>
            <a:r>
              <a:rPr lang="en-US" dirty="0"/>
              <a:t>SLA and High Availability</a:t>
            </a:r>
          </a:p>
          <a:p>
            <a:r>
              <a:rPr lang="en-US" dirty="0"/>
              <a:t>Collaboration of Work</a:t>
            </a:r>
          </a:p>
          <a:p>
            <a:r>
              <a:rPr lang="en-US" dirty="0"/>
              <a:t>Pay for what you use</a:t>
            </a:r>
          </a:p>
          <a:p>
            <a:r>
              <a:rPr lang="en-US" dirty="0"/>
              <a:t>Data 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673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711</TotalTime>
  <Words>186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Using GCP Cloud Database</vt:lpstr>
      <vt:lpstr>What are we trying to do?</vt:lpstr>
      <vt:lpstr>Why we are trying to do?</vt:lpstr>
      <vt:lpstr>Existing Things Used:</vt:lpstr>
      <vt:lpstr>What we are proposing? </vt:lpstr>
      <vt:lpstr>Overcoming Challenges and Trying to Achieve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GCP Cloud</dc:title>
  <dc:creator>Nikunj Doshi</dc:creator>
  <cp:lastModifiedBy>Nikunj Doshi</cp:lastModifiedBy>
  <cp:revision>11</cp:revision>
  <dcterms:created xsi:type="dcterms:W3CDTF">2019-03-13T04:50:11Z</dcterms:created>
  <dcterms:modified xsi:type="dcterms:W3CDTF">2019-04-24T08:25:44Z</dcterms:modified>
</cp:coreProperties>
</file>