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DEF-08B0-47FE-A9E6-C68260B38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08418-B443-490E-9A98-29C0BE5E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AF47-87EB-403B-A166-F641F53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C207-E6DC-4B8C-91BA-0B661ED1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F689-0E68-4AC6-86E7-19D5F20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47CC-FFB7-4987-B760-C1A7FC55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DCC8-5854-45AB-A5CB-23B23EE0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09E0-A7C4-42C9-A41E-EE757608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80F5-0D44-4AE4-89A2-B8D36CCE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829E-BFBC-4A74-BDB2-D4914FF7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2D2E3-9E37-4C2F-A301-CAC2F0A48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F9CB-EBC3-4122-9916-1E30C283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584D-1F8C-423A-AF6E-DB0453EA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C040-78F5-4365-975C-A610AC3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741-A2D1-4A68-8EC1-7EA90DE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BADB-537B-4098-9302-33B5C0F0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59F4-6E34-400C-BDCB-C35F2AFA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CAD-45E2-497D-9CEC-4AB39622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DD01-9801-41DF-9396-96512A0F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5FC0-400C-4C71-9CF8-79524D40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903-53BD-4808-A57B-1D49397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D9D4-5BA6-41C7-ACCE-C542DFA7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48F3-AFED-4671-A2A4-C2D8988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BAD8-3129-427B-A629-AE5CC7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E571-677A-4DBA-9F26-A2FD24C8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A3E1-9C09-4002-B157-E4B563E4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9ADC-E84D-4336-8C19-6EF60BA38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9074-5779-4A68-AC18-48C9AC8F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1D3B-7119-4013-BFE7-4510DCAC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7AFD-BECC-4DF1-8B88-2C54E9B7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7280-8CD2-4638-B1F5-0F68C974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7B1A-24B1-4FBC-8459-51B3C17F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9A06-857B-4EED-9F1C-14129271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3A34-F56B-4CFA-A3F8-03CABFEA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32091-74EA-4D73-A7CA-559BDEB12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6C445-A87E-4DA9-AACC-61555900C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3329-4039-4BA5-B5CE-2492D1D2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A7E4A-F24F-4D70-A7A4-C52C030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032D3-8191-450A-B656-E03AA60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459C-D536-489F-984D-57E35F4C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20FDA-6182-4FD0-8FDD-0D626B7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5434-C536-476C-A81F-7BA77626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938A-B8B0-4424-AA03-36D995DE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483B3-5241-40C4-88DF-F2F57755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140F1-BB7E-4BB0-91A4-429A249B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E0F9-AC42-4620-AC89-85E3D78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9E88-08FA-4AF8-8F6D-F9DD3448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5D1D-5A6F-4660-9267-E9A4A541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D2F9F-04BF-4CAE-B685-3EF3F41D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F2A6F-2E8E-41AD-AEE9-56BA86A7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B84C-73E8-452F-A59E-65697774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86AD-E7B3-42E2-83F0-5E9A4D3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7539-C067-49A8-92CB-6907FC8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8FBD1-7083-4C26-9288-4C703349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CAC5-FACA-490D-A4AB-1DD2D9D0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C612-8A24-43EE-AE58-FC31456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4342-DEF4-4939-A69C-FD99FF26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48A4D-806C-4AB3-BA3F-3FA5D1BD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52626-5633-448A-B64A-3F1F2AAE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90E2-EF91-4F57-BA54-4C0EE5EE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FFD2-6553-4464-9CC2-392CDF7BF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0C23-29CF-4500-A14A-D153865F9D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C5C3-FB6A-4A88-AA3C-FECAD519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0BDD-B6A3-41FD-9858-555FC6A9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01D8-EB28-47A1-9DCE-5936A52CB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GCP Cloud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5868-29CC-4DE2-AD50-97B10A4F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BDF7D367-0E6B-4E9A-B2CB-67218A76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7192-7F83-4152-8037-B563BFF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34B3-071E-4A5C-AA41-9B72B346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Leverage Cloud Platform Services </a:t>
            </a:r>
            <a:r>
              <a:rPr lang="en-US" dirty="0"/>
              <a:t>– Through GCP tools and services we want to leverage the cloud based services for this project</a:t>
            </a:r>
          </a:p>
          <a:p>
            <a:endParaRPr lang="en-US" dirty="0"/>
          </a:p>
          <a:p>
            <a:r>
              <a:rPr lang="en-US" u="sng" dirty="0"/>
              <a:t>Speed Up Computation Time</a:t>
            </a:r>
            <a:r>
              <a:rPr lang="en-US" dirty="0"/>
              <a:t>- As the cloud platforms offers GPU’s and CPU’s ML can work seamlessly.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Achieve Scalability</a:t>
            </a:r>
            <a:r>
              <a:rPr lang="en-US" dirty="0"/>
              <a:t>- As the instances and consumption is dependent upon usage, auto up and down scalability can be set</a:t>
            </a:r>
          </a:p>
        </p:txBody>
      </p:sp>
    </p:spTree>
    <p:extLst>
      <p:ext uri="{BB962C8B-B14F-4D97-AF65-F5344CB8AC3E}">
        <p14:creationId xmlns:p14="http://schemas.microsoft.com/office/powerpoint/2010/main" val="16243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AFE8-2E77-44F9-900A-E53886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81A9-9940-475D-BC39-C60F337A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Allows Quick Collaboration</a:t>
            </a:r>
          </a:p>
          <a:p>
            <a:r>
              <a:rPr lang="en-US" dirty="0"/>
              <a:t>Less Data has to be stored on Vulnerable Devices</a:t>
            </a:r>
          </a:p>
          <a:p>
            <a:r>
              <a:rPr lang="en-US" dirty="0"/>
              <a:t>Control and Flexibility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8991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EE09-B3ED-445B-9168-B170F906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Things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9EB4-3509-44AE-A384-AEDF55E3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Dedicated Machines</a:t>
            </a:r>
          </a:p>
          <a:p>
            <a:r>
              <a:rPr lang="en-US" dirty="0"/>
              <a:t>Other Cloud Based Platforms such as AWS, Azure, etc.</a:t>
            </a:r>
          </a:p>
          <a:p>
            <a:endParaRPr lang="en-US" dirty="0"/>
          </a:p>
          <a:p>
            <a:r>
              <a:rPr lang="en-US" u="sng" dirty="0"/>
              <a:t>For Image Recognition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– </a:t>
            </a:r>
            <a:r>
              <a:rPr lang="en-US" dirty="0" err="1"/>
              <a:t>Rekognition</a:t>
            </a:r>
            <a:r>
              <a:rPr lang="en-US" dirty="0"/>
              <a:t>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Azure – </a:t>
            </a:r>
          </a:p>
          <a:p>
            <a:pPr marL="0" indent="0">
              <a:buNone/>
            </a:pPr>
            <a:r>
              <a:rPr lang="en-US" dirty="0"/>
              <a:t>Computer Vision API</a:t>
            </a:r>
            <a:br>
              <a:rPr lang="en-US" dirty="0"/>
            </a:br>
            <a:r>
              <a:rPr lang="en-US" dirty="0"/>
              <a:t>Custom Vision Service</a:t>
            </a:r>
            <a:br>
              <a:rPr lang="en-US" dirty="0"/>
            </a:br>
            <a:r>
              <a:rPr lang="en-US" dirty="0"/>
              <a:t>Face API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86D-1C52-4DAA-921E-CF67CEE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proposing?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C41B-3CA4-47B8-B559-8092474D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GCP Cloud’s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Google Cloud ML Engine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TensorFlow (as well as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XGBoost</a:t>
            </a:r>
            <a:r>
              <a:rPr lang="en-US" dirty="0"/>
              <a:t> in beta)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Image Recognition Services: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Vision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AutoML</a:t>
            </a:r>
            <a:r>
              <a:rPr lang="en-US" dirty="0"/>
              <a:t> Vision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7802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5DA1-6125-4FD2-BE71-FD99E2DC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Challenges and Trying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6FD-5BCA-47C8-B381-2172098B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Functioning Time</a:t>
            </a:r>
          </a:p>
          <a:p>
            <a:r>
              <a:rPr lang="en-US" dirty="0"/>
              <a:t>SLA and High Availability</a:t>
            </a:r>
          </a:p>
          <a:p>
            <a:r>
              <a:rPr lang="en-US" dirty="0"/>
              <a:t>Collaboration of Work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Data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182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Using GCP Cloud </vt:lpstr>
      <vt:lpstr>What are we trying to do?</vt:lpstr>
      <vt:lpstr>Why we are trying to do?</vt:lpstr>
      <vt:lpstr>Existing Things Used:</vt:lpstr>
      <vt:lpstr>What we are proposing? </vt:lpstr>
      <vt:lpstr>Overcoming Challenges and Trying to Achieve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GCP Cloud</dc:title>
  <dc:creator>Nikunj Doshi</dc:creator>
  <cp:lastModifiedBy>Nikunj Doshi</cp:lastModifiedBy>
  <cp:revision>7</cp:revision>
  <dcterms:created xsi:type="dcterms:W3CDTF">2019-03-13T04:50:11Z</dcterms:created>
  <dcterms:modified xsi:type="dcterms:W3CDTF">2019-04-16T00:29:30Z</dcterms:modified>
</cp:coreProperties>
</file>