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_rels/slide1.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3.png" ContentType="image/png"/>
  <Override PartName="/ppt/media/image4.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9144000" cy="51435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22"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3"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2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8"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30"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1"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2"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3"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4"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5"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3"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1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1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6"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0"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9d9d9"/>
        </a:solidFill>
      </p:bgPr>
    </p:bg>
    <p:spTree>
      <p:nvGrpSpPr>
        <p:cNvPr id="1" name=""/>
        <p:cNvGrpSpPr/>
        <p:nvPr/>
      </p:nvGrpSpPr>
      <p:grpSpPr>
        <a:xfrm>
          <a:off x="0" y="0"/>
          <a:ext cx="0" cy="0"/>
          <a:chOff x="0" y="0"/>
          <a:chExt cx="0" cy="0"/>
        </a:xfrm>
      </p:grpSpPr>
      <p:sp>
        <p:nvSpPr>
          <p:cNvPr id="36" name="Google Shape;55;p1"/>
          <p:cNvSpPr/>
          <p:nvPr/>
        </p:nvSpPr>
        <p:spPr>
          <a:xfrm>
            <a:off x="8949600" y="51480"/>
            <a:ext cx="254880" cy="11340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r>
              <a:rPr b="0" lang="en" sz="300" spc="-1" strike="noStrike">
                <a:solidFill>
                  <a:srgbClr val="ffffff"/>
                </a:solidFill>
                <a:latin typeface="Trebuchet MS"/>
                <a:ea typeface="Trebuchet MS"/>
              </a:rPr>
              <a:t>TM</a:t>
            </a:r>
            <a:endParaRPr b="0" lang="en-IN" sz="300" spc="-1" strike="noStrike">
              <a:latin typeface="Arial"/>
            </a:endParaRPr>
          </a:p>
        </p:txBody>
      </p:sp>
      <p:sp>
        <p:nvSpPr>
          <p:cNvPr id="37" name="Google Shape;56;p1"/>
          <p:cNvSpPr/>
          <p:nvPr/>
        </p:nvSpPr>
        <p:spPr>
          <a:xfrm>
            <a:off x="6120" y="720000"/>
            <a:ext cx="2968200" cy="867240"/>
          </a:xfrm>
          <a:prstGeom prst="rect">
            <a:avLst/>
          </a:prstGeom>
          <a:solidFill>
            <a:srgbClr val="ffffff"/>
          </a:solidFill>
          <a:ln w="0">
            <a:noFill/>
          </a:ln>
        </p:spPr>
        <p:style>
          <a:lnRef idx="0"/>
          <a:fillRef idx="0"/>
          <a:effectRef idx="0"/>
          <a:fontRef idx="minor"/>
        </p:style>
      </p:sp>
      <p:sp>
        <p:nvSpPr>
          <p:cNvPr id="38" name="Google Shape;57;p1"/>
          <p:cNvSpPr/>
          <p:nvPr/>
        </p:nvSpPr>
        <p:spPr>
          <a:xfrm>
            <a:off x="3029400" y="720000"/>
            <a:ext cx="3680280" cy="4422240"/>
          </a:xfrm>
          <a:prstGeom prst="rect">
            <a:avLst/>
          </a:pr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900" spc="-1" strike="noStrike">
                <a:solidFill>
                  <a:srgbClr val="000000"/>
                </a:solidFill>
                <a:latin typeface="Book Antiqua"/>
                <a:ea typeface="Microsoft YaHei"/>
              </a:rPr>
              <a:t>The dataset is split into testing and training portions. Training and Testing dataset has 3 classes namely A, B and Label where A and B contain image of time 1 and time 2, and Label contains the Mask/ Acutal output. Each class is loaded into a list for both training and testing datasets . These Lists are subjected to grayscaling function and all the images are converted into grayscaled. The preprocessed data is fed as input to the U-Net model. U-Net model learns from training dataset and predicts the deforestation change for testing dataset. The obtained results are compared with the ground truth masks present in folder ‘Labels’ of testing dataset and the dice score is calculated</a:t>
            </a:r>
            <a:r>
              <a:rPr b="0" lang="en-IN" sz="1000" spc="-1" strike="noStrike">
                <a:solidFill>
                  <a:srgbClr val="000000"/>
                </a:solidFill>
                <a:latin typeface="Book Antiqua"/>
                <a:ea typeface="Microsoft YaHei"/>
              </a:rPr>
              <a:t>.</a:t>
            </a:r>
            <a:endParaRPr b="0" lang="en-IN" sz="1000" spc="-1" strike="noStrike">
              <a:latin typeface="Arial"/>
            </a:endParaRPr>
          </a:p>
          <a:p>
            <a:pPr>
              <a:lnSpc>
                <a:spcPct val="100000"/>
              </a:lnSpc>
            </a:pPr>
            <a:endParaRPr b="0" lang="en-IN" sz="1000" spc="-1" strike="noStrike">
              <a:latin typeface="Arial"/>
            </a:endParaRPr>
          </a:p>
          <a:p>
            <a:pPr>
              <a:lnSpc>
                <a:spcPct val="100000"/>
              </a:lnSpc>
            </a:pPr>
            <a:endParaRPr b="0" lang="en-IN" sz="1000" spc="-1" strike="noStrike">
              <a:latin typeface="Arial"/>
            </a:endParaRPr>
          </a:p>
          <a:p>
            <a:pPr>
              <a:lnSpc>
                <a:spcPct val="100000"/>
              </a:lnSpc>
            </a:pPr>
            <a:endParaRPr b="0" lang="en-IN" sz="1000" spc="-1" strike="noStrike">
              <a:latin typeface="Arial"/>
            </a:endParaRPr>
          </a:p>
          <a:p>
            <a:pPr>
              <a:lnSpc>
                <a:spcPct val="100000"/>
              </a:lnSpc>
            </a:pPr>
            <a:endParaRPr b="0" lang="en-IN" sz="1000" spc="-1" strike="noStrike">
              <a:latin typeface="Arial"/>
            </a:endParaRPr>
          </a:p>
        </p:txBody>
      </p:sp>
      <p:sp>
        <p:nvSpPr>
          <p:cNvPr id="39" name="Google Shape;58;p1"/>
          <p:cNvSpPr/>
          <p:nvPr/>
        </p:nvSpPr>
        <p:spPr>
          <a:xfrm>
            <a:off x="0" y="1627200"/>
            <a:ext cx="2974680" cy="1549080"/>
          </a:xfrm>
          <a:prstGeom prst="rect">
            <a:avLst/>
          </a:prstGeom>
          <a:solidFill>
            <a:srgbClr val="ffffff"/>
          </a:solidFill>
          <a:ln w="0">
            <a:noFill/>
          </a:ln>
        </p:spPr>
        <p:style>
          <a:lnRef idx="0"/>
          <a:fillRef idx="0"/>
          <a:effectRef idx="0"/>
          <a:fontRef idx="minor"/>
        </p:style>
        <p:txBody>
          <a:bodyPr lIns="68400" rIns="68400" tIns="34200" bIns="34200" anchor="ctr">
            <a:noAutofit/>
          </a:bodyPr>
          <a:p>
            <a:pPr>
              <a:lnSpc>
                <a:spcPct val="100000"/>
              </a:lnSpc>
              <a:tabLst>
                <a:tab algn="l" pos="0"/>
              </a:tabLst>
            </a:pPr>
            <a:endParaRPr b="0" lang="en-IN" sz="1800" spc="-1" strike="noStrike">
              <a:latin typeface="Arial"/>
            </a:endParaRPr>
          </a:p>
          <a:p>
            <a:pPr>
              <a:lnSpc>
                <a:spcPct val="100000"/>
              </a:lnSpc>
              <a:tabLst>
                <a:tab algn="l" pos="0"/>
              </a:tabLst>
            </a:pPr>
            <a:endParaRPr b="0" lang="en-IN" sz="1800" spc="-1" strike="noStrike">
              <a:latin typeface="Arial"/>
            </a:endParaRPr>
          </a:p>
          <a:p>
            <a:pPr>
              <a:lnSpc>
                <a:spcPct val="100000"/>
              </a:lnSpc>
              <a:tabLst>
                <a:tab algn="l" pos="0"/>
              </a:tabLst>
            </a:pPr>
            <a:r>
              <a:rPr b="1" lang="en-IN" sz="1000" spc="-1" strike="noStrike">
                <a:solidFill>
                  <a:srgbClr val="2f5496"/>
                </a:solidFill>
                <a:latin typeface="Book Antiqua"/>
                <a:ea typeface="Times New Roman"/>
              </a:rPr>
              <a:t>Problem Definition:</a:t>
            </a:r>
            <a:endParaRPr b="0" lang="en-IN" sz="1000" spc="-1" strike="noStrike">
              <a:latin typeface="Arial"/>
            </a:endParaRPr>
          </a:p>
          <a:p>
            <a:pPr>
              <a:lnSpc>
                <a:spcPct val="100000"/>
              </a:lnSpc>
              <a:tabLst>
                <a:tab algn="l" pos="0"/>
              </a:tabLst>
            </a:pPr>
            <a:r>
              <a:rPr b="0" lang="en-IN" sz="900" spc="-1" strike="noStrike">
                <a:solidFill>
                  <a:srgbClr val="000000"/>
                </a:solidFill>
                <a:latin typeface="Book Antiqua"/>
                <a:ea typeface="Times New Roman"/>
              </a:rPr>
              <a:t>Deforestation Change Detection Using U Net Architecture.</a:t>
            </a:r>
            <a:endParaRPr b="0" lang="en-IN" sz="900" spc="-1" strike="noStrike">
              <a:latin typeface="Arial"/>
            </a:endParaRPr>
          </a:p>
          <a:p>
            <a:pPr>
              <a:lnSpc>
                <a:spcPct val="100000"/>
              </a:lnSpc>
              <a:tabLst>
                <a:tab algn="l" pos="0"/>
              </a:tabLst>
            </a:pPr>
            <a:endParaRPr b="0" lang="en-IN" sz="900" spc="-1" strike="noStrike">
              <a:latin typeface="Arial"/>
            </a:endParaRPr>
          </a:p>
          <a:p>
            <a:pPr>
              <a:lnSpc>
                <a:spcPct val="100000"/>
              </a:lnSpc>
              <a:tabLst>
                <a:tab algn="l" pos="0"/>
              </a:tabLst>
            </a:pPr>
            <a:endParaRPr b="0" lang="en-IN" sz="900" spc="-1" strike="noStrike">
              <a:latin typeface="Arial"/>
            </a:endParaRPr>
          </a:p>
          <a:p>
            <a:pPr>
              <a:lnSpc>
                <a:spcPct val="100000"/>
              </a:lnSpc>
              <a:tabLst>
                <a:tab algn="l" pos="0"/>
              </a:tabLst>
            </a:pPr>
            <a:endParaRPr b="0" lang="en-IN" sz="900" spc="-1" strike="noStrike">
              <a:latin typeface="Arial"/>
            </a:endParaRPr>
          </a:p>
          <a:p>
            <a:pPr>
              <a:lnSpc>
                <a:spcPct val="100000"/>
              </a:lnSpc>
              <a:tabLst>
                <a:tab algn="l" pos="0"/>
              </a:tabLst>
            </a:pPr>
            <a:endParaRPr b="0" lang="en-IN" sz="900" spc="-1" strike="noStrike">
              <a:latin typeface="Arial"/>
            </a:endParaRPr>
          </a:p>
          <a:p>
            <a:pPr>
              <a:lnSpc>
                <a:spcPct val="100000"/>
              </a:lnSpc>
              <a:tabLst>
                <a:tab algn="l" pos="0"/>
              </a:tabLst>
            </a:pPr>
            <a:endParaRPr b="0" lang="en-IN" sz="900" spc="-1" strike="noStrike">
              <a:latin typeface="Arial"/>
            </a:endParaRPr>
          </a:p>
          <a:p>
            <a:pPr>
              <a:lnSpc>
                <a:spcPct val="100000"/>
              </a:lnSpc>
              <a:tabLst>
                <a:tab algn="l" pos="0"/>
              </a:tabLst>
            </a:pPr>
            <a:endParaRPr b="0" lang="en-IN" sz="900" spc="-1" strike="noStrike">
              <a:latin typeface="Arial"/>
            </a:endParaRPr>
          </a:p>
          <a:p>
            <a:pPr>
              <a:lnSpc>
                <a:spcPct val="100000"/>
              </a:lnSpc>
              <a:tabLst>
                <a:tab algn="l" pos="0"/>
              </a:tabLst>
            </a:pPr>
            <a:endParaRPr b="0" lang="en-IN" sz="900" spc="-1" strike="noStrike">
              <a:latin typeface="Arial"/>
            </a:endParaRPr>
          </a:p>
          <a:p>
            <a:pPr>
              <a:lnSpc>
                <a:spcPct val="100000"/>
              </a:lnSpc>
              <a:tabLst>
                <a:tab algn="l" pos="0"/>
              </a:tabLst>
            </a:pPr>
            <a:endParaRPr b="0" lang="en-IN" sz="900" spc="-1" strike="noStrike">
              <a:latin typeface="Arial"/>
            </a:endParaRPr>
          </a:p>
          <a:p>
            <a:pPr>
              <a:lnSpc>
                <a:spcPct val="100000"/>
              </a:lnSpc>
              <a:tabLst>
                <a:tab algn="l" pos="0"/>
              </a:tabLst>
            </a:pPr>
            <a:endParaRPr b="0" lang="en-IN" sz="900" spc="-1" strike="noStrike">
              <a:latin typeface="Arial"/>
            </a:endParaRPr>
          </a:p>
        </p:txBody>
      </p:sp>
      <p:sp>
        <p:nvSpPr>
          <p:cNvPr id="40" name="Google Shape;68;p1"/>
          <p:cNvSpPr/>
          <p:nvPr/>
        </p:nvSpPr>
        <p:spPr>
          <a:xfrm>
            <a:off x="0" y="3240000"/>
            <a:ext cx="2960280" cy="1902240"/>
          </a:xfrm>
          <a:prstGeom prst="rect">
            <a:avLst/>
          </a:prstGeom>
          <a:solidFill>
            <a:srgbClr val="ffffff"/>
          </a:solidFill>
          <a:ln w="0">
            <a:noFill/>
          </a:ln>
        </p:spPr>
        <p:style>
          <a:lnRef idx="0"/>
          <a:fillRef idx="0"/>
          <a:effectRef idx="0"/>
          <a:fontRef idx="minor"/>
        </p:style>
      </p:sp>
      <p:sp>
        <p:nvSpPr>
          <p:cNvPr id="41" name="Google Shape;69;p1"/>
          <p:cNvSpPr/>
          <p:nvPr/>
        </p:nvSpPr>
        <p:spPr>
          <a:xfrm>
            <a:off x="3060000" y="739080"/>
            <a:ext cx="3598920" cy="487080"/>
          </a:xfrm>
          <a:prstGeom prst="rect">
            <a:avLst/>
          </a:prstGeom>
          <a:noFill/>
          <a:ln w="0">
            <a:noFill/>
          </a:ln>
        </p:spPr>
        <p:style>
          <a:lnRef idx="0"/>
          <a:fillRef idx="0"/>
          <a:effectRef idx="0"/>
          <a:fontRef idx="minor"/>
        </p:style>
        <p:txBody>
          <a:bodyPr lIns="90000" rIns="90000" tIns="91440" bIns="91440" anchor="t">
            <a:spAutoFit/>
          </a:bodyPr>
          <a:p>
            <a:pPr>
              <a:lnSpc>
                <a:spcPct val="100000"/>
              </a:lnSpc>
              <a:tabLst>
                <a:tab algn="l" pos="0"/>
              </a:tabLst>
            </a:pPr>
            <a:r>
              <a:rPr b="1" lang="en-IN" sz="1000" spc="-1" strike="noStrike">
                <a:solidFill>
                  <a:srgbClr val="2f5496"/>
                </a:solidFill>
                <a:latin typeface="Book Antiqua"/>
                <a:ea typeface="Times New Roman"/>
              </a:rPr>
              <a:t>Methodology</a:t>
            </a:r>
            <a:endParaRPr b="0" lang="en-IN" sz="1000" spc="-1" strike="noStrike">
              <a:latin typeface="Arial"/>
            </a:endParaRPr>
          </a:p>
          <a:p>
            <a:pPr>
              <a:lnSpc>
                <a:spcPct val="100000"/>
              </a:lnSpc>
              <a:tabLst>
                <a:tab algn="l" pos="0"/>
              </a:tabLst>
            </a:pPr>
            <a:r>
              <a:rPr b="1" lang="en-IN" sz="1000" spc="-1" strike="noStrike">
                <a:solidFill>
                  <a:srgbClr val="2f5496"/>
                </a:solidFill>
                <a:latin typeface="Book Antiqua"/>
                <a:ea typeface="Times New Roman"/>
              </a:rPr>
              <a:t> </a:t>
            </a:r>
            <a:r>
              <a:rPr b="0" lang="en-IN" sz="1000" spc="-1" strike="noStrike">
                <a:solidFill>
                  <a:srgbClr val="2f5496"/>
                </a:solidFill>
                <a:latin typeface="Book Antiqua"/>
                <a:ea typeface="Times New Roman"/>
              </a:rPr>
              <a:t> </a:t>
            </a:r>
            <a:endParaRPr b="0" lang="en-IN" sz="1000" spc="-1" strike="noStrike">
              <a:latin typeface="Arial"/>
            </a:endParaRPr>
          </a:p>
        </p:txBody>
      </p:sp>
      <p:sp>
        <p:nvSpPr>
          <p:cNvPr id="42" name="Google Shape;60;p1"/>
          <p:cNvSpPr/>
          <p:nvPr/>
        </p:nvSpPr>
        <p:spPr>
          <a:xfrm>
            <a:off x="0" y="-13320"/>
            <a:ext cx="9153720" cy="731880"/>
          </a:xfrm>
          <a:prstGeom prst="rect">
            <a:avLst/>
          </a:prstGeom>
          <a:solidFill>
            <a:schemeClr val="dk1"/>
          </a:solidFill>
          <a:ln w="19050">
            <a:solidFill>
              <a:srgbClr val="ffffff"/>
            </a:solidFill>
            <a:miter/>
          </a:ln>
        </p:spPr>
        <p:style>
          <a:lnRef idx="0"/>
          <a:fillRef idx="0"/>
          <a:effectRef idx="0"/>
          <a:fontRef idx="minor"/>
        </p:style>
      </p:sp>
      <p:sp>
        <p:nvSpPr>
          <p:cNvPr id="43" name="Google Shape;61;p1"/>
          <p:cNvSpPr/>
          <p:nvPr/>
        </p:nvSpPr>
        <p:spPr>
          <a:xfrm>
            <a:off x="0" y="-33840"/>
            <a:ext cx="9142560" cy="752400"/>
          </a:xfrm>
          <a:prstGeom prst="rect">
            <a:avLst/>
          </a:prstGeom>
          <a:noFill/>
          <a:ln w="0">
            <a:noFill/>
          </a:ln>
        </p:spPr>
        <p:style>
          <a:lnRef idx="0"/>
          <a:fillRef idx="0"/>
          <a:effectRef idx="0"/>
          <a:fontRef idx="minor"/>
        </p:style>
        <p:txBody>
          <a:bodyPr lIns="68400" rIns="68400" tIns="34200" bIns="34200" anchor="t">
            <a:noAutofit/>
          </a:bodyPr>
          <a:p>
            <a:pPr algn="ctr">
              <a:lnSpc>
                <a:spcPct val="100000"/>
              </a:lnSpc>
            </a:pPr>
            <a:r>
              <a:rPr b="1" lang="en-US" sz="1200" spc="-1" strike="noStrike">
                <a:solidFill>
                  <a:srgbClr val="ffffff"/>
                </a:solidFill>
                <a:latin typeface="Book Antiqua"/>
                <a:ea typeface="Arial"/>
              </a:rPr>
              <a:t>Deforestation Change Detection using U-Net architecture</a:t>
            </a:r>
            <a:endParaRPr b="0" lang="en-IN" sz="1200" spc="-1" strike="noStrike">
              <a:latin typeface="Arial"/>
            </a:endParaRPr>
          </a:p>
          <a:p>
            <a:pPr algn="ctr">
              <a:lnSpc>
                <a:spcPct val="100000"/>
              </a:lnSpc>
            </a:pPr>
            <a:r>
              <a:rPr b="1" lang="en-US" sz="800" spc="-1" strike="noStrike">
                <a:solidFill>
                  <a:srgbClr val="ffffff"/>
                </a:solidFill>
                <a:latin typeface="Book Antiqua"/>
                <a:ea typeface="Arial"/>
              </a:rPr>
              <a:t>Team Members: Pranav Jadhav, Parag Hegde, Kiran D M, Bhuvi Sangam</a:t>
            </a:r>
            <a:endParaRPr b="0" lang="en-IN" sz="800" spc="-1" strike="noStrike">
              <a:latin typeface="Arial"/>
            </a:endParaRPr>
          </a:p>
          <a:p>
            <a:pPr algn="ctr">
              <a:lnSpc>
                <a:spcPct val="100000"/>
              </a:lnSpc>
            </a:pPr>
            <a:r>
              <a:rPr b="0" lang="en-US" sz="800" spc="-1" strike="noStrike">
                <a:solidFill>
                  <a:srgbClr val="ffffff"/>
                </a:solidFill>
                <a:latin typeface="Book Antiqua"/>
                <a:ea typeface="Book Antiqua"/>
              </a:rPr>
              <a:t>Guide: Mrs Indira Bidari</a:t>
            </a:r>
            <a:endParaRPr b="0" lang="en-IN" sz="800" spc="-1" strike="noStrike">
              <a:latin typeface="Arial"/>
            </a:endParaRPr>
          </a:p>
          <a:p>
            <a:pPr algn="ctr">
              <a:lnSpc>
                <a:spcPct val="100000"/>
              </a:lnSpc>
            </a:pPr>
            <a:r>
              <a:rPr b="0" lang="en-US" sz="700" spc="-1" strike="noStrike">
                <a:solidFill>
                  <a:srgbClr val="ffffff"/>
                </a:solidFill>
                <a:latin typeface="Book Antiqua"/>
                <a:ea typeface="Book Antiqua"/>
              </a:rPr>
              <a:t>Team No: S14</a:t>
            </a:r>
            <a:endParaRPr b="0" lang="en-IN" sz="700" spc="-1" strike="noStrike">
              <a:latin typeface="Arial"/>
            </a:endParaRPr>
          </a:p>
          <a:p>
            <a:pPr algn="ctr">
              <a:lnSpc>
                <a:spcPct val="100000"/>
              </a:lnSpc>
            </a:pPr>
            <a:r>
              <a:rPr b="0" i="1" lang="en-US" sz="700" spc="-1" strike="noStrike">
                <a:solidFill>
                  <a:srgbClr val="ffffff"/>
                </a:solidFill>
                <a:latin typeface="Book Antiqua"/>
                <a:ea typeface="Book Antiqua"/>
              </a:rPr>
              <a:t>School of Computer Science and Engineering, KLE Technological University, Hubballi-580021, Karnataka, India</a:t>
            </a:r>
            <a:endParaRPr b="0" lang="en-IN" sz="700" spc="-1" strike="noStrike">
              <a:latin typeface="Arial"/>
            </a:endParaRPr>
          </a:p>
          <a:p>
            <a:pPr algn="ctr">
              <a:lnSpc>
                <a:spcPct val="100000"/>
              </a:lnSpc>
            </a:pPr>
            <a:endParaRPr b="0" lang="en-IN" sz="700" spc="-1" strike="noStrike">
              <a:latin typeface="Arial"/>
            </a:endParaRPr>
          </a:p>
          <a:p>
            <a:pPr algn="ctr">
              <a:lnSpc>
                <a:spcPct val="100000"/>
              </a:lnSpc>
            </a:pPr>
            <a:endParaRPr b="0" lang="en-IN" sz="700" spc="-1" strike="noStrike">
              <a:latin typeface="Arial"/>
            </a:endParaRPr>
          </a:p>
          <a:p>
            <a:pPr algn="ctr">
              <a:lnSpc>
                <a:spcPct val="100000"/>
              </a:lnSpc>
            </a:pPr>
            <a:endParaRPr b="0" lang="en-IN" sz="700" spc="-1" strike="noStrike">
              <a:latin typeface="Arial"/>
            </a:endParaRPr>
          </a:p>
        </p:txBody>
      </p:sp>
      <p:pic>
        <p:nvPicPr>
          <p:cNvPr id="44" name="Google Shape;62;p1" descr=""/>
          <p:cNvPicPr/>
          <p:nvPr/>
        </p:nvPicPr>
        <p:blipFill>
          <a:blip r:embed="rId1"/>
          <a:stretch/>
        </p:blipFill>
        <p:spPr>
          <a:xfrm>
            <a:off x="32400" y="0"/>
            <a:ext cx="490320" cy="490320"/>
          </a:xfrm>
          <a:prstGeom prst="rect">
            <a:avLst/>
          </a:prstGeom>
          <a:ln w="0">
            <a:noFill/>
          </a:ln>
        </p:spPr>
      </p:pic>
      <p:sp>
        <p:nvSpPr>
          <p:cNvPr id="45" name="Google Shape;74;p1"/>
          <p:cNvSpPr/>
          <p:nvPr/>
        </p:nvSpPr>
        <p:spPr>
          <a:xfrm>
            <a:off x="-12960" y="500400"/>
            <a:ext cx="2987280" cy="867240"/>
          </a:xfrm>
          <a:prstGeom prst="rect">
            <a:avLst/>
          </a:prstGeom>
          <a:noFill/>
          <a:ln w="0">
            <a:noFill/>
          </a:ln>
        </p:spPr>
        <p:style>
          <a:lnRef idx="0"/>
          <a:fillRef idx="0"/>
          <a:effectRef idx="0"/>
          <a:fontRef idx="minor"/>
        </p:style>
      </p:sp>
      <p:sp>
        <p:nvSpPr>
          <p:cNvPr id="46" name="Google Shape;63;p1"/>
          <p:cNvSpPr/>
          <p:nvPr/>
        </p:nvSpPr>
        <p:spPr>
          <a:xfrm>
            <a:off x="6748920" y="2956680"/>
            <a:ext cx="2393640" cy="2185920"/>
          </a:xfrm>
          <a:prstGeom prst="rect">
            <a:avLst/>
          </a:prstGeom>
          <a:solidFill>
            <a:srgbClr val="ffffff"/>
          </a:solidFill>
          <a:ln w="0">
            <a:noFill/>
          </a:ln>
        </p:spPr>
        <p:style>
          <a:lnRef idx="0"/>
          <a:fillRef idx="0"/>
          <a:effectRef idx="0"/>
          <a:fontRef idx="minor"/>
        </p:style>
      </p:sp>
      <p:sp>
        <p:nvSpPr>
          <p:cNvPr id="47" name="Google Shape;81;p1"/>
          <p:cNvSpPr/>
          <p:nvPr/>
        </p:nvSpPr>
        <p:spPr>
          <a:xfrm>
            <a:off x="6710760" y="2880000"/>
            <a:ext cx="2445840" cy="2270160"/>
          </a:xfrm>
          <a:prstGeom prst="rect">
            <a:avLst/>
          </a:prstGeom>
          <a:noFill/>
          <a:ln w="0">
            <a:noFill/>
          </a:ln>
        </p:spPr>
        <p:style>
          <a:lnRef idx="0"/>
          <a:fillRef idx="0"/>
          <a:effectRef idx="0"/>
          <a:fontRef idx="minor"/>
        </p:style>
        <p:txBody>
          <a:bodyPr lIns="90000" rIns="90000" tIns="91440" bIns="91440" anchor="t">
            <a:spAutoFit/>
          </a:bodyPr>
          <a:p>
            <a:pPr>
              <a:lnSpc>
                <a:spcPct val="100000"/>
              </a:lnSpc>
              <a:tabLst>
                <a:tab algn="l" pos="0"/>
              </a:tabLst>
            </a:pPr>
            <a:r>
              <a:rPr b="1" lang="en" sz="1000" spc="-1" strike="noStrike">
                <a:solidFill>
                  <a:srgbClr val="2f5496"/>
                </a:solidFill>
                <a:latin typeface="Book Antiqua"/>
                <a:ea typeface="Times New Roman"/>
              </a:rPr>
              <a:t>Conclusion</a:t>
            </a:r>
            <a:endParaRPr b="0" lang="en-IN" sz="1000" spc="-1" strike="noStrike">
              <a:latin typeface="Arial"/>
            </a:endParaRPr>
          </a:p>
          <a:p>
            <a:pPr>
              <a:lnSpc>
                <a:spcPct val="100000"/>
              </a:lnSpc>
              <a:tabLst>
                <a:tab algn="l" pos="0"/>
              </a:tabLst>
            </a:pPr>
            <a:endParaRPr b="0" lang="en-IN" sz="1000" spc="-1" strike="noStrike">
              <a:latin typeface="Arial"/>
            </a:endParaRPr>
          </a:p>
          <a:p>
            <a:pPr>
              <a:lnSpc>
                <a:spcPct val="100000"/>
              </a:lnSpc>
              <a:tabLst>
                <a:tab algn="l" pos="0"/>
              </a:tabLst>
            </a:pPr>
            <a:r>
              <a:rPr b="0" lang="en" sz="900" spc="-1" strike="noStrike">
                <a:solidFill>
                  <a:srgbClr val="000000"/>
                </a:solidFill>
                <a:latin typeface="Book Antiqua"/>
                <a:ea typeface="Times New Roman"/>
              </a:rPr>
              <a:t>In this work, we detect the change in landcover that has occurred between a pair of RGB images. Along with images from two timeframes, the dataset also has ground truth images, which are used while training the model. The images are initially preprocessed and then, they are given as input to the U-Net model for training. The U-Net model performs segmentation and detects the change between the pair of input images.The trained model is tested on the testing dataset and the dice accuracy obtained is 89%</a:t>
            </a:r>
            <a:endParaRPr b="0" lang="en-IN" sz="900" spc="-1" strike="noStrike">
              <a:latin typeface="Arial"/>
            </a:endParaRPr>
          </a:p>
        </p:txBody>
      </p:sp>
      <p:sp>
        <p:nvSpPr>
          <p:cNvPr id="48" name="TextBox 17"/>
          <p:cNvSpPr/>
          <p:nvPr/>
        </p:nvSpPr>
        <p:spPr>
          <a:xfrm flipV="1">
            <a:off x="7200000" y="4089600"/>
            <a:ext cx="1868040" cy="22680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pPr>
            <a:r>
              <a:rPr b="0" lang="en-US" sz="900" spc="-1" strike="noStrike">
                <a:solidFill>
                  <a:srgbClr val="000000"/>
                </a:solidFill>
                <a:latin typeface="Book Antiqua"/>
                <a:ea typeface="Arial"/>
              </a:rPr>
              <a:t> </a:t>
            </a:r>
            <a:endParaRPr b="0" lang="en-IN" sz="900" spc="-1" strike="noStrike">
              <a:latin typeface="Arial"/>
            </a:endParaRPr>
          </a:p>
        </p:txBody>
      </p:sp>
      <p:sp>
        <p:nvSpPr>
          <p:cNvPr id="49" name="Google Shape;54;p1"/>
          <p:cNvSpPr/>
          <p:nvPr/>
        </p:nvSpPr>
        <p:spPr>
          <a:xfrm>
            <a:off x="6748920" y="729720"/>
            <a:ext cx="2393640" cy="2149200"/>
          </a:xfrm>
          <a:prstGeom prst="rect">
            <a:avLst/>
          </a:prstGeom>
          <a:solidFill>
            <a:srgbClr val="ffffff"/>
          </a:solidFill>
          <a:ln w="0">
            <a:noFill/>
          </a:ln>
        </p:spPr>
        <p:style>
          <a:lnRef idx="0"/>
          <a:fillRef idx="0"/>
          <a:effectRef idx="0"/>
          <a:fontRef idx="minor"/>
        </p:style>
        <p:txBody>
          <a:bodyPr lIns="68400" rIns="68400" tIns="34200" bIns="34200" anchor="ctr">
            <a:noAutofit/>
          </a:bodyPr>
          <a:p>
            <a:pPr>
              <a:lnSpc>
                <a:spcPct val="100000"/>
              </a:lnSpc>
              <a:tabLst>
                <a:tab algn="l" pos="0"/>
              </a:tabLst>
            </a:pPr>
            <a:endParaRPr b="0" lang="en-IN" sz="1800" spc="-1" strike="noStrike">
              <a:latin typeface="Arial"/>
            </a:endParaRPr>
          </a:p>
          <a:p>
            <a:pPr>
              <a:lnSpc>
                <a:spcPct val="100000"/>
              </a:lnSpc>
              <a:tabLst>
                <a:tab algn="l" pos="0"/>
              </a:tabLst>
            </a:pPr>
            <a:endParaRPr b="0" lang="en-IN" sz="1800" spc="-1" strike="noStrike">
              <a:latin typeface="Arial"/>
            </a:endParaRPr>
          </a:p>
          <a:p>
            <a:pPr>
              <a:lnSpc>
                <a:spcPct val="100000"/>
              </a:lnSpc>
              <a:tabLst>
                <a:tab algn="l" pos="0"/>
              </a:tabLst>
            </a:pPr>
            <a:endParaRPr b="0" lang="en-IN" sz="1800" spc="-1" strike="noStrike">
              <a:latin typeface="Arial"/>
            </a:endParaRPr>
          </a:p>
          <a:p>
            <a:pPr>
              <a:lnSpc>
                <a:spcPct val="100000"/>
              </a:lnSpc>
              <a:tabLst>
                <a:tab algn="l" pos="0"/>
              </a:tabLst>
            </a:pPr>
            <a:endParaRPr b="0" lang="en-IN" sz="1800" spc="-1" strike="noStrike">
              <a:latin typeface="Arial"/>
            </a:endParaRPr>
          </a:p>
          <a:p>
            <a:pPr>
              <a:lnSpc>
                <a:spcPct val="100000"/>
              </a:lnSpc>
              <a:tabLst>
                <a:tab algn="l" pos="0"/>
              </a:tabLst>
            </a:pPr>
            <a:endParaRPr b="0" lang="en-IN" sz="1800" spc="-1" strike="noStrike">
              <a:latin typeface="Arial"/>
            </a:endParaRPr>
          </a:p>
          <a:p>
            <a:pPr>
              <a:lnSpc>
                <a:spcPct val="100000"/>
              </a:lnSpc>
              <a:tabLst>
                <a:tab algn="l" pos="0"/>
              </a:tabLst>
            </a:pPr>
            <a:endParaRPr b="0" lang="en-IN" sz="1800" spc="-1" strike="noStrike">
              <a:latin typeface="Arial"/>
            </a:endParaRPr>
          </a:p>
          <a:p>
            <a:pPr>
              <a:lnSpc>
                <a:spcPct val="100000"/>
              </a:lnSpc>
              <a:tabLst>
                <a:tab algn="l" pos="0"/>
              </a:tabLst>
            </a:pPr>
            <a:endParaRPr b="0" lang="en-IN" sz="1800" spc="-1" strike="noStrike">
              <a:latin typeface="Arial"/>
            </a:endParaRPr>
          </a:p>
          <a:p>
            <a:pPr>
              <a:lnSpc>
                <a:spcPct val="100000"/>
              </a:lnSpc>
              <a:tabLst>
                <a:tab algn="l" pos="0"/>
              </a:tabLst>
            </a:pPr>
            <a:endParaRPr b="0" lang="en-IN" sz="1800" spc="-1" strike="noStrike">
              <a:latin typeface="Arial"/>
            </a:endParaRPr>
          </a:p>
          <a:p>
            <a:pPr>
              <a:lnSpc>
                <a:spcPct val="100000"/>
              </a:lnSpc>
              <a:tabLst>
                <a:tab algn="l" pos="0"/>
              </a:tabLst>
            </a:pPr>
            <a:endParaRPr b="0" lang="en-IN" sz="1800" spc="-1" strike="noStrike">
              <a:latin typeface="Arial"/>
            </a:endParaRPr>
          </a:p>
          <a:p>
            <a:pPr>
              <a:lnSpc>
                <a:spcPct val="100000"/>
              </a:lnSpc>
              <a:tabLst>
                <a:tab algn="l" pos="0"/>
              </a:tabLst>
            </a:pPr>
            <a:endParaRPr b="0" lang="en-IN" sz="1800" spc="-1" strike="noStrike">
              <a:latin typeface="Arial"/>
            </a:endParaRPr>
          </a:p>
        </p:txBody>
      </p:sp>
      <p:sp>
        <p:nvSpPr>
          <p:cNvPr id="50" name="Google Shape;71;p1"/>
          <p:cNvSpPr/>
          <p:nvPr/>
        </p:nvSpPr>
        <p:spPr>
          <a:xfrm>
            <a:off x="6705720" y="525600"/>
            <a:ext cx="2628360" cy="202680"/>
          </a:xfrm>
          <a:prstGeom prst="rect">
            <a:avLst/>
          </a:prstGeom>
          <a:noFill/>
          <a:ln w="0">
            <a:noFill/>
          </a:ln>
        </p:spPr>
        <p:style>
          <a:lnRef idx="0"/>
          <a:fillRef idx="0"/>
          <a:effectRef idx="0"/>
          <a:fontRef idx="minor"/>
        </p:style>
        <p:txBody>
          <a:bodyPr lIns="90000" rIns="90000" tIns="91440" bIns="91440" anchor="t">
            <a:noAutofit/>
          </a:bodyPr>
          <a:p>
            <a:pPr>
              <a:lnSpc>
                <a:spcPct val="100000"/>
              </a:lnSpc>
              <a:tabLst>
                <a:tab algn="l" pos="0"/>
              </a:tabLst>
            </a:pPr>
            <a:endParaRPr b="0" lang="en-IN" sz="1800" spc="-1" strike="noStrike">
              <a:latin typeface="Arial"/>
            </a:endParaRPr>
          </a:p>
          <a:p>
            <a:pPr>
              <a:lnSpc>
                <a:spcPct val="100000"/>
              </a:lnSpc>
              <a:tabLst>
                <a:tab algn="l" pos="0"/>
              </a:tabLst>
            </a:pPr>
            <a:r>
              <a:rPr b="1" lang="en-IN" sz="1000" spc="-1" strike="noStrike">
                <a:solidFill>
                  <a:srgbClr val="2f5496"/>
                </a:solidFill>
                <a:latin typeface="Book Antiqua"/>
                <a:ea typeface="Times New Roman"/>
              </a:rPr>
              <a:t>Results </a:t>
            </a:r>
            <a:endParaRPr b="0" lang="en-IN" sz="1000" spc="-1" strike="noStrike">
              <a:latin typeface="Arial"/>
            </a:endParaRPr>
          </a:p>
          <a:p>
            <a:pPr>
              <a:lnSpc>
                <a:spcPct val="100000"/>
              </a:lnSpc>
              <a:tabLst>
                <a:tab algn="l" pos="0"/>
              </a:tabLst>
            </a:pPr>
            <a:endParaRPr b="0" lang="en-IN" sz="1000" spc="-1" strike="noStrike">
              <a:latin typeface="Arial"/>
            </a:endParaRPr>
          </a:p>
        </p:txBody>
      </p:sp>
      <p:sp>
        <p:nvSpPr>
          <p:cNvPr id="51" name="TextBox 25"/>
          <p:cNvSpPr/>
          <p:nvPr/>
        </p:nvSpPr>
        <p:spPr>
          <a:xfrm>
            <a:off x="6762240" y="2241360"/>
            <a:ext cx="232596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000000"/>
                </a:solidFill>
                <a:latin typeface="Book Antiqua"/>
                <a:ea typeface="Arial"/>
              </a:rPr>
              <a:t>The model was able to achieve an accuracy of 89% measured using dice score test. The Predicted and actual output are shown in the below figure.</a:t>
            </a:r>
            <a:endParaRPr b="0" lang="en-IN" sz="900" spc="-1" strike="noStrike">
              <a:latin typeface="Arial"/>
            </a:endParaRPr>
          </a:p>
        </p:txBody>
      </p:sp>
      <p:sp>
        <p:nvSpPr>
          <p:cNvPr id="52" name="TextBox 40"/>
          <p:cNvSpPr/>
          <p:nvPr/>
        </p:nvSpPr>
        <p:spPr>
          <a:xfrm>
            <a:off x="14400" y="3177360"/>
            <a:ext cx="2960280" cy="516240"/>
          </a:xfrm>
          <a:prstGeom prst="rect">
            <a:avLst/>
          </a:prstGeom>
          <a:noFill/>
          <a:ln w="0">
            <a:noFill/>
          </a:ln>
        </p:spPr>
        <p:style>
          <a:lnRef idx="0"/>
          <a:fillRef idx="0"/>
          <a:effectRef idx="0"/>
          <a:fontRef idx="minor"/>
        </p:style>
        <p:txBody>
          <a:bodyPr lIns="90000" rIns="90000" tIns="45000" bIns="45000" anchor="t">
            <a:spAutoFit/>
          </a:bodyPr>
          <a:p>
            <a:pPr>
              <a:lnSpc>
                <a:spcPct val="100000"/>
              </a:lnSpc>
              <a:tabLst>
                <a:tab algn="l" pos="0"/>
              </a:tabLst>
            </a:pPr>
            <a:endParaRPr b="0" lang="en-IN" sz="1800" spc="-1" strike="noStrike">
              <a:latin typeface="Arial"/>
            </a:endParaRPr>
          </a:p>
          <a:p>
            <a:pPr>
              <a:lnSpc>
                <a:spcPct val="100000"/>
              </a:lnSpc>
              <a:tabLst>
                <a:tab algn="l" pos="0"/>
              </a:tabLst>
            </a:pPr>
            <a:r>
              <a:rPr b="1" lang="en-IN" sz="1000" spc="-1" strike="noStrike">
                <a:solidFill>
                  <a:srgbClr val="2f5496"/>
                </a:solidFill>
                <a:latin typeface="Book Antiqua"/>
                <a:ea typeface="Times New Roman"/>
              </a:rPr>
              <a:t>Objectives</a:t>
            </a:r>
            <a:endParaRPr b="0" lang="en-IN" sz="1000" spc="-1" strike="noStrike">
              <a:latin typeface="Arial"/>
            </a:endParaRPr>
          </a:p>
        </p:txBody>
      </p:sp>
      <p:sp>
        <p:nvSpPr>
          <p:cNvPr id="53" name="TextBox 41"/>
          <p:cNvSpPr/>
          <p:nvPr/>
        </p:nvSpPr>
        <p:spPr>
          <a:xfrm>
            <a:off x="0" y="3600000"/>
            <a:ext cx="2878920" cy="14612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en-IN" sz="1800" spc="-1" strike="noStrike">
              <a:latin typeface="Arial"/>
            </a:endParaRPr>
          </a:p>
          <a:p>
            <a:pPr>
              <a:lnSpc>
                <a:spcPct val="100000"/>
              </a:lnSpc>
            </a:pPr>
            <a:r>
              <a:rPr b="0" lang="en-US" sz="900" spc="-1" strike="noStrike">
                <a:solidFill>
                  <a:srgbClr val="000000"/>
                </a:solidFill>
                <a:latin typeface="Book Antiqua"/>
                <a:ea typeface="Arial"/>
              </a:rPr>
              <a:t>To Detect the change in the forest cover due to deforestation over two time series in same place</a:t>
            </a:r>
            <a:endParaRPr b="0" lang="en-IN" sz="900" spc="-1" strike="noStrike">
              <a:latin typeface="Arial"/>
            </a:endParaRPr>
          </a:p>
          <a:p>
            <a:pPr>
              <a:lnSpc>
                <a:spcPct val="100000"/>
              </a:lnSpc>
            </a:pPr>
            <a:r>
              <a:rPr b="0" lang="en-US" sz="900" spc="-1" strike="noStrike">
                <a:solidFill>
                  <a:srgbClr val="000000"/>
                </a:solidFill>
                <a:latin typeface="Book Antiqua"/>
                <a:ea typeface="Arial"/>
              </a:rPr>
              <a:t>To apply deep learning techniques in deforestation change detection.</a:t>
            </a:r>
            <a:endParaRPr b="0" lang="en-IN" sz="900" spc="-1" strike="noStrike">
              <a:latin typeface="Arial"/>
            </a:endParaRPr>
          </a:p>
          <a:p>
            <a:pPr>
              <a:lnSpc>
                <a:spcPct val="100000"/>
              </a:lnSpc>
            </a:pPr>
            <a:r>
              <a:rPr b="0" lang="en-US" sz="900" spc="-1" strike="noStrike">
                <a:solidFill>
                  <a:srgbClr val="000000"/>
                </a:solidFill>
                <a:latin typeface="Book Antiqua"/>
                <a:ea typeface="Arial"/>
              </a:rPr>
              <a:t>To analyze the performance of the U-Net architecture in deforestation change detection.</a:t>
            </a:r>
            <a:endParaRPr b="0" lang="en-IN" sz="900" spc="-1" strike="noStrike">
              <a:latin typeface="Arial"/>
            </a:endParaRPr>
          </a:p>
          <a:p>
            <a:pPr>
              <a:lnSpc>
                <a:spcPct val="100000"/>
              </a:lnSpc>
            </a:pPr>
            <a:r>
              <a:rPr b="0" lang="en-US" sz="900" spc="-1" strike="noStrike">
                <a:solidFill>
                  <a:srgbClr val="000000"/>
                </a:solidFill>
                <a:latin typeface="Book Antiqua"/>
                <a:ea typeface="Arial"/>
              </a:rPr>
              <a:t>To generate the predicted change detection output image.</a:t>
            </a:r>
            <a:endParaRPr b="0" lang="en-IN" sz="900" spc="-1" strike="noStrike">
              <a:latin typeface="Arial"/>
            </a:endParaRPr>
          </a:p>
        </p:txBody>
      </p:sp>
      <p:sp>
        <p:nvSpPr>
          <p:cNvPr id="54" name="Google Shape;59;p 1"/>
          <p:cNvSpPr/>
          <p:nvPr/>
        </p:nvSpPr>
        <p:spPr>
          <a:xfrm>
            <a:off x="0" y="520920"/>
            <a:ext cx="2886480" cy="252000"/>
          </a:xfrm>
          <a:prstGeom prst="rect">
            <a:avLst/>
          </a:prstGeom>
          <a:noFill/>
          <a:ln w="0">
            <a:noFill/>
          </a:ln>
        </p:spPr>
        <p:style>
          <a:lnRef idx="0"/>
          <a:fillRef idx="0"/>
          <a:effectRef idx="0"/>
          <a:fontRef idx="minor"/>
        </p:style>
        <p:txBody>
          <a:bodyPr lIns="68400" rIns="68400" tIns="34200" bIns="34200" anchor="t">
            <a:noAutofit/>
          </a:bodyPr>
          <a:p>
            <a:pPr>
              <a:lnSpc>
                <a:spcPct val="100000"/>
              </a:lnSpc>
              <a:tabLst>
                <a:tab algn="l" pos="0"/>
              </a:tabLst>
            </a:pPr>
            <a:endParaRPr b="0" lang="en-IN" sz="1800" spc="-1" strike="noStrike">
              <a:latin typeface="Arial"/>
            </a:endParaRPr>
          </a:p>
          <a:p>
            <a:pPr>
              <a:lnSpc>
                <a:spcPct val="100000"/>
              </a:lnSpc>
              <a:tabLst>
                <a:tab algn="l" pos="0"/>
              </a:tabLst>
            </a:pPr>
            <a:r>
              <a:rPr b="1" lang="en" sz="1000" spc="-1" strike="noStrike">
                <a:solidFill>
                  <a:srgbClr val="2f5496"/>
                </a:solidFill>
                <a:latin typeface="Book Antiqua"/>
                <a:ea typeface="Times New Roman"/>
              </a:rPr>
              <a:t>Problem Domain:</a:t>
            </a:r>
            <a:endParaRPr b="0" lang="en-IN" sz="1000" spc="-1" strike="noStrike">
              <a:latin typeface="Arial"/>
            </a:endParaRPr>
          </a:p>
          <a:p>
            <a:pPr>
              <a:lnSpc>
                <a:spcPct val="100000"/>
              </a:lnSpc>
              <a:tabLst>
                <a:tab algn="l" pos="0"/>
              </a:tabLst>
            </a:pPr>
            <a:r>
              <a:rPr b="0" lang="en" sz="900" spc="-1" strike="noStrike">
                <a:solidFill>
                  <a:srgbClr val="000000"/>
                </a:solidFill>
                <a:latin typeface="Book Antiqua"/>
                <a:ea typeface="Times New Roman"/>
              </a:rPr>
              <a:t>Deep Learning</a:t>
            </a:r>
            <a:endParaRPr b="0" lang="en-IN" sz="900" spc="-1" strike="noStrike">
              <a:latin typeface="Arial"/>
            </a:endParaRPr>
          </a:p>
        </p:txBody>
      </p:sp>
      <p:pic>
        <p:nvPicPr>
          <p:cNvPr id="55" name="" descr=""/>
          <p:cNvPicPr/>
          <p:nvPr/>
        </p:nvPicPr>
        <p:blipFill>
          <a:blip r:embed="rId2"/>
          <a:stretch/>
        </p:blipFill>
        <p:spPr>
          <a:xfrm>
            <a:off x="3240000" y="1397160"/>
            <a:ext cx="3238560" cy="1841400"/>
          </a:xfrm>
          <a:prstGeom prst="rect">
            <a:avLst/>
          </a:prstGeom>
          <a:ln w="0">
            <a:noFill/>
          </a:ln>
        </p:spPr>
      </p:pic>
      <p:pic>
        <p:nvPicPr>
          <p:cNvPr id="56" name="" descr=""/>
          <p:cNvPicPr/>
          <p:nvPr/>
        </p:nvPicPr>
        <p:blipFill>
          <a:blip r:embed="rId3"/>
          <a:stretch/>
        </p:blipFill>
        <p:spPr>
          <a:xfrm>
            <a:off x="6800040" y="1080360"/>
            <a:ext cx="2198520" cy="538560"/>
          </a:xfrm>
          <a:prstGeom prst="rect">
            <a:avLst/>
          </a:prstGeom>
          <a:ln w="0">
            <a:noFill/>
          </a:ln>
        </p:spPr>
      </p:pic>
      <p:pic>
        <p:nvPicPr>
          <p:cNvPr id="57" name="" descr=""/>
          <p:cNvPicPr/>
          <p:nvPr/>
        </p:nvPicPr>
        <p:blipFill>
          <a:blip r:embed="rId4"/>
          <a:stretch/>
        </p:blipFill>
        <p:spPr>
          <a:xfrm>
            <a:off x="6800400" y="1620360"/>
            <a:ext cx="2198520" cy="53856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37</TotalTime>
  <Application>LibreOffice/7.2.3.2$Windows_X86_64 LibreOffice_project/d166454616c1632304285822f9c83ce2e660fd92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2022-12-21T17:12:42Z</dcterms:modified>
  <cp:revision>10</cp:revision>
  <dc:subject/>
  <dc:title/>
</cp:coreProperties>
</file>

<file path=docProps/custom.xml><?xml version="1.0" encoding="utf-8"?>
<Properties xmlns="http://schemas.openxmlformats.org/officeDocument/2006/custom-properties" xmlns:vt="http://schemas.openxmlformats.org/officeDocument/2006/docPropsVTypes"/>
</file>