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E62C449-E151-412D-8854-4BE9865AE4B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976AD86-AB3C-4D1E-8AAE-B7EDECC9A7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6864" cy="2160240"/>
          </a:xfrm>
        </p:spPr>
        <p:txBody>
          <a:bodyPr/>
          <a:lstStyle/>
          <a:p>
            <a:r>
              <a:rPr lang="en-US" dirty="0" smtClean="0"/>
              <a:t>IPL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SUBMITTED BY –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PARAG RANJAN BEHERA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03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8856984" cy="54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87727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Team performance can be seen across all season based on wins and losses.</a:t>
            </a:r>
          </a:p>
        </p:txBody>
      </p:sp>
    </p:spTree>
    <p:extLst>
      <p:ext uri="{BB962C8B-B14F-4D97-AF65-F5344CB8AC3E}">
        <p14:creationId xmlns:p14="http://schemas.microsoft.com/office/powerpoint/2010/main" val="1797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712968" cy="44644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15719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Win percentage of each team is calculated across all the seasons based on Home and Away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1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532440" cy="4824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1763" y="530120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Toss winner who opted for fielding first have won more matches.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Toss winner who opted for batting first have lost more matches.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6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5" y="116632"/>
            <a:ext cx="8684242" cy="5112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1674" y="551723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Mumbai Indians have biggest wins by runs across all the season.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Both Royal Challengers Bangalore and Chennai Super Kings have biggest wins by runs in 3 seasons each.</a:t>
            </a:r>
          </a:p>
        </p:txBody>
      </p:sp>
    </p:spTree>
    <p:extLst>
      <p:ext uri="{BB962C8B-B14F-4D97-AF65-F5344CB8AC3E}">
        <p14:creationId xmlns:p14="http://schemas.microsoft.com/office/powerpoint/2010/main" val="71518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116632"/>
            <a:ext cx="9002381" cy="48774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520" y="515719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Chennai Super Kings have the biggest wins by wickets across all the seasons.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Royal Challengers Bangalore have the biggest wins by wickets in 2 seasons which are 2010 and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116632"/>
            <a:ext cx="8954750" cy="5040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698" y="551723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Chennai Super Kings have scored 246 against Rajasthan Royals which is the Highest totals across all the seasons.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2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5328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042" y="5659507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SK </a:t>
            </a:r>
            <a:r>
              <a:rPr lang="en-US" dirty="0" err="1" smtClean="0"/>
              <a:t>Raina</a:t>
            </a:r>
            <a:r>
              <a:rPr lang="en-US" dirty="0" smtClean="0"/>
              <a:t>  has scored most amount of runs across all the seasons , followed by V </a:t>
            </a:r>
            <a:r>
              <a:rPr lang="en-US" dirty="0" err="1" smtClean="0"/>
              <a:t>Kohli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6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" y="116632"/>
            <a:ext cx="8968257" cy="5400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239" y="5712436"/>
            <a:ext cx="860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SL Malinga have most number of wickets across all the seasons , followed by A Mishra.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0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632"/>
            <a:ext cx="8712968" cy="52565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520" y="5733256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G </a:t>
            </a:r>
            <a:r>
              <a:rPr lang="en-US" dirty="0" err="1" smtClean="0"/>
              <a:t>Gambhir</a:t>
            </a:r>
            <a:r>
              <a:rPr lang="en-US" dirty="0" smtClean="0"/>
              <a:t> has most number of 4s , followed by SK </a:t>
            </a:r>
            <a:r>
              <a:rPr lang="en-US" dirty="0" err="1" smtClean="0"/>
              <a:t>Raina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4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928992" cy="5472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5046" y="5877272"/>
            <a:ext cx="854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CH Gayle has hit most number of 6s , followed by SK </a:t>
            </a:r>
            <a:r>
              <a:rPr lang="en-US" dirty="0" err="1" smtClean="0"/>
              <a:t>Raina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356</TotalTime>
  <Words>216</Words>
  <Application>Microsoft Office PowerPoint</Application>
  <PresentationFormat>On-screen Show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IPL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ASSIGNMENT</dc:title>
  <dc:creator>Parag</dc:creator>
  <cp:lastModifiedBy>Parag</cp:lastModifiedBy>
  <cp:revision>14</cp:revision>
  <dcterms:created xsi:type="dcterms:W3CDTF">2022-10-11T07:38:12Z</dcterms:created>
  <dcterms:modified xsi:type="dcterms:W3CDTF">2022-10-11T13:35:01Z</dcterms:modified>
</cp:coreProperties>
</file>