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79" r:id="rId5"/>
    <p:sldId id="278" r:id="rId6"/>
    <p:sldId id="280" r:id="rId7"/>
    <p:sldId id="281" r:id="rId8"/>
    <p:sldId id="282" r:id="rId9"/>
    <p:sldId id="283" r:id="rId10"/>
    <p:sldId id="284"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0D609-411D-485A-9AA0-CC4651443453}" v="22" dt="2023-01-09T18:26:0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khar Dash Shubhranshu" userId="08a890ca-2a46-46aa-9c29-0e047512f3cf" providerId="ADAL" clId="{DF202A66-B41B-482B-83F3-3F61AEB80626}"/>
    <pc:docChg chg="undo custSel addSld delSld modSld sldOrd">
      <pc:chgData name="Shekhar Dash Shubhranshu" userId="08a890ca-2a46-46aa-9c29-0e047512f3cf" providerId="ADAL" clId="{DF202A66-B41B-482B-83F3-3F61AEB80626}" dt="2022-10-11T15:40:18.408" v="7979" actId="20577"/>
      <pc:docMkLst>
        <pc:docMk/>
      </pc:docMkLst>
      <pc:sldChg chg="addSp delSp modSp new mod">
        <pc:chgData name="Shekhar Dash Shubhranshu" userId="08a890ca-2a46-46aa-9c29-0e047512f3cf" providerId="ADAL" clId="{DF202A66-B41B-482B-83F3-3F61AEB80626}" dt="2022-10-11T13:59:27.006" v="167" actId="255"/>
        <pc:sldMkLst>
          <pc:docMk/>
          <pc:sldMk cId="2371242959" sldId="256"/>
        </pc:sldMkLst>
        <pc:spChg chg="del">
          <ac:chgData name="Shekhar Dash Shubhranshu" userId="08a890ca-2a46-46aa-9c29-0e047512f3cf" providerId="ADAL" clId="{DF202A66-B41B-482B-83F3-3F61AEB80626}" dt="2022-10-11T13:55:42.683" v="1" actId="478"/>
          <ac:spMkLst>
            <pc:docMk/>
            <pc:sldMk cId="2371242959" sldId="256"/>
            <ac:spMk id="2" creationId="{DF73CB27-AC94-459A-8478-795D4273201F}"/>
          </ac:spMkLst>
        </pc:spChg>
        <pc:spChg chg="del">
          <ac:chgData name="Shekhar Dash Shubhranshu" userId="08a890ca-2a46-46aa-9c29-0e047512f3cf" providerId="ADAL" clId="{DF202A66-B41B-482B-83F3-3F61AEB80626}" dt="2022-10-11T13:55:44.924" v="2" actId="478"/>
          <ac:spMkLst>
            <pc:docMk/>
            <pc:sldMk cId="2371242959" sldId="256"/>
            <ac:spMk id="3" creationId="{CF873F0F-0053-43CD-9BAD-362151DBF295}"/>
          </ac:spMkLst>
        </pc:spChg>
        <pc:spChg chg="add mod">
          <ac:chgData name="Shekhar Dash Shubhranshu" userId="08a890ca-2a46-46aa-9c29-0e047512f3cf" providerId="ADAL" clId="{DF202A66-B41B-482B-83F3-3F61AEB80626}" dt="2022-10-11T13:59:27.006" v="167" actId="255"/>
          <ac:spMkLst>
            <pc:docMk/>
            <pc:sldMk cId="2371242959" sldId="256"/>
            <ac:spMk id="4" creationId="{C2893DF1-786E-408D-8F39-7210B172B206}"/>
          </ac:spMkLst>
        </pc:spChg>
        <pc:spChg chg="add mod">
          <ac:chgData name="Shekhar Dash Shubhranshu" userId="08a890ca-2a46-46aa-9c29-0e047512f3cf" providerId="ADAL" clId="{DF202A66-B41B-482B-83F3-3F61AEB80626}" dt="2022-10-11T13:57:25.092" v="46" actId="1582"/>
          <ac:spMkLst>
            <pc:docMk/>
            <pc:sldMk cId="2371242959" sldId="256"/>
            <ac:spMk id="5" creationId="{27115BD8-1528-4776-9E8E-76676D3E0237}"/>
          </ac:spMkLst>
        </pc:spChg>
        <pc:spChg chg="add mod">
          <ac:chgData name="Shekhar Dash Shubhranshu" userId="08a890ca-2a46-46aa-9c29-0e047512f3cf" providerId="ADAL" clId="{DF202A66-B41B-482B-83F3-3F61AEB80626}" dt="2022-10-11T13:59:16.601" v="164" actId="115"/>
          <ac:spMkLst>
            <pc:docMk/>
            <pc:sldMk cId="2371242959" sldId="256"/>
            <ac:spMk id="6" creationId="{61C92C4C-6E46-4C20-A240-C10106908E63}"/>
          </ac:spMkLst>
        </pc:spChg>
        <pc:spChg chg="add mod">
          <ac:chgData name="Shekhar Dash Shubhranshu" userId="08a890ca-2a46-46aa-9c29-0e047512f3cf" providerId="ADAL" clId="{DF202A66-B41B-482B-83F3-3F61AEB80626}" dt="2022-10-11T13:59:06.300" v="160" actId="115"/>
          <ac:spMkLst>
            <pc:docMk/>
            <pc:sldMk cId="2371242959" sldId="256"/>
            <ac:spMk id="7" creationId="{183146A1-5956-4556-AF88-1F3D4328A475}"/>
          </ac:spMkLst>
        </pc:spChg>
      </pc:sldChg>
      <pc:sldChg chg="addSp delSp modSp new mod">
        <pc:chgData name="Shekhar Dash Shubhranshu" userId="08a890ca-2a46-46aa-9c29-0e047512f3cf" providerId="ADAL" clId="{DF202A66-B41B-482B-83F3-3F61AEB80626}" dt="2022-10-11T14:29:57.586" v="2331" actId="113"/>
        <pc:sldMkLst>
          <pc:docMk/>
          <pc:sldMk cId="1127298405" sldId="257"/>
        </pc:sldMkLst>
        <pc:spChg chg="del">
          <ac:chgData name="Shekhar Dash Shubhranshu" userId="08a890ca-2a46-46aa-9c29-0e047512f3cf" providerId="ADAL" clId="{DF202A66-B41B-482B-83F3-3F61AEB80626}" dt="2022-10-11T13:59:40.694" v="169" actId="478"/>
          <ac:spMkLst>
            <pc:docMk/>
            <pc:sldMk cId="1127298405" sldId="257"/>
            <ac:spMk id="2" creationId="{509F7E66-48D1-4DD0-B2A7-66503427BAA3}"/>
          </ac:spMkLst>
        </pc:spChg>
        <pc:spChg chg="del">
          <ac:chgData name="Shekhar Dash Shubhranshu" userId="08a890ca-2a46-46aa-9c29-0e047512f3cf" providerId="ADAL" clId="{DF202A66-B41B-482B-83F3-3F61AEB80626}" dt="2022-10-11T13:59:42.343" v="170" actId="478"/>
          <ac:spMkLst>
            <pc:docMk/>
            <pc:sldMk cId="1127298405" sldId="257"/>
            <ac:spMk id="3" creationId="{5D1C2D9C-602A-4F22-8032-57AFD3E7F918}"/>
          </ac:spMkLst>
        </pc:spChg>
        <pc:spChg chg="add mod">
          <ac:chgData name="Shekhar Dash Shubhranshu" userId="08a890ca-2a46-46aa-9c29-0e047512f3cf" providerId="ADAL" clId="{DF202A66-B41B-482B-83F3-3F61AEB80626}" dt="2022-10-11T13:59:47.286" v="171"/>
          <ac:spMkLst>
            <pc:docMk/>
            <pc:sldMk cId="1127298405" sldId="257"/>
            <ac:spMk id="4" creationId="{6C5BC705-9BFA-4D83-9999-DEFA7BA21D79}"/>
          </ac:spMkLst>
        </pc:spChg>
        <pc:spChg chg="add mod">
          <ac:chgData name="Shekhar Dash Shubhranshu" userId="08a890ca-2a46-46aa-9c29-0e047512f3cf" providerId="ADAL" clId="{DF202A66-B41B-482B-83F3-3F61AEB80626}" dt="2022-10-11T14:29:57.586" v="2331" actId="113"/>
          <ac:spMkLst>
            <pc:docMk/>
            <pc:sldMk cId="1127298405" sldId="257"/>
            <ac:spMk id="5" creationId="{060BF669-9E55-4CD8-AB98-65C316354E2D}"/>
          </ac:spMkLst>
        </pc:spChg>
        <pc:spChg chg="add mod">
          <ac:chgData name="Shekhar Dash Shubhranshu" userId="08a890ca-2a46-46aa-9c29-0e047512f3cf" providerId="ADAL" clId="{DF202A66-B41B-482B-83F3-3F61AEB80626}" dt="2022-10-11T14:09:45.793" v="852" actId="255"/>
          <ac:spMkLst>
            <pc:docMk/>
            <pc:sldMk cId="1127298405" sldId="257"/>
            <ac:spMk id="6" creationId="{989F317D-D9A1-4A6B-99A7-9338632B2015}"/>
          </ac:spMkLst>
        </pc:spChg>
        <pc:spChg chg="add mod">
          <ac:chgData name="Shekhar Dash Shubhranshu" userId="08a890ca-2a46-46aa-9c29-0e047512f3cf" providerId="ADAL" clId="{DF202A66-B41B-482B-83F3-3F61AEB80626}" dt="2022-10-11T14:09:50.257" v="853" actId="1076"/>
          <ac:spMkLst>
            <pc:docMk/>
            <pc:sldMk cId="1127298405" sldId="257"/>
            <ac:spMk id="7" creationId="{76BCBAD0-15AA-46AD-BAF2-5D059D1B2A73}"/>
          </ac:spMkLst>
        </pc:spChg>
        <pc:spChg chg="add mod">
          <ac:chgData name="Shekhar Dash Shubhranshu" userId="08a890ca-2a46-46aa-9c29-0e047512f3cf" providerId="ADAL" clId="{DF202A66-B41B-482B-83F3-3F61AEB80626}" dt="2022-10-11T14:09:45.793" v="852" actId="255"/>
          <ac:spMkLst>
            <pc:docMk/>
            <pc:sldMk cId="1127298405" sldId="257"/>
            <ac:spMk id="8" creationId="{114179B9-57E9-43E6-95BF-6AA80A08C5B5}"/>
          </ac:spMkLst>
        </pc:spChg>
      </pc:sldChg>
      <pc:sldChg chg="add del ord">
        <pc:chgData name="Shekhar Dash Shubhranshu" userId="08a890ca-2a46-46aa-9c29-0e047512f3cf" providerId="ADAL" clId="{DF202A66-B41B-482B-83F3-3F61AEB80626}" dt="2022-10-11T14:01:08.295" v="232" actId="47"/>
        <pc:sldMkLst>
          <pc:docMk/>
          <pc:sldMk cId="3764426228" sldId="258"/>
        </pc:sldMkLst>
      </pc:sldChg>
      <pc:sldChg chg="add del">
        <pc:chgData name="Shekhar Dash Shubhranshu" userId="08a890ca-2a46-46aa-9c29-0e047512f3cf" providerId="ADAL" clId="{DF202A66-B41B-482B-83F3-3F61AEB80626}" dt="2022-10-11T14:30:43.769" v="2353" actId="47"/>
        <pc:sldMkLst>
          <pc:docMk/>
          <pc:sldMk cId="872366648" sldId="259"/>
        </pc:sldMkLst>
      </pc:sldChg>
      <pc:sldChg chg="add del">
        <pc:chgData name="Shekhar Dash Shubhranshu" userId="08a890ca-2a46-46aa-9c29-0e047512f3cf" providerId="ADAL" clId="{DF202A66-B41B-482B-83F3-3F61AEB80626}" dt="2022-10-11T14:30:43.922" v="2354" actId="47"/>
        <pc:sldMkLst>
          <pc:docMk/>
          <pc:sldMk cId="2521063319" sldId="260"/>
        </pc:sldMkLst>
      </pc:sldChg>
      <pc:sldChg chg="add del">
        <pc:chgData name="Shekhar Dash Shubhranshu" userId="08a890ca-2a46-46aa-9c29-0e047512f3cf" providerId="ADAL" clId="{DF202A66-B41B-482B-83F3-3F61AEB80626}" dt="2022-10-11T14:30:44.070" v="2355" actId="47"/>
        <pc:sldMkLst>
          <pc:docMk/>
          <pc:sldMk cId="103201632" sldId="261"/>
        </pc:sldMkLst>
      </pc:sldChg>
      <pc:sldChg chg="add del">
        <pc:chgData name="Shekhar Dash Shubhranshu" userId="08a890ca-2a46-46aa-9c29-0e047512f3cf" providerId="ADAL" clId="{DF202A66-B41B-482B-83F3-3F61AEB80626}" dt="2022-10-11T14:30:44.791" v="2356" actId="47"/>
        <pc:sldMkLst>
          <pc:docMk/>
          <pc:sldMk cId="1800628613" sldId="262"/>
        </pc:sldMkLst>
      </pc:sldChg>
      <pc:sldChg chg="add del">
        <pc:chgData name="Shekhar Dash Shubhranshu" userId="08a890ca-2a46-46aa-9c29-0e047512f3cf" providerId="ADAL" clId="{DF202A66-B41B-482B-83F3-3F61AEB80626}" dt="2022-10-11T14:30:43.622" v="2352" actId="47"/>
        <pc:sldMkLst>
          <pc:docMk/>
          <pc:sldMk cId="346212343" sldId="263"/>
        </pc:sldMkLst>
      </pc:sldChg>
      <pc:sldChg chg="addSp delSp modSp add mod">
        <pc:chgData name="Shekhar Dash Shubhranshu" userId="08a890ca-2a46-46aa-9c29-0e047512f3cf" providerId="ADAL" clId="{DF202A66-B41B-482B-83F3-3F61AEB80626}" dt="2022-10-11T14:34:20.269" v="2435" actId="20577"/>
        <pc:sldMkLst>
          <pc:docMk/>
          <pc:sldMk cId="1023074572" sldId="264"/>
        </pc:sldMkLst>
        <pc:spChg chg="mod">
          <ac:chgData name="Shekhar Dash Shubhranshu" userId="08a890ca-2a46-46aa-9c29-0e047512f3cf" providerId="ADAL" clId="{DF202A66-B41B-482B-83F3-3F61AEB80626}" dt="2022-10-11T14:34:20.269" v="2435" actId="20577"/>
          <ac:spMkLst>
            <pc:docMk/>
            <pc:sldMk cId="1023074572" sldId="264"/>
            <ac:spMk id="5" creationId="{060BF669-9E55-4CD8-AB98-65C316354E2D}"/>
          </ac:spMkLst>
        </pc:spChg>
        <pc:spChg chg="add mod">
          <ac:chgData name="Shekhar Dash Shubhranshu" userId="08a890ca-2a46-46aa-9c29-0e047512f3cf" providerId="ADAL" clId="{DF202A66-B41B-482B-83F3-3F61AEB80626}" dt="2022-10-11T14:19:02.578" v="1293" actId="255"/>
          <ac:spMkLst>
            <pc:docMk/>
            <pc:sldMk cId="1023074572" sldId="264"/>
            <ac:spMk id="8" creationId="{24103FE8-581D-44EE-B6BF-62833A93E414}"/>
          </ac:spMkLst>
        </pc:spChg>
        <pc:picChg chg="add del">
          <ac:chgData name="Shekhar Dash Shubhranshu" userId="08a890ca-2a46-46aa-9c29-0e047512f3cf" providerId="ADAL" clId="{DF202A66-B41B-482B-83F3-3F61AEB80626}" dt="2022-10-11T14:12:43.184" v="869" actId="478"/>
          <ac:picMkLst>
            <pc:docMk/>
            <pc:sldMk cId="1023074572" sldId="264"/>
            <ac:picMk id="3" creationId="{63AD9F03-6979-481A-AA34-0C9D29E5067C}"/>
          </ac:picMkLst>
        </pc:picChg>
        <pc:picChg chg="add mod">
          <ac:chgData name="Shekhar Dash Shubhranshu" userId="08a890ca-2a46-46aa-9c29-0e047512f3cf" providerId="ADAL" clId="{DF202A66-B41B-482B-83F3-3F61AEB80626}" dt="2022-10-11T14:19:05.246" v="1297" actId="1035"/>
          <ac:picMkLst>
            <pc:docMk/>
            <pc:sldMk cId="1023074572" sldId="264"/>
            <ac:picMk id="7" creationId="{272D67C4-6524-4EE0-B593-D3E50C555EC2}"/>
          </ac:picMkLst>
        </pc:picChg>
        <pc:picChg chg="add del">
          <ac:chgData name="Shekhar Dash Shubhranshu" userId="08a890ca-2a46-46aa-9c29-0e047512f3cf" providerId="ADAL" clId="{DF202A66-B41B-482B-83F3-3F61AEB80626}" dt="2022-10-11T14:30:01.480" v="2333" actId="22"/>
          <ac:picMkLst>
            <pc:docMk/>
            <pc:sldMk cId="1023074572" sldId="264"/>
            <ac:picMk id="10" creationId="{278F3AA4-C16D-4BF3-8B3E-CCAA7921570F}"/>
          </ac:picMkLst>
        </pc:picChg>
      </pc:sldChg>
      <pc:sldChg chg="addSp modSp add mod">
        <pc:chgData name="Shekhar Dash Shubhranshu" userId="08a890ca-2a46-46aa-9c29-0e047512f3cf" providerId="ADAL" clId="{DF202A66-B41B-482B-83F3-3F61AEB80626}" dt="2022-10-11T14:30:27.788" v="2351" actId="1037"/>
        <pc:sldMkLst>
          <pc:docMk/>
          <pc:sldMk cId="1596766663" sldId="265"/>
        </pc:sldMkLst>
        <pc:spChg chg="mod">
          <ac:chgData name="Shekhar Dash Shubhranshu" userId="08a890ca-2a46-46aa-9c29-0e047512f3cf" providerId="ADAL" clId="{DF202A66-B41B-482B-83F3-3F61AEB80626}" dt="2022-10-11T14:30:27.788" v="2351" actId="1037"/>
          <ac:spMkLst>
            <pc:docMk/>
            <pc:sldMk cId="1596766663" sldId="265"/>
            <ac:spMk id="5" creationId="{060BF669-9E55-4CD8-AB98-65C316354E2D}"/>
          </ac:spMkLst>
        </pc:spChg>
        <pc:spChg chg="add mod">
          <ac:chgData name="Shekhar Dash Shubhranshu" userId="08a890ca-2a46-46aa-9c29-0e047512f3cf" providerId="ADAL" clId="{DF202A66-B41B-482B-83F3-3F61AEB80626}" dt="2022-10-11T14:23:28.484" v="1843" actId="20577"/>
          <ac:spMkLst>
            <pc:docMk/>
            <pc:sldMk cId="1596766663" sldId="265"/>
            <ac:spMk id="6" creationId="{29419ECC-2F5F-4B22-A88B-0AD3EA9AB148}"/>
          </ac:spMkLst>
        </pc:spChg>
        <pc:spChg chg="add mod">
          <ac:chgData name="Shekhar Dash Shubhranshu" userId="08a890ca-2a46-46aa-9c29-0e047512f3cf" providerId="ADAL" clId="{DF202A66-B41B-482B-83F3-3F61AEB80626}" dt="2022-10-11T14:29:24.214" v="2329" actId="1076"/>
          <ac:spMkLst>
            <pc:docMk/>
            <pc:sldMk cId="1596766663" sldId="265"/>
            <ac:spMk id="7" creationId="{D5AC7349-95A5-4298-80C7-81315CA3A67C}"/>
          </ac:spMkLst>
        </pc:spChg>
        <pc:picChg chg="add mod">
          <ac:chgData name="Shekhar Dash Shubhranshu" userId="08a890ca-2a46-46aa-9c29-0e047512f3cf" providerId="ADAL" clId="{DF202A66-B41B-482B-83F3-3F61AEB80626}" dt="2022-10-11T14:20:03.042" v="1299" actId="1076"/>
          <ac:picMkLst>
            <pc:docMk/>
            <pc:sldMk cId="1596766663" sldId="265"/>
            <ac:picMk id="3" creationId="{A046A59F-D223-4212-98A5-94ED53CA58A7}"/>
          </ac:picMkLst>
        </pc:picChg>
      </pc:sldChg>
      <pc:sldChg chg="addSp delSp modSp add mod">
        <pc:chgData name="Shekhar Dash Shubhranshu" userId="08a890ca-2a46-46aa-9c29-0e047512f3cf" providerId="ADAL" clId="{DF202A66-B41B-482B-83F3-3F61AEB80626}" dt="2022-10-11T14:55:33.456" v="3417" actId="1035"/>
        <pc:sldMkLst>
          <pc:docMk/>
          <pc:sldMk cId="2444344943" sldId="266"/>
        </pc:sldMkLst>
        <pc:spChg chg="mod">
          <ac:chgData name="Shekhar Dash Shubhranshu" userId="08a890ca-2a46-46aa-9c29-0e047512f3cf" providerId="ADAL" clId="{DF202A66-B41B-482B-83F3-3F61AEB80626}" dt="2022-10-11T14:32:08.303" v="2398" actId="1035"/>
          <ac:spMkLst>
            <pc:docMk/>
            <pc:sldMk cId="2444344943" sldId="266"/>
            <ac:spMk id="5" creationId="{060BF669-9E55-4CD8-AB98-65C316354E2D}"/>
          </ac:spMkLst>
        </pc:spChg>
        <pc:spChg chg="del">
          <ac:chgData name="Shekhar Dash Shubhranshu" userId="08a890ca-2a46-46aa-9c29-0e047512f3cf" providerId="ADAL" clId="{DF202A66-B41B-482B-83F3-3F61AEB80626}" dt="2022-10-11T14:30:52.783" v="2359" actId="478"/>
          <ac:spMkLst>
            <pc:docMk/>
            <pc:sldMk cId="2444344943" sldId="266"/>
            <ac:spMk id="6" creationId="{29419ECC-2F5F-4B22-A88B-0AD3EA9AB148}"/>
          </ac:spMkLst>
        </pc:spChg>
        <pc:spChg chg="del">
          <ac:chgData name="Shekhar Dash Shubhranshu" userId="08a890ca-2a46-46aa-9c29-0e047512f3cf" providerId="ADAL" clId="{DF202A66-B41B-482B-83F3-3F61AEB80626}" dt="2022-10-11T14:30:54.303" v="2360" actId="478"/>
          <ac:spMkLst>
            <pc:docMk/>
            <pc:sldMk cId="2444344943" sldId="266"/>
            <ac:spMk id="7" creationId="{D5AC7349-95A5-4298-80C7-81315CA3A67C}"/>
          </ac:spMkLst>
        </pc:spChg>
        <pc:spChg chg="add mod">
          <ac:chgData name="Shekhar Dash Shubhranshu" userId="08a890ca-2a46-46aa-9c29-0e047512f3cf" providerId="ADAL" clId="{DF202A66-B41B-482B-83F3-3F61AEB80626}" dt="2022-10-11T14:55:25.242" v="3410" actId="20577"/>
          <ac:spMkLst>
            <pc:docMk/>
            <pc:sldMk cId="2444344943" sldId="266"/>
            <ac:spMk id="9" creationId="{05336B72-CB6D-4F55-9F47-5D04CC0A22E5}"/>
          </ac:spMkLst>
        </pc:spChg>
        <pc:spChg chg="add mod">
          <ac:chgData name="Shekhar Dash Shubhranshu" userId="08a890ca-2a46-46aa-9c29-0e047512f3cf" providerId="ADAL" clId="{DF202A66-B41B-482B-83F3-3F61AEB80626}" dt="2022-10-11T14:55:33.456" v="3417" actId="1035"/>
          <ac:spMkLst>
            <pc:docMk/>
            <pc:sldMk cId="2444344943" sldId="266"/>
            <ac:spMk id="10" creationId="{AAE0609C-B601-4852-B93E-56DAF8C73CE5}"/>
          </ac:spMkLst>
        </pc:spChg>
        <pc:picChg chg="del">
          <ac:chgData name="Shekhar Dash Shubhranshu" userId="08a890ca-2a46-46aa-9c29-0e047512f3cf" providerId="ADAL" clId="{DF202A66-B41B-482B-83F3-3F61AEB80626}" dt="2022-10-11T14:30:50.959" v="2358" actId="478"/>
          <ac:picMkLst>
            <pc:docMk/>
            <pc:sldMk cId="2444344943" sldId="266"/>
            <ac:picMk id="3" creationId="{A046A59F-D223-4212-98A5-94ED53CA58A7}"/>
          </ac:picMkLst>
        </pc:picChg>
        <pc:picChg chg="add mod">
          <ac:chgData name="Shekhar Dash Shubhranshu" userId="08a890ca-2a46-46aa-9c29-0e047512f3cf" providerId="ADAL" clId="{DF202A66-B41B-482B-83F3-3F61AEB80626}" dt="2022-10-11T14:32:14.484" v="2399" actId="1076"/>
          <ac:picMkLst>
            <pc:docMk/>
            <pc:sldMk cId="2444344943" sldId="266"/>
            <ac:picMk id="8" creationId="{ACADA34C-C9B9-485B-BB9C-96FF4B75496B}"/>
          </ac:picMkLst>
        </pc:picChg>
      </pc:sldChg>
      <pc:sldChg chg="addSp delSp modSp add mod">
        <pc:chgData name="Shekhar Dash Shubhranshu" userId="08a890ca-2a46-46aa-9c29-0e047512f3cf" providerId="ADAL" clId="{DF202A66-B41B-482B-83F3-3F61AEB80626}" dt="2022-10-11T15:02:33.432" v="4103" actId="14100"/>
        <pc:sldMkLst>
          <pc:docMk/>
          <pc:sldMk cId="2569963073" sldId="267"/>
        </pc:sldMkLst>
        <pc:spChg chg="add mod">
          <ac:chgData name="Shekhar Dash Shubhranshu" userId="08a890ca-2a46-46aa-9c29-0e047512f3cf" providerId="ADAL" clId="{DF202A66-B41B-482B-83F3-3F61AEB80626}" dt="2022-10-11T15:02:31.707" v="4102" actId="14100"/>
          <ac:spMkLst>
            <pc:docMk/>
            <pc:sldMk cId="2569963073" sldId="267"/>
            <ac:spMk id="2" creationId="{D97B885F-EE9D-4D42-AA68-FF7102C2E60D}"/>
          </ac:spMkLst>
        </pc:spChg>
        <pc:spChg chg="mod">
          <ac:chgData name="Shekhar Dash Shubhranshu" userId="08a890ca-2a46-46aa-9c29-0e047512f3cf" providerId="ADAL" clId="{DF202A66-B41B-482B-83F3-3F61AEB80626}" dt="2022-10-11T14:32:37.147" v="2411" actId="20577"/>
          <ac:spMkLst>
            <pc:docMk/>
            <pc:sldMk cId="2569963073" sldId="267"/>
            <ac:spMk id="5" creationId="{060BF669-9E55-4CD8-AB98-65C316354E2D}"/>
          </ac:spMkLst>
        </pc:spChg>
        <pc:spChg chg="add del mod">
          <ac:chgData name="Shekhar Dash Shubhranshu" userId="08a890ca-2a46-46aa-9c29-0e047512f3cf" providerId="ADAL" clId="{DF202A66-B41B-482B-83F3-3F61AEB80626}" dt="2022-10-11T15:02:04.777" v="4096" actId="478"/>
          <ac:spMkLst>
            <pc:docMk/>
            <pc:sldMk cId="2569963073" sldId="267"/>
            <ac:spMk id="9" creationId="{FE08EA89-1F54-458E-BCA0-3063450C9FA2}"/>
          </ac:spMkLst>
        </pc:spChg>
        <pc:spChg chg="add mod">
          <ac:chgData name="Shekhar Dash Shubhranshu" userId="08a890ca-2a46-46aa-9c29-0e047512f3cf" providerId="ADAL" clId="{DF202A66-B41B-482B-83F3-3F61AEB80626}" dt="2022-10-11T15:02:29.373" v="4101" actId="14100"/>
          <ac:spMkLst>
            <pc:docMk/>
            <pc:sldMk cId="2569963073" sldId="267"/>
            <ac:spMk id="10" creationId="{252242B1-7679-4A52-A5F5-AE28E2531871}"/>
          </ac:spMkLst>
        </pc:spChg>
        <pc:spChg chg="add del mod">
          <ac:chgData name="Shekhar Dash Shubhranshu" userId="08a890ca-2a46-46aa-9c29-0e047512f3cf" providerId="ADAL" clId="{DF202A66-B41B-482B-83F3-3F61AEB80626}" dt="2022-10-11T15:02:02.221" v="4095" actId="478"/>
          <ac:spMkLst>
            <pc:docMk/>
            <pc:sldMk cId="2569963073" sldId="267"/>
            <ac:spMk id="11" creationId="{9FBB4F8E-437B-4077-9014-B25C1599A6ED}"/>
          </ac:spMkLst>
        </pc:spChg>
        <pc:picChg chg="add mod">
          <ac:chgData name="Shekhar Dash Shubhranshu" userId="08a890ca-2a46-46aa-9c29-0e047512f3cf" providerId="ADAL" clId="{DF202A66-B41B-482B-83F3-3F61AEB80626}" dt="2022-10-11T15:02:33.432" v="4103" actId="14100"/>
          <ac:picMkLst>
            <pc:docMk/>
            <pc:sldMk cId="2569963073" sldId="267"/>
            <ac:picMk id="6" creationId="{212B8759-7EFB-4BB4-9AB3-0EB25D3653DB}"/>
          </ac:picMkLst>
        </pc:picChg>
        <pc:picChg chg="add del mod">
          <ac:chgData name="Shekhar Dash Shubhranshu" userId="08a890ca-2a46-46aa-9c29-0e047512f3cf" providerId="ADAL" clId="{DF202A66-B41B-482B-83F3-3F61AEB80626}" dt="2022-10-11T15:01:59.350" v="4094" actId="478"/>
          <ac:picMkLst>
            <pc:docMk/>
            <pc:sldMk cId="2569963073" sldId="267"/>
            <ac:picMk id="7" creationId="{FF8F0458-4053-4D05-A9C6-A56F7680D8BB}"/>
          </ac:picMkLst>
        </pc:picChg>
        <pc:picChg chg="del">
          <ac:chgData name="Shekhar Dash Shubhranshu" userId="08a890ca-2a46-46aa-9c29-0e047512f3cf" providerId="ADAL" clId="{DF202A66-B41B-482B-83F3-3F61AEB80626}" dt="2022-10-11T14:32:20.467" v="2401" actId="478"/>
          <ac:picMkLst>
            <pc:docMk/>
            <pc:sldMk cId="2569963073" sldId="267"/>
            <ac:picMk id="8" creationId="{ACADA34C-C9B9-485B-BB9C-96FF4B75496B}"/>
          </ac:picMkLst>
        </pc:picChg>
      </pc:sldChg>
      <pc:sldChg chg="addSp delSp modSp add mod">
        <pc:chgData name="Shekhar Dash Shubhranshu" userId="08a890ca-2a46-46aa-9c29-0e047512f3cf" providerId="ADAL" clId="{DF202A66-B41B-482B-83F3-3F61AEB80626}" dt="2022-10-11T15:07:55.453" v="4757" actId="1076"/>
        <pc:sldMkLst>
          <pc:docMk/>
          <pc:sldMk cId="8079260" sldId="268"/>
        </pc:sldMkLst>
        <pc:spChg chg="mod">
          <ac:chgData name="Shekhar Dash Shubhranshu" userId="08a890ca-2a46-46aa-9c29-0e047512f3cf" providerId="ADAL" clId="{DF202A66-B41B-482B-83F3-3F61AEB80626}" dt="2022-10-11T14:34:07.932" v="2433" actId="20577"/>
          <ac:spMkLst>
            <pc:docMk/>
            <pc:sldMk cId="8079260" sldId="268"/>
            <ac:spMk id="5" creationId="{060BF669-9E55-4CD8-AB98-65C316354E2D}"/>
          </ac:spMkLst>
        </pc:spChg>
        <pc:spChg chg="add mod">
          <ac:chgData name="Shekhar Dash Shubhranshu" userId="08a890ca-2a46-46aa-9c29-0e047512f3cf" providerId="ADAL" clId="{DF202A66-B41B-482B-83F3-3F61AEB80626}" dt="2022-10-11T15:07:55.453" v="4757" actId="1076"/>
          <ac:spMkLst>
            <pc:docMk/>
            <pc:sldMk cId="8079260" sldId="268"/>
            <ac:spMk id="8" creationId="{432822A0-68D6-4E85-88B3-19771215788C}"/>
          </ac:spMkLst>
        </pc:spChg>
        <pc:spChg chg="add mod">
          <ac:chgData name="Shekhar Dash Shubhranshu" userId="08a890ca-2a46-46aa-9c29-0e047512f3cf" providerId="ADAL" clId="{DF202A66-B41B-482B-83F3-3F61AEB80626}" dt="2022-10-11T15:07:47.357" v="4753" actId="1076"/>
          <ac:spMkLst>
            <pc:docMk/>
            <pc:sldMk cId="8079260" sldId="268"/>
            <ac:spMk id="9" creationId="{4161A2B7-4FAD-40E8-B3C4-1A7FB061932D}"/>
          </ac:spMkLst>
        </pc:spChg>
        <pc:picChg chg="add del">
          <ac:chgData name="Shekhar Dash Shubhranshu" userId="08a890ca-2a46-46aa-9c29-0e047512f3cf" providerId="ADAL" clId="{DF202A66-B41B-482B-83F3-3F61AEB80626}" dt="2022-10-11T14:33:15.590" v="2413" actId="21"/>
          <ac:picMkLst>
            <pc:docMk/>
            <pc:sldMk cId="8079260" sldId="268"/>
            <ac:picMk id="3" creationId="{45A6CF8D-4004-4F65-A975-30B847E2253A}"/>
          </ac:picMkLst>
        </pc:picChg>
        <pc:picChg chg="add mod">
          <ac:chgData name="Shekhar Dash Shubhranshu" userId="08a890ca-2a46-46aa-9c29-0e047512f3cf" providerId="ADAL" clId="{DF202A66-B41B-482B-83F3-3F61AEB80626}" dt="2022-10-11T14:33:58.355" v="2417" actId="1076"/>
          <ac:picMkLst>
            <pc:docMk/>
            <pc:sldMk cId="8079260" sldId="268"/>
            <ac:picMk id="7" creationId="{A83351E1-7211-4A80-B1CF-B1F14AE8CF63}"/>
          </ac:picMkLst>
        </pc:picChg>
      </pc:sldChg>
      <pc:sldChg chg="addSp modSp add mod">
        <pc:chgData name="Shekhar Dash Shubhranshu" userId="08a890ca-2a46-46aa-9c29-0e047512f3cf" providerId="ADAL" clId="{DF202A66-B41B-482B-83F3-3F61AEB80626}" dt="2022-10-11T15:11:25.997" v="5109" actId="1076"/>
        <pc:sldMkLst>
          <pc:docMk/>
          <pc:sldMk cId="3065420816" sldId="269"/>
        </pc:sldMkLst>
        <pc:spChg chg="mod">
          <ac:chgData name="Shekhar Dash Shubhranshu" userId="08a890ca-2a46-46aa-9c29-0e047512f3cf" providerId="ADAL" clId="{DF202A66-B41B-482B-83F3-3F61AEB80626}" dt="2022-10-11T14:34:45.908" v="2443" actId="20577"/>
          <ac:spMkLst>
            <pc:docMk/>
            <pc:sldMk cId="3065420816" sldId="269"/>
            <ac:spMk id="5" creationId="{060BF669-9E55-4CD8-AB98-65C316354E2D}"/>
          </ac:spMkLst>
        </pc:spChg>
        <pc:spChg chg="add mod">
          <ac:chgData name="Shekhar Dash Shubhranshu" userId="08a890ca-2a46-46aa-9c29-0e047512f3cf" providerId="ADAL" clId="{DF202A66-B41B-482B-83F3-3F61AEB80626}" dt="2022-10-11T15:09:09.971" v="4850" actId="255"/>
          <ac:spMkLst>
            <pc:docMk/>
            <pc:sldMk cId="3065420816" sldId="269"/>
            <ac:spMk id="6" creationId="{712B48EB-4CCB-46EE-BDE1-6CA789743AFF}"/>
          </ac:spMkLst>
        </pc:spChg>
        <pc:spChg chg="add mod">
          <ac:chgData name="Shekhar Dash Shubhranshu" userId="08a890ca-2a46-46aa-9c29-0e047512f3cf" providerId="ADAL" clId="{DF202A66-B41B-482B-83F3-3F61AEB80626}" dt="2022-10-11T15:10:32.711" v="4993" actId="255"/>
          <ac:spMkLst>
            <pc:docMk/>
            <pc:sldMk cId="3065420816" sldId="269"/>
            <ac:spMk id="7" creationId="{1A28C7D2-70BE-4ADD-905A-6FE008FF63E6}"/>
          </ac:spMkLst>
        </pc:spChg>
        <pc:spChg chg="add mod">
          <ac:chgData name="Shekhar Dash Shubhranshu" userId="08a890ca-2a46-46aa-9c29-0e047512f3cf" providerId="ADAL" clId="{DF202A66-B41B-482B-83F3-3F61AEB80626}" dt="2022-10-11T15:11:25.997" v="5109" actId="1076"/>
          <ac:spMkLst>
            <pc:docMk/>
            <pc:sldMk cId="3065420816" sldId="269"/>
            <ac:spMk id="8" creationId="{0D9B82A7-124A-4A23-8037-3D17799E00E0}"/>
          </ac:spMkLst>
        </pc:spChg>
        <pc:picChg chg="add mod">
          <ac:chgData name="Shekhar Dash Shubhranshu" userId="08a890ca-2a46-46aa-9c29-0e047512f3cf" providerId="ADAL" clId="{DF202A66-B41B-482B-83F3-3F61AEB80626}" dt="2022-10-11T15:08:16.922" v="4758" actId="1076"/>
          <ac:picMkLst>
            <pc:docMk/>
            <pc:sldMk cId="3065420816" sldId="269"/>
            <ac:picMk id="3" creationId="{DC6DC90D-E10B-4F6B-B67E-D5AE5AD6E2DE}"/>
          </ac:picMkLst>
        </pc:picChg>
      </pc:sldChg>
      <pc:sldChg chg="addSp modSp add mod">
        <pc:chgData name="Shekhar Dash Shubhranshu" userId="08a890ca-2a46-46aa-9c29-0e047512f3cf" providerId="ADAL" clId="{DF202A66-B41B-482B-83F3-3F61AEB80626}" dt="2022-10-11T15:16:14.980" v="5740" actId="255"/>
        <pc:sldMkLst>
          <pc:docMk/>
          <pc:sldMk cId="3574754533" sldId="270"/>
        </pc:sldMkLst>
        <pc:spChg chg="mod">
          <ac:chgData name="Shekhar Dash Shubhranshu" userId="08a890ca-2a46-46aa-9c29-0e047512f3cf" providerId="ADAL" clId="{DF202A66-B41B-482B-83F3-3F61AEB80626}" dt="2022-10-11T14:36:18.661" v="2516" actId="20577"/>
          <ac:spMkLst>
            <pc:docMk/>
            <pc:sldMk cId="3574754533" sldId="270"/>
            <ac:spMk id="5" creationId="{060BF669-9E55-4CD8-AB98-65C316354E2D}"/>
          </ac:spMkLst>
        </pc:spChg>
        <pc:spChg chg="add mod">
          <ac:chgData name="Shekhar Dash Shubhranshu" userId="08a890ca-2a46-46aa-9c29-0e047512f3cf" providerId="ADAL" clId="{DF202A66-B41B-482B-83F3-3F61AEB80626}" dt="2022-10-11T15:13:49.750" v="5418" actId="20577"/>
          <ac:spMkLst>
            <pc:docMk/>
            <pc:sldMk cId="3574754533" sldId="270"/>
            <ac:spMk id="6" creationId="{030B5BE4-0E9A-4A5F-AAB6-21DA5341B7ED}"/>
          </ac:spMkLst>
        </pc:spChg>
        <pc:spChg chg="add mod">
          <ac:chgData name="Shekhar Dash Shubhranshu" userId="08a890ca-2a46-46aa-9c29-0e047512f3cf" providerId="ADAL" clId="{DF202A66-B41B-482B-83F3-3F61AEB80626}" dt="2022-10-11T15:16:14.980" v="5740" actId="255"/>
          <ac:spMkLst>
            <pc:docMk/>
            <pc:sldMk cId="3574754533" sldId="270"/>
            <ac:spMk id="7" creationId="{B13D2A11-C851-498C-8E3B-3CA8713780F2}"/>
          </ac:spMkLst>
        </pc:spChg>
        <pc:picChg chg="add mod">
          <ac:chgData name="Shekhar Dash Shubhranshu" userId="08a890ca-2a46-46aa-9c29-0e047512f3cf" providerId="ADAL" clId="{DF202A66-B41B-482B-83F3-3F61AEB80626}" dt="2022-10-11T14:36:51.094" v="2518" actId="1076"/>
          <ac:picMkLst>
            <pc:docMk/>
            <pc:sldMk cId="3574754533" sldId="270"/>
            <ac:picMk id="3" creationId="{C4C25919-9A21-4C34-875B-8521AEE3770D}"/>
          </ac:picMkLst>
        </pc:picChg>
      </pc:sldChg>
      <pc:sldChg chg="addSp modSp add mod">
        <pc:chgData name="Shekhar Dash Shubhranshu" userId="08a890ca-2a46-46aa-9c29-0e047512f3cf" providerId="ADAL" clId="{DF202A66-B41B-482B-83F3-3F61AEB80626}" dt="2022-10-11T15:19:21.790" v="5993" actId="20577"/>
        <pc:sldMkLst>
          <pc:docMk/>
          <pc:sldMk cId="140736039" sldId="271"/>
        </pc:sldMkLst>
        <pc:spChg chg="mod">
          <ac:chgData name="Shekhar Dash Shubhranshu" userId="08a890ca-2a46-46aa-9c29-0e047512f3cf" providerId="ADAL" clId="{DF202A66-B41B-482B-83F3-3F61AEB80626}" dt="2022-10-11T14:36:12.964" v="2506" actId="20577"/>
          <ac:spMkLst>
            <pc:docMk/>
            <pc:sldMk cId="140736039" sldId="271"/>
            <ac:spMk id="5" creationId="{060BF669-9E55-4CD8-AB98-65C316354E2D}"/>
          </ac:spMkLst>
        </pc:spChg>
        <pc:spChg chg="add mod">
          <ac:chgData name="Shekhar Dash Shubhranshu" userId="08a890ca-2a46-46aa-9c29-0e047512f3cf" providerId="ADAL" clId="{DF202A66-B41B-482B-83F3-3F61AEB80626}" dt="2022-10-11T15:17:27.313" v="5836" actId="20577"/>
          <ac:spMkLst>
            <pc:docMk/>
            <pc:sldMk cId="140736039" sldId="271"/>
            <ac:spMk id="6" creationId="{D237B0A8-7E9F-4E89-A2C8-DABE4A059B95}"/>
          </ac:spMkLst>
        </pc:spChg>
        <pc:spChg chg="add mod">
          <ac:chgData name="Shekhar Dash Shubhranshu" userId="08a890ca-2a46-46aa-9c29-0e047512f3cf" providerId="ADAL" clId="{DF202A66-B41B-482B-83F3-3F61AEB80626}" dt="2022-10-11T15:19:21.790" v="5993" actId="20577"/>
          <ac:spMkLst>
            <pc:docMk/>
            <pc:sldMk cId="140736039" sldId="271"/>
            <ac:spMk id="7" creationId="{8A4A2ED6-9BEE-40A6-B583-D5C2B6D2EF50}"/>
          </ac:spMkLst>
        </pc:spChg>
        <pc:picChg chg="add mod">
          <ac:chgData name="Shekhar Dash Shubhranshu" userId="08a890ca-2a46-46aa-9c29-0e047512f3cf" providerId="ADAL" clId="{DF202A66-B41B-482B-83F3-3F61AEB80626}" dt="2022-10-11T14:37:34.210" v="2520" actId="1076"/>
          <ac:picMkLst>
            <pc:docMk/>
            <pc:sldMk cId="140736039" sldId="271"/>
            <ac:picMk id="3" creationId="{21F0643D-3A3A-4C79-9A29-EBC89C7A31F8}"/>
          </ac:picMkLst>
        </pc:picChg>
      </pc:sldChg>
      <pc:sldChg chg="addSp modSp add mod">
        <pc:chgData name="Shekhar Dash Shubhranshu" userId="08a890ca-2a46-46aa-9c29-0e047512f3cf" providerId="ADAL" clId="{DF202A66-B41B-482B-83F3-3F61AEB80626}" dt="2022-10-11T15:24:54.258" v="6520" actId="20577"/>
        <pc:sldMkLst>
          <pc:docMk/>
          <pc:sldMk cId="872941252" sldId="272"/>
        </pc:sldMkLst>
        <pc:spChg chg="mod">
          <ac:chgData name="Shekhar Dash Shubhranshu" userId="08a890ca-2a46-46aa-9c29-0e047512f3cf" providerId="ADAL" clId="{DF202A66-B41B-482B-83F3-3F61AEB80626}" dt="2022-10-11T14:38:15.880" v="2565" actId="20577"/>
          <ac:spMkLst>
            <pc:docMk/>
            <pc:sldMk cId="872941252" sldId="272"/>
            <ac:spMk id="5" creationId="{060BF669-9E55-4CD8-AB98-65C316354E2D}"/>
          </ac:spMkLst>
        </pc:spChg>
        <pc:spChg chg="add mod">
          <ac:chgData name="Shekhar Dash Shubhranshu" userId="08a890ca-2a46-46aa-9c29-0e047512f3cf" providerId="ADAL" clId="{DF202A66-B41B-482B-83F3-3F61AEB80626}" dt="2022-10-11T15:21:14.941" v="6186" actId="20577"/>
          <ac:spMkLst>
            <pc:docMk/>
            <pc:sldMk cId="872941252" sldId="272"/>
            <ac:spMk id="6" creationId="{FD535C18-0ADB-4FAF-9254-601DCDC62DE3}"/>
          </ac:spMkLst>
        </pc:spChg>
        <pc:spChg chg="add mod">
          <ac:chgData name="Shekhar Dash Shubhranshu" userId="08a890ca-2a46-46aa-9c29-0e047512f3cf" providerId="ADAL" clId="{DF202A66-B41B-482B-83F3-3F61AEB80626}" dt="2022-10-11T15:24:54.258" v="6520" actId="20577"/>
          <ac:spMkLst>
            <pc:docMk/>
            <pc:sldMk cId="872941252" sldId="272"/>
            <ac:spMk id="7" creationId="{D75CC5C6-AD43-40FA-9290-D34718EB203D}"/>
          </ac:spMkLst>
        </pc:spChg>
        <pc:picChg chg="add mod">
          <ac:chgData name="Shekhar Dash Shubhranshu" userId="08a890ca-2a46-46aa-9c29-0e047512f3cf" providerId="ADAL" clId="{DF202A66-B41B-482B-83F3-3F61AEB80626}" dt="2022-10-11T14:38:42.354" v="2567" actId="1076"/>
          <ac:picMkLst>
            <pc:docMk/>
            <pc:sldMk cId="872941252" sldId="272"/>
            <ac:picMk id="3" creationId="{399F413E-CDC5-49E8-AC2D-C7BCD8BE012E}"/>
          </ac:picMkLst>
        </pc:picChg>
      </pc:sldChg>
      <pc:sldChg chg="addSp modSp add mod">
        <pc:chgData name="Shekhar Dash Shubhranshu" userId="08a890ca-2a46-46aa-9c29-0e047512f3cf" providerId="ADAL" clId="{DF202A66-B41B-482B-83F3-3F61AEB80626}" dt="2022-10-11T15:24:40.587" v="6512" actId="20577"/>
        <pc:sldMkLst>
          <pc:docMk/>
          <pc:sldMk cId="4233523909" sldId="273"/>
        </pc:sldMkLst>
        <pc:spChg chg="add mod">
          <ac:chgData name="Shekhar Dash Shubhranshu" userId="08a890ca-2a46-46aa-9c29-0e047512f3cf" providerId="ADAL" clId="{DF202A66-B41B-482B-83F3-3F61AEB80626}" dt="2022-10-11T15:23:49.551" v="6476" actId="20577"/>
          <ac:spMkLst>
            <pc:docMk/>
            <pc:sldMk cId="4233523909" sldId="273"/>
            <ac:spMk id="6" creationId="{BF10ED52-D0E3-4348-BF80-A02326743015}"/>
          </ac:spMkLst>
        </pc:spChg>
        <pc:spChg chg="add mod">
          <ac:chgData name="Shekhar Dash Shubhranshu" userId="08a890ca-2a46-46aa-9c29-0e047512f3cf" providerId="ADAL" clId="{DF202A66-B41B-482B-83F3-3F61AEB80626}" dt="2022-10-11T15:24:40.587" v="6512" actId="20577"/>
          <ac:spMkLst>
            <pc:docMk/>
            <pc:sldMk cId="4233523909" sldId="273"/>
            <ac:spMk id="7" creationId="{A89CE4CA-ADCB-463B-992E-23E2A77ADACA}"/>
          </ac:spMkLst>
        </pc:spChg>
        <pc:picChg chg="add mod">
          <ac:chgData name="Shekhar Dash Shubhranshu" userId="08a890ca-2a46-46aa-9c29-0e047512f3cf" providerId="ADAL" clId="{DF202A66-B41B-482B-83F3-3F61AEB80626}" dt="2022-10-11T14:39:10.037" v="2569" actId="1076"/>
          <ac:picMkLst>
            <pc:docMk/>
            <pc:sldMk cId="4233523909" sldId="273"/>
            <ac:picMk id="3" creationId="{1DFC5FB9-7274-4F6C-92BD-7194F16A14C0}"/>
          </ac:picMkLst>
        </pc:picChg>
      </pc:sldChg>
      <pc:sldChg chg="addSp modSp add mod">
        <pc:chgData name="Shekhar Dash Shubhranshu" userId="08a890ca-2a46-46aa-9c29-0e047512f3cf" providerId="ADAL" clId="{DF202A66-B41B-482B-83F3-3F61AEB80626}" dt="2022-10-11T15:29:17.562" v="6874" actId="20577"/>
        <pc:sldMkLst>
          <pc:docMk/>
          <pc:sldMk cId="141152956" sldId="274"/>
        </pc:sldMkLst>
        <pc:spChg chg="mod">
          <ac:chgData name="Shekhar Dash Shubhranshu" userId="08a890ca-2a46-46aa-9c29-0e047512f3cf" providerId="ADAL" clId="{DF202A66-B41B-482B-83F3-3F61AEB80626}" dt="2022-10-11T14:40:24.838" v="2590" actId="20577"/>
          <ac:spMkLst>
            <pc:docMk/>
            <pc:sldMk cId="141152956" sldId="274"/>
            <ac:spMk id="5" creationId="{060BF669-9E55-4CD8-AB98-65C316354E2D}"/>
          </ac:spMkLst>
        </pc:spChg>
        <pc:spChg chg="add mod">
          <ac:chgData name="Shekhar Dash Shubhranshu" userId="08a890ca-2a46-46aa-9c29-0e047512f3cf" providerId="ADAL" clId="{DF202A66-B41B-482B-83F3-3F61AEB80626}" dt="2022-10-11T15:27:16.020" v="6717" actId="255"/>
          <ac:spMkLst>
            <pc:docMk/>
            <pc:sldMk cId="141152956" sldId="274"/>
            <ac:spMk id="6" creationId="{2E1C1ED5-F27E-49BD-87AE-0D4247B06258}"/>
          </ac:spMkLst>
        </pc:spChg>
        <pc:spChg chg="add mod">
          <ac:chgData name="Shekhar Dash Shubhranshu" userId="08a890ca-2a46-46aa-9c29-0e047512f3cf" providerId="ADAL" clId="{DF202A66-B41B-482B-83F3-3F61AEB80626}" dt="2022-10-11T15:29:17.562" v="6874" actId="20577"/>
          <ac:spMkLst>
            <pc:docMk/>
            <pc:sldMk cId="141152956" sldId="274"/>
            <ac:spMk id="7" creationId="{08DF5E57-A13E-48D0-8FD3-C6E80A2718CE}"/>
          </ac:spMkLst>
        </pc:spChg>
        <pc:picChg chg="add mod">
          <ac:chgData name="Shekhar Dash Shubhranshu" userId="08a890ca-2a46-46aa-9c29-0e047512f3cf" providerId="ADAL" clId="{DF202A66-B41B-482B-83F3-3F61AEB80626}" dt="2022-10-11T15:27:42.837" v="6735" actId="14100"/>
          <ac:picMkLst>
            <pc:docMk/>
            <pc:sldMk cId="141152956" sldId="274"/>
            <ac:picMk id="3" creationId="{28262701-259E-424F-A722-C5B7FD462D31}"/>
          </ac:picMkLst>
        </pc:picChg>
      </pc:sldChg>
      <pc:sldChg chg="addSp modSp add mod">
        <pc:chgData name="Shekhar Dash Shubhranshu" userId="08a890ca-2a46-46aa-9c29-0e047512f3cf" providerId="ADAL" clId="{DF202A66-B41B-482B-83F3-3F61AEB80626}" dt="2022-10-11T15:40:18.408" v="7979" actId="20577"/>
        <pc:sldMkLst>
          <pc:docMk/>
          <pc:sldMk cId="2114616018" sldId="275"/>
        </pc:sldMkLst>
        <pc:spChg chg="mod">
          <ac:chgData name="Shekhar Dash Shubhranshu" userId="08a890ca-2a46-46aa-9c29-0e047512f3cf" providerId="ADAL" clId="{DF202A66-B41B-482B-83F3-3F61AEB80626}" dt="2022-10-11T14:41:03.685" v="2641" actId="20577"/>
          <ac:spMkLst>
            <pc:docMk/>
            <pc:sldMk cId="2114616018" sldId="275"/>
            <ac:spMk id="5" creationId="{060BF669-9E55-4CD8-AB98-65C316354E2D}"/>
          </ac:spMkLst>
        </pc:spChg>
        <pc:spChg chg="add mod">
          <ac:chgData name="Shekhar Dash Shubhranshu" userId="08a890ca-2a46-46aa-9c29-0e047512f3cf" providerId="ADAL" clId="{DF202A66-B41B-482B-83F3-3F61AEB80626}" dt="2022-10-11T15:40:18.408" v="7979" actId="20577"/>
          <ac:spMkLst>
            <pc:docMk/>
            <pc:sldMk cId="2114616018" sldId="275"/>
            <ac:spMk id="6" creationId="{5460B23C-037B-4CB2-8AAC-6D048BBCA727}"/>
          </ac:spMkLst>
        </pc:spChg>
        <pc:picChg chg="add mod">
          <ac:chgData name="Shekhar Dash Shubhranshu" userId="08a890ca-2a46-46aa-9c29-0e047512f3cf" providerId="ADAL" clId="{DF202A66-B41B-482B-83F3-3F61AEB80626}" dt="2022-10-11T14:43:24.710" v="2731" actId="1076"/>
          <ac:picMkLst>
            <pc:docMk/>
            <pc:sldMk cId="2114616018" sldId="275"/>
            <ac:picMk id="3" creationId="{9FA60ED6-96E8-4040-A8DB-ED12CEF3AADE}"/>
          </ac:picMkLst>
        </pc:picChg>
      </pc:sldChg>
      <pc:sldChg chg="addSp modSp add mod">
        <pc:chgData name="Shekhar Dash Shubhranshu" userId="08a890ca-2a46-46aa-9c29-0e047512f3cf" providerId="ADAL" clId="{DF202A66-B41B-482B-83F3-3F61AEB80626}" dt="2022-10-11T15:39:16.420" v="7975" actId="114"/>
        <pc:sldMkLst>
          <pc:docMk/>
          <pc:sldMk cId="1916862030" sldId="276"/>
        </pc:sldMkLst>
        <pc:spChg chg="mod">
          <ac:chgData name="Shekhar Dash Shubhranshu" userId="08a890ca-2a46-46aa-9c29-0e047512f3cf" providerId="ADAL" clId="{DF202A66-B41B-482B-83F3-3F61AEB80626}" dt="2022-10-11T14:41:55.669" v="2711" actId="20577"/>
          <ac:spMkLst>
            <pc:docMk/>
            <pc:sldMk cId="1916862030" sldId="276"/>
            <ac:spMk id="5" creationId="{060BF669-9E55-4CD8-AB98-65C316354E2D}"/>
          </ac:spMkLst>
        </pc:spChg>
        <pc:spChg chg="add mod">
          <ac:chgData name="Shekhar Dash Shubhranshu" userId="08a890ca-2a46-46aa-9c29-0e047512f3cf" providerId="ADAL" clId="{DF202A66-B41B-482B-83F3-3F61AEB80626}" dt="2022-10-11T15:38:02.451" v="7785" actId="313"/>
          <ac:spMkLst>
            <pc:docMk/>
            <pc:sldMk cId="1916862030" sldId="276"/>
            <ac:spMk id="6" creationId="{045BF423-89A4-4629-915E-A2F07CE34010}"/>
          </ac:spMkLst>
        </pc:spChg>
        <pc:spChg chg="add mod">
          <ac:chgData name="Shekhar Dash Shubhranshu" userId="08a890ca-2a46-46aa-9c29-0e047512f3cf" providerId="ADAL" clId="{DF202A66-B41B-482B-83F3-3F61AEB80626}" dt="2022-10-11T15:39:16.420" v="7975" actId="114"/>
          <ac:spMkLst>
            <pc:docMk/>
            <pc:sldMk cId="1916862030" sldId="276"/>
            <ac:spMk id="7" creationId="{02A1B8B3-9C62-481D-ACD2-1005EBF87EC9}"/>
          </ac:spMkLst>
        </pc:spChg>
        <pc:picChg chg="add mod">
          <ac:chgData name="Shekhar Dash Shubhranshu" userId="08a890ca-2a46-46aa-9c29-0e047512f3cf" providerId="ADAL" clId="{DF202A66-B41B-482B-83F3-3F61AEB80626}" dt="2022-10-11T14:43:52.874" v="2734" actId="1076"/>
          <ac:picMkLst>
            <pc:docMk/>
            <pc:sldMk cId="1916862030" sldId="276"/>
            <ac:picMk id="3" creationId="{74CBE316-87F0-4620-A605-AD2E185CF718}"/>
          </ac:picMkLst>
        </pc:picChg>
      </pc:sldChg>
      <pc:sldChg chg="addSp delSp modSp add mod">
        <pc:chgData name="Shekhar Dash Shubhranshu" userId="08a890ca-2a46-46aa-9c29-0e047512f3cf" providerId="ADAL" clId="{DF202A66-B41B-482B-83F3-3F61AEB80626}" dt="2022-10-11T14:42:27.291" v="2727" actId="14100"/>
        <pc:sldMkLst>
          <pc:docMk/>
          <pc:sldMk cId="3972124486" sldId="277"/>
        </pc:sldMkLst>
        <pc:spChg chg="add mod">
          <ac:chgData name="Shekhar Dash Shubhranshu" userId="08a890ca-2a46-46aa-9c29-0e047512f3cf" providerId="ADAL" clId="{DF202A66-B41B-482B-83F3-3F61AEB80626}" dt="2022-10-11T14:42:27.291" v="2727" actId="14100"/>
          <ac:spMkLst>
            <pc:docMk/>
            <pc:sldMk cId="3972124486" sldId="277"/>
            <ac:spMk id="2" creationId="{FB524429-09E0-448A-98E3-3DC52CA5D1B4}"/>
          </ac:spMkLst>
        </pc:spChg>
        <pc:spChg chg="del">
          <ac:chgData name="Shekhar Dash Shubhranshu" userId="08a890ca-2a46-46aa-9c29-0e047512f3cf" providerId="ADAL" clId="{DF202A66-B41B-482B-83F3-3F61AEB80626}" dt="2022-10-11T14:42:00.555" v="2712" actId="478"/>
          <ac:spMkLst>
            <pc:docMk/>
            <pc:sldMk cId="3972124486" sldId="277"/>
            <ac:spMk id="5" creationId="{060BF669-9E55-4CD8-AB98-65C316354E2D}"/>
          </ac:spMkLst>
        </pc:spChg>
      </pc:sldChg>
    </pc:docChg>
  </pc:docChgLst>
  <pc:docChgLst>
    <pc:chgData name="Shekhar Dash Shubhranshu" userId="8d104958-96a8-420f-ba2d-86bc1bb56cb0" providerId="ADAL" clId="{1CC0D609-411D-485A-9AA0-CC4651443453}"/>
    <pc:docChg chg="undo custSel addSld delSld modSld sldOrd">
      <pc:chgData name="Shekhar Dash Shubhranshu" userId="8d104958-96a8-420f-ba2d-86bc1bb56cb0" providerId="ADAL" clId="{1CC0D609-411D-485A-9AA0-CC4651443453}" dt="2023-01-09T18:29:37.225" v="5298" actId="6549"/>
      <pc:docMkLst>
        <pc:docMk/>
      </pc:docMkLst>
      <pc:sldChg chg="modSp mod">
        <pc:chgData name="Shekhar Dash Shubhranshu" userId="8d104958-96a8-420f-ba2d-86bc1bb56cb0" providerId="ADAL" clId="{1CC0D609-411D-485A-9AA0-CC4651443453}" dt="2023-01-09T17:06:22.526" v="2509" actId="20577"/>
        <pc:sldMkLst>
          <pc:docMk/>
          <pc:sldMk cId="2371242959" sldId="256"/>
        </pc:sldMkLst>
        <pc:spChg chg="mod">
          <ac:chgData name="Shekhar Dash Shubhranshu" userId="8d104958-96a8-420f-ba2d-86bc1bb56cb0" providerId="ADAL" clId="{1CC0D609-411D-485A-9AA0-CC4651443453}" dt="2023-01-09T17:04:18.502" v="2464" actId="207"/>
          <ac:spMkLst>
            <pc:docMk/>
            <pc:sldMk cId="2371242959" sldId="256"/>
            <ac:spMk id="4" creationId="{C2893DF1-786E-408D-8F39-7210B172B206}"/>
          </ac:spMkLst>
        </pc:spChg>
        <pc:spChg chg="mod">
          <ac:chgData name="Shekhar Dash Shubhranshu" userId="8d104958-96a8-420f-ba2d-86bc1bb56cb0" providerId="ADAL" clId="{1CC0D609-411D-485A-9AA0-CC4651443453}" dt="2023-01-09T17:04:35.205" v="2473" actId="20577"/>
          <ac:spMkLst>
            <pc:docMk/>
            <pc:sldMk cId="2371242959" sldId="256"/>
            <ac:spMk id="6" creationId="{61C92C4C-6E46-4C20-A240-C10106908E63}"/>
          </ac:spMkLst>
        </pc:spChg>
        <pc:spChg chg="mod">
          <ac:chgData name="Shekhar Dash Shubhranshu" userId="8d104958-96a8-420f-ba2d-86bc1bb56cb0" providerId="ADAL" clId="{1CC0D609-411D-485A-9AA0-CC4651443453}" dt="2023-01-09T17:06:22.526" v="2509" actId="20577"/>
          <ac:spMkLst>
            <pc:docMk/>
            <pc:sldMk cId="2371242959" sldId="256"/>
            <ac:spMk id="7" creationId="{183146A1-5956-4556-AF88-1F3D4328A475}"/>
          </ac:spMkLst>
        </pc:spChg>
      </pc:sldChg>
      <pc:sldChg chg="addSp delSp modSp mod modTransition modAnim">
        <pc:chgData name="Shekhar Dash Shubhranshu" userId="8d104958-96a8-420f-ba2d-86bc1bb56cb0" providerId="ADAL" clId="{1CC0D609-411D-485A-9AA0-CC4651443453}" dt="2023-01-09T18:19:49.705" v="5169"/>
        <pc:sldMkLst>
          <pc:docMk/>
          <pc:sldMk cId="1127298405" sldId="257"/>
        </pc:sldMkLst>
        <pc:spChg chg="add mod">
          <ac:chgData name="Shekhar Dash Shubhranshu" userId="8d104958-96a8-420f-ba2d-86bc1bb56cb0" providerId="ADAL" clId="{1CC0D609-411D-485A-9AA0-CC4651443453}" dt="2023-01-09T17:48:37.095" v="2960" actId="1076"/>
          <ac:spMkLst>
            <pc:docMk/>
            <pc:sldMk cId="1127298405" sldId="257"/>
            <ac:spMk id="2" creationId="{D7478122-D3B4-45BE-BF2B-14F57C5E63FB}"/>
          </ac:spMkLst>
        </pc:spChg>
        <pc:spChg chg="mod">
          <ac:chgData name="Shekhar Dash Shubhranshu" userId="8d104958-96a8-420f-ba2d-86bc1bb56cb0" providerId="ADAL" clId="{1CC0D609-411D-485A-9AA0-CC4651443453}" dt="2023-01-09T17:06:54.669" v="2538" actId="20577"/>
          <ac:spMkLst>
            <pc:docMk/>
            <pc:sldMk cId="1127298405" sldId="257"/>
            <ac:spMk id="5" creationId="{060BF669-9E55-4CD8-AB98-65C316354E2D}"/>
          </ac:spMkLst>
        </pc:spChg>
        <pc:spChg chg="mod">
          <ac:chgData name="Shekhar Dash Shubhranshu" userId="8d104958-96a8-420f-ba2d-86bc1bb56cb0" providerId="ADAL" clId="{1CC0D609-411D-485A-9AA0-CC4651443453}" dt="2023-01-09T17:48:34.596" v="2959" actId="1076"/>
          <ac:spMkLst>
            <pc:docMk/>
            <pc:sldMk cId="1127298405" sldId="257"/>
            <ac:spMk id="6" creationId="{989F317D-D9A1-4A6B-99A7-9338632B2015}"/>
          </ac:spMkLst>
        </pc:spChg>
        <pc:spChg chg="del">
          <ac:chgData name="Shekhar Dash Shubhranshu" userId="8d104958-96a8-420f-ba2d-86bc1bb56cb0" providerId="ADAL" clId="{1CC0D609-411D-485A-9AA0-CC4651443453}" dt="2023-01-09T17:25:57.232" v="2540" actId="478"/>
          <ac:spMkLst>
            <pc:docMk/>
            <pc:sldMk cId="1127298405" sldId="257"/>
            <ac:spMk id="7" creationId="{76BCBAD0-15AA-46AD-BAF2-5D059D1B2A73}"/>
          </ac:spMkLst>
        </pc:spChg>
        <pc:spChg chg="del">
          <ac:chgData name="Shekhar Dash Shubhranshu" userId="8d104958-96a8-420f-ba2d-86bc1bb56cb0" providerId="ADAL" clId="{1CC0D609-411D-485A-9AA0-CC4651443453}" dt="2023-01-09T17:25:55.386" v="2539" actId="478"/>
          <ac:spMkLst>
            <pc:docMk/>
            <pc:sldMk cId="1127298405" sldId="257"/>
            <ac:spMk id="8" creationId="{114179B9-57E9-43E6-95BF-6AA80A08C5B5}"/>
          </ac:spMkLst>
        </pc:spChg>
        <pc:picChg chg="mod">
          <ac:chgData name="Shekhar Dash Shubhranshu" userId="8d104958-96a8-420f-ba2d-86bc1bb56cb0" providerId="ADAL" clId="{1CC0D609-411D-485A-9AA0-CC4651443453}" dt="2023-01-09T18:19:49.705" v="5169"/>
          <ac:picMkLst>
            <pc:docMk/>
            <pc:sldMk cId="1127298405" sldId="257"/>
            <ac:picMk id="3" creationId="{55F04AFF-56B7-42E6-96E9-6E236C721FB7}"/>
          </ac:picMkLst>
        </pc:picChg>
      </pc:sldChg>
      <pc:sldChg chg="del">
        <pc:chgData name="Shekhar Dash Shubhranshu" userId="8d104958-96a8-420f-ba2d-86bc1bb56cb0" providerId="ADAL" clId="{1CC0D609-411D-485A-9AA0-CC4651443453}" dt="2023-01-09T14:24:48.377" v="159" actId="47"/>
        <pc:sldMkLst>
          <pc:docMk/>
          <pc:sldMk cId="1023074572" sldId="264"/>
        </pc:sldMkLst>
      </pc:sldChg>
      <pc:sldChg chg="del">
        <pc:chgData name="Shekhar Dash Shubhranshu" userId="8d104958-96a8-420f-ba2d-86bc1bb56cb0" providerId="ADAL" clId="{1CC0D609-411D-485A-9AA0-CC4651443453}" dt="2023-01-09T14:24:48.743" v="160" actId="47"/>
        <pc:sldMkLst>
          <pc:docMk/>
          <pc:sldMk cId="1596766663" sldId="265"/>
        </pc:sldMkLst>
      </pc:sldChg>
      <pc:sldChg chg="del">
        <pc:chgData name="Shekhar Dash Shubhranshu" userId="8d104958-96a8-420f-ba2d-86bc1bb56cb0" providerId="ADAL" clId="{1CC0D609-411D-485A-9AA0-CC4651443453}" dt="2023-01-09T14:24:50.481" v="161" actId="47"/>
        <pc:sldMkLst>
          <pc:docMk/>
          <pc:sldMk cId="2444344943" sldId="266"/>
        </pc:sldMkLst>
      </pc:sldChg>
      <pc:sldChg chg="del">
        <pc:chgData name="Shekhar Dash Shubhranshu" userId="8d104958-96a8-420f-ba2d-86bc1bb56cb0" providerId="ADAL" clId="{1CC0D609-411D-485A-9AA0-CC4651443453}" dt="2023-01-09T14:24:50.821" v="162" actId="47"/>
        <pc:sldMkLst>
          <pc:docMk/>
          <pc:sldMk cId="2569963073" sldId="267"/>
        </pc:sldMkLst>
      </pc:sldChg>
      <pc:sldChg chg="del">
        <pc:chgData name="Shekhar Dash Shubhranshu" userId="8d104958-96a8-420f-ba2d-86bc1bb56cb0" providerId="ADAL" clId="{1CC0D609-411D-485A-9AA0-CC4651443453}" dt="2023-01-09T14:24:51.087" v="163" actId="47"/>
        <pc:sldMkLst>
          <pc:docMk/>
          <pc:sldMk cId="8079260" sldId="268"/>
        </pc:sldMkLst>
      </pc:sldChg>
      <pc:sldChg chg="del">
        <pc:chgData name="Shekhar Dash Shubhranshu" userId="8d104958-96a8-420f-ba2d-86bc1bb56cb0" providerId="ADAL" clId="{1CC0D609-411D-485A-9AA0-CC4651443453}" dt="2023-01-09T14:24:51.354" v="164" actId="47"/>
        <pc:sldMkLst>
          <pc:docMk/>
          <pc:sldMk cId="3065420816" sldId="269"/>
        </pc:sldMkLst>
      </pc:sldChg>
      <pc:sldChg chg="del">
        <pc:chgData name="Shekhar Dash Shubhranshu" userId="8d104958-96a8-420f-ba2d-86bc1bb56cb0" providerId="ADAL" clId="{1CC0D609-411D-485A-9AA0-CC4651443453}" dt="2023-01-09T14:24:52.361" v="165" actId="47"/>
        <pc:sldMkLst>
          <pc:docMk/>
          <pc:sldMk cId="3574754533" sldId="270"/>
        </pc:sldMkLst>
      </pc:sldChg>
      <pc:sldChg chg="del">
        <pc:chgData name="Shekhar Dash Shubhranshu" userId="8d104958-96a8-420f-ba2d-86bc1bb56cb0" providerId="ADAL" clId="{1CC0D609-411D-485A-9AA0-CC4651443453}" dt="2023-01-09T14:24:52.900" v="166" actId="47"/>
        <pc:sldMkLst>
          <pc:docMk/>
          <pc:sldMk cId="140736039" sldId="271"/>
        </pc:sldMkLst>
      </pc:sldChg>
      <pc:sldChg chg="del">
        <pc:chgData name="Shekhar Dash Shubhranshu" userId="8d104958-96a8-420f-ba2d-86bc1bb56cb0" providerId="ADAL" clId="{1CC0D609-411D-485A-9AA0-CC4651443453}" dt="2023-01-09T14:24:54.083" v="167" actId="47"/>
        <pc:sldMkLst>
          <pc:docMk/>
          <pc:sldMk cId="872941252" sldId="272"/>
        </pc:sldMkLst>
      </pc:sldChg>
      <pc:sldChg chg="del">
        <pc:chgData name="Shekhar Dash Shubhranshu" userId="8d104958-96a8-420f-ba2d-86bc1bb56cb0" providerId="ADAL" clId="{1CC0D609-411D-485A-9AA0-CC4651443453}" dt="2023-01-09T14:24:55.617" v="168" actId="47"/>
        <pc:sldMkLst>
          <pc:docMk/>
          <pc:sldMk cId="4233523909" sldId="273"/>
        </pc:sldMkLst>
      </pc:sldChg>
      <pc:sldChg chg="del">
        <pc:chgData name="Shekhar Dash Shubhranshu" userId="8d104958-96a8-420f-ba2d-86bc1bb56cb0" providerId="ADAL" clId="{1CC0D609-411D-485A-9AA0-CC4651443453}" dt="2023-01-09T14:24:55.816" v="169" actId="47"/>
        <pc:sldMkLst>
          <pc:docMk/>
          <pc:sldMk cId="141152956" sldId="274"/>
        </pc:sldMkLst>
      </pc:sldChg>
      <pc:sldChg chg="del">
        <pc:chgData name="Shekhar Dash Shubhranshu" userId="8d104958-96a8-420f-ba2d-86bc1bb56cb0" providerId="ADAL" clId="{1CC0D609-411D-485A-9AA0-CC4651443453}" dt="2023-01-09T14:24:56.477" v="170" actId="47"/>
        <pc:sldMkLst>
          <pc:docMk/>
          <pc:sldMk cId="2114616018" sldId="275"/>
        </pc:sldMkLst>
      </pc:sldChg>
      <pc:sldChg chg="del">
        <pc:chgData name="Shekhar Dash Shubhranshu" userId="8d104958-96a8-420f-ba2d-86bc1bb56cb0" providerId="ADAL" clId="{1CC0D609-411D-485A-9AA0-CC4651443453}" dt="2023-01-09T14:24:57.321" v="171" actId="47"/>
        <pc:sldMkLst>
          <pc:docMk/>
          <pc:sldMk cId="1916862030" sldId="276"/>
        </pc:sldMkLst>
      </pc:sldChg>
      <pc:sldChg chg="addSp delSp modSp add mod">
        <pc:chgData name="Shekhar Dash Shubhranshu" userId="8d104958-96a8-420f-ba2d-86bc1bb56cb0" providerId="ADAL" clId="{1CC0D609-411D-485A-9AA0-CC4651443453}" dt="2023-01-09T14:54:01.415" v="1788" actId="20577"/>
        <pc:sldMkLst>
          <pc:docMk/>
          <pc:sldMk cId="2126922650" sldId="278"/>
        </pc:sldMkLst>
        <pc:spChg chg="mod">
          <ac:chgData name="Shekhar Dash Shubhranshu" userId="8d104958-96a8-420f-ba2d-86bc1bb56cb0" providerId="ADAL" clId="{1CC0D609-411D-485A-9AA0-CC4651443453}" dt="2023-01-09T14:12:58.465" v="111" actId="20577"/>
          <ac:spMkLst>
            <pc:docMk/>
            <pc:sldMk cId="2126922650" sldId="278"/>
            <ac:spMk id="5" creationId="{060BF669-9E55-4CD8-AB98-65C316354E2D}"/>
          </ac:spMkLst>
        </pc:spChg>
        <pc:spChg chg="del">
          <ac:chgData name="Shekhar Dash Shubhranshu" userId="8d104958-96a8-420f-ba2d-86bc1bb56cb0" providerId="ADAL" clId="{1CC0D609-411D-485A-9AA0-CC4651443453}" dt="2023-01-09T14:10:40.218" v="2" actId="478"/>
          <ac:spMkLst>
            <pc:docMk/>
            <pc:sldMk cId="2126922650" sldId="278"/>
            <ac:spMk id="6" creationId="{989F317D-D9A1-4A6B-99A7-9338632B2015}"/>
          </ac:spMkLst>
        </pc:spChg>
        <pc:spChg chg="del mod">
          <ac:chgData name="Shekhar Dash Shubhranshu" userId="8d104958-96a8-420f-ba2d-86bc1bb56cb0" providerId="ADAL" clId="{1CC0D609-411D-485A-9AA0-CC4651443453}" dt="2023-01-09T14:10:41.683" v="3" actId="478"/>
          <ac:spMkLst>
            <pc:docMk/>
            <pc:sldMk cId="2126922650" sldId="278"/>
            <ac:spMk id="7" creationId="{76BCBAD0-15AA-46AD-BAF2-5D059D1B2A73}"/>
          </ac:spMkLst>
        </pc:spChg>
        <pc:spChg chg="del">
          <ac:chgData name="Shekhar Dash Shubhranshu" userId="8d104958-96a8-420f-ba2d-86bc1bb56cb0" providerId="ADAL" clId="{1CC0D609-411D-485A-9AA0-CC4651443453}" dt="2023-01-09T14:10:44.654" v="4" actId="478"/>
          <ac:spMkLst>
            <pc:docMk/>
            <pc:sldMk cId="2126922650" sldId="278"/>
            <ac:spMk id="8" creationId="{114179B9-57E9-43E6-95BF-6AA80A08C5B5}"/>
          </ac:spMkLst>
        </pc:spChg>
        <pc:spChg chg="add mod">
          <ac:chgData name="Shekhar Dash Shubhranshu" userId="8d104958-96a8-420f-ba2d-86bc1bb56cb0" providerId="ADAL" clId="{1CC0D609-411D-485A-9AA0-CC4651443453}" dt="2023-01-09T14:51:08.600" v="1469" actId="20577"/>
          <ac:spMkLst>
            <pc:docMk/>
            <pc:sldMk cId="2126922650" sldId="278"/>
            <ac:spMk id="11" creationId="{B8F107D7-4508-49BA-A0E0-CFAC4309B373}"/>
          </ac:spMkLst>
        </pc:spChg>
        <pc:spChg chg="add mod">
          <ac:chgData name="Shekhar Dash Shubhranshu" userId="8d104958-96a8-420f-ba2d-86bc1bb56cb0" providerId="ADAL" clId="{1CC0D609-411D-485A-9AA0-CC4651443453}" dt="2023-01-09T14:54:01.415" v="1788" actId="20577"/>
          <ac:spMkLst>
            <pc:docMk/>
            <pc:sldMk cId="2126922650" sldId="278"/>
            <ac:spMk id="12" creationId="{7A45A263-E01B-4C0E-97A7-9CA5DAF2BAF6}"/>
          </ac:spMkLst>
        </pc:spChg>
        <pc:picChg chg="add del mod">
          <ac:chgData name="Shekhar Dash Shubhranshu" userId="8d104958-96a8-420f-ba2d-86bc1bb56cb0" providerId="ADAL" clId="{1CC0D609-411D-485A-9AA0-CC4651443453}" dt="2023-01-09T14:11:49.177" v="54" actId="478"/>
          <ac:picMkLst>
            <pc:docMk/>
            <pc:sldMk cId="2126922650" sldId="278"/>
            <ac:picMk id="3" creationId="{3961BF2D-B06A-466E-8707-E5E6A4E57FBA}"/>
          </ac:picMkLst>
        </pc:picChg>
        <pc:picChg chg="add mod">
          <ac:chgData name="Shekhar Dash Shubhranshu" userId="8d104958-96a8-420f-ba2d-86bc1bb56cb0" providerId="ADAL" clId="{1CC0D609-411D-485A-9AA0-CC4651443453}" dt="2023-01-09T14:45:21.872" v="1231" actId="1076"/>
          <ac:picMkLst>
            <pc:docMk/>
            <pc:sldMk cId="2126922650" sldId="278"/>
            <ac:picMk id="10" creationId="{948BA75D-70DD-4E2B-95A0-CCCB123D31C9}"/>
          </ac:picMkLst>
        </pc:picChg>
      </pc:sldChg>
      <pc:sldChg chg="add del">
        <pc:chgData name="Shekhar Dash Shubhranshu" userId="8d104958-96a8-420f-ba2d-86bc1bb56cb0" providerId="ADAL" clId="{1CC0D609-411D-485A-9AA0-CC4651443453}" dt="2023-01-09T14:10:47.065" v="6"/>
        <pc:sldMkLst>
          <pc:docMk/>
          <pc:sldMk cId="3409133099" sldId="279"/>
        </pc:sldMkLst>
      </pc:sldChg>
      <pc:sldChg chg="addSp modSp add mod ord">
        <pc:chgData name="Shekhar Dash Shubhranshu" userId="8d104958-96a8-420f-ba2d-86bc1bb56cb0" providerId="ADAL" clId="{1CC0D609-411D-485A-9AA0-CC4651443453}" dt="2023-01-09T14:44:46.731" v="1228" actId="20577"/>
        <pc:sldMkLst>
          <pc:docMk/>
          <pc:sldMk cId="3459350249" sldId="279"/>
        </pc:sldMkLst>
        <pc:spChg chg="add mod">
          <ac:chgData name="Shekhar Dash Shubhranshu" userId="8d104958-96a8-420f-ba2d-86bc1bb56cb0" providerId="ADAL" clId="{1CC0D609-411D-485A-9AA0-CC4651443453}" dt="2023-01-09T14:41:43.438" v="893" actId="21"/>
          <ac:spMkLst>
            <pc:docMk/>
            <pc:sldMk cId="3459350249" sldId="279"/>
            <ac:spMk id="2" creationId="{5459DA97-C3A5-4BDD-AF1D-F04CC62D00CE}"/>
          </ac:spMkLst>
        </pc:spChg>
        <pc:spChg chg="mod">
          <ac:chgData name="Shekhar Dash Shubhranshu" userId="8d104958-96a8-420f-ba2d-86bc1bb56cb0" providerId="ADAL" clId="{1CC0D609-411D-485A-9AA0-CC4651443453}" dt="2023-01-09T14:11:40.590" v="51" actId="20577"/>
          <ac:spMkLst>
            <pc:docMk/>
            <pc:sldMk cId="3459350249" sldId="279"/>
            <ac:spMk id="5" creationId="{060BF669-9E55-4CD8-AB98-65C316354E2D}"/>
          </ac:spMkLst>
        </pc:spChg>
        <pc:spChg chg="add mod">
          <ac:chgData name="Shekhar Dash Shubhranshu" userId="8d104958-96a8-420f-ba2d-86bc1bb56cb0" providerId="ADAL" clId="{1CC0D609-411D-485A-9AA0-CC4651443453}" dt="2023-01-09T14:44:46.731" v="1228" actId="20577"/>
          <ac:spMkLst>
            <pc:docMk/>
            <pc:sldMk cId="3459350249" sldId="279"/>
            <ac:spMk id="6" creationId="{E06CD0EC-93A0-4E85-9651-0713EBD44E7C}"/>
          </ac:spMkLst>
        </pc:spChg>
        <pc:picChg chg="mod">
          <ac:chgData name="Shekhar Dash Shubhranshu" userId="8d104958-96a8-420f-ba2d-86bc1bb56cb0" providerId="ADAL" clId="{1CC0D609-411D-485A-9AA0-CC4651443453}" dt="2023-01-09T14:35:33.175" v="442" actId="14100"/>
          <ac:picMkLst>
            <pc:docMk/>
            <pc:sldMk cId="3459350249" sldId="279"/>
            <ac:picMk id="3" creationId="{3961BF2D-B06A-466E-8707-E5E6A4E57FBA}"/>
          </ac:picMkLst>
        </pc:picChg>
      </pc:sldChg>
      <pc:sldChg chg="addSp delSp modSp add mod">
        <pc:chgData name="Shekhar Dash Shubhranshu" userId="8d104958-96a8-420f-ba2d-86bc1bb56cb0" providerId="ADAL" clId="{1CC0D609-411D-485A-9AA0-CC4651443453}" dt="2023-01-09T15:00:33.056" v="2404" actId="20577"/>
        <pc:sldMkLst>
          <pc:docMk/>
          <pc:sldMk cId="337828015" sldId="280"/>
        </pc:sldMkLst>
        <pc:spChg chg="mod">
          <ac:chgData name="Shekhar Dash Shubhranshu" userId="8d104958-96a8-420f-ba2d-86bc1bb56cb0" providerId="ADAL" clId="{1CC0D609-411D-485A-9AA0-CC4651443453}" dt="2023-01-09T14:26:19.923" v="251" actId="20577"/>
          <ac:spMkLst>
            <pc:docMk/>
            <pc:sldMk cId="337828015" sldId="280"/>
            <ac:spMk id="5" creationId="{060BF669-9E55-4CD8-AB98-65C316354E2D}"/>
          </ac:spMkLst>
        </pc:spChg>
        <pc:spChg chg="add mod">
          <ac:chgData name="Shekhar Dash Shubhranshu" userId="8d104958-96a8-420f-ba2d-86bc1bb56cb0" providerId="ADAL" clId="{1CC0D609-411D-485A-9AA0-CC4651443453}" dt="2023-01-09T14:58:47.060" v="2039" actId="1076"/>
          <ac:spMkLst>
            <pc:docMk/>
            <pc:sldMk cId="337828015" sldId="280"/>
            <ac:spMk id="10" creationId="{79530A63-D6D9-47CE-B528-096365ED4AC6}"/>
          </ac:spMkLst>
        </pc:spChg>
        <pc:spChg chg="add mod">
          <ac:chgData name="Shekhar Dash Shubhranshu" userId="8d104958-96a8-420f-ba2d-86bc1bb56cb0" providerId="ADAL" clId="{1CC0D609-411D-485A-9AA0-CC4651443453}" dt="2023-01-09T15:00:33.056" v="2404" actId="20577"/>
          <ac:spMkLst>
            <pc:docMk/>
            <pc:sldMk cId="337828015" sldId="280"/>
            <ac:spMk id="11" creationId="{55EC993A-DB39-4B9C-80CC-99A4583DFF11}"/>
          </ac:spMkLst>
        </pc:spChg>
        <pc:picChg chg="add del mod">
          <ac:chgData name="Shekhar Dash Shubhranshu" userId="8d104958-96a8-420f-ba2d-86bc1bb56cb0" providerId="ADAL" clId="{1CC0D609-411D-485A-9AA0-CC4651443453}" dt="2023-01-09T14:13:48.676" v="117" actId="478"/>
          <ac:picMkLst>
            <pc:docMk/>
            <pc:sldMk cId="337828015" sldId="280"/>
            <ac:picMk id="3" creationId="{1A757449-E95E-4C08-947F-2D32177ECF62}"/>
          </ac:picMkLst>
        </pc:picChg>
        <pc:picChg chg="add del mod">
          <ac:chgData name="Shekhar Dash Shubhranshu" userId="8d104958-96a8-420f-ba2d-86bc1bb56cb0" providerId="ADAL" clId="{1CC0D609-411D-485A-9AA0-CC4651443453}" dt="2023-01-09T14:19:22.256" v="129" actId="478"/>
          <ac:picMkLst>
            <pc:docMk/>
            <pc:sldMk cId="337828015" sldId="280"/>
            <ac:picMk id="7" creationId="{1AF3A1CE-C64D-457B-BBC9-7868578C1913}"/>
          </ac:picMkLst>
        </pc:picChg>
        <pc:picChg chg="add mod">
          <ac:chgData name="Shekhar Dash Shubhranshu" userId="8d104958-96a8-420f-ba2d-86bc1bb56cb0" providerId="ADAL" clId="{1CC0D609-411D-485A-9AA0-CC4651443453}" dt="2023-01-09T14:19:34.441" v="133" actId="14100"/>
          <ac:picMkLst>
            <pc:docMk/>
            <pc:sldMk cId="337828015" sldId="280"/>
            <ac:picMk id="9" creationId="{0965174B-9AA9-43FE-9F7F-70D9FA0CFE4C}"/>
          </ac:picMkLst>
        </pc:picChg>
      </pc:sldChg>
      <pc:sldChg chg="addSp modSp add mod">
        <pc:chgData name="Shekhar Dash Shubhranshu" userId="8d104958-96a8-420f-ba2d-86bc1bb56cb0" providerId="ADAL" clId="{1CC0D609-411D-485A-9AA0-CC4651443453}" dt="2023-01-09T18:24:45.632" v="5170" actId="108"/>
        <pc:sldMkLst>
          <pc:docMk/>
          <pc:sldMk cId="2345520113" sldId="281"/>
        </pc:sldMkLst>
        <pc:spChg chg="mod">
          <ac:chgData name="Shekhar Dash Shubhranshu" userId="8d104958-96a8-420f-ba2d-86bc1bb56cb0" providerId="ADAL" clId="{1CC0D609-411D-485A-9AA0-CC4651443453}" dt="2023-01-09T14:27:04.457" v="286" actId="20577"/>
          <ac:spMkLst>
            <pc:docMk/>
            <pc:sldMk cId="2345520113" sldId="281"/>
            <ac:spMk id="5" creationId="{060BF669-9E55-4CD8-AB98-65C316354E2D}"/>
          </ac:spMkLst>
        </pc:spChg>
        <pc:spChg chg="add mod">
          <ac:chgData name="Shekhar Dash Shubhranshu" userId="8d104958-96a8-420f-ba2d-86bc1bb56cb0" providerId="ADAL" clId="{1CC0D609-411D-485A-9AA0-CC4651443453}" dt="2023-01-09T17:53:45.202" v="3336" actId="20577"/>
          <ac:spMkLst>
            <pc:docMk/>
            <pc:sldMk cId="2345520113" sldId="281"/>
            <ac:spMk id="6" creationId="{4C2FBE67-FD71-4405-9392-1D748527DC7E}"/>
          </ac:spMkLst>
        </pc:spChg>
        <pc:spChg chg="add mod">
          <ac:chgData name="Shekhar Dash Shubhranshu" userId="8d104958-96a8-420f-ba2d-86bc1bb56cb0" providerId="ADAL" clId="{1CC0D609-411D-485A-9AA0-CC4651443453}" dt="2023-01-09T18:24:45.632" v="5170" actId="108"/>
          <ac:spMkLst>
            <pc:docMk/>
            <pc:sldMk cId="2345520113" sldId="281"/>
            <ac:spMk id="7" creationId="{38E66D15-38F6-4C49-B117-1EB37B67A130}"/>
          </ac:spMkLst>
        </pc:spChg>
        <pc:picChg chg="add mod">
          <ac:chgData name="Shekhar Dash Shubhranshu" userId="8d104958-96a8-420f-ba2d-86bc1bb56cb0" providerId="ADAL" clId="{1CC0D609-411D-485A-9AA0-CC4651443453}" dt="2023-01-09T14:21:05.738" v="137" actId="1076"/>
          <ac:picMkLst>
            <pc:docMk/>
            <pc:sldMk cId="2345520113" sldId="281"/>
            <ac:picMk id="3" creationId="{EEEF58E2-156B-4A09-83FB-D583C0A87E2E}"/>
          </ac:picMkLst>
        </pc:picChg>
      </pc:sldChg>
      <pc:sldChg chg="addSp delSp modSp add mod">
        <pc:chgData name="Shekhar Dash Shubhranshu" userId="8d104958-96a8-420f-ba2d-86bc1bb56cb0" providerId="ADAL" clId="{1CC0D609-411D-485A-9AA0-CC4651443453}" dt="2023-01-09T18:27:33.543" v="5267" actId="1076"/>
        <pc:sldMkLst>
          <pc:docMk/>
          <pc:sldMk cId="3587964663" sldId="282"/>
        </pc:sldMkLst>
        <pc:spChg chg="mod">
          <ac:chgData name="Shekhar Dash Shubhranshu" userId="8d104958-96a8-420f-ba2d-86bc1bb56cb0" providerId="ADAL" clId="{1CC0D609-411D-485A-9AA0-CC4651443453}" dt="2023-01-09T18:27:33.543" v="5267" actId="1076"/>
          <ac:spMkLst>
            <pc:docMk/>
            <pc:sldMk cId="3587964663" sldId="282"/>
            <ac:spMk id="5" creationId="{060BF669-9E55-4CD8-AB98-65C316354E2D}"/>
          </ac:spMkLst>
        </pc:spChg>
        <pc:spChg chg="add mod">
          <ac:chgData name="Shekhar Dash Shubhranshu" userId="8d104958-96a8-420f-ba2d-86bc1bb56cb0" providerId="ADAL" clId="{1CC0D609-411D-485A-9AA0-CC4651443453}" dt="2023-01-09T18:25:16.261" v="5171" actId="108"/>
          <ac:spMkLst>
            <pc:docMk/>
            <pc:sldMk cId="3587964663" sldId="282"/>
            <ac:spMk id="7" creationId="{8C03C8D9-DC31-4551-B131-1722B55722AF}"/>
          </ac:spMkLst>
        </pc:spChg>
        <pc:spChg chg="add mod">
          <ac:chgData name="Shekhar Dash Shubhranshu" userId="8d104958-96a8-420f-ba2d-86bc1bb56cb0" providerId="ADAL" clId="{1CC0D609-411D-485A-9AA0-CC4651443453}" dt="2023-01-09T18:15:48.121" v="5066" actId="5793"/>
          <ac:spMkLst>
            <pc:docMk/>
            <pc:sldMk cId="3587964663" sldId="282"/>
            <ac:spMk id="8" creationId="{E732B40E-A6B8-44A1-94CF-092AC90968D5}"/>
          </ac:spMkLst>
        </pc:spChg>
        <pc:picChg chg="del">
          <ac:chgData name="Shekhar Dash Shubhranshu" userId="8d104958-96a8-420f-ba2d-86bc1bb56cb0" providerId="ADAL" clId="{1CC0D609-411D-485A-9AA0-CC4651443453}" dt="2023-01-09T14:21:28.832" v="139" actId="478"/>
          <ac:picMkLst>
            <pc:docMk/>
            <pc:sldMk cId="3587964663" sldId="282"/>
            <ac:picMk id="3" creationId="{EEEF58E2-156B-4A09-83FB-D583C0A87E2E}"/>
          </ac:picMkLst>
        </pc:picChg>
        <pc:picChg chg="add mod">
          <ac:chgData name="Shekhar Dash Shubhranshu" userId="8d104958-96a8-420f-ba2d-86bc1bb56cb0" providerId="ADAL" clId="{1CC0D609-411D-485A-9AA0-CC4651443453}" dt="2023-01-09T14:22:21.856" v="145" actId="14100"/>
          <ac:picMkLst>
            <pc:docMk/>
            <pc:sldMk cId="3587964663" sldId="282"/>
            <ac:picMk id="6" creationId="{0D82B4AB-2A20-48E6-8B24-5B1860C58ACE}"/>
          </ac:picMkLst>
        </pc:picChg>
      </pc:sldChg>
      <pc:sldChg chg="addSp delSp modSp add mod">
        <pc:chgData name="Shekhar Dash Shubhranshu" userId="8d104958-96a8-420f-ba2d-86bc1bb56cb0" providerId="ADAL" clId="{1CC0D609-411D-485A-9AA0-CC4651443453}" dt="2023-01-09T18:03:36.206" v="4301" actId="20577"/>
        <pc:sldMkLst>
          <pc:docMk/>
          <pc:sldMk cId="4249235045" sldId="283"/>
        </pc:sldMkLst>
        <pc:spChg chg="mod">
          <ac:chgData name="Shekhar Dash Shubhranshu" userId="8d104958-96a8-420f-ba2d-86bc1bb56cb0" providerId="ADAL" clId="{1CC0D609-411D-485A-9AA0-CC4651443453}" dt="2023-01-09T14:28:51.720" v="440" actId="20577"/>
          <ac:spMkLst>
            <pc:docMk/>
            <pc:sldMk cId="4249235045" sldId="283"/>
            <ac:spMk id="5" creationId="{060BF669-9E55-4CD8-AB98-65C316354E2D}"/>
          </ac:spMkLst>
        </pc:spChg>
        <pc:spChg chg="add mod">
          <ac:chgData name="Shekhar Dash Shubhranshu" userId="8d104958-96a8-420f-ba2d-86bc1bb56cb0" providerId="ADAL" clId="{1CC0D609-411D-485A-9AA0-CC4651443453}" dt="2023-01-09T18:03:36.206" v="4301" actId="20577"/>
          <ac:spMkLst>
            <pc:docMk/>
            <pc:sldMk cId="4249235045" sldId="283"/>
            <ac:spMk id="9" creationId="{2A9F7CEB-A371-4B35-B4AC-C6A974248691}"/>
          </ac:spMkLst>
        </pc:spChg>
        <pc:spChg chg="add mod">
          <ac:chgData name="Shekhar Dash Shubhranshu" userId="8d104958-96a8-420f-ba2d-86bc1bb56cb0" providerId="ADAL" clId="{1CC0D609-411D-485A-9AA0-CC4651443453}" dt="2023-01-09T18:02:46.522" v="4194" actId="20577"/>
          <ac:spMkLst>
            <pc:docMk/>
            <pc:sldMk cId="4249235045" sldId="283"/>
            <ac:spMk id="10" creationId="{FA1B956D-9E49-4A77-B399-CE7CD9159645}"/>
          </ac:spMkLst>
        </pc:spChg>
        <pc:picChg chg="add del mod">
          <ac:chgData name="Shekhar Dash Shubhranshu" userId="8d104958-96a8-420f-ba2d-86bc1bb56cb0" providerId="ADAL" clId="{1CC0D609-411D-485A-9AA0-CC4651443453}" dt="2023-01-09T14:24:21.167" v="157" actId="478"/>
          <ac:picMkLst>
            <pc:docMk/>
            <pc:sldMk cId="4249235045" sldId="283"/>
            <ac:picMk id="3" creationId="{77671F7B-2F94-4D96-8808-03A1091A2630}"/>
          </ac:picMkLst>
        </pc:picChg>
        <pc:picChg chg="del">
          <ac:chgData name="Shekhar Dash Shubhranshu" userId="8d104958-96a8-420f-ba2d-86bc1bb56cb0" providerId="ADAL" clId="{1CC0D609-411D-485A-9AA0-CC4651443453}" dt="2023-01-09T14:22:27.835" v="147" actId="478"/>
          <ac:picMkLst>
            <pc:docMk/>
            <pc:sldMk cId="4249235045" sldId="283"/>
            <ac:picMk id="6" creationId="{0D82B4AB-2A20-48E6-8B24-5B1860C58ACE}"/>
          </ac:picMkLst>
        </pc:picChg>
        <pc:picChg chg="add mod">
          <ac:chgData name="Shekhar Dash Shubhranshu" userId="8d104958-96a8-420f-ba2d-86bc1bb56cb0" providerId="ADAL" clId="{1CC0D609-411D-485A-9AA0-CC4651443453}" dt="2023-01-09T14:24:23.747" v="158" actId="1076"/>
          <ac:picMkLst>
            <pc:docMk/>
            <pc:sldMk cId="4249235045" sldId="283"/>
            <ac:picMk id="8" creationId="{61FAA43A-5E2A-450C-9CF3-991CA172B034}"/>
          </ac:picMkLst>
        </pc:picChg>
      </pc:sldChg>
      <pc:sldChg chg="addSp delSp modSp add mod">
        <pc:chgData name="Shekhar Dash Shubhranshu" userId="8d104958-96a8-420f-ba2d-86bc1bb56cb0" providerId="ADAL" clId="{1CC0D609-411D-485A-9AA0-CC4651443453}" dt="2023-01-09T18:27:59.880" v="5271" actId="255"/>
        <pc:sldMkLst>
          <pc:docMk/>
          <pc:sldMk cId="4013800808" sldId="284"/>
        </pc:sldMkLst>
        <pc:spChg chg="add mod">
          <ac:chgData name="Shekhar Dash Shubhranshu" userId="8d104958-96a8-420f-ba2d-86bc1bb56cb0" providerId="ADAL" clId="{1CC0D609-411D-485A-9AA0-CC4651443453}" dt="2023-01-09T18:11:31.919" v="4732" actId="20577"/>
          <ac:spMkLst>
            <pc:docMk/>
            <pc:sldMk cId="4013800808" sldId="284"/>
            <ac:spMk id="2" creationId="{6263AF2A-31AD-4789-9292-7157769D0CF9}"/>
          </ac:spMkLst>
        </pc:spChg>
        <pc:spChg chg="mod">
          <ac:chgData name="Shekhar Dash Shubhranshu" userId="8d104958-96a8-420f-ba2d-86bc1bb56cb0" providerId="ADAL" clId="{1CC0D609-411D-485A-9AA0-CC4651443453}" dt="2023-01-09T18:27:59.880" v="5271" actId="255"/>
          <ac:spMkLst>
            <pc:docMk/>
            <pc:sldMk cId="4013800808" sldId="284"/>
            <ac:spMk id="5" creationId="{060BF669-9E55-4CD8-AB98-65C316354E2D}"/>
          </ac:spMkLst>
        </pc:spChg>
        <pc:picChg chg="del">
          <ac:chgData name="Shekhar Dash Shubhranshu" userId="8d104958-96a8-420f-ba2d-86bc1bb56cb0" providerId="ADAL" clId="{1CC0D609-411D-485A-9AA0-CC4651443453}" dt="2023-01-09T14:25:14.365" v="173" actId="478"/>
          <ac:picMkLst>
            <pc:docMk/>
            <pc:sldMk cId="4013800808" sldId="284"/>
            <ac:picMk id="8" creationId="{61FAA43A-5E2A-450C-9CF3-991CA172B034}"/>
          </ac:picMkLst>
        </pc:picChg>
      </pc:sldChg>
      <pc:sldChg chg="addSp delSp modSp add mod ord">
        <pc:chgData name="Shekhar Dash Shubhranshu" userId="8d104958-96a8-420f-ba2d-86bc1bb56cb0" providerId="ADAL" clId="{1CC0D609-411D-485A-9AA0-CC4651443453}" dt="2023-01-09T18:29:37.225" v="5298" actId="6549"/>
        <pc:sldMkLst>
          <pc:docMk/>
          <pc:sldMk cId="4125090376" sldId="285"/>
        </pc:sldMkLst>
        <pc:spChg chg="del">
          <ac:chgData name="Shekhar Dash Shubhranshu" userId="8d104958-96a8-420f-ba2d-86bc1bb56cb0" providerId="ADAL" clId="{1CC0D609-411D-485A-9AA0-CC4651443453}" dt="2023-01-09T18:25:50.366" v="5182" actId="478"/>
          <ac:spMkLst>
            <pc:docMk/>
            <pc:sldMk cId="4125090376" sldId="285"/>
            <ac:spMk id="2" creationId="{D7478122-D3B4-45BE-BF2B-14F57C5E63FB}"/>
          </ac:spMkLst>
        </pc:spChg>
        <pc:spChg chg="add mod">
          <ac:chgData name="Shekhar Dash Shubhranshu" userId="8d104958-96a8-420f-ba2d-86bc1bb56cb0" providerId="ADAL" clId="{1CC0D609-411D-485A-9AA0-CC4651443453}" dt="2023-01-09T18:29:37.225" v="5298" actId="6549"/>
          <ac:spMkLst>
            <pc:docMk/>
            <pc:sldMk cId="4125090376" sldId="285"/>
            <ac:spMk id="3" creationId="{A7BB1214-A68C-4ACC-85F0-88C6B0D0C110}"/>
          </ac:spMkLst>
        </pc:spChg>
        <pc:spChg chg="mod">
          <ac:chgData name="Shekhar Dash Shubhranshu" userId="8d104958-96a8-420f-ba2d-86bc1bb56cb0" providerId="ADAL" clId="{1CC0D609-411D-485A-9AA0-CC4651443453}" dt="2023-01-09T18:29:18.911" v="5297" actId="255"/>
          <ac:spMkLst>
            <pc:docMk/>
            <pc:sldMk cId="4125090376" sldId="285"/>
            <ac:spMk id="5" creationId="{060BF669-9E55-4CD8-AB98-65C316354E2D}"/>
          </ac:spMkLst>
        </pc:spChg>
        <pc:spChg chg="del">
          <ac:chgData name="Shekhar Dash Shubhranshu" userId="8d104958-96a8-420f-ba2d-86bc1bb56cb0" providerId="ADAL" clId="{1CC0D609-411D-485A-9AA0-CC4651443453}" dt="2023-01-09T18:25:51.628" v="5183" actId="478"/>
          <ac:spMkLst>
            <pc:docMk/>
            <pc:sldMk cId="4125090376" sldId="285"/>
            <ac:spMk id="6" creationId="{989F317D-D9A1-4A6B-99A7-9338632B20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AC7B-06FC-49F7-B560-62960E738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E38AF1-41A6-422A-AA98-78CA27BF8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34C59C-2395-44EA-AAE5-6BD7C0AFE7B0}"/>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1F056276-D625-4541-AE95-9EE72FF7F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F4438-279E-4718-A374-7F08AFDDCC0C}"/>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238458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2828-BD4D-4D26-8D3D-E8E016B42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DE89E1-1AE7-47AB-A6AA-0EAB7A320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13FCD-616D-4588-9609-A12BD0B923BE}"/>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25FD3651-4F4C-4F98-B8FA-6E97BC75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CEC81-DA85-4451-B460-53F3F8B6F1BB}"/>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218233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77CF0-724F-48D6-A262-5843DC6CB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DB453E-E792-419D-872A-440C68CEA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9C66B-B797-4BA3-9FED-07848CB4CC24}"/>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F1956AEF-3198-41DC-AED1-278AE2B0D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09CC3-DFA0-42F4-A635-68298FACB152}"/>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6971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AE3E-A551-4CC3-9BD9-458ECDF1B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166D3-2CDE-48FD-80DC-97C289B80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E1C1B-9CE7-4839-909E-AA29F1162A40}"/>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09656924-404D-426E-9FBE-AD1F971D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AEC32-DDE6-4F41-9459-9A17910CE6E1}"/>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280614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5E1D-B3CB-4A88-9D3C-8B8B54B40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976A6-9E0D-4797-AD81-41E9A7E3C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2B6C50-A6F2-4352-B272-1DE17A765685}"/>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151393AF-5C72-45FA-9984-A0309498A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8C2D0-C13E-4688-9A80-13E46EB2E0AA}"/>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329796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6B9-134C-4ABE-B612-09DFB1026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DFC3C-53E5-4B7F-8E82-350CC4ED1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E929B-FB3D-4FB2-B571-AA6F5C716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D4AAC3-A2F8-4E4A-91B6-E8DCEC289D7F}"/>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6" name="Footer Placeholder 5">
            <a:extLst>
              <a:ext uri="{FF2B5EF4-FFF2-40B4-BE49-F238E27FC236}">
                <a16:creationId xmlns:a16="http://schemas.microsoft.com/office/drawing/2014/main" id="{8683979C-6468-4130-9375-FE4A55FB9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BDC1E-57F0-44C5-92F6-66CEA02EBEB1}"/>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37951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EDDE-5312-4D28-9ED6-DDEADB2D4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3B0132-049B-4180-9827-DB74323ED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1E437-AE34-4844-987E-AB30016F8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457B0-8A5C-45F1-A918-94CE718CE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D5AD5-6AD0-4A28-AC66-FD322177D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A163F-7320-41A7-B2E8-051EEAC23ABB}"/>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8" name="Footer Placeholder 7">
            <a:extLst>
              <a:ext uri="{FF2B5EF4-FFF2-40B4-BE49-F238E27FC236}">
                <a16:creationId xmlns:a16="http://schemas.microsoft.com/office/drawing/2014/main" id="{6A7AD7BC-AB8C-48D1-B496-495DE5B80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7F21B-4D0F-4E4E-B25D-1AA7935ED1D8}"/>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1623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2760-1E9B-40B4-890D-F2ED6CFD66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963ADA-077C-48B3-B033-F9E37E7A6CAC}"/>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4" name="Footer Placeholder 3">
            <a:extLst>
              <a:ext uri="{FF2B5EF4-FFF2-40B4-BE49-F238E27FC236}">
                <a16:creationId xmlns:a16="http://schemas.microsoft.com/office/drawing/2014/main" id="{D37A2A2B-8342-4B8D-85FE-5A145AFAD1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D679F-C735-4015-A2F8-05B59A9AA992}"/>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300501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33506-6D2C-48AC-8D1A-838D8985A7C7}"/>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3" name="Footer Placeholder 2">
            <a:extLst>
              <a:ext uri="{FF2B5EF4-FFF2-40B4-BE49-F238E27FC236}">
                <a16:creationId xmlns:a16="http://schemas.microsoft.com/office/drawing/2014/main" id="{66A40F8A-84B5-4F6E-886A-C64D6CB900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E9B7CB-1BBB-4070-9B88-6E0265845249}"/>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15342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B57F-E317-4A57-B2B6-6EFE1E76C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BFFBC-7378-45AF-AC53-F34C922F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568C58-2E59-4442-A27B-D3D64DFFD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ED887-BFC1-4D50-BB89-078794F183FA}"/>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6" name="Footer Placeholder 5">
            <a:extLst>
              <a:ext uri="{FF2B5EF4-FFF2-40B4-BE49-F238E27FC236}">
                <a16:creationId xmlns:a16="http://schemas.microsoft.com/office/drawing/2014/main" id="{50342FF6-7908-477B-A712-28FA4DC0D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6DC96-6196-4257-8FC4-7E989E503216}"/>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316261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C82C-7518-4C3B-B74B-533A64921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B66328-8476-4FDE-B059-75220A128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19411-9B01-4668-9843-36766CCC2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C4C74-9D4D-42DF-859A-B21E7EA22F5F}"/>
              </a:ext>
            </a:extLst>
          </p:cNvPr>
          <p:cNvSpPr>
            <a:spLocks noGrp="1"/>
          </p:cNvSpPr>
          <p:nvPr>
            <p:ph type="dt" sz="half" idx="10"/>
          </p:nvPr>
        </p:nvSpPr>
        <p:spPr/>
        <p:txBody>
          <a:bodyPr/>
          <a:lstStyle/>
          <a:p>
            <a:fld id="{E05E0052-4683-4CE8-A6F8-174D835BD59E}" type="datetimeFigureOut">
              <a:rPr lang="en-US" smtClean="0"/>
              <a:t>1/9/2023</a:t>
            </a:fld>
            <a:endParaRPr lang="en-US"/>
          </a:p>
        </p:txBody>
      </p:sp>
      <p:sp>
        <p:nvSpPr>
          <p:cNvPr id="6" name="Footer Placeholder 5">
            <a:extLst>
              <a:ext uri="{FF2B5EF4-FFF2-40B4-BE49-F238E27FC236}">
                <a16:creationId xmlns:a16="http://schemas.microsoft.com/office/drawing/2014/main" id="{CD00EEE0-6B53-4517-BEE1-DDB2D32D5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097AB-B549-4B4B-ABED-24CA7E3B6990}"/>
              </a:ext>
            </a:extLst>
          </p:cNvPr>
          <p:cNvSpPr>
            <a:spLocks noGrp="1"/>
          </p:cNvSpPr>
          <p:nvPr>
            <p:ph type="sldNum" sz="quarter" idx="12"/>
          </p:nvPr>
        </p:nvSpPr>
        <p:spPr/>
        <p:txBody>
          <a:bodyPr/>
          <a:lstStyle/>
          <a:p>
            <a:fld id="{663E1665-8BB7-49DE-89BB-E263331CD98A}" type="slidenum">
              <a:rPr lang="en-US" smtClean="0"/>
              <a:t>‹#›</a:t>
            </a:fld>
            <a:endParaRPr lang="en-US"/>
          </a:p>
        </p:txBody>
      </p:sp>
    </p:spTree>
    <p:extLst>
      <p:ext uri="{BB962C8B-B14F-4D97-AF65-F5344CB8AC3E}">
        <p14:creationId xmlns:p14="http://schemas.microsoft.com/office/powerpoint/2010/main" val="412081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BB634-6418-4483-B2B1-BB7CD5917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8445A-2AD8-4D48-8854-0CDEBBD2F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6E2D-69AC-4614-9566-3BCA2A6EE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E0052-4683-4CE8-A6F8-174D835BD59E}" type="datetimeFigureOut">
              <a:rPr lang="en-US" smtClean="0"/>
              <a:t>1/9/2023</a:t>
            </a:fld>
            <a:endParaRPr lang="en-US"/>
          </a:p>
        </p:txBody>
      </p:sp>
      <p:sp>
        <p:nvSpPr>
          <p:cNvPr id="5" name="Footer Placeholder 4">
            <a:extLst>
              <a:ext uri="{FF2B5EF4-FFF2-40B4-BE49-F238E27FC236}">
                <a16:creationId xmlns:a16="http://schemas.microsoft.com/office/drawing/2014/main" id="{D808A87D-F155-4215-BE29-D840A4EC2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75F90E-B459-47D3-8CEA-3B76772CF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E1665-8BB7-49DE-89BB-E263331CD98A}" type="slidenum">
              <a:rPr lang="en-US" smtClean="0"/>
              <a:t>‹#›</a:t>
            </a:fld>
            <a:endParaRPr lang="en-US"/>
          </a:p>
        </p:txBody>
      </p:sp>
    </p:spTree>
    <p:extLst>
      <p:ext uri="{BB962C8B-B14F-4D97-AF65-F5344CB8AC3E}">
        <p14:creationId xmlns:p14="http://schemas.microsoft.com/office/powerpoint/2010/main" val="128711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893DF1-786E-408D-8F39-7210B172B206}"/>
              </a:ext>
            </a:extLst>
          </p:cNvPr>
          <p:cNvSpPr/>
          <p:nvPr/>
        </p:nvSpPr>
        <p:spPr>
          <a:xfrm>
            <a:off x="1630837" y="382012"/>
            <a:ext cx="8748074" cy="3046988"/>
          </a:xfrm>
          <a:prstGeom prst="rect">
            <a:avLst/>
          </a:prstGeom>
          <a:noFill/>
        </p:spPr>
        <p:txBody>
          <a:bodyPr wrap="square" lIns="91440" tIns="45720" rIns="91440" bIns="45720">
            <a:spAutoFit/>
          </a:bodyPr>
          <a:lstStyle/>
          <a:p>
            <a:pPr algn="ctr"/>
            <a:r>
              <a:rPr lang="en-US" sz="7200" b="1" cap="none" spc="0" dirty="0">
                <a:ln w="0"/>
                <a:solidFill>
                  <a:schemeClr val="accent1"/>
                </a:solidFill>
                <a:effectLst>
                  <a:outerShdw blurRad="38100" dist="25400" dir="5400000" algn="ctr" rotWithShape="0">
                    <a:srgbClr val="6E747A">
                      <a:alpha val="43000"/>
                    </a:srgbClr>
                  </a:outerShdw>
                </a:effectLst>
              </a:rPr>
              <a:t>Capstone Project:</a:t>
            </a:r>
          </a:p>
          <a:p>
            <a:pPr algn="ctr"/>
            <a:r>
              <a:rPr lang="en-US" sz="6000" b="1" dirty="0">
                <a:ln w="0"/>
                <a:solidFill>
                  <a:schemeClr val="accent2">
                    <a:lumMod val="75000"/>
                  </a:schemeClr>
                </a:solidFill>
                <a:effectLst>
                  <a:outerShdw blurRad="38100" dist="25400" dir="5400000" algn="ctr" rotWithShape="0">
                    <a:srgbClr val="6E747A">
                      <a:alpha val="43000"/>
                    </a:srgbClr>
                  </a:outerShdw>
                </a:effectLst>
              </a:rPr>
              <a:t>Marketing &amp; Retail Analytics</a:t>
            </a:r>
            <a:endParaRPr lang="en-US" sz="6000" b="1"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27115BD8-1528-4776-9E8E-76676D3E0237}"/>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1C92C4C-6E46-4C20-A240-C10106908E63}"/>
              </a:ext>
            </a:extLst>
          </p:cNvPr>
          <p:cNvSpPr txBox="1"/>
          <p:nvPr/>
        </p:nvSpPr>
        <p:spPr>
          <a:xfrm>
            <a:off x="655782" y="5008327"/>
            <a:ext cx="3352800" cy="646331"/>
          </a:xfrm>
          <a:prstGeom prst="rect">
            <a:avLst/>
          </a:prstGeom>
          <a:noFill/>
        </p:spPr>
        <p:txBody>
          <a:bodyPr wrap="square" rtlCol="0">
            <a:spAutoFit/>
          </a:bodyPr>
          <a:lstStyle/>
          <a:p>
            <a:r>
              <a:rPr lang="en-IN" b="1" u="sng" dirty="0"/>
              <a:t>Submitted on : </a:t>
            </a:r>
          </a:p>
          <a:p>
            <a:r>
              <a:rPr lang="en-IN" dirty="0"/>
              <a:t>	10</a:t>
            </a:r>
            <a:r>
              <a:rPr lang="en-IN" baseline="30000" dirty="0"/>
              <a:t>th</a:t>
            </a:r>
            <a:r>
              <a:rPr lang="en-IN" dirty="0"/>
              <a:t> Jan 2023</a:t>
            </a:r>
            <a:endParaRPr lang="en-US" dirty="0"/>
          </a:p>
        </p:txBody>
      </p:sp>
      <p:sp>
        <p:nvSpPr>
          <p:cNvPr id="7" name="TextBox 6">
            <a:extLst>
              <a:ext uri="{FF2B5EF4-FFF2-40B4-BE49-F238E27FC236}">
                <a16:creationId xmlns:a16="http://schemas.microsoft.com/office/drawing/2014/main" id="{183146A1-5956-4556-AF88-1F3D4328A475}"/>
              </a:ext>
            </a:extLst>
          </p:cNvPr>
          <p:cNvSpPr txBox="1"/>
          <p:nvPr/>
        </p:nvSpPr>
        <p:spPr>
          <a:xfrm>
            <a:off x="6918036" y="5008327"/>
            <a:ext cx="4793673" cy="1477328"/>
          </a:xfrm>
          <a:prstGeom prst="rect">
            <a:avLst/>
          </a:prstGeom>
          <a:noFill/>
        </p:spPr>
        <p:txBody>
          <a:bodyPr wrap="square" rtlCol="0">
            <a:spAutoFit/>
          </a:bodyPr>
          <a:lstStyle/>
          <a:p>
            <a:r>
              <a:rPr lang="en-IN" b="1" u="sng" dirty="0"/>
              <a:t>Submitted By </a:t>
            </a:r>
            <a:r>
              <a:rPr lang="en-IN" dirty="0"/>
              <a:t>:</a:t>
            </a:r>
            <a:br>
              <a:rPr lang="en-IN" dirty="0"/>
            </a:br>
            <a:r>
              <a:rPr lang="en-IN" dirty="0"/>
              <a:t>		Jayant Singhal</a:t>
            </a:r>
          </a:p>
          <a:p>
            <a:r>
              <a:rPr lang="en-IN" dirty="0"/>
              <a:t>		Parag Behera	</a:t>
            </a:r>
          </a:p>
          <a:p>
            <a:r>
              <a:rPr lang="en-IN" dirty="0"/>
              <a:t>		Shubhranshu Shekhar Dash</a:t>
            </a:r>
          </a:p>
          <a:p>
            <a:r>
              <a:rPr lang="en-IN" dirty="0"/>
              <a:t>	</a:t>
            </a:r>
            <a:endParaRPr lang="en-US" dirty="0"/>
          </a:p>
        </p:txBody>
      </p:sp>
    </p:spTree>
    <p:extLst>
      <p:ext uri="{BB962C8B-B14F-4D97-AF65-F5344CB8AC3E}">
        <p14:creationId xmlns:p14="http://schemas.microsoft.com/office/powerpoint/2010/main" val="237124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chemeClr val="tx1"/>
                </a:solidFill>
                <a:effectLst>
                  <a:outerShdw blurRad="38100" dist="19050" dir="2700000" algn="tl" rotWithShape="0">
                    <a:schemeClr val="dk1">
                      <a:alpha val="40000"/>
                    </a:schemeClr>
                  </a:outerShdw>
                </a:effectLst>
              </a:rPr>
              <a:t>Recommendations</a:t>
            </a:r>
            <a:endParaRPr lang="en-US" sz="2000" b="1"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6263AF2A-31AD-4789-9292-7157769D0CF9}"/>
              </a:ext>
            </a:extLst>
          </p:cNvPr>
          <p:cNvSpPr txBox="1"/>
          <p:nvPr/>
        </p:nvSpPr>
        <p:spPr>
          <a:xfrm>
            <a:off x="358219" y="744718"/>
            <a:ext cx="11359299" cy="4524315"/>
          </a:xfrm>
          <a:prstGeom prst="rect">
            <a:avLst/>
          </a:prstGeom>
          <a:noFill/>
        </p:spPr>
        <p:txBody>
          <a:bodyPr wrap="square" rtlCol="0">
            <a:spAutoFit/>
          </a:bodyPr>
          <a:lstStyle/>
          <a:p>
            <a:r>
              <a:rPr lang="en-US" b="1" u="sng" dirty="0"/>
              <a:t>Revenue </a:t>
            </a:r>
            <a:r>
              <a:rPr lang="en-US" b="1" u="sng" dirty="0" err="1"/>
              <a:t>Maimization</a:t>
            </a:r>
            <a:r>
              <a:rPr lang="en-US" b="1" u="sng" dirty="0"/>
              <a:t> vis-à-vis Inventory cost management</a:t>
            </a:r>
          </a:p>
          <a:p>
            <a:r>
              <a:rPr lang="en-US" dirty="0"/>
              <a:t>O-List should manage the cost of inventory and also for ensuring at the same time that revenue is maximized, following actions are recommended:</a:t>
            </a:r>
          </a:p>
          <a:p>
            <a:pPr marL="342900" indent="-342900">
              <a:buAutoNum type="arabicPeriod"/>
            </a:pPr>
            <a:r>
              <a:rPr lang="en-US" dirty="0"/>
              <a:t>Keep inventory of product categories that are bought frequently along with toys (as mentioned in market basket analysis slide 9).</a:t>
            </a:r>
          </a:p>
          <a:p>
            <a:pPr marL="342900" indent="-342900">
              <a:buAutoNum type="arabicPeriod"/>
            </a:pPr>
            <a:r>
              <a:rPr lang="en-US" dirty="0"/>
              <a:t>Marketing strategy for increasing sales of product categories with strong association should be prioritized.</a:t>
            </a:r>
          </a:p>
          <a:p>
            <a:pPr marL="342900" indent="-342900">
              <a:buAutoNum type="arabicPeriod"/>
            </a:pPr>
            <a:endParaRPr lang="en-US" dirty="0"/>
          </a:p>
          <a:p>
            <a:r>
              <a:rPr lang="en-US" b="1" u="sng" dirty="0"/>
              <a:t>Product Depth</a:t>
            </a:r>
          </a:p>
          <a:p>
            <a:r>
              <a:rPr lang="en-US" dirty="0"/>
              <a:t>1. O-List do not need to focus on 24K products in toys, rather can only focus on lesser quantity as that will help in optimizing the revenue with maintenance of lesser inventory.</a:t>
            </a:r>
          </a:p>
          <a:p>
            <a:r>
              <a:rPr lang="en-US" dirty="0"/>
              <a:t>2. They can also evaluate Just-in-Time (JIT) inventory management technique.</a:t>
            </a:r>
          </a:p>
          <a:p>
            <a:endParaRPr lang="en-US" dirty="0"/>
          </a:p>
          <a:p>
            <a:r>
              <a:rPr lang="en-US" dirty="0"/>
              <a:t>Continuously review the visuals and dashboard to enhance customer surveys and make necessary adjustments in marketing strategy.</a:t>
            </a:r>
          </a:p>
          <a:p>
            <a:endParaRPr lang="en-US" dirty="0"/>
          </a:p>
          <a:p>
            <a:endParaRPr lang="en-US" dirty="0"/>
          </a:p>
        </p:txBody>
      </p:sp>
    </p:spTree>
    <p:extLst>
      <p:ext uri="{BB962C8B-B14F-4D97-AF65-F5344CB8AC3E}">
        <p14:creationId xmlns:p14="http://schemas.microsoft.com/office/powerpoint/2010/main" val="401380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B524429-09E0-448A-98E3-3DC52CA5D1B4}"/>
              </a:ext>
            </a:extLst>
          </p:cNvPr>
          <p:cNvSpPr/>
          <p:nvPr/>
        </p:nvSpPr>
        <p:spPr>
          <a:xfrm>
            <a:off x="193963" y="2311553"/>
            <a:ext cx="11757891" cy="1446550"/>
          </a:xfrm>
          <a:prstGeom prst="rect">
            <a:avLst/>
          </a:prstGeom>
          <a:noFill/>
        </p:spPr>
        <p:txBody>
          <a:bodyPr wrap="squar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97212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n w="0"/>
                <a:solidFill>
                  <a:schemeClr val="accent2">
                    <a:lumMod val="75000"/>
                  </a:schemeClr>
                </a:solidFill>
                <a:effectLst>
                  <a:outerShdw blurRad="38100" dist="25400" dir="5400000" algn="ctr" rotWithShape="0">
                    <a:srgbClr val="6E747A">
                      <a:alpha val="43000"/>
                    </a:srgbClr>
                  </a:outerShdw>
                </a:effectLst>
              </a:rPr>
              <a:t>Agenda</a:t>
            </a:r>
            <a:endParaRPr lang="en-US" sz="3600" b="1" dirty="0">
              <a:ln w="0"/>
              <a:solidFill>
                <a:schemeClr val="accent2">
                  <a:lumMod val="75000"/>
                </a:schemeClr>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A7BB1214-A68C-4ACC-85F0-88C6B0D0C110}"/>
              </a:ext>
            </a:extLst>
          </p:cNvPr>
          <p:cNvSpPr txBox="1"/>
          <p:nvPr/>
        </p:nvSpPr>
        <p:spPr>
          <a:xfrm>
            <a:off x="2234153" y="895546"/>
            <a:ext cx="7767686" cy="48968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  </a:t>
            </a:r>
            <a:r>
              <a:rPr lang="en-IN" sz="2400"/>
              <a:t>Problem Statement</a:t>
            </a:r>
            <a:endParaRPr lang="en-IN" sz="2400" dirty="0"/>
          </a:p>
          <a:p>
            <a:pPr marL="285750" indent="-285750">
              <a:lnSpc>
                <a:spcPct val="150000"/>
              </a:lnSpc>
              <a:buFont typeface="Wingdings" panose="05000000000000000000" pitchFamily="2" charset="2"/>
              <a:buChar char="q"/>
            </a:pPr>
            <a:r>
              <a:rPr lang="en-US" sz="2400" dirty="0"/>
              <a:t>  Product Analysis (BY revenue)</a:t>
            </a:r>
          </a:p>
          <a:p>
            <a:pPr marL="285750" indent="-285750">
              <a:lnSpc>
                <a:spcPct val="150000"/>
              </a:lnSpc>
              <a:buFont typeface="Wingdings" panose="05000000000000000000" pitchFamily="2" charset="2"/>
              <a:buChar char="q"/>
            </a:pPr>
            <a:r>
              <a:rPr lang="en-IN" sz="2400" dirty="0"/>
              <a:t>  Product Category Analysis (by Order Quantity)</a:t>
            </a:r>
            <a:endParaRPr lang="en-US" sz="2400" dirty="0"/>
          </a:p>
          <a:p>
            <a:pPr marL="285750" indent="-285750">
              <a:lnSpc>
                <a:spcPct val="150000"/>
              </a:lnSpc>
              <a:buFont typeface="Wingdings" panose="05000000000000000000" pitchFamily="2" charset="2"/>
              <a:buChar char="q"/>
            </a:pPr>
            <a:r>
              <a:rPr lang="en-IN" sz="2400" dirty="0"/>
              <a:t>  Product ID pareto analysis (for Toys)</a:t>
            </a:r>
            <a:endParaRPr lang="en-US" sz="2400" dirty="0"/>
          </a:p>
          <a:p>
            <a:pPr marL="285750" indent="-285750">
              <a:lnSpc>
                <a:spcPct val="150000"/>
              </a:lnSpc>
              <a:buFont typeface="Wingdings" panose="05000000000000000000" pitchFamily="2" charset="2"/>
              <a:buChar char="q"/>
            </a:pPr>
            <a:r>
              <a:rPr lang="en-IN" sz="2400" dirty="0"/>
              <a:t>  Product Category depth Analysis</a:t>
            </a:r>
            <a:endParaRPr lang="en-US" sz="2400" dirty="0"/>
          </a:p>
          <a:p>
            <a:pPr marL="285750" indent="-285750">
              <a:lnSpc>
                <a:spcPct val="150000"/>
              </a:lnSpc>
              <a:buFont typeface="Wingdings" panose="05000000000000000000" pitchFamily="2" charset="2"/>
              <a:buChar char="q"/>
            </a:pPr>
            <a:r>
              <a:rPr lang="en-IN" sz="2400" dirty="0"/>
              <a:t>  Product depth analysis for top 10 product category</a:t>
            </a:r>
            <a:endParaRPr lang="en-US" sz="2400" dirty="0"/>
          </a:p>
          <a:p>
            <a:pPr marL="285750" indent="-285750">
              <a:lnSpc>
                <a:spcPct val="150000"/>
              </a:lnSpc>
              <a:buFont typeface="Wingdings" panose="05000000000000000000" pitchFamily="2" charset="2"/>
              <a:buChar char="q"/>
            </a:pPr>
            <a:r>
              <a:rPr lang="en-IN" sz="2400" dirty="0"/>
              <a:t>  Market Basket Analysis (for top 10 Product Category)</a:t>
            </a:r>
            <a:endParaRPr lang="en-US" sz="2400" dirty="0"/>
          </a:p>
          <a:p>
            <a:pPr marL="285750" indent="-285750">
              <a:lnSpc>
                <a:spcPct val="150000"/>
              </a:lnSpc>
              <a:buFont typeface="Wingdings" panose="05000000000000000000" pitchFamily="2" charset="2"/>
              <a:buChar char="q"/>
            </a:pPr>
            <a:r>
              <a:rPr lang="en-IN" sz="2400" dirty="0"/>
              <a:t>  Recommendations</a:t>
            </a:r>
            <a:endParaRPr lang="en-US" sz="2400" dirty="0"/>
          </a:p>
          <a:p>
            <a:pPr>
              <a:lnSpc>
                <a:spcPct val="150000"/>
              </a:lnSpc>
            </a:pPr>
            <a:endParaRPr lang="en-US" dirty="0"/>
          </a:p>
        </p:txBody>
      </p:sp>
    </p:spTree>
    <p:extLst>
      <p:ext uri="{BB962C8B-B14F-4D97-AF65-F5344CB8AC3E}">
        <p14:creationId xmlns:p14="http://schemas.microsoft.com/office/powerpoint/2010/main" val="412509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Marketing &amp; Retail Analytics – Problem Statement</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989F317D-D9A1-4A6B-99A7-9338632B2015}"/>
              </a:ext>
            </a:extLst>
          </p:cNvPr>
          <p:cNvSpPr txBox="1"/>
          <p:nvPr/>
        </p:nvSpPr>
        <p:spPr>
          <a:xfrm>
            <a:off x="157016" y="803791"/>
            <a:ext cx="11877964" cy="1569660"/>
          </a:xfrm>
          <a:prstGeom prst="rect">
            <a:avLst/>
          </a:prstGeom>
          <a:noFill/>
        </p:spPr>
        <p:txBody>
          <a:bodyPr wrap="square" rtlCol="0">
            <a:spAutoFit/>
          </a:bodyPr>
          <a:lstStyle/>
          <a:p>
            <a:r>
              <a:rPr lang="en-US" sz="1600" b="0" i="0" dirty="0" err="1">
                <a:solidFill>
                  <a:srgbClr val="091E42"/>
                </a:solidFill>
                <a:effectLst/>
                <a:latin typeface="freight-text-pro"/>
              </a:rPr>
              <a:t>OList</a:t>
            </a:r>
            <a:r>
              <a:rPr lang="en-US" sz="1600" b="0" i="0" dirty="0">
                <a:solidFill>
                  <a:srgbClr val="091E42"/>
                </a:solidFill>
                <a:effectLst/>
                <a:latin typeface="freight-text-pro"/>
              </a:rPr>
              <a:t>, an e-commerce company has faced some losses and wants to manage their inventory very well to reduce any unnecessary costs that they might be bearing.</a:t>
            </a:r>
          </a:p>
          <a:p>
            <a:endParaRPr lang="en-US" sz="1600" dirty="0">
              <a:solidFill>
                <a:srgbClr val="091E42"/>
              </a:solidFill>
              <a:latin typeface="freight-text-pro"/>
            </a:endParaRPr>
          </a:p>
          <a:p>
            <a:r>
              <a:rPr lang="en-US" sz="1600" b="0" i="0" dirty="0">
                <a:solidFill>
                  <a:srgbClr val="091E42"/>
                </a:solidFill>
                <a:effectLst/>
                <a:latin typeface="freight-text-pro"/>
              </a:rPr>
              <a:t>As part of this problem statement analytics, we have to help </a:t>
            </a:r>
            <a:r>
              <a:rPr lang="en-US" sz="1600" b="0" i="0" dirty="0" err="1">
                <a:solidFill>
                  <a:srgbClr val="091E42"/>
                </a:solidFill>
                <a:effectLst/>
                <a:latin typeface="freight-text-pro"/>
              </a:rPr>
              <a:t>OList</a:t>
            </a:r>
            <a:r>
              <a:rPr lang="en-US" sz="1600" b="0" i="0" dirty="0">
                <a:solidFill>
                  <a:srgbClr val="091E42"/>
                </a:solidFill>
                <a:effectLst/>
                <a:latin typeface="freight-text-pro"/>
              </a:rPr>
              <a:t> to identify the product categories which they can get rid of without significantly impacting business by providing insights on  :</a:t>
            </a:r>
          </a:p>
          <a:p>
            <a:endParaRPr lang="en-US" sz="1600" dirty="0"/>
          </a:p>
        </p:txBody>
      </p:sp>
      <p:sp>
        <p:nvSpPr>
          <p:cNvPr id="2" name="TextBox 1">
            <a:extLst>
              <a:ext uri="{FF2B5EF4-FFF2-40B4-BE49-F238E27FC236}">
                <a16:creationId xmlns:a16="http://schemas.microsoft.com/office/drawing/2014/main" id="{D7478122-D3B4-45BE-BF2B-14F57C5E63FB}"/>
              </a:ext>
            </a:extLst>
          </p:cNvPr>
          <p:cNvSpPr txBox="1"/>
          <p:nvPr/>
        </p:nvSpPr>
        <p:spPr>
          <a:xfrm>
            <a:off x="1783235" y="2184279"/>
            <a:ext cx="8625526" cy="1323439"/>
          </a:xfrm>
          <a:prstGeom prst="rect">
            <a:avLst/>
          </a:prstGeom>
          <a:noFill/>
        </p:spPr>
        <p:txBody>
          <a:bodyPr wrap="square" rtlCol="0">
            <a:spAutoFit/>
          </a:bodyPr>
          <a:lstStyle/>
          <a:p>
            <a:pPr marL="285750" indent="-285750">
              <a:buFont typeface="Wingdings" panose="05000000000000000000" pitchFamily="2" charset="2"/>
              <a:buChar char="q"/>
            </a:pPr>
            <a:r>
              <a:rPr lang="en-IN" sz="1600" dirty="0">
                <a:solidFill>
                  <a:srgbClr val="091E42"/>
                </a:solidFill>
                <a:latin typeface="freight-text-pro"/>
              </a:rPr>
              <a:t>Analysing the inventory cost and providing suggestions to manage cost efficiently by the company</a:t>
            </a:r>
          </a:p>
          <a:p>
            <a:pPr marL="285750" indent="-285750">
              <a:buFont typeface="Wingdings" panose="05000000000000000000" pitchFamily="2" charset="2"/>
              <a:buChar char="q"/>
            </a:pPr>
            <a:r>
              <a:rPr lang="en-IN" sz="1600" dirty="0">
                <a:solidFill>
                  <a:srgbClr val="091E42"/>
                </a:solidFill>
                <a:latin typeface="freight-text-pro"/>
              </a:rPr>
              <a:t>Identifying top products </a:t>
            </a:r>
            <a:r>
              <a:rPr lang="en-US" sz="1600" b="0" i="0" dirty="0">
                <a:solidFill>
                  <a:srgbClr val="091E42"/>
                </a:solidFill>
                <a:effectLst/>
                <a:latin typeface="freight-text-pro"/>
              </a:rPr>
              <a:t>that contributes to the revenue</a:t>
            </a:r>
            <a:endParaRPr lang="en-IN" sz="1600" b="0" i="0" dirty="0">
              <a:solidFill>
                <a:srgbClr val="091E42"/>
              </a:solidFill>
              <a:effectLst/>
              <a:latin typeface="freight-text-pro"/>
            </a:endParaRPr>
          </a:p>
          <a:p>
            <a:pPr marL="285750" indent="-285750">
              <a:buFont typeface="Wingdings" panose="05000000000000000000" pitchFamily="2" charset="2"/>
              <a:buChar char="q"/>
            </a:pPr>
            <a:r>
              <a:rPr lang="en-IN" sz="1600" dirty="0">
                <a:solidFill>
                  <a:srgbClr val="091E42"/>
                </a:solidFill>
                <a:latin typeface="freight-text-pro"/>
              </a:rPr>
              <a:t>Doing a </a:t>
            </a:r>
            <a:r>
              <a:rPr lang="en-US" sz="1600" b="0" i="0" dirty="0">
                <a:solidFill>
                  <a:srgbClr val="091E42"/>
                </a:solidFill>
                <a:effectLst/>
                <a:latin typeface="freight-text-pro"/>
              </a:rPr>
              <a:t>market basket analysis to analyze the purchase behavior of individual customers to estimate with relative certainty, what items are more likely to be purchased individually or in combination with some other products.</a:t>
            </a:r>
            <a:endParaRPr lang="en-US" sz="1600" dirty="0">
              <a:solidFill>
                <a:srgbClr val="091E42"/>
              </a:solidFill>
              <a:latin typeface="freight-text-pro"/>
            </a:endParaRPr>
          </a:p>
        </p:txBody>
      </p:sp>
    </p:spTree>
    <p:extLst>
      <p:ext uri="{BB962C8B-B14F-4D97-AF65-F5344CB8AC3E}">
        <p14:creationId xmlns:p14="http://schemas.microsoft.com/office/powerpoint/2010/main" val="112729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Product analysis (by revenue)</a:t>
            </a:r>
            <a:endParaRPr lang="en-US" b="1"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3961BF2D-B06A-466E-8707-E5E6A4E57FBA}"/>
              </a:ext>
            </a:extLst>
          </p:cNvPr>
          <p:cNvPicPr>
            <a:picLocks noChangeAspect="1"/>
          </p:cNvPicPr>
          <p:nvPr/>
        </p:nvPicPr>
        <p:blipFill>
          <a:blip r:embed="rId2"/>
          <a:stretch>
            <a:fillRect/>
          </a:stretch>
        </p:blipFill>
        <p:spPr>
          <a:xfrm>
            <a:off x="36944" y="682394"/>
            <a:ext cx="6689790" cy="3917886"/>
          </a:xfrm>
          <a:prstGeom prst="rect">
            <a:avLst/>
          </a:prstGeom>
        </p:spPr>
      </p:pic>
      <p:sp>
        <p:nvSpPr>
          <p:cNvPr id="2" name="TextBox 1">
            <a:extLst>
              <a:ext uri="{FF2B5EF4-FFF2-40B4-BE49-F238E27FC236}">
                <a16:creationId xmlns:a16="http://schemas.microsoft.com/office/drawing/2014/main" id="{5459DA97-C3A5-4BDD-AF1D-F04CC62D00CE}"/>
              </a:ext>
            </a:extLst>
          </p:cNvPr>
          <p:cNvSpPr txBox="1"/>
          <p:nvPr/>
        </p:nvSpPr>
        <p:spPr>
          <a:xfrm>
            <a:off x="7070103" y="961534"/>
            <a:ext cx="4854804" cy="3293209"/>
          </a:xfrm>
          <a:prstGeom prst="rect">
            <a:avLst/>
          </a:prstGeom>
          <a:noFill/>
        </p:spPr>
        <p:txBody>
          <a:bodyPr wrap="square" rtlCol="0">
            <a:spAutoFit/>
          </a:bodyPr>
          <a:lstStyle/>
          <a:p>
            <a:r>
              <a:rPr lang="en-IN" sz="1600" dirty="0">
                <a:solidFill>
                  <a:srgbClr val="FF0000"/>
                </a:solidFill>
              </a:rPr>
              <a:t>Key Insights:</a:t>
            </a:r>
            <a:r>
              <a:rPr lang="en-IN" sz="1600" dirty="0"/>
              <a:t> Based on the review of Pareto Analysis, more than 80% of the revenue is contributed by Toys and Health Beauty product categories. Further, approximately 90% of the revenue is being contributed by top 7 product categories.</a:t>
            </a:r>
          </a:p>
          <a:p>
            <a:pPr marL="342900" indent="-342900">
              <a:buAutoNum type="arabicPeriod"/>
            </a:pPr>
            <a:r>
              <a:rPr lang="en-IN" sz="1600" dirty="0"/>
              <a:t>Toys</a:t>
            </a:r>
          </a:p>
          <a:p>
            <a:pPr marL="342900" indent="-342900">
              <a:buAutoNum type="arabicPeriod"/>
            </a:pPr>
            <a:r>
              <a:rPr lang="en-IN" sz="1600" dirty="0"/>
              <a:t>Health Beauty</a:t>
            </a:r>
          </a:p>
          <a:p>
            <a:pPr marL="342900" indent="-342900">
              <a:buAutoNum type="arabicPeriod"/>
            </a:pPr>
            <a:r>
              <a:rPr lang="en-IN" sz="1600" dirty="0" err="1"/>
              <a:t>Watches_gifts</a:t>
            </a:r>
            <a:endParaRPr lang="en-IN" sz="1600" dirty="0"/>
          </a:p>
          <a:p>
            <a:pPr marL="342900" indent="-342900">
              <a:buAutoNum type="arabicPeriod"/>
            </a:pPr>
            <a:r>
              <a:rPr lang="en-IN" sz="1600" dirty="0" err="1"/>
              <a:t>Sports_Leisure</a:t>
            </a:r>
            <a:endParaRPr lang="en-IN" sz="1600" dirty="0"/>
          </a:p>
          <a:p>
            <a:pPr marL="342900" indent="-342900">
              <a:buAutoNum type="arabicPeriod"/>
            </a:pPr>
            <a:r>
              <a:rPr lang="en-IN" sz="1600" dirty="0"/>
              <a:t>Computer Accessories</a:t>
            </a:r>
          </a:p>
          <a:p>
            <a:pPr marL="342900" indent="-342900">
              <a:buAutoNum type="arabicPeriod"/>
            </a:pPr>
            <a:r>
              <a:rPr lang="en-US" sz="1600" dirty="0"/>
              <a:t>Bed Bath Table</a:t>
            </a:r>
          </a:p>
          <a:p>
            <a:pPr marL="342900" indent="-342900">
              <a:buAutoNum type="arabicPeriod"/>
            </a:pPr>
            <a:r>
              <a:rPr lang="en-US" sz="1600" dirty="0"/>
              <a:t>Furniture Décor</a:t>
            </a:r>
          </a:p>
          <a:p>
            <a:pPr marL="342900" indent="-342900">
              <a:buAutoNum type="arabicPeriod"/>
            </a:pPr>
            <a:endParaRPr lang="en-US" sz="1600" dirty="0"/>
          </a:p>
        </p:txBody>
      </p:sp>
      <p:sp>
        <p:nvSpPr>
          <p:cNvPr id="6" name="TextBox 5">
            <a:extLst>
              <a:ext uri="{FF2B5EF4-FFF2-40B4-BE49-F238E27FC236}">
                <a16:creationId xmlns:a16="http://schemas.microsoft.com/office/drawing/2014/main" id="{E06CD0EC-93A0-4E85-9651-0713EBD44E7C}"/>
              </a:ext>
            </a:extLst>
          </p:cNvPr>
          <p:cNvSpPr txBox="1"/>
          <p:nvPr/>
        </p:nvSpPr>
        <p:spPr>
          <a:xfrm>
            <a:off x="452487" y="4920792"/>
            <a:ext cx="11293311" cy="1200329"/>
          </a:xfrm>
          <a:prstGeom prst="rect">
            <a:avLst/>
          </a:prstGeom>
          <a:noFill/>
        </p:spPr>
        <p:txBody>
          <a:bodyPr wrap="square" rtlCol="0">
            <a:spAutoFit/>
          </a:bodyPr>
          <a:lstStyle/>
          <a:p>
            <a:r>
              <a:rPr lang="en-US" sz="1800" dirty="0">
                <a:solidFill>
                  <a:schemeClr val="accent2">
                    <a:lumMod val="75000"/>
                  </a:schemeClr>
                </a:solidFill>
              </a:rPr>
              <a:t>Recommendation: </a:t>
            </a:r>
          </a:p>
          <a:p>
            <a:r>
              <a:rPr lang="en-US" dirty="0"/>
              <a:t>Based on overall product categories (not considering the product ID and association/market basket analysis – which will be analyzed separately) O-List should focus on managing the inventory for these 2 to 7 product categories based on market demand and working capital.</a:t>
            </a:r>
          </a:p>
        </p:txBody>
      </p:sp>
    </p:spTree>
    <p:extLst>
      <p:ext uri="{BB962C8B-B14F-4D97-AF65-F5344CB8AC3E}">
        <p14:creationId xmlns:p14="http://schemas.microsoft.com/office/powerpoint/2010/main" val="345935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Product Category Analysis (by Order Quantity)</a:t>
            </a:r>
            <a:endParaRPr lang="en-US" b="1"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948BA75D-70DD-4E2B-95A0-CCCB123D31C9}"/>
              </a:ext>
            </a:extLst>
          </p:cNvPr>
          <p:cNvPicPr>
            <a:picLocks noChangeAspect="1"/>
          </p:cNvPicPr>
          <p:nvPr/>
        </p:nvPicPr>
        <p:blipFill>
          <a:blip r:embed="rId2"/>
          <a:stretch>
            <a:fillRect/>
          </a:stretch>
        </p:blipFill>
        <p:spPr>
          <a:xfrm>
            <a:off x="210789" y="600361"/>
            <a:ext cx="6340581" cy="6061435"/>
          </a:xfrm>
          <a:prstGeom prst="rect">
            <a:avLst/>
          </a:prstGeom>
        </p:spPr>
      </p:pic>
      <p:sp>
        <p:nvSpPr>
          <p:cNvPr id="11" name="TextBox 10">
            <a:extLst>
              <a:ext uri="{FF2B5EF4-FFF2-40B4-BE49-F238E27FC236}">
                <a16:creationId xmlns:a16="http://schemas.microsoft.com/office/drawing/2014/main" id="{B8F107D7-4508-49BA-A0E0-CFAC4309B373}"/>
              </a:ext>
            </a:extLst>
          </p:cNvPr>
          <p:cNvSpPr txBox="1"/>
          <p:nvPr/>
        </p:nvSpPr>
        <p:spPr>
          <a:xfrm>
            <a:off x="6944283" y="662725"/>
            <a:ext cx="4854804" cy="3785652"/>
          </a:xfrm>
          <a:prstGeom prst="rect">
            <a:avLst/>
          </a:prstGeom>
          <a:noFill/>
        </p:spPr>
        <p:txBody>
          <a:bodyPr wrap="square" rtlCol="0">
            <a:spAutoFit/>
          </a:bodyPr>
          <a:lstStyle/>
          <a:p>
            <a:r>
              <a:rPr lang="en-IN" sz="1600" dirty="0">
                <a:solidFill>
                  <a:srgbClr val="FF0000"/>
                </a:solidFill>
              </a:rPr>
              <a:t>Key Insights:</a:t>
            </a:r>
            <a:r>
              <a:rPr lang="en-IN" sz="1600" dirty="0"/>
              <a:t> Based on the review of items ordered for each product category, majority of the order volume is contributed by top 10 product categories. Here are the top 10 categories:</a:t>
            </a:r>
          </a:p>
          <a:p>
            <a:pPr marL="342900" indent="-342900">
              <a:buAutoNum type="arabicPeriod"/>
            </a:pPr>
            <a:r>
              <a:rPr lang="en-IN" sz="1600" dirty="0"/>
              <a:t>Toys</a:t>
            </a:r>
          </a:p>
          <a:p>
            <a:pPr marL="342900" indent="-342900">
              <a:buAutoNum type="arabicPeriod"/>
            </a:pPr>
            <a:r>
              <a:rPr lang="en-IN" sz="1600" dirty="0"/>
              <a:t>Health Beauty</a:t>
            </a:r>
          </a:p>
          <a:p>
            <a:pPr marL="342900" indent="-342900">
              <a:buFontTx/>
              <a:buAutoNum type="arabicPeriod"/>
            </a:pPr>
            <a:r>
              <a:rPr lang="en-US" sz="1600" dirty="0"/>
              <a:t>Bed Bath Table</a:t>
            </a:r>
          </a:p>
          <a:p>
            <a:pPr marL="342900" indent="-342900">
              <a:buFontTx/>
              <a:buAutoNum type="arabicPeriod"/>
            </a:pPr>
            <a:r>
              <a:rPr lang="en-IN" sz="1600" dirty="0" err="1"/>
              <a:t>Sports_Leisure</a:t>
            </a:r>
            <a:endParaRPr lang="en-IN" sz="1600" dirty="0"/>
          </a:p>
          <a:p>
            <a:pPr marL="342900" indent="-342900">
              <a:buFontTx/>
              <a:buAutoNum type="arabicPeriod"/>
            </a:pPr>
            <a:r>
              <a:rPr lang="en-IN" sz="1600" dirty="0"/>
              <a:t>Computer Accessories</a:t>
            </a:r>
          </a:p>
          <a:p>
            <a:pPr marL="342900" indent="-342900">
              <a:buFontTx/>
              <a:buAutoNum type="arabicPeriod"/>
            </a:pPr>
            <a:r>
              <a:rPr lang="en-US" sz="1600" dirty="0"/>
              <a:t>Furniture Décor</a:t>
            </a:r>
          </a:p>
          <a:p>
            <a:pPr marL="342900" indent="-342900">
              <a:buAutoNum type="arabicPeriod"/>
            </a:pPr>
            <a:r>
              <a:rPr lang="en-IN" sz="1600" dirty="0"/>
              <a:t>Housewares</a:t>
            </a:r>
          </a:p>
          <a:p>
            <a:pPr marL="342900" indent="-342900">
              <a:buAutoNum type="arabicPeriod"/>
            </a:pPr>
            <a:r>
              <a:rPr lang="en-IN" sz="1600" dirty="0" err="1"/>
              <a:t>Watches_gifts</a:t>
            </a:r>
            <a:endParaRPr lang="en-IN" sz="1600" dirty="0"/>
          </a:p>
          <a:p>
            <a:pPr marL="342900" indent="-342900">
              <a:buAutoNum type="arabicPeriod"/>
            </a:pPr>
            <a:r>
              <a:rPr lang="en-IN" sz="1600" dirty="0"/>
              <a:t>Telephony</a:t>
            </a:r>
          </a:p>
          <a:p>
            <a:pPr marL="342900" indent="-342900">
              <a:buAutoNum type="arabicPeriod"/>
            </a:pPr>
            <a:r>
              <a:rPr lang="en-IN" sz="1600" dirty="0"/>
              <a:t>Auto</a:t>
            </a:r>
            <a:endParaRPr lang="en-US" sz="1600" dirty="0"/>
          </a:p>
          <a:p>
            <a:pPr marL="342900" indent="-342900">
              <a:buAutoNum type="arabicPeriod"/>
            </a:pPr>
            <a:endParaRPr lang="en-US" sz="1600" dirty="0"/>
          </a:p>
        </p:txBody>
      </p:sp>
      <p:sp>
        <p:nvSpPr>
          <p:cNvPr id="12" name="TextBox 11">
            <a:extLst>
              <a:ext uri="{FF2B5EF4-FFF2-40B4-BE49-F238E27FC236}">
                <a16:creationId xmlns:a16="http://schemas.microsoft.com/office/drawing/2014/main" id="{7A45A263-E01B-4C0E-97A7-9CA5DAF2BAF6}"/>
              </a:ext>
            </a:extLst>
          </p:cNvPr>
          <p:cNvSpPr txBox="1"/>
          <p:nvPr/>
        </p:nvSpPr>
        <p:spPr>
          <a:xfrm>
            <a:off x="6944283" y="4353472"/>
            <a:ext cx="4854804" cy="2031325"/>
          </a:xfrm>
          <a:prstGeom prst="rect">
            <a:avLst/>
          </a:prstGeom>
          <a:noFill/>
        </p:spPr>
        <p:txBody>
          <a:bodyPr wrap="square" rtlCol="0">
            <a:spAutoFit/>
          </a:bodyPr>
          <a:lstStyle/>
          <a:p>
            <a:r>
              <a:rPr lang="en-US" sz="1800" dirty="0">
                <a:solidFill>
                  <a:schemeClr val="accent2">
                    <a:lumMod val="75000"/>
                  </a:schemeClr>
                </a:solidFill>
              </a:rPr>
              <a:t>Recommendation: </a:t>
            </a:r>
          </a:p>
          <a:p>
            <a:r>
              <a:rPr lang="en-US" dirty="0"/>
              <a:t>Based on above, O-List can focus on optimizing the inventory management of top selling products ordered.</a:t>
            </a:r>
          </a:p>
          <a:p>
            <a:r>
              <a:rPr lang="en-US" dirty="0"/>
              <a:t>Toys category can further be analyzed to identify the key products within the category that are highly contributing to the revenue.</a:t>
            </a:r>
          </a:p>
        </p:txBody>
      </p:sp>
    </p:spTree>
    <p:extLst>
      <p:ext uri="{BB962C8B-B14F-4D97-AF65-F5344CB8AC3E}">
        <p14:creationId xmlns:p14="http://schemas.microsoft.com/office/powerpoint/2010/main" val="21269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Product ID pareto analysis (for Toys)</a:t>
            </a:r>
            <a:endParaRPr lang="en-US" b="1"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0965174B-9AA9-43FE-9F7F-70D9FA0CFE4C}"/>
              </a:ext>
            </a:extLst>
          </p:cNvPr>
          <p:cNvPicPr>
            <a:picLocks noChangeAspect="1"/>
          </p:cNvPicPr>
          <p:nvPr/>
        </p:nvPicPr>
        <p:blipFill>
          <a:blip r:embed="rId2"/>
          <a:stretch>
            <a:fillRect/>
          </a:stretch>
        </p:blipFill>
        <p:spPr>
          <a:xfrm>
            <a:off x="36944" y="722909"/>
            <a:ext cx="6869744" cy="3745396"/>
          </a:xfrm>
          <a:prstGeom prst="rect">
            <a:avLst/>
          </a:prstGeom>
        </p:spPr>
      </p:pic>
      <p:sp>
        <p:nvSpPr>
          <p:cNvPr id="10" name="TextBox 9">
            <a:extLst>
              <a:ext uri="{FF2B5EF4-FFF2-40B4-BE49-F238E27FC236}">
                <a16:creationId xmlns:a16="http://schemas.microsoft.com/office/drawing/2014/main" id="{79530A63-D6D9-47CE-B528-096365ED4AC6}"/>
              </a:ext>
            </a:extLst>
          </p:cNvPr>
          <p:cNvSpPr txBox="1"/>
          <p:nvPr/>
        </p:nvSpPr>
        <p:spPr>
          <a:xfrm>
            <a:off x="6944283" y="785942"/>
            <a:ext cx="4854804" cy="1323439"/>
          </a:xfrm>
          <a:prstGeom prst="rect">
            <a:avLst/>
          </a:prstGeom>
          <a:noFill/>
        </p:spPr>
        <p:txBody>
          <a:bodyPr wrap="square" rtlCol="0">
            <a:spAutoFit/>
          </a:bodyPr>
          <a:lstStyle/>
          <a:p>
            <a:r>
              <a:rPr lang="en-IN" sz="1600" dirty="0">
                <a:solidFill>
                  <a:srgbClr val="FF0000"/>
                </a:solidFill>
              </a:rPr>
              <a:t>Key Insights:</a:t>
            </a:r>
            <a:r>
              <a:rPr lang="en-IN" sz="1600" dirty="0"/>
              <a:t> As the number of unique products within the Toys category are 24K, based on the pareto analysis, there are around 7K products that are contributing to the 80% of the revenue generated by toys product category. </a:t>
            </a:r>
          </a:p>
        </p:txBody>
      </p:sp>
      <p:sp>
        <p:nvSpPr>
          <p:cNvPr id="11" name="TextBox 10">
            <a:extLst>
              <a:ext uri="{FF2B5EF4-FFF2-40B4-BE49-F238E27FC236}">
                <a16:creationId xmlns:a16="http://schemas.microsoft.com/office/drawing/2014/main" id="{55EC993A-DB39-4B9C-80CC-99A4583DFF11}"/>
              </a:ext>
            </a:extLst>
          </p:cNvPr>
          <p:cNvSpPr txBox="1"/>
          <p:nvPr/>
        </p:nvSpPr>
        <p:spPr>
          <a:xfrm>
            <a:off x="6944283" y="4353472"/>
            <a:ext cx="4854804" cy="2031325"/>
          </a:xfrm>
          <a:prstGeom prst="rect">
            <a:avLst/>
          </a:prstGeom>
          <a:noFill/>
        </p:spPr>
        <p:txBody>
          <a:bodyPr wrap="square" rtlCol="0">
            <a:spAutoFit/>
          </a:bodyPr>
          <a:lstStyle/>
          <a:p>
            <a:r>
              <a:rPr lang="en-US" sz="1800" dirty="0">
                <a:solidFill>
                  <a:schemeClr val="accent2">
                    <a:lumMod val="75000"/>
                  </a:schemeClr>
                </a:solidFill>
              </a:rPr>
              <a:t>Recommendation: </a:t>
            </a:r>
          </a:p>
          <a:p>
            <a:r>
              <a:rPr lang="en-US" dirty="0"/>
              <a:t>This is the key for O-List as they do not need to focus on 24K, rather can only focus on lesser quantity as that will help in optimizing the revenue with maintenance of lesser inventory.</a:t>
            </a:r>
          </a:p>
          <a:p>
            <a:r>
              <a:rPr lang="en-US" dirty="0"/>
              <a:t>They can also evaluate Just-in-Time (JIT) inventory management technique.</a:t>
            </a:r>
          </a:p>
        </p:txBody>
      </p:sp>
    </p:spTree>
    <p:extLst>
      <p:ext uri="{BB962C8B-B14F-4D97-AF65-F5344CB8AC3E}">
        <p14:creationId xmlns:p14="http://schemas.microsoft.com/office/powerpoint/2010/main" val="33782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Product Category depth Analysis</a:t>
            </a:r>
            <a:endParaRPr lang="en-US" b="1"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EEEF58E2-156B-4A09-83FB-D583C0A87E2E}"/>
              </a:ext>
            </a:extLst>
          </p:cNvPr>
          <p:cNvPicPr>
            <a:picLocks noChangeAspect="1"/>
          </p:cNvPicPr>
          <p:nvPr/>
        </p:nvPicPr>
        <p:blipFill>
          <a:blip r:embed="rId2"/>
          <a:stretch>
            <a:fillRect/>
          </a:stretch>
        </p:blipFill>
        <p:spPr>
          <a:xfrm>
            <a:off x="172759" y="715152"/>
            <a:ext cx="5172306" cy="5948313"/>
          </a:xfrm>
          <a:prstGeom prst="rect">
            <a:avLst/>
          </a:prstGeom>
        </p:spPr>
      </p:pic>
      <p:sp>
        <p:nvSpPr>
          <p:cNvPr id="6" name="TextBox 5">
            <a:extLst>
              <a:ext uri="{FF2B5EF4-FFF2-40B4-BE49-F238E27FC236}">
                <a16:creationId xmlns:a16="http://schemas.microsoft.com/office/drawing/2014/main" id="{4C2FBE67-FD71-4405-9392-1D748527DC7E}"/>
              </a:ext>
            </a:extLst>
          </p:cNvPr>
          <p:cNvSpPr txBox="1"/>
          <p:nvPr/>
        </p:nvSpPr>
        <p:spPr>
          <a:xfrm>
            <a:off x="6944283" y="785942"/>
            <a:ext cx="4854804" cy="2554545"/>
          </a:xfrm>
          <a:prstGeom prst="rect">
            <a:avLst/>
          </a:prstGeom>
          <a:noFill/>
        </p:spPr>
        <p:txBody>
          <a:bodyPr wrap="square" rtlCol="0">
            <a:spAutoFit/>
          </a:bodyPr>
          <a:lstStyle/>
          <a:p>
            <a:r>
              <a:rPr lang="en-IN" sz="1600" dirty="0">
                <a:solidFill>
                  <a:srgbClr val="FF0000"/>
                </a:solidFill>
              </a:rPr>
              <a:t>Key Insights:</a:t>
            </a:r>
            <a:r>
              <a:rPr lang="en-IN" sz="1600" dirty="0"/>
              <a:t> By </a:t>
            </a:r>
            <a:r>
              <a:rPr lang="en-IN" sz="1600" dirty="0" err="1"/>
              <a:t>analyzing</a:t>
            </a:r>
            <a:r>
              <a:rPr lang="en-IN" sz="1600" dirty="0"/>
              <a:t> the product depth, ordered items within each product category and revenue contribution, we are highlighting product categories (in addition to toys) with lower depth in terms of products but higher order volume. These are:</a:t>
            </a:r>
          </a:p>
          <a:p>
            <a:pPr marL="342900" indent="-342900">
              <a:buAutoNum type="arabicPeriod"/>
            </a:pPr>
            <a:r>
              <a:rPr lang="en-IN" sz="1600" dirty="0"/>
              <a:t>Health Beauty</a:t>
            </a:r>
          </a:p>
          <a:p>
            <a:pPr marL="342900" indent="-342900">
              <a:buAutoNum type="arabicPeriod"/>
            </a:pPr>
            <a:r>
              <a:rPr lang="en-IN" sz="1600" dirty="0"/>
              <a:t>Bed Bath Table</a:t>
            </a:r>
          </a:p>
          <a:p>
            <a:pPr marL="342900" indent="-342900">
              <a:buAutoNum type="arabicPeriod"/>
            </a:pPr>
            <a:r>
              <a:rPr lang="en-IN" sz="1600" dirty="0"/>
              <a:t>Sports Leisure</a:t>
            </a:r>
          </a:p>
          <a:p>
            <a:pPr marL="342900" indent="-342900">
              <a:buAutoNum type="arabicPeriod"/>
            </a:pPr>
            <a:r>
              <a:rPr lang="en-IN" sz="1600" dirty="0"/>
              <a:t>Computer Accessories</a:t>
            </a:r>
          </a:p>
          <a:p>
            <a:pPr marL="342900" indent="-342900">
              <a:buAutoNum type="arabicPeriod"/>
            </a:pPr>
            <a:r>
              <a:rPr lang="en-IN" sz="1600" dirty="0"/>
              <a:t>Furniture Decor</a:t>
            </a:r>
          </a:p>
        </p:txBody>
      </p:sp>
      <p:sp>
        <p:nvSpPr>
          <p:cNvPr id="7" name="TextBox 6">
            <a:extLst>
              <a:ext uri="{FF2B5EF4-FFF2-40B4-BE49-F238E27FC236}">
                <a16:creationId xmlns:a16="http://schemas.microsoft.com/office/drawing/2014/main" id="{38E66D15-38F6-4C49-B117-1EB37B67A130}"/>
              </a:ext>
            </a:extLst>
          </p:cNvPr>
          <p:cNvSpPr txBox="1"/>
          <p:nvPr/>
        </p:nvSpPr>
        <p:spPr>
          <a:xfrm>
            <a:off x="6944283" y="4353472"/>
            <a:ext cx="4854804" cy="1354217"/>
          </a:xfrm>
          <a:prstGeom prst="rect">
            <a:avLst/>
          </a:prstGeom>
          <a:noFill/>
        </p:spPr>
        <p:txBody>
          <a:bodyPr wrap="square" rtlCol="0">
            <a:spAutoFit/>
          </a:bodyPr>
          <a:lstStyle/>
          <a:p>
            <a:r>
              <a:rPr lang="en-US" sz="1800" dirty="0">
                <a:solidFill>
                  <a:schemeClr val="accent2">
                    <a:lumMod val="75000"/>
                  </a:schemeClr>
                </a:solidFill>
              </a:rPr>
              <a:t>Recommendation: </a:t>
            </a:r>
          </a:p>
          <a:p>
            <a:r>
              <a:rPr lang="en-US" sz="1600" dirty="0"/>
              <a:t>To manage the cost efficiently, O-List can utilize this visual to determine the product categories (to be maintained in inventory) that can generate higher order volume / Revenue.</a:t>
            </a:r>
          </a:p>
        </p:txBody>
      </p:sp>
    </p:spTree>
    <p:extLst>
      <p:ext uri="{BB962C8B-B14F-4D97-AF65-F5344CB8AC3E}">
        <p14:creationId xmlns:p14="http://schemas.microsoft.com/office/powerpoint/2010/main" val="234552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Product depth analysis for top 10 product category</a:t>
            </a:r>
            <a:endParaRPr lang="en-US" b="1"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0D82B4AB-2A20-48E6-8B24-5B1860C58ACE}"/>
              </a:ext>
            </a:extLst>
          </p:cNvPr>
          <p:cNvPicPr>
            <a:picLocks noChangeAspect="1"/>
          </p:cNvPicPr>
          <p:nvPr/>
        </p:nvPicPr>
        <p:blipFill>
          <a:blip r:embed="rId2"/>
          <a:stretch>
            <a:fillRect/>
          </a:stretch>
        </p:blipFill>
        <p:spPr>
          <a:xfrm>
            <a:off x="150830" y="600362"/>
            <a:ext cx="8521830" cy="4103614"/>
          </a:xfrm>
          <a:prstGeom prst="rect">
            <a:avLst/>
          </a:prstGeom>
        </p:spPr>
      </p:pic>
      <p:sp>
        <p:nvSpPr>
          <p:cNvPr id="7" name="TextBox 6">
            <a:extLst>
              <a:ext uri="{FF2B5EF4-FFF2-40B4-BE49-F238E27FC236}">
                <a16:creationId xmlns:a16="http://schemas.microsoft.com/office/drawing/2014/main" id="{8C03C8D9-DC31-4551-B131-1722B55722AF}"/>
              </a:ext>
            </a:extLst>
          </p:cNvPr>
          <p:cNvSpPr txBox="1"/>
          <p:nvPr/>
        </p:nvSpPr>
        <p:spPr>
          <a:xfrm>
            <a:off x="9115719" y="961534"/>
            <a:ext cx="2809187" cy="1446550"/>
          </a:xfrm>
          <a:prstGeom prst="rect">
            <a:avLst/>
          </a:prstGeom>
          <a:noFill/>
        </p:spPr>
        <p:txBody>
          <a:bodyPr wrap="square" rtlCol="0">
            <a:spAutoFit/>
          </a:bodyPr>
          <a:lstStyle/>
          <a:p>
            <a:r>
              <a:rPr lang="en-IN" sz="1600" dirty="0">
                <a:solidFill>
                  <a:srgbClr val="FF0000"/>
                </a:solidFill>
              </a:rPr>
              <a:t>Key Insights: </a:t>
            </a:r>
          </a:p>
          <a:p>
            <a:r>
              <a:rPr lang="en-IN" dirty="0"/>
              <a:t>This highlights the products with higher order volume and their respective product categories.</a:t>
            </a:r>
            <a:endParaRPr lang="en-US" dirty="0"/>
          </a:p>
        </p:txBody>
      </p:sp>
      <p:sp>
        <p:nvSpPr>
          <p:cNvPr id="8" name="TextBox 7">
            <a:extLst>
              <a:ext uri="{FF2B5EF4-FFF2-40B4-BE49-F238E27FC236}">
                <a16:creationId xmlns:a16="http://schemas.microsoft.com/office/drawing/2014/main" id="{E732B40E-A6B8-44A1-94CF-092AC90968D5}"/>
              </a:ext>
            </a:extLst>
          </p:cNvPr>
          <p:cNvSpPr txBox="1"/>
          <p:nvPr/>
        </p:nvSpPr>
        <p:spPr>
          <a:xfrm>
            <a:off x="452487" y="4920792"/>
            <a:ext cx="11293311" cy="923330"/>
          </a:xfrm>
          <a:prstGeom prst="rect">
            <a:avLst/>
          </a:prstGeom>
          <a:noFill/>
        </p:spPr>
        <p:txBody>
          <a:bodyPr wrap="square" rtlCol="0">
            <a:spAutoFit/>
          </a:bodyPr>
          <a:lstStyle/>
          <a:p>
            <a:r>
              <a:rPr lang="en-US" sz="1800" dirty="0">
                <a:solidFill>
                  <a:schemeClr val="accent2">
                    <a:lumMod val="75000"/>
                  </a:schemeClr>
                </a:solidFill>
              </a:rPr>
              <a:t>Recommendation: </a:t>
            </a:r>
          </a:p>
          <a:p>
            <a:r>
              <a:rPr lang="en-IN" sz="1800" dirty="0"/>
              <a:t>O-List should maintain inventory</a:t>
            </a:r>
            <a:r>
              <a:rPr lang="en-IN" dirty="0"/>
              <a:t> b</a:t>
            </a:r>
            <a:r>
              <a:rPr lang="en-IN" sz="1800" dirty="0"/>
              <a:t>ased on the review of the number of items ordered for each product ID. They should avoid ordering large quantities for those products which have lower order item volume.</a:t>
            </a:r>
          </a:p>
        </p:txBody>
      </p:sp>
    </p:spTree>
    <p:extLst>
      <p:ext uri="{BB962C8B-B14F-4D97-AF65-F5344CB8AC3E}">
        <p14:creationId xmlns:p14="http://schemas.microsoft.com/office/powerpoint/2010/main" val="358796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5BC705-9BFA-4D83-9999-DEFA7BA21D79}"/>
              </a:ext>
            </a:extLst>
          </p:cNvPr>
          <p:cNvSpPr/>
          <p:nvPr/>
        </p:nvSpPr>
        <p:spPr>
          <a:xfrm>
            <a:off x="1" y="1"/>
            <a:ext cx="12192000" cy="68580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60BF669-9E55-4CD8-AB98-65C316354E2D}"/>
              </a:ext>
            </a:extLst>
          </p:cNvPr>
          <p:cNvSpPr/>
          <p:nvPr/>
        </p:nvSpPr>
        <p:spPr>
          <a:xfrm>
            <a:off x="36944" y="18472"/>
            <a:ext cx="12118109" cy="5634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Market Basket Analysis (for top 10 Product Category)</a:t>
            </a:r>
            <a:endParaRPr lang="en-US" b="1"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61FAA43A-5E2A-450C-9CF3-991CA172B034}"/>
              </a:ext>
            </a:extLst>
          </p:cNvPr>
          <p:cNvPicPr>
            <a:picLocks noChangeAspect="1"/>
          </p:cNvPicPr>
          <p:nvPr/>
        </p:nvPicPr>
        <p:blipFill>
          <a:blip r:embed="rId2"/>
          <a:stretch>
            <a:fillRect/>
          </a:stretch>
        </p:blipFill>
        <p:spPr>
          <a:xfrm>
            <a:off x="199532" y="704447"/>
            <a:ext cx="11792932" cy="2085885"/>
          </a:xfrm>
          <a:prstGeom prst="rect">
            <a:avLst/>
          </a:prstGeom>
        </p:spPr>
      </p:pic>
      <p:sp>
        <p:nvSpPr>
          <p:cNvPr id="9" name="TextBox 8">
            <a:extLst>
              <a:ext uri="{FF2B5EF4-FFF2-40B4-BE49-F238E27FC236}">
                <a16:creationId xmlns:a16="http://schemas.microsoft.com/office/drawing/2014/main" id="{2A9F7CEB-A371-4B35-B4AC-C6A974248691}"/>
              </a:ext>
            </a:extLst>
          </p:cNvPr>
          <p:cNvSpPr txBox="1"/>
          <p:nvPr/>
        </p:nvSpPr>
        <p:spPr>
          <a:xfrm>
            <a:off x="285946" y="3163892"/>
            <a:ext cx="10988511" cy="1815882"/>
          </a:xfrm>
          <a:prstGeom prst="rect">
            <a:avLst/>
          </a:prstGeom>
          <a:noFill/>
        </p:spPr>
        <p:txBody>
          <a:bodyPr wrap="square" rtlCol="0">
            <a:spAutoFit/>
          </a:bodyPr>
          <a:lstStyle/>
          <a:p>
            <a:r>
              <a:rPr lang="en-IN" sz="1600" dirty="0">
                <a:solidFill>
                  <a:srgbClr val="FF0000"/>
                </a:solidFill>
              </a:rPr>
              <a:t>Key Insights:</a:t>
            </a:r>
            <a:r>
              <a:rPr lang="en-IN" sz="1600" dirty="0"/>
              <a:t> Each order is considered a basket to identify those products that are ordered in combination. Based on review of above, there are additional product categories that customers order along with toys. </a:t>
            </a:r>
          </a:p>
          <a:p>
            <a:pPr marL="342900" indent="-342900">
              <a:buAutoNum type="arabicPeriod"/>
            </a:pPr>
            <a:r>
              <a:rPr lang="en-IN" sz="1600" dirty="0"/>
              <a:t>Bed Bath Table</a:t>
            </a:r>
          </a:p>
          <a:p>
            <a:pPr marL="342900" indent="-342900">
              <a:buAutoNum type="arabicPeriod"/>
            </a:pPr>
            <a:r>
              <a:rPr lang="en-IN" sz="1600" dirty="0"/>
              <a:t>Furniture Décor</a:t>
            </a:r>
          </a:p>
          <a:p>
            <a:pPr marL="342900" indent="-342900">
              <a:buAutoNum type="arabicPeriod"/>
            </a:pPr>
            <a:r>
              <a:rPr lang="en-IN" sz="1600" dirty="0"/>
              <a:t>Computer Accessories</a:t>
            </a:r>
          </a:p>
          <a:p>
            <a:pPr marL="342900" indent="-342900">
              <a:buAutoNum type="arabicPeriod"/>
            </a:pPr>
            <a:r>
              <a:rPr lang="en-IN" sz="1600" dirty="0"/>
              <a:t>Health Beauty</a:t>
            </a:r>
          </a:p>
          <a:p>
            <a:pPr marL="342900" indent="-342900">
              <a:buAutoNum type="arabicPeriod"/>
            </a:pPr>
            <a:r>
              <a:rPr lang="en-IN" sz="1600" dirty="0"/>
              <a:t>Watches gifts</a:t>
            </a:r>
          </a:p>
        </p:txBody>
      </p:sp>
      <p:sp>
        <p:nvSpPr>
          <p:cNvPr id="10" name="TextBox 9">
            <a:extLst>
              <a:ext uri="{FF2B5EF4-FFF2-40B4-BE49-F238E27FC236}">
                <a16:creationId xmlns:a16="http://schemas.microsoft.com/office/drawing/2014/main" id="{FA1B956D-9E49-4A77-B399-CE7CD9159645}"/>
              </a:ext>
            </a:extLst>
          </p:cNvPr>
          <p:cNvSpPr txBox="1"/>
          <p:nvPr/>
        </p:nvSpPr>
        <p:spPr>
          <a:xfrm>
            <a:off x="333078" y="4953224"/>
            <a:ext cx="11525839" cy="1477328"/>
          </a:xfrm>
          <a:prstGeom prst="rect">
            <a:avLst/>
          </a:prstGeom>
          <a:noFill/>
        </p:spPr>
        <p:txBody>
          <a:bodyPr wrap="square" rtlCol="0">
            <a:spAutoFit/>
          </a:bodyPr>
          <a:lstStyle/>
          <a:p>
            <a:r>
              <a:rPr lang="en-US" sz="1800" dirty="0">
                <a:solidFill>
                  <a:schemeClr val="accent2">
                    <a:lumMod val="75000"/>
                  </a:schemeClr>
                </a:solidFill>
              </a:rPr>
              <a:t>Recommendation: </a:t>
            </a:r>
          </a:p>
          <a:p>
            <a:r>
              <a:rPr lang="en-US" dirty="0"/>
              <a:t>O-List should manage the cost of inventory and also for ensuring at the same time that revenue is maximized, following actions are recommended:</a:t>
            </a:r>
          </a:p>
          <a:p>
            <a:pPr marL="342900" indent="-342900">
              <a:buAutoNum type="arabicPeriod"/>
            </a:pPr>
            <a:r>
              <a:rPr lang="en-US" dirty="0"/>
              <a:t>Keep inventory of product categories that are bought frequently along with toys (as mentioned above).</a:t>
            </a:r>
          </a:p>
          <a:p>
            <a:pPr marL="342900" indent="-342900">
              <a:buAutoNum type="arabicPeriod"/>
            </a:pPr>
            <a:r>
              <a:rPr lang="en-US" dirty="0"/>
              <a:t>Marketing strategy for increasing sales of product categories with strong association as shown above.</a:t>
            </a:r>
          </a:p>
        </p:txBody>
      </p:sp>
    </p:spTree>
    <p:extLst>
      <p:ext uri="{BB962C8B-B14F-4D97-AF65-F5344CB8AC3E}">
        <p14:creationId xmlns:p14="http://schemas.microsoft.com/office/powerpoint/2010/main" val="424923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949</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freight-text-pro</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Dash Shubhranshu</dc:creator>
  <cp:lastModifiedBy>Shekhar Dash Shubhranshu</cp:lastModifiedBy>
  <cp:revision>1</cp:revision>
  <dcterms:created xsi:type="dcterms:W3CDTF">2022-10-11T13:55:28Z</dcterms:created>
  <dcterms:modified xsi:type="dcterms:W3CDTF">2023-01-09T18:29:38Z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2022-10-11T13:56:27Z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f568f9ec-3fb0-427b-a703-501c78f6f5b0</vt:lpwstr>
  </property>
  <property fmtid="{D5CDD505-2E9C-101B-9397-08002B2CF9AE}" pid="8" name="MSIP_Label_19540963-e559-4020-8a90-fe8a502c2801_ContentBits">
    <vt:lpwstr>0</vt:lpwstr>
  </property>
</Properties>
</file>