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88" d="100"/>
          <a:sy n="88" d="100"/>
        </p:scale>
        <p:origin x="36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C29E1-DEB7-4027-869B-C119040B21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4D0A8-1781-4BB3-B21A-C95EA2AD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4D0A8-1781-4BB3-B21A-C95EA2ADE1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4D0A8-1781-4BB3-B21A-C95EA2ADE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2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0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5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6BA7D3-66BD-4DB8-915E-C2FF6DE276F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3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955" y="323490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Sustainable Energy</a:t>
            </a:r>
            <a:br>
              <a:rPr lang="en-US" b="1" dirty="0"/>
            </a:br>
            <a:r>
              <a:rPr lang="en-US" i="1" dirty="0"/>
              <a:t>Team# 3</a:t>
            </a:r>
            <a:br>
              <a:rPr lang="en-US" i="1" dirty="0"/>
            </a:br>
            <a:r>
              <a:rPr lang="en-US" i="1" dirty="0"/>
              <a:t>CSCN8010 – Foundation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members: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Kapil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Bhardwaj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Parag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Shah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Preetpal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Singh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74" y="0"/>
            <a:ext cx="5598543" cy="1107536"/>
          </a:xfrm>
        </p:spPr>
        <p:txBody>
          <a:bodyPr>
            <a:noAutofit/>
          </a:bodyPr>
          <a:lstStyle/>
          <a:p>
            <a:r>
              <a:rPr lang="en-US" sz="4000" b="1" u="sng" dirty="0"/>
              <a:t>About our Project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298" y="1841501"/>
            <a:ext cx="1107365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As AI models become more powerful, they also become more resource-hungry.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There is a growing need to measure, reduce, and report energy consumption related to AI model usage, especially large language models (LLMs).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This project introduces a machine learning and NLP-powered solution for: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Energy prediction of prompt executions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Prompt optimization to reduce compute requirements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Transparency and logging for green AI reporting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“AI cannot be sustainable if we cannot measure its energy.”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948" y="181157"/>
            <a:ext cx="813471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🌎 Sustainability Challenges of AI at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🏢 Over 1,200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hyperscale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AI data centers deployed globally in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⚡ Projected to surpass the national electricity demand of Poland by next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💦 2 million liters/day: Water consumed by a single 100 MW data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💰 Annual health and environmental costs could reach $9.2 billion</a:t>
            </a:r>
          </a:p>
          <a:p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Global regulatory push: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California’s Zero-Carbon Mandates (SB 57, AB 222) – for tech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EU AI Act: Mandatory energy disclosure by August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India's draft digital emissions guidelines (2025)</a:t>
            </a:r>
          </a:p>
          <a:p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115466" y="3019241"/>
            <a:ext cx="70161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Why Our Project Matters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real-time way to measure AI prompt energy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&amp; researchers have zero feedback loop to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 regulators need transparent prediction tools</a:t>
            </a:r>
          </a:p>
          <a:p>
            <a:endParaRPr lang="en-US" b="1" u="sng" dirty="0"/>
          </a:p>
          <a:p>
            <a:r>
              <a:rPr lang="en-US" b="1" u="sng" dirty="0">
                <a:solidFill>
                  <a:srgbClr val="C00000"/>
                </a:solidFill>
              </a:rPr>
              <a:t>Our Impact</a:t>
            </a:r>
          </a:p>
          <a:p>
            <a:r>
              <a:rPr lang="en-US" dirty="0"/>
              <a:t>We’re building a prediction engine + recommender system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 energy usage for any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inefficient queries &amp; possible prompt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 greener alternatives with minimal accuracy loss</a:t>
            </a:r>
          </a:p>
        </p:txBody>
      </p:sp>
    </p:spTree>
    <p:extLst>
      <p:ext uri="{BB962C8B-B14F-4D97-AF65-F5344CB8AC3E}">
        <p14:creationId xmlns:p14="http://schemas.microsoft.com/office/powerpoint/2010/main" val="8382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9685" r="126" b="151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3298" y="0"/>
            <a:ext cx="826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 for predicted energy Consumption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12"/>
          <a:stretch/>
        </p:blipFill>
        <p:spPr>
          <a:xfrm>
            <a:off x="0" y="584775"/>
            <a:ext cx="12192000" cy="62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8178" y="0"/>
            <a:ext cx="10315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 after Improve predicted energy Consumption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28"/>
          <a:stretch/>
        </p:blipFill>
        <p:spPr>
          <a:xfrm>
            <a:off x="0" y="584775"/>
            <a:ext cx="12192000" cy="62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0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5960" y="2651760"/>
            <a:ext cx="8836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Any Suggestions?</a:t>
            </a:r>
          </a:p>
        </p:txBody>
      </p:sp>
    </p:spTree>
    <p:extLst>
      <p:ext uri="{BB962C8B-B14F-4D97-AF65-F5344CB8AC3E}">
        <p14:creationId xmlns:p14="http://schemas.microsoft.com/office/powerpoint/2010/main" val="2193148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275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Sustainable Energy Team# 3 CSCN8010 – Foundation of Machine Learning</vt:lpstr>
      <vt:lpstr>About our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Energy Team# 3</dc:title>
  <dc:creator>acer</dc:creator>
  <cp:lastModifiedBy>PARAG SHAH</cp:lastModifiedBy>
  <cp:revision>17</cp:revision>
  <dcterms:created xsi:type="dcterms:W3CDTF">2025-07-31T17:36:06Z</dcterms:created>
  <dcterms:modified xsi:type="dcterms:W3CDTF">2025-08-06T16:33:22Z</dcterms:modified>
</cp:coreProperties>
</file>