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74" r:id="rId6"/>
    <p:sldId id="259" r:id="rId7"/>
    <p:sldId id="268" r:id="rId8"/>
    <p:sldId id="260" r:id="rId9"/>
    <p:sldId id="264" r:id="rId10"/>
    <p:sldId id="263" r:id="rId11"/>
    <p:sldId id="276" r:id="rId12"/>
    <p:sldId id="262" r:id="rId13"/>
    <p:sldId id="267" r:id="rId14"/>
    <p:sldId id="266" r:id="rId15"/>
    <p:sldId id="265" r:id="rId16"/>
    <p:sldId id="27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098F-1174-4044-9926-FEA995C9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834FF-E665-4246-BEA6-D1DE37F95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B04A-84E9-459F-9F7F-5719D0FF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BF3B-B17A-4118-BF70-446965EF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DF0C-C72C-4672-9061-7F994957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58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6462-2878-4799-A153-C33D73F8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23679-6B67-460E-8849-3C743BB2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6578-573B-492C-8126-3D4F835B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A774-7680-4829-BCC5-9EE8FA38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7FB4-18D4-4C48-A398-1E70E131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39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DC98B-A38D-413C-BE01-80E71FC1D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D8048-E40B-4D1A-9E20-583AA1A7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748DA-0949-4C9F-AE05-7AA441A6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73D9-3C2F-43C3-A242-6AA9AB20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D32A-ED51-4EE1-8641-DBA3B717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26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0E39-94D2-455E-95F3-E02DBCB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AE8D-EB57-476D-A115-BB7FCC82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9B54-364F-4269-802B-7924B4B4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D4282-212F-4C75-A7E2-E8FC0ABA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DAEB-A802-4692-9FDB-FA0EB2FB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22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AE0E-50FA-4E1D-AE41-7AB47C88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8FA7-EE60-4D64-AA50-9A1601D1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4C53-821E-45E3-A8AE-7EFF711F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B0EA-3D65-42AC-968C-775EF1DE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E136-2AEB-40E4-BE7D-8B0AD3CB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21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F68-AA05-463D-AC44-6B0B22B3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A3C6-A5E5-4C97-BB9D-47E5E6317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B560-FE53-438A-8602-321AB8D9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19ACF-2944-4CA5-B976-1545656F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E8B59-748A-479D-A778-1B003687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05AE-916D-4DAA-BF72-4A505CDF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41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C6BC-1AD7-45BB-B215-BFA81585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E01E1-96E6-4132-A379-B9A29763F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4E378-2B1D-41E6-9906-85BA470C9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ED1AF-8821-4487-9FD8-AFFDE972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6494B-6BCB-48BC-8203-C1BFCECF3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9CAB0-055B-41F3-B02A-D9C0E798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3E164-76E3-450A-920A-7B6E51C9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7199-408A-4409-93D0-F63C8D12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1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5854-4EAF-45D5-91D6-27ADE60E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885E5-36B6-4E88-8B3F-5A2BC271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7D7A5-2A9E-4BBF-994B-B83201BE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62635-A664-4D4F-9D10-22D00AE8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31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FA8A0-BEB3-4E8A-894B-F322B26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74178-35C9-402D-8BE2-C30D16E9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5F281-037D-4CE4-8A1D-274E720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12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14D-FF1D-4CBA-9419-B135220A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8A88-A028-4A84-9DF5-D76101E7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C2E9B-7415-47A6-A1C7-3D85B7B8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EEA5-4C46-49C1-AFCF-66580EBC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EA68-B3D8-4472-8613-511DDC4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EEA6-66E3-4005-8B4A-0CE6C5C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7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0860-58CB-436B-A1EC-16A70AB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345D3-97E4-4DAE-85BB-85B5BDBC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0FB42-D115-4C76-BD51-9E244A93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88BE9-BC9E-471C-BAE5-E2AE3568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2EF9D-6D7B-4CF6-B77B-A516781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6A15-C0FD-477F-8346-B5296369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72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CD595-B42B-42D5-A58D-E4D3291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7282-8056-435C-A260-986F8B4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A17D-A1A8-454A-A424-6D202A438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EC97-64CB-418A-806B-8F451685FA03}" type="datetimeFigureOut">
              <a:rPr lang="en-CA" smtClean="0"/>
              <a:t>2020-12-01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C9EA-2209-47F8-8AFD-7D623BBB1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5CD9-993C-4577-8831-D5321940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22348-0B6E-4195-87FB-973BEC156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87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47707FC-DBF5-4D05-8567-EA34B476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0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973BC-449E-4749-AC89-8325A448B112}"/>
              </a:ext>
            </a:extLst>
          </p:cNvPr>
          <p:cNvSpPr txBox="1"/>
          <p:nvPr/>
        </p:nvSpPr>
        <p:spPr>
          <a:xfrm>
            <a:off x="1549959" y="6270730"/>
            <a:ext cx="4157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1. Project Template. Adapted from visme.com, 2020, retrieved from https://dashboard.visme.co/v2/projects/own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51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4"/>
    </mc:Choice>
    <mc:Fallback xmlns="">
      <p:transition spd="slow" advTm="113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FDDB8B3-7AA8-42F9-98E4-1900D76E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58429D4-9C50-4C4D-935D-52F7E229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" y="0"/>
            <a:ext cx="12192000" cy="69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23"/>
    </mc:Choice>
    <mc:Fallback xmlns="">
      <p:transition spd="slow" advTm="502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8235E32-8005-46B9-A132-3A536A65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229"/>
            <a:ext cx="12292096" cy="69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7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96"/>
    </mc:Choice>
    <mc:Fallback xmlns="">
      <p:transition spd="slow" advTm="589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AB8CA5E-8A64-47D6-8326-8E9FD5EE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3"/>
    </mc:Choice>
    <mc:Fallback xmlns="">
      <p:transition spd="slow" advTm="260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DD4A5D2-50A6-44DB-8501-3DDAE5C6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4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0"/>
    </mc:Choice>
    <mc:Fallback xmlns="">
      <p:transition spd="slow" advTm="2713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87CBA57-45CC-4190-B401-D7DF6A56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9895" cy="6857999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EBECED-F1C2-4520-9A5B-53C9F785F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9894" cy="68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52"/>
    </mc:Choice>
    <mc:Fallback xmlns="">
      <p:transition spd="slow" advTm="400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Diagram, text&#10;&#10;Description automatically generated">
            <a:extLst>
              <a:ext uri="{FF2B5EF4-FFF2-40B4-BE49-F238E27FC236}">
                <a16:creationId xmlns:a16="http://schemas.microsoft.com/office/drawing/2014/main" id="{F53B008B-5514-4126-A4AA-45082FE3D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04"/>
    </mc:Choice>
    <mc:Fallback xmlns="">
      <p:transition spd="slow" advTm="6390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FA03A01-D31B-41BF-B9EC-6B14FA94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3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00"/>
    </mc:Choice>
    <mc:Fallback xmlns="">
      <p:transition spd="slow" advTm="212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D762231-DA60-4730-BC7F-48D37B63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14"/>
    </mc:Choice>
    <mc:Fallback xmlns="">
      <p:transition spd="slow" advTm="290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1068E0D-78C8-4CF1-8D48-B5B52007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02"/>
    </mc:Choice>
    <mc:Fallback xmlns="">
      <p:transition spd="slow" advTm="535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460B6897-A574-4DB7-A353-EBA5E8E95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93"/>
    </mc:Choice>
    <mc:Fallback xmlns="">
      <p:transition spd="slow" advTm="399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3459BB-E6F1-4681-A081-DA6AD8E30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" y="-127232"/>
            <a:ext cx="12192000" cy="6955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C210F-AD65-48A1-932A-E292107DCF14}"/>
              </a:ext>
            </a:extLst>
          </p:cNvPr>
          <p:cNvSpPr txBox="1"/>
          <p:nvPr/>
        </p:nvSpPr>
        <p:spPr>
          <a:xfrm>
            <a:off x="10048" y="5996859"/>
            <a:ext cx="6171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3. Project Methodology. 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Concept of Scrum Development Life cycle &amp; Agile Methodology by dreamstime, </a:t>
            </a:r>
            <a:r>
              <a:rPr lang="en-US" sz="1200" dirty="0"/>
              <a:t>2017, retrieved from https://www.dreamstime.com/stock-illustration-concept-scrum-development-life-cycle-agile-methodology-each-change-go-different-phases-release-image69396768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8800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6"/>
    </mc:Choice>
    <mc:Fallback xmlns="">
      <p:transition spd="slow" advTm="374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D7070518-68D9-4AE1-8000-3B4D477FF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9"/>
    </mc:Choice>
    <mc:Fallback xmlns="">
      <p:transition spd="slow" advTm="106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156E4CB-D78E-46B5-AC50-D94EA66A6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2"/>
    </mc:Choice>
    <mc:Fallback xmlns="">
      <p:transition spd="slow" advTm="108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1554F34-99BE-44A3-8DFE-C0CF93EA2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69038" cy="68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5"/>
    </mc:Choice>
    <mc:Fallback xmlns="">
      <p:transition spd="slow" advTm="306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80064-6E3A-4CBB-84D9-27345978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45CB2D-3567-403C-ADE0-49ECA56D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77"/>
    </mc:Choice>
    <mc:Fallback xmlns="">
      <p:transition spd="slow" advTm="346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60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Mamun,Ashraf</dc:creator>
  <cp:lastModifiedBy>Mamun,Ashraf</cp:lastModifiedBy>
  <cp:revision>20</cp:revision>
  <dcterms:created xsi:type="dcterms:W3CDTF">2020-11-30T03:51:14Z</dcterms:created>
  <dcterms:modified xsi:type="dcterms:W3CDTF">2020-12-01T04:08:27Z</dcterms:modified>
</cp:coreProperties>
</file>