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17" r:id="rId6"/>
    <p:sldId id="318" r:id="rId7"/>
    <p:sldId id="301" r:id="rId8"/>
    <p:sldId id="302" r:id="rId9"/>
    <p:sldId id="303" r:id="rId10"/>
    <p:sldId id="304" r:id="rId11"/>
    <p:sldId id="305" r:id="rId12"/>
    <p:sldId id="306" r:id="rId13"/>
    <p:sldId id="307" r:id="rId14"/>
    <p:sldId id="308" r:id="rId15"/>
    <p:sldId id="309" r:id="rId16"/>
    <p:sldId id="310" r:id="rId17"/>
    <p:sldId id="311" r:id="rId18"/>
    <p:sldId id="31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488243-32F4-49B0-BA5D-EEF4701AC0F9}">
          <p14:sldIdLst>
            <p14:sldId id="298"/>
            <p14:sldId id="317"/>
            <p14:sldId id="318"/>
            <p14:sldId id="301"/>
            <p14:sldId id="302"/>
            <p14:sldId id="303"/>
            <p14:sldId id="304"/>
            <p14:sldId id="305"/>
            <p14:sldId id="306"/>
            <p14:sldId id="307"/>
            <p14:sldId id="308"/>
            <p14:sldId id="309"/>
            <p14:sldId id="310"/>
            <p14:sldId id="311"/>
            <p14:sldId id="313"/>
          </p14:sldIdLst>
        </p14:section>
        <p14:section name="Untitled Section" id="{50ECA6D8-AD8D-411A-919F-F2BD1832BB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80" d="100"/>
          <a:sy n="80" d="100"/>
        </p:scale>
        <p:origin x="46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4T08:36:12.659"/>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1679 0,'-4'0,"-29"5,-41 10,-38 7,-14 0,-8-4,-18-4,-22 3,-19-1,-7-2,20-5,33-3,46-3,53 3,53 0,48 0,42-2,32-2,21 0,13-2,5 1,7-1,-9-1,-18 1,-30 0,-34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4T08:07:17.73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4T08:17:50.14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4T08:17:51.29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1,'5'0,"1"0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4T08:17:52.64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4T08:17:53.31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0,'4'5,"2"1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4T08:17:59.749"/>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4T08:06:41.22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1370 453,'-12'1,"0"0,0 1,-16 4,-5 0,-486 51,0-48,487-9,1 1,0-1,-1-2,-58-12,89 14,0 0,0-1,-1 1,1 0,0-1,0 1,0-1,0 0,0 1,0-1,0 0,0 0,0 1,0-1,-1-1,2 1,0 1,0-1,-1 1,1-1,0 1,0 0,0-1,0 1,0-1,0 1,0-1,0 1,1-1,-1 1,0 0,0-1,0 1,0-1,1 1,-1 0,0-1,0 1,1 0,-1-1,0 1,0 0,1-1,33-20,69-24,121-36,-105 41,777-239,-857 269,-22 4,-1 2,1 0,-1 1,1 1,0 0,0 1,19 2,-35-1,-1 0,0 0,1 0,-1 0,0 0,1 0,-1 0,0 0,1 0,-1 1,0-1,1 0,-1 0,0 0,0 0,1 1,-1-1,0 0,0 0,1 0,-1 1,0-1,0 0,0 0,0 1,1-1,-1 0,0 1,0-1,0 1,-7 9,-9 1,0 0,-1-2,0 1,-33 11,19-8,-411 145,-10-41,195-57,248-59,12-4,18-6,20-5,0 3,85-13,-52 13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4T08:06:42.1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1959 831,'0'18,"-2"1,0-1,-1 0,-1 0,-1-1,-7 19,-2 0,-37 63,23-53,-3-2,-1-1,-70 71,-132 97,86-85,-164 106,306-228,0 0,0 0,0-1,0 0,-1 0,0 0,1-1,-1 0,-10 1,15-3,0 0,1 0,-1 0,0 0,0-1,1 1,-1-1,0 1,1-1,-1 1,0-1,1 0,-1 0,1 0,-1 0,-1-1,1-1,0 0,-1 0,1 1,0-1,1 0,-1-1,0 1,1 0,0 0,-2-6,-4-21,2 0,1 1,1-2,1 1,4-57,6 15,23-104,203-582,-79 295,-125 345,-28 112,-2 1,1 0,0-1,-1 1,0 0,0-1,-1 1,0-1,-2-7,3 11,-1 1,0 0,0-1,0 1,0 0,0-1,0 1,0 0,-1 0,1 0,0 0,-1 0,1 0,-1 1,1-1,-1 0,1 1,-1-1,1 1,-1-1,1 1,-1 0,0 0,1 0,-1 0,0 0,1 0,-1 0,0 0,1 1,-1-1,1 1,-3 0,-11 3,1 1,0 0,1 1,-1 0,-12 9,-73 50,79-51,-250 179,-307 283,433-338,115-115,29-23,0 0,-1 0,1 0,0 0,0 0,0 1,0-1,0 0,-1 0,1 0,0 0,0 0,0 0,0 0,-1 0,1 0,0 0,0 0,0 0,-1 1,1-1,0 0,0 0,0-1,-1 1,1 0,0 0,0 0,0 0,0 0,-1 0,1 0,0 0,0 0,0 0,0 0,-1 0,1-1,0 1,0 0,0 0,0 0,0 0,-1-1,8-18,26-36,2 1,2 2,52-54,-55 65,316-357,-272 319,-74 75,1 0,-1 1,1-1,0 1,0 0,8-4,-13 7,1 0,-1 0,0 0,1 0,-1 0,0 0,1 0,-1 0,0 0,0 0,1 0,-1 0,0 0,1 0,-1 0,0 0,1 0,-1 0,0 0,1 0,-1 0,0 0,0 1,1-1,-1 0,0 0,0 0,1 1,-1-1,0 0,0 0,0 1,1-1,-1 0,0 0,0 1,0-1,0 0,0 1,1 1,-1 0,0 1,0-1,-1 0,1 0,0 1,-1-1,0 0,-1 4,-13 31,-2-1,-27 42,17-31,-115 198,-85 155,225-396,0-1,0 1,1 0,-1-1,1 1,0 0,-1 6,2-9,0-1,0 0,0 0,0 1,0-1,0 0,0 1,0-1,0 0,0 0,1 0,-1 1,0-1,0 0,0 0,0 1,1-1,-1 0,0 0,0 0,1 0,-1 1,0-1,0 0,0 0,1 0,-1 0,0 0,1 0,-1 0,0 0,0 0,1 0,-1 0,0 0,0 0,1 0,-1 0,0 0,0 0,1 0,-1 0,0 0,0 0,1 0,-1 0,0-1,0 1,1 0,-1 0,0 0,1-1,6-3,1-1,-1-1,0 1,11-12,27-29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4T08:06:42.52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220 0,'-18'23,"-20"20,-7 8,3 0,10-5,5-10,11-11,14-9,11-13,9-7,11-11,8-12,8-6,5-7,-7 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4T08:06:42.87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28 450,'-6'12,"2"1,0-1,0 1,1 0,1 0,-2 25,3 78,1-110,1-1,-1 1,1-1,0 1,0-1,1 0,-1 1,1-1,4 8,-4-11,-1 0,1 0,0 0,0 0,0 0,0 0,0-1,0 1,0-1,0 1,1-1,-1 0,0 0,1 0,-1 0,1 0,0 0,-1-1,1 0,0 1,-1-1,6 0,11-2,0 0,-1-2,1 0,-1-1,0-1,25-11,-14 6,170-69,-3-9,-5-8,-4-8,206-155,-280 173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4T08:06:43.29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186 179,'-5'0,"0"9,-1 8,1 5,2 3,1 2,5-3,12-6,30-7,30-4,20-8,20-13,33-22,30-23,26-15,9-8,-30 9</inkml:trace>
  <inkml:trace contextRef="#ctx0" brushRef="#br0" timeOffset="1">1 233,'0'4,"0"7,0 5,14 9,8 1,19-5,21-5,21-11,12-10,10-13,16-18,9-6,-9-1,-24 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4T08:06:43.63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1 270,'35'37,"-19"-20,0-1,0 0,2-1,25 17,-20-20,0 0,0-2,2 0,-1-2,1-1,0 0,0-2,1-1,46 1,-23-5,0-2,-1-2,1-3,60-15,116-39,269-110,-467 160,4 1,-2-2,0-2,0 0,52-37,-78 48,1 0,-1-1,1 1,-1-1,0 0,0 0,-1 0,1 0,-1 0,0-1,3-7,-4 6,0 0,0 0,-1-1,1 1,-2 0,1-7,0 13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4T08:06:43.98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0,'18'14,"29"13,28 11,51 17,72 8,61-1,53-13,33-13,20-14,16-9,10-9,-3-12,-13-6,-25-1,-46 3,-69 3,-93-5,-71-1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4T08:06:46.56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822 3,'-28'0,"20"-1,0 0,-1 1,1 0,0 0,0 1,0 0,0 1,0-1,0 2,0-1,-12 6,20-7,-1-1,0 1,0-1,0 1,1-1,-1 1,0 0,1 0,-1-1,0 1,1 0,-1 0,1-1,-1 1,1 0,0 0,-1 0,1 0,0 0,0 0,0 0,-1 0,1 0,0 0,0 0,0 0,0-1,1 1,-1 0,0 0,0 0,1 0,-1 0,0 0,1 0,-1 0,1-1,-1 1,1 0,-1 0,2 0,1 3,1 0,0 0,0 0,0-1,0 1,6 2,7 4,-1-2,1 0,1-1,28 8,77 11,-84-18,445 62,-40-7,-383-50,-47-7,-19-2,-27-1,-267-10,-10-22,293 28,-257-29,-784-69,1443 103,-217-4,140 0,-278 2,-31-2,0 0,0 0,0 0,-1 0,1 0,0 0,0 1,0-1,0 0,0 0,0 0,0 0,0 0,0 0,0 0,0 0,0 0,0 0,0 1,0-1,0 0,0 0,0 0,0 0,0 0,0 0,0 0,0 0,0 1,0-1,0 0,0 0,0 0,0 0,0 0,0 0,0 0,0 0,0 0,0 0,0 1,0-1,0 0,0 0,0 0,1 0,-1 0,0 0,0 0,0 0,0 0,-44 11,27-7,-53 15,62-15,10-2,18-3,231-40,-137 20,-14 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27.png"/><Relationship Id="rId18" Type="http://schemas.openxmlformats.org/officeDocument/2006/relationships/customXml" Target="../ink/ink10.xml"/><Relationship Id="rId26" Type="http://schemas.openxmlformats.org/officeDocument/2006/relationships/image" Target="../media/image32.png"/><Relationship Id="rId3" Type="http://schemas.openxmlformats.org/officeDocument/2006/relationships/image" Target="../media/image220.png"/><Relationship Id="rId21" Type="http://schemas.openxmlformats.org/officeDocument/2006/relationships/customXml" Target="../ink/ink12.xml"/><Relationship Id="rId7" Type="http://schemas.openxmlformats.org/officeDocument/2006/relationships/image" Target="../media/image24.png"/><Relationship Id="rId12" Type="http://schemas.openxmlformats.org/officeDocument/2006/relationships/customXml" Target="../ink/ink7.xml"/><Relationship Id="rId17" Type="http://schemas.openxmlformats.org/officeDocument/2006/relationships/image" Target="../media/image29.png"/><Relationship Id="rId25" Type="http://schemas.openxmlformats.org/officeDocument/2006/relationships/customXml" Target="../ink/ink15.xml"/><Relationship Id="rId2" Type="http://schemas.openxmlformats.org/officeDocument/2006/relationships/customXml" Target="../ink/ink2.xml"/><Relationship Id="rId16" Type="http://schemas.openxmlformats.org/officeDocument/2006/relationships/customXml" Target="../ink/ink9.xml"/><Relationship Id="rId20"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image" Target="../media/image26.png"/><Relationship Id="rId24" Type="http://schemas.openxmlformats.org/officeDocument/2006/relationships/image" Target="../media/image31.png"/><Relationship Id="rId5" Type="http://schemas.openxmlformats.org/officeDocument/2006/relationships/image" Target="../media/image23.png"/><Relationship Id="rId15" Type="http://schemas.openxmlformats.org/officeDocument/2006/relationships/image" Target="../media/image28.png"/><Relationship Id="rId23" Type="http://schemas.openxmlformats.org/officeDocument/2006/relationships/customXml" Target="../ink/ink14.xml"/><Relationship Id="rId10" Type="http://schemas.openxmlformats.org/officeDocument/2006/relationships/customXml" Target="../ink/ink6.xml"/><Relationship Id="rId19" Type="http://schemas.openxmlformats.org/officeDocument/2006/relationships/image" Target="../media/image30.png"/><Relationship Id="rId4" Type="http://schemas.openxmlformats.org/officeDocument/2006/relationships/customXml" Target="../ink/ink3.xml"/><Relationship Id="rId9" Type="http://schemas.openxmlformats.org/officeDocument/2006/relationships/image" Target="../media/image25.png"/><Relationship Id="rId14" Type="http://schemas.openxmlformats.org/officeDocument/2006/relationships/customXml" Target="../ink/ink8.xml"/><Relationship Id="rId22" Type="http://schemas.openxmlformats.org/officeDocument/2006/relationships/customXml" Target="../ink/ink13.xml"/><Relationship Id="rId27" Type="http://schemas.openxmlformats.org/officeDocument/2006/relationships/image" Target="../media/image23.jpg"/></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22005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5"/>
            <a:ext cx="3214307" cy="1668015"/>
          </a:xfrm>
        </p:spPr>
        <p:txBody>
          <a:bodyPr anchor="b">
            <a:normAutofit fontScale="90000"/>
          </a:bodyPr>
          <a:lstStyle/>
          <a:p>
            <a:r>
              <a:rPr lang="en-IN" sz="4400" b="1" dirty="0">
                <a:solidFill>
                  <a:srgbClr val="002060"/>
                </a:solidFill>
                <a:highlight>
                  <a:srgbClr val="FFFF00"/>
                </a:highlight>
              </a:rPr>
              <a:t>PROJECT ON ANALYTICS</a:t>
            </a:r>
            <a:endParaRPr lang="en-IN" sz="4000" b="1" dirty="0">
              <a:solidFill>
                <a:srgbClr val="002060"/>
              </a:solidFill>
              <a:highlight>
                <a:srgbClr val="FFFF00"/>
              </a:highlight>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gn="ctr">
              <a:lnSpc>
                <a:spcPct val="100000"/>
              </a:lnSpc>
            </a:pPr>
            <a:r>
              <a:rPr lang="en-US" b="1" dirty="0"/>
              <a:t>Data Analytics</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E84A96AE-5F87-3131-F63F-4BAACF6F8CCC}"/>
              </a:ext>
            </a:extLst>
          </p:cNvPr>
          <p:cNvSpPr txBox="1"/>
          <p:nvPr/>
        </p:nvSpPr>
        <p:spPr>
          <a:xfrm>
            <a:off x="8123416" y="4045879"/>
            <a:ext cx="6172200" cy="461665"/>
          </a:xfrm>
          <a:prstGeom prst="rect">
            <a:avLst/>
          </a:prstGeom>
          <a:noFill/>
        </p:spPr>
        <p:txBody>
          <a:bodyPr wrap="square">
            <a:spAutoFit/>
          </a:bodyPr>
          <a:lstStyle/>
          <a:p>
            <a:pPr>
              <a:lnSpc>
                <a:spcPct val="100000"/>
              </a:lnSpc>
            </a:pPr>
            <a:r>
              <a:rPr lang="en-US" sz="2400" b="1" dirty="0"/>
              <a:t>Created By Parag Bhati</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4D93A62-EAA0-958C-54A7-56D03EA547A7}"/>
              </a:ext>
            </a:extLst>
          </p:cNvPr>
          <p:cNvCxnSpPr>
            <a:cxnSpLocks/>
          </p:cNvCxnSpPr>
          <p:nvPr/>
        </p:nvCxnSpPr>
        <p:spPr>
          <a:xfrm>
            <a:off x="589799" y="1562100"/>
            <a:ext cx="11012401" cy="0"/>
          </a:xfrm>
          <a:prstGeom prst="line">
            <a:avLst/>
          </a:prstGeom>
          <a:scene3d>
            <a:camera prst="orthographicFront"/>
            <a:lightRig rig="threePt" dir="t"/>
          </a:scene3d>
          <a:sp3d>
            <a:bevelT w="165100" prst="coolSlant"/>
          </a:sp3d>
        </p:spPr>
        <p:style>
          <a:lnRef idx="1">
            <a:schemeClr val="accent6"/>
          </a:lnRef>
          <a:fillRef idx="0">
            <a:schemeClr val="accent6"/>
          </a:fillRef>
          <a:effectRef idx="0">
            <a:schemeClr val="accent6"/>
          </a:effectRef>
          <a:fontRef idx="minor">
            <a:schemeClr val="tx1"/>
          </a:fontRef>
        </p:style>
      </p:cxnSp>
      <p:pic>
        <p:nvPicPr>
          <p:cNvPr id="4" name="Picture 3">
            <a:extLst>
              <a:ext uri="{FF2B5EF4-FFF2-40B4-BE49-F238E27FC236}">
                <a16:creationId xmlns:a16="http://schemas.microsoft.com/office/drawing/2014/main" id="{2FC49C21-D33A-723C-2F4C-A4F5A88E6AFA}"/>
              </a:ext>
            </a:extLst>
          </p:cNvPr>
          <p:cNvPicPr>
            <a:picLocks noChangeAspect="1"/>
          </p:cNvPicPr>
          <p:nvPr/>
        </p:nvPicPr>
        <p:blipFill>
          <a:blip r:embed="rId2"/>
          <a:stretch>
            <a:fillRect/>
          </a:stretch>
        </p:blipFill>
        <p:spPr>
          <a:xfrm>
            <a:off x="0" y="1"/>
            <a:ext cx="12192000" cy="6400798"/>
          </a:xfrm>
          <a:prstGeom prst="rect">
            <a:avLst/>
          </a:prstGeom>
        </p:spPr>
      </p:pic>
      <p:pic>
        <p:nvPicPr>
          <p:cNvPr id="5" name="Content Placeholder 4">
            <a:extLst>
              <a:ext uri="{FF2B5EF4-FFF2-40B4-BE49-F238E27FC236}">
                <a16:creationId xmlns:a16="http://schemas.microsoft.com/office/drawing/2014/main" id="{2F6B0084-821C-041B-A924-FBFAF92C375C}"/>
              </a:ext>
            </a:extLst>
          </p:cNvPr>
          <p:cNvPicPr>
            <a:picLocks noGrp="1" noChangeAspect="1"/>
          </p:cNvPicPr>
          <p:nvPr>
            <p:ph idx="1"/>
          </p:nvPr>
        </p:nvPicPr>
        <p:blipFill>
          <a:blip r:embed="rId3"/>
          <a:stretch>
            <a:fillRect/>
          </a:stretch>
        </p:blipFill>
        <p:spPr>
          <a:xfrm>
            <a:off x="202815" y="1562100"/>
            <a:ext cx="5928496" cy="4786312"/>
          </a:xfrm>
        </p:spPr>
      </p:pic>
      <p:pic>
        <p:nvPicPr>
          <p:cNvPr id="7" name="Picture 6">
            <a:extLst>
              <a:ext uri="{FF2B5EF4-FFF2-40B4-BE49-F238E27FC236}">
                <a16:creationId xmlns:a16="http://schemas.microsoft.com/office/drawing/2014/main" id="{0E018C91-C4F2-E960-FAE1-53798607BF61}"/>
              </a:ext>
            </a:extLst>
          </p:cNvPr>
          <p:cNvPicPr>
            <a:picLocks noChangeAspect="1"/>
          </p:cNvPicPr>
          <p:nvPr/>
        </p:nvPicPr>
        <p:blipFill>
          <a:blip r:embed="rId4"/>
          <a:stretch>
            <a:fillRect/>
          </a:stretch>
        </p:blipFill>
        <p:spPr>
          <a:xfrm>
            <a:off x="6531359" y="1562100"/>
            <a:ext cx="5457826" cy="4891087"/>
          </a:xfrm>
          <a:prstGeom prst="rect">
            <a:avLst/>
          </a:prstGeom>
        </p:spPr>
      </p:pic>
      <p:pic>
        <p:nvPicPr>
          <p:cNvPr id="9" name="Picture 8">
            <a:extLst>
              <a:ext uri="{FF2B5EF4-FFF2-40B4-BE49-F238E27FC236}">
                <a16:creationId xmlns:a16="http://schemas.microsoft.com/office/drawing/2014/main" id="{EA606A89-DF51-7845-7A5D-34BD27F809E4}"/>
              </a:ext>
            </a:extLst>
          </p:cNvPr>
          <p:cNvPicPr>
            <a:picLocks noChangeAspect="1"/>
          </p:cNvPicPr>
          <p:nvPr/>
        </p:nvPicPr>
        <p:blipFill>
          <a:blip r:embed="rId5"/>
          <a:stretch>
            <a:fillRect/>
          </a:stretch>
        </p:blipFill>
        <p:spPr>
          <a:xfrm>
            <a:off x="3990974" y="450579"/>
            <a:ext cx="4153480" cy="657317"/>
          </a:xfrm>
          <a:prstGeom prst="rect">
            <a:avLst/>
          </a:prstGeom>
        </p:spPr>
      </p:pic>
      <p:sp>
        <p:nvSpPr>
          <p:cNvPr id="2" name="Title 1">
            <a:extLst>
              <a:ext uri="{FF2B5EF4-FFF2-40B4-BE49-F238E27FC236}">
                <a16:creationId xmlns:a16="http://schemas.microsoft.com/office/drawing/2014/main" id="{9FE82FB2-4EC9-A6D7-15E7-943A78AD331B}"/>
              </a:ext>
            </a:extLst>
          </p:cNvPr>
          <p:cNvSpPr>
            <a:spLocks noGrp="1"/>
          </p:cNvSpPr>
          <p:nvPr>
            <p:ph type="title"/>
          </p:nvPr>
        </p:nvSpPr>
        <p:spPr>
          <a:xfrm>
            <a:off x="-933451" y="246836"/>
            <a:ext cx="10058400" cy="861060"/>
          </a:xfrm>
        </p:spPr>
        <p:txBody>
          <a:bodyPr/>
          <a:lstStyle/>
          <a:p>
            <a:pPr algn="ctr"/>
            <a:r>
              <a:rPr lang="en-IN" b="1" u="sng" dirty="0"/>
              <a:t>Question – 1- Task – 1 &amp; 2</a:t>
            </a:r>
            <a:endParaRPr lang="en-IN" b="1" dirty="0"/>
          </a:p>
        </p:txBody>
      </p:sp>
    </p:spTree>
    <p:extLst>
      <p:ext uri="{BB962C8B-B14F-4D97-AF65-F5344CB8AC3E}">
        <p14:creationId xmlns:p14="http://schemas.microsoft.com/office/powerpoint/2010/main" val="220747482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8B9BB72-9F6F-2522-DA4B-C72969B66E1C}"/>
              </a:ext>
            </a:extLst>
          </p:cNvPr>
          <p:cNvCxnSpPr>
            <a:cxnSpLocks/>
          </p:cNvCxnSpPr>
          <p:nvPr/>
        </p:nvCxnSpPr>
        <p:spPr>
          <a:xfrm>
            <a:off x="589799" y="1562100"/>
            <a:ext cx="11012401" cy="0"/>
          </a:xfrm>
          <a:prstGeom prst="line">
            <a:avLst/>
          </a:prstGeom>
          <a:scene3d>
            <a:camera prst="orthographicFront"/>
            <a:lightRig rig="threePt" dir="t"/>
          </a:scene3d>
          <a:sp3d>
            <a:bevelT w="165100" prst="coolSlant"/>
          </a:sp3d>
        </p:spPr>
        <p:style>
          <a:lnRef idx="1">
            <a:schemeClr val="accent6"/>
          </a:lnRef>
          <a:fillRef idx="0">
            <a:schemeClr val="accent6"/>
          </a:fillRef>
          <a:effectRef idx="0">
            <a:schemeClr val="accent6"/>
          </a:effectRef>
          <a:fontRef idx="minor">
            <a:schemeClr val="tx1"/>
          </a:fontRef>
        </p:style>
      </p:cxnSp>
      <p:pic>
        <p:nvPicPr>
          <p:cNvPr id="4" name="Picture 3">
            <a:extLst>
              <a:ext uri="{FF2B5EF4-FFF2-40B4-BE49-F238E27FC236}">
                <a16:creationId xmlns:a16="http://schemas.microsoft.com/office/drawing/2014/main" id="{EB162F9C-CD70-6CBD-758F-9A0798FB9B8D}"/>
              </a:ext>
            </a:extLst>
          </p:cNvPr>
          <p:cNvPicPr>
            <a:picLocks noChangeAspect="1"/>
          </p:cNvPicPr>
          <p:nvPr/>
        </p:nvPicPr>
        <p:blipFill>
          <a:blip r:embed="rId2"/>
          <a:stretch>
            <a:fillRect/>
          </a:stretch>
        </p:blipFill>
        <p:spPr>
          <a:xfrm>
            <a:off x="-1" y="0"/>
            <a:ext cx="12192000" cy="6353173"/>
          </a:xfrm>
          <a:prstGeom prst="rect">
            <a:avLst/>
          </a:prstGeom>
        </p:spPr>
      </p:pic>
      <p:pic>
        <p:nvPicPr>
          <p:cNvPr id="5" name="Content Placeholder 4">
            <a:extLst>
              <a:ext uri="{FF2B5EF4-FFF2-40B4-BE49-F238E27FC236}">
                <a16:creationId xmlns:a16="http://schemas.microsoft.com/office/drawing/2014/main" id="{F924528A-431E-EB6D-ED51-09A2E3E6F5D7}"/>
              </a:ext>
            </a:extLst>
          </p:cNvPr>
          <p:cNvPicPr>
            <a:picLocks noGrp="1" noChangeAspect="1"/>
          </p:cNvPicPr>
          <p:nvPr>
            <p:ph idx="1"/>
          </p:nvPr>
        </p:nvPicPr>
        <p:blipFill>
          <a:blip r:embed="rId3"/>
          <a:stretch>
            <a:fillRect/>
          </a:stretch>
        </p:blipFill>
        <p:spPr>
          <a:xfrm>
            <a:off x="209173" y="1488448"/>
            <a:ext cx="5668125" cy="4910293"/>
          </a:xfrm>
        </p:spPr>
      </p:pic>
      <p:pic>
        <p:nvPicPr>
          <p:cNvPr id="7" name="Picture 6">
            <a:extLst>
              <a:ext uri="{FF2B5EF4-FFF2-40B4-BE49-F238E27FC236}">
                <a16:creationId xmlns:a16="http://schemas.microsoft.com/office/drawing/2014/main" id="{1B06A363-77D4-F30E-4F57-C995DCBC7950}"/>
              </a:ext>
            </a:extLst>
          </p:cNvPr>
          <p:cNvPicPr>
            <a:picLocks noChangeAspect="1"/>
          </p:cNvPicPr>
          <p:nvPr/>
        </p:nvPicPr>
        <p:blipFill>
          <a:blip r:embed="rId4"/>
          <a:stretch>
            <a:fillRect/>
          </a:stretch>
        </p:blipFill>
        <p:spPr>
          <a:xfrm>
            <a:off x="6086472" y="1480981"/>
            <a:ext cx="5896354" cy="4910292"/>
          </a:xfrm>
          <a:prstGeom prst="rect">
            <a:avLst/>
          </a:prstGeom>
        </p:spPr>
      </p:pic>
      <p:pic>
        <p:nvPicPr>
          <p:cNvPr id="9" name="Picture 8">
            <a:extLst>
              <a:ext uri="{FF2B5EF4-FFF2-40B4-BE49-F238E27FC236}">
                <a16:creationId xmlns:a16="http://schemas.microsoft.com/office/drawing/2014/main" id="{1D4C7DB7-EFB5-6EF9-B83E-628CF4E23D39}"/>
              </a:ext>
            </a:extLst>
          </p:cNvPr>
          <p:cNvPicPr>
            <a:picLocks noChangeAspect="1"/>
          </p:cNvPicPr>
          <p:nvPr/>
        </p:nvPicPr>
        <p:blipFill>
          <a:blip r:embed="rId5"/>
          <a:stretch>
            <a:fillRect/>
          </a:stretch>
        </p:blipFill>
        <p:spPr>
          <a:xfrm>
            <a:off x="3910303" y="362531"/>
            <a:ext cx="4153480" cy="657317"/>
          </a:xfrm>
          <a:prstGeom prst="rect">
            <a:avLst/>
          </a:prstGeom>
        </p:spPr>
      </p:pic>
      <p:sp>
        <p:nvSpPr>
          <p:cNvPr id="2" name="Title 1">
            <a:extLst>
              <a:ext uri="{FF2B5EF4-FFF2-40B4-BE49-F238E27FC236}">
                <a16:creationId xmlns:a16="http://schemas.microsoft.com/office/drawing/2014/main" id="{886CAF7B-A6B7-5BB4-E5B9-277D4F2E85BB}"/>
              </a:ext>
            </a:extLst>
          </p:cNvPr>
          <p:cNvSpPr>
            <a:spLocks noGrp="1"/>
          </p:cNvSpPr>
          <p:nvPr>
            <p:ph type="title"/>
          </p:nvPr>
        </p:nvSpPr>
        <p:spPr>
          <a:xfrm>
            <a:off x="-1023751" y="362531"/>
            <a:ext cx="10058400" cy="748452"/>
          </a:xfrm>
        </p:spPr>
        <p:txBody>
          <a:bodyPr/>
          <a:lstStyle/>
          <a:p>
            <a:pPr algn="ctr"/>
            <a:r>
              <a:rPr lang="en-IN" b="1" u="sng" dirty="0"/>
              <a:t>Question – 2- Task – 1 &amp; 2</a:t>
            </a:r>
            <a:endParaRPr lang="en-IN" b="1" dirty="0"/>
          </a:p>
        </p:txBody>
      </p:sp>
    </p:spTree>
    <p:extLst>
      <p:ext uri="{BB962C8B-B14F-4D97-AF65-F5344CB8AC3E}">
        <p14:creationId xmlns:p14="http://schemas.microsoft.com/office/powerpoint/2010/main" val="1757223212"/>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9E8EC9-22AE-6E98-136F-B779D68633B2}"/>
              </a:ext>
            </a:extLst>
          </p:cNvPr>
          <p:cNvCxnSpPr>
            <a:cxnSpLocks/>
          </p:cNvCxnSpPr>
          <p:nvPr/>
        </p:nvCxnSpPr>
        <p:spPr>
          <a:xfrm>
            <a:off x="695325" y="1533525"/>
            <a:ext cx="10906875" cy="0"/>
          </a:xfrm>
          <a:prstGeom prst="line">
            <a:avLst/>
          </a:prstGeom>
          <a:scene3d>
            <a:camera prst="orthographicFront"/>
            <a:lightRig rig="threePt" dir="t"/>
          </a:scene3d>
          <a:sp3d>
            <a:bevelT w="165100" prst="coolSlant"/>
          </a:sp3d>
        </p:spPr>
        <p:style>
          <a:lnRef idx="1">
            <a:schemeClr val="accent6"/>
          </a:lnRef>
          <a:fillRef idx="0">
            <a:schemeClr val="accent6"/>
          </a:fillRef>
          <a:effectRef idx="0">
            <a:schemeClr val="accent6"/>
          </a:effectRef>
          <a:fontRef idx="minor">
            <a:schemeClr val="tx1"/>
          </a:fontRef>
        </p:style>
      </p:cxnSp>
      <p:pic>
        <p:nvPicPr>
          <p:cNvPr id="4" name="Picture 3">
            <a:extLst>
              <a:ext uri="{FF2B5EF4-FFF2-40B4-BE49-F238E27FC236}">
                <a16:creationId xmlns:a16="http://schemas.microsoft.com/office/drawing/2014/main" id="{89208CFB-7961-B19F-2A8B-7022C452671E}"/>
              </a:ext>
            </a:extLst>
          </p:cNvPr>
          <p:cNvPicPr>
            <a:picLocks noChangeAspect="1"/>
          </p:cNvPicPr>
          <p:nvPr/>
        </p:nvPicPr>
        <p:blipFill>
          <a:blip r:embed="rId2"/>
          <a:stretch>
            <a:fillRect/>
          </a:stretch>
        </p:blipFill>
        <p:spPr>
          <a:xfrm>
            <a:off x="0" y="1"/>
            <a:ext cx="12192000" cy="6391273"/>
          </a:xfrm>
          <a:prstGeom prst="rect">
            <a:avLst/>
          </a:prstGeom>
        </p:spPr>
      </p:pic>
      <p:pic>
        <p:nvPicPr>
          <p:cNvPr id="9" name="Content Placeholder 8">
            <a:extLst>
              <a:ext uri="{FF2B5EF4-FFF2-40B4-BE49-F238E27FC236}">
                <a16:creationId xmlns:a16="http://schemas.microsoft.com/office/drawing/2014/main" id="{351344DB-3F13-8A29-90BA-AB91E07692AF}"/>
              </a:ext>
            </a:extLst>
          </p:cNvPr>
          <p:cNvPicPr>
            <a:picLocks noGrp="1" noChangeAspect="1"/>
          </p:cNvPicPr>
          <p:nvPr>
            <p:ph idx="1"/>
          </p:nvPr>
        </p:nvPicPr>
        <p:blipFill>
          <a:blip r:embed="rId3"/>
          <a:stretch>
            <a:fillRect/>
          </a:stretch>
        </p:blipFill>
        <p:spPr>
          <a:xfrm>
            <a:off x="276224" y="1533524"/>
            <a:ext cx="5490851" cy="4638676"/>
          </a:xfrm>
        </p:spPr>
      </p:pic>
      <p:pic>
        <p:nvPicPr>
          <p:cNvPr id="15" name="Picture 14">
            <a:extLst>
              <a:ext uri="{FF2B5EF4-FFF2-40B4-BE49-F238E27FC236}">
                <a16:creationId xmlns:a16="http://schemas.microsoft.com/office/drawing/2014/main" id="{ABD1C558-FA45-8543-704F-8A6FE4B2BA4C}"/>
              </a:ext>
            </a:extLst>
          </p:cNvPr>
          <p:cNvPicPr>
            <a:picLocks noChangeAspect="1"/>
          </p:cNvPicPr>
          <p:nvPr/>
        </p:nvPicPr>
        <p:blipFill>
          <a:blip r:embed="rId4"/>
          <a:stretch>
            <a:fillRect/>
          </a:stretch>
        </p:blipFill>
        <p:spPr>
          <a:xfrm>
            <a:off x="6095999" y="1533525"/>
            <a:ext cx="5724525" cy="4857750"/>
          </a:xfrm>
          <a:prstGeom prst="rect">
            <a:avLst/>
          </a:prstGeom>
        </p:spPr>
      </p:pic>
      <p:pic>
        <p:nvPicPr>
          <p:cNvPr id="6" name="Picture 5">
            <a:extLst>
              <a:ext uri="{FF2B5EF4-FFF2-40B4-BE49-F238E27FC236}">
                <a16:creationId xmlns:a16="http://schemas.microsoft.com/office/drawing/2014/main" id="{7B723CC0-4996-AD69-66AE-BDAE6DF20F88}"/>
              </a:ext>
            </a:extLst>
          </p:cNvPr>
          <p:cNvPicPr>
            <a:picLocks noChangeAspect="1"/>
          </p:cNvPicPr>
          <p:nvPr/>
        </p:nvPicPr>
        <p:blipFill>
          <a:blip r:embed="rId5"/>
          <a:stretch>
            <a:fillRect/>
          </a:stretch>
        </p:blipFill>
        <p:spPr>
          <a:xfrm>
            <a:off x="3981450" y="261153"/>
            <a:ext cx="4153480" cy="657317"/>
          </a:xfrm>
          <a:prstGeom prst="rect">
            <a:avLst/>
          </a:prstGeom>
        </p:spPr>
      </p:pic>
      <p:sp>
        <p:nvSpPr>
          <p:cNvPr id="2" name="Title 1">
            <a:extLst>
              <a:ext uri="{FF2B5EF4-FFF2-40B4-BE49-F238E27FC236}">
                <a16:creationId xmlns:a16="http://schemas.microsoft.com/office/drawing/2014/main" id="{55B6DB5E-F890-7003-019C-0D7D8C953312}"/>
              </a:ext>
            </a:extLst>
          </p:cNvPr>
          <p:cNvSpPr>
            <a:spLocks noGrp="1"/>
          </p:cNvSpPr>
          <p:nvPr>
            <p:ph type="title"/>
          </p:nvPr>
        </p:nvSpPr>
        <p:spPr>
          <a:xfrm>
            <a:off x="-952500" y="215585"/>
            <a:ext cx="10058400" cy="748452"/>
          </a:xfrm>
        </p:spPr>
        <p:txBody>
          <a:bodyPr/>
          <a:lstStyle/>
          <a:p>
            <a:pPr algn="ctr"/>
            <a:r>
              <a:rPr lang="en-IN" b="1" u="sng" dirty="0"/>
              <a:t>Question – 3- Task – 1 &amp; 2</a:t>
            </a:r>
            <a:endParaRPr lang="en-IN" b="1" dirty="0"/>
          </a:p>
        </p:txBody>
      </p:sp>
    </p:spTree>
    <p:extLst>
      <p:ext uri="{BB962C8B-B14F-4D97-AF65-F5344CB8AC3E}">
        <p14:creationId xmlns:p14="http://schemas.microsoft.com/office/powerpoint/2010/main" val="609541022"/>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91BD60F-FB3C-AAD4-AF4E-9B870614B62C}"/>
              </a:ext>
            </a:extLst>
          </p:cNvPr>
          <p:cNvCxnSpPr>
            <a:cxnSpLocks/>
          </p:cNvCxnSpPr>
          <p:nvPr/>
        </p:nvCxnSpPr>
        <p:spPr>
          <a:xfrm>
            <a:off x="662668" y="1533525"/>
            <a:ext cx="10942864" cy="0"/>
          </a:xfrm>
          <a:prstGeom prst="line">
            <a:avLst/>
          </a:prstGeom>
          <a:scene3d>
            <a:camera prst="orthographicFront"/>
            <a:lightRig rig="threePt" dir="t"/>
          </a:scene3d>
          <a:sp3d>
            <a:bevelT w="165100" prst="coolSlant"/>
          </a:sp3d>
        </p:spPr>
        <p:style>
          <a:lnRef idx="1">
            <a:schemeClr val="accent6"/>
          </a:lnRef>
          <a:fillRef idx="0">
            <a:schemeClr val="accent6"/>
          </a:fillRef>
          <a:effectRef idx="0">
            <a:schemeClr val="accent6"/>
          </a:effectRef>
          <a:fontRef idx="minor">
            <a:schemeClr val="tx1"/>
          </a:fontRef>
        </p:style>
      </p:cxnSp>
      <p:pic>
        <p:nvPicPr>
          <p:cNvPr id="4" name="Picture 3">
            <a:extLst>
              <a:ext uri="{FF2B5EF4-FFF2-40B4-BE49-F238E27FC236}">
                <a16:creationId xmlns:a16="http://schemas.microsoft.com/office/drawing/2014/main" id="{E8FDE900-FD6D-0C69-C7A6-1254C3C674EB}"/>
              </a:ext>
            </a:extLst>
          </p:cNvPr>
          <p:cNvPicPr>
            <a:picLocks noChangeAspect="1"/>
          </p:cNvPicPr>
          <p:nvPr/>
        </p:nvPicPr>
        <p:blipFill>
          <a:blip r:embed="rId2"/>
          <a:stretch>
            <a:fillRect/>
          </a:stretch>
        </p:blipFill>
        <p:spPr>
          <a:xfrm>
            <a:off x="0" y="0"/>
            <a:ext cx="12192000" cy="6410324"/>
          </a:xfrm>
          <a:prstGeom prst="rect">
            <a:avLst/>
          </a:prstGeom>
        </p:spPr>
      </p:pic>
      <p:pic>
        <p:nvPicPr>
          <p:cNvPr id="5" name="Content Placeholder 4">
            <a:extLst>
              <a:ext uri="{FF2B5EF4-FFF2-40B4-BE49-F238E27FC236}">
                <a16:creationId xmlns:a16="http://schemas.microsoft.com/office/drawing/2014/main" id="{2EAF413A-D5F0-2C01-3886-1D50758BA62D}"/>
              </a:ext>
            </a:extLst>
          </p:cNvPr>
          <p:cNvPicPr>
            <a:picLocks noGrp="1" noChangeAspect="1"/>
          </p:cNvPicPr>
          <p:nvPr>
            <p:ph idx="1"/>
          </p:nvPr>
        </p:nvPicPr>
        <p:blipFill>
          <a:blip r:embed="rId3"/>
          <a:stretch>
            <a:fillRect/>
          </a:stretch>
        </p:blipFill>
        <p:spPr>
          <a:xfrm>
            <a:off x="262618" y="1510665"/>
            <a:ext cx="5548278" cy="4823460"/>
          </a:xfrm>
        </p:spPr>
      </p:pic>
      <p:pic>
        <p:nvPicPr>
          <p:cNvPr id="7" name="Picture 6">
            <a:extLst>
              <a:ext uri="{FF2B5EF4-FFF2-40B4-BE49-F238E27FC236}">
                <a16:creationId xmlns:a16="http://schemas.microsoft.com/office/drawing/2014/main" id="{9EDF9CE0-2D01-193B-CF5C-64026F251BAB}"/>
              </a:ext>
            </a:extLst>
          </p:cNvPr>
          <p:cNvPicPr>
            <a:picLocks noChangeAspect="1"/>
          </p:cNvPicPr>
          <p:nvPr/>
        </p:nvPicPr>
        <p:blipFill>
          <a:blip r:embed="rId4"/>
          <a:stretch>
            <a:fillRect/>
          </a:stretch>
        </p:blipFill>
        <p:spPr>
          <a:xfrm>
            <a:off x="6096000" y="1533525"/>
            <a:ext cx="5833382" cy="4876799"/>
          </a:xfrm>
          <a:prstGeom prst="rect">
            <a:avLst/>
          </a:prstGeom>
        </p:spPr>
      </p:pic>
      <p:pic>
        <p:nvPicPr>
          <p:cNvPr id="9" name="Picture 8">
            <a:extLst>
              <a:ext uri="{FF2B5EF4-FFF2-40B4-BE49-F238E27FC236}">
                <a16:creationId xmlns:a16="http://schemas.microsoft.com/office/drawing/2014/main" id="{E597BC28-C580-C191-CB3E-3264FC1EFF80}"/>
              </a:ext>
            </a:extLst>
          </p:cNvPr>
          <p:cNvPicPr>
            <a:picLocks noChangeAspect="1"/>
          </p:cNvPicPr>
          <p:nvPr/>
        </p:nvPicPr>
        <p:blipFill>
          <a:blip r:embed="rId5"/>
          <a:stretch>
            <a:fillRect/>
          </a:stretch>
        </p:blipFill>
        <p:spPr>
          <a:xfrm>
            <a:off x="4019260" y="257082"/>
            <a:ext cx="4153480" cy="657317"/>
          </a:xfrm>
          <a:prstGeom prst="rect">
            <a:avLst/>
          </a:prstGeom>
        </p:spPr>
      </p:pic>
      <p:sp>
        <p:nvSpPr>
          <p:cNvPr id="2" name="Title 1">
            <a:extLst>
              <a:ext uri="{FF2B5EF4-FFF2-40B4-BE49-F238E27FC236}">
                <a16:creationId xmlns:a16="http://schemas.microsoft.com/office/drawing/2014/main" id="{5A365AEF-2153-51E0-6086-1AEC2BC1795D}"/>
              </a:ext>
            </a:extLst>
          </p:cNvPr>
          <p:cNvSpPr>
            <a:spLocks noGrp="1"/>
          </p:cNvSpPr>
          <p:nvPr>
            <p:ph type="title"/>
          </p:nvPr>
        </p:nvSpPr>
        <p:spPr>
          <a:xfrm>
            <a:off x="-905165" y="0"/>
            <a:ext cx="10058400" cy="937260"/>
          </a:xfrm>
        </p:spPr>
        <p:txBody>
          <a:bodyPr/>
          <a:lstStyle/>
          <a:p>
            <a:pPr algn="ctr"/>
            <a:r>
              <a:rPr lang="en-IN" b="1" u="sng" dirty="0"/>
              <a:t>Question – 4- Task – 1 &amp; 2</a:t>
            </a:r>
            <a:endParaRPr lang="en-IN" b="1" dirty="0"/>
          </a:p>
        </p:txBody>
      </p:sp>
    </p:spTree>
    <p:extLst>
      <p:ext uri="{BB962C8B-B14F-4D97-AF65-F5344CB8AC3E}">
        <p14:creationId xmlns:p14="http://schemas.microsoft.com/office/powerpoint/2010/main" val="3396847973"/>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9668DDD-9610-464D-5CEB-0667D7065968}"/>
              </a:ext>
            </a:extLst>
          </p:cNvPr>
          <p:cNvCxnSpPr>
            <a:cxnSpLocks/>
          </p:cNvCxnSpPr>
          <p:nvPr/>
        </p:nvCxnSpPr>
        <p:spPr>
          <a:xfrm>
            <a:off x="529887" y="1685925"/>
            <a:ext cx="11037545" cy="0"/>
          </a:xfrm>
          <a:prstGeom prst="line">
            <a:avLst/>
          </a:prstGeom>
          <a:scene3d>
            <a:camera prst="orthographicFront"/>
            <a:lightRig rig="threePt" dir="t"/>
          </a:scene3d>
          <a:sp3d>
            <a:bevelT w="165100" prst="coolSlant"/>
          </a:sp3d>
        </p:spPr>
        <p:style>
          <a:lnRef idx="1">
            <a:schemeClr val="accent6"/>
          </a:lnRef>
          <a:fillRef idx="0">
            <a:schemeClr val="accent6"/>
          </a:fillRef>
          <a:effectRef idx="0">
            <a:schemeClr val="accent6"/>
          </a:effectRef>
          <a:fontRef idx="minor">
            <a:schemeClr val="tx1"/>
          </a:fontRef>
        </p:style>
      </p:cxnSp>
      <p:pic>
        <p:nvPicPr>
          <p:cNvPr id="4" name="Picture 3">
            <a:extLst>
              <a:ext uri="{FF2B5EF4-FFF2-40B4-BE49-F238E27FC236}">
                <a16:creationId xmlns:a16="http://schemas.microsoft.com/office/drawing/2014/main" id="{6DFB418F-5DB1-B7E2-C74A-1EC0D6637E54}"/>
              </a:ext>
            </a:extLst>
          </p:cNvPr>
          <p:cNvPicPr>
            <a:picLocks noChangeAspect="1"/>
          </p:cNvPicPr>
          <p:nvPr/>
        </p:nvPicPr>
        <p:blipFill>
          <a:blip r:embed="rId2"/>
          <a:stretch>
            <a:fillRect/>
          </a:stretch>
        </p:blipFill>
        <p:spPr>
          <a:xfrm>
            <a:off x="0" y="0"/>
            <a:ext cx="12192000" cy="6391275"/>
          </a:xfrm>
          <a:prstGeom prst="rect">
            <a:avLst/>
          </a:prstGeom>
        </p:spPr>
      </p:pic>
      <p:pic>
        <p:nvPicPr>
          <p:cNvPr id="5" name="Content Placeholder 4">
            <a:extLst>
              <a:ext uri="{FF2B5EF4-FFF2-40B4-BE49-F238E27FC236}">
                <a16:creationId xmlns:a16="http://schemas.microsoft.com/office/drawing/2014/main" id="{96DD7967-75D9-346E-AEA0-7B48CAD46FA7}"/>
              </a:ext>
            </a:extLst>
          </p:cNvPr>
          <p:cNvPicPr>
            <a:picLocks noGrp="1" noChangeAspect="1"/>
          </p:cNvPicPr>
          <p:nvPr>
            <p:ph idx="1"/>
          </p:nvPr>
        </p:nvPicPr>
        <p:blipFill>
          <a:blip r:embed="rId3"/>
          <a:stretch>
            <a:fillRect/>
          </a:stretch>
        </p:blipFill>
        <p:spPr>
          <a:xfrm>
            <a:off x="236202" y="1685925"/>
            <a:ext cx="5843915" cy="4705350"/>
          </a:xfrm>
        </p:spPr>
      </p:pic>
      <p:pic>
        <p:nvPicPr>
          <p:cNvPr id="7" name="Picture 6">
            <a:extLst>
              <a:ext uri="{FF2B5EF4-FFF2-40B4-BE49-F238E27FC236}">
                <a16:creationId xmlns:a16="http://schemas.microsoft.com/office/drawing/2014/main" id="{CF759129-BC62-2784-508A-ACFC14E9AF1E}"/>
              </a:ext>
            </a:extLst>
          </p:cNvPr>
          <p:cNvPicPr>
            <a:picLocks noChangeAspect="1"/>
          </p:cNvPicPr>
          <p:nvPr/>
        </p:nvPicPr>
        <p:blipFill>
          <a:blip r:embed="rId4"/>
          <a:stretch>
            <a:fillRect/>
          </a:stretch>
        </p:blipFill>
        <p:spPr>
          <a:xfrm>
            <a:off x="6373802" y="1685925"/>
            <a:ext cx="5610570" cy="4736782"/>
          </a:xfrm>
          <a:prstGeom prst="rect">
            <a:avLst/>
          </a:prstGeom>
        </p:spPr>
      </p:pic>
      <p:pic>
        <p:nvPicPr>
          <p:cNvPr id="9" name="Picture 8">
            <a:extLst>
              <a:ext uri="{FF2B5EF4-FFF2-40B4-BE49-F238E27FC236}">
                <a16:creationId xmlns:a16="http://schemas.microsoft.com/office/drawing/2014/main" id="{6D993595-59B9-A7A4-29C2-3DC4EF9771A8}"/>
              </a:ext>
            </a:extLst>
          </p:cNvPr>
          <p:cNvPicPr>
            <a:picLocks noChangeAspect="1"/>
          </p:cNvPicPr>
          <p:nvPr/>
        </p:nvPicPr>
        <p:blipFill>
          <a:blip r:embed="rId5"/>
          <a:stretch>
            <a:fillRect/>
          </a:stretch>
        </p:blipFill>
        <p:spPr>
          <a:xfrm>
            <a:off x="3971919" y="225650"/>
            <a:ext cx="4153480" cy="657317"/>
          </a:xfrm>
          <a:prstGeom prst="rect">
            <a:avLst/>
          </a:prstGeom>
        </p:spPr>
      </p:pic>
      <p:sp>
        <p:nvSpPr>
          <p:cNvPr id="2" name="Title 1">
            <a:extLst>
              <a:ext uri="{FF2B5EF4-FFF2-40B4-BE49-F238E27FC236}">
                <a16:creationId xmlns:a16="http://schemas.microsoft.com/office/drawing/2014/main" id="{A6675669-B4F6-01BA-ED56-4B22114741E4}"/>
              </a:ext>
            </a:extLst>
          </p:cNvPr>
          <p:cNvSpPr>
            <a:spLocks noGrp="1"/>
          </p:cNvSpPr>
          <p:nvPr>
            <p:ph type="title"/>
          </p:nvPr>
        </p:nvSpPr>
        <p:spPr>
          <a:xfrm>
            <a:off x="-962025" y="31432"/>
            <a:ext cx="10058400" cy="870585"/>
          </a:xfrm>
        </p:spPr>
        <p:txBody>
          <a:bodyPr/>
          <a:lstStyle/>
          <a:p>
            <a:pPr algn="ctr"/>
            <a:r>
              <a:rPr lang="en-IN" b="1" u="sng" dirty="0"/>
              <a:t>Question – 5- Task – 1 &amp; 2</a:t>
            </a:r>
            <a:endParaRPr lang="en-IN" b="1" dirty="0"/>
          </a:p>
        </p:txBody>
      </p:sp>
    </p:spTree>
    <p:extLst>
      <p:ext uri="{BB962C8B-B14F-4D97-AF65-F5344CB8AC3E}">
        <p14:creationId xmlns:p14="http://schemas.microsoft.com/office/powerpoint/2010/main" val="1058047680"/>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E3EA6-072D-E2D8-4E7D-27DC9D24C3BB}"/>
              </a:ext>
            </a:extLst>
          </p:cNvPr>
          <p:cNvSpPr>
            <a:spLocks noGrp="1"/>
          </p:cNvSpPr>
          <p:nvPr>
            <p:ph type="title"/>
          </p:nvPr>
        </p:nvSpPr>
        <p:spPr>
          <a:xfrm>
            <a:off x="1230630" y="2149479"/>
            <a:ext cx="10058400" cy="1450757"/>
          </a:xfrm>
        </p:spPr>
        <p:txBody>
          <a:bodyPr>
            <a:normAutofit/>
          </a:bodyPr>
          <a:lstStyle/>
          <a:p>
            <a:pPr algn="ctr"/>
            <a:r>
              <a:rPr lang="en-IN" sz="8800" dirty="0"/>
              <a:t>Thank You</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A32DAEAF-1CFD-AF25-7497-F2155484C7E6}"/>
                  </a:ext>
                </a:extLst>
              </p14:cNvPr>
              <p14:cNvContentPartPr/>
              <p14:nvPr/>
            </p14:nvContentPartPr>
            <p14:xfrm>
              <a:off x="2602185" y="1732170"/>
              <a:ext cx="569160" cy="193320"/>
            </p14:xfrm>
          </p:contentPart>
        </mc:Choice>
        <mc:Fallback xmlns="">
          <p:pic>
            <p:nvPicPr>
              <p:cNvPr id="7" name="Ink 6">
                <a:extLst>
                  <a:ext uri="{FF2B5EF4-FFF2-40B4-BE49-F238E27FC236}">
                    <a16:creationId xmlns:a16="http://schemas.microsoft.com/office/drawing/2014/main" id="{A32DAEAF-1CFD-AF25-7497-F2155484C7E6}"/>
                  </a:ext>
                </a:extLst>
              </p:cNvPr>
              <p:cNvPicPr/>
              <p:nvPr/>
            </p:nvPicPr>
            <p:blipFill>
              <a:blip r:embed="rId3"/>
              <a:stretch>
                <a:fillRect/>
              </a:stretch>
            </p:blipFill>
            <p:spPr>
              <a:xfrm>
                <a:off x="2548185" y="1624170"/>
                <a:ext cx="67680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07B620BE-C80C-8082-56F6-C4BEF8F1C29C}"/>
                  </a:ext>
                </a:extLst>
              </p14:cNvPr>
              <p14:cNvContentPartPr/>
              <p14:nvPr/>
            </p14:nvContentPartPr>
            <p14:xfrm>
              <a:off x="2380785" y="1520130"/>
              <a:ext cx="705600" cy="704880"/>
            </p14:xfrm>
          </p:contentPart>
        </mc:Choice>
        <mc:Fallback xmlns="">
          <p:pic>
            <p:nvPicPr>
              <p:cNvPr id="8" name="Ink 7">
                <a:extLst>
                  <a:ext uri="{FF2B5EF4-FFF2-40B4-BE49-F238E27FC236}">
                    <a16:creationId xmlns:a16="http://schemas.microsoft.com/office/drawing/2014/main" id="{07B620BE-C80C-8082-56F6-C4BEF8F1C29C}"/>
                  </a:ext>
                </a:extLst>
              </p:cNvPr>
              <p:cNvPicPr/>
              <p:nvPr/>
            </p:nvPicPr>
            <p:blipFill>
              <a:blip r:embed="rId5"/>
              <a:stretch>
                <a:fillRect/>
              </a:stretch>
            </p:blipFill>
            <p:spPr>
              <a:xfrm>
                <a:off x="2326785" y="1412490"/>
                <a:ext cx="813240" cy="920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A09414C9-56E3-51D4-5188-12AFBBB72F58}"/>
                  </a:ext>
                </a:extLst>
              </p14:cNvPr>
              <p14:cNvContentPartPr/>
              <p14:nvPr/>
            </p14:nvContentPartPr>
            <p14:xfrm>
              <a:off x="2473665" y="1695450"/>
              <a:ext cx="83520" cy="106200"/>
            </p14:xfrm>
          </p:contentPart>
        </mc:Choice>
        <mc:Fallback xmlns="">
          <p:pic>
            <p:nvPicPr>
              <p:cNvPr id="9" name="Ink 8">
                <a:extLst>
                  <a:ext uri="{FF2B5EF4-FFF2-40B4-BE49-F238E27FC236}">
                    <a16:creationId xmlns:a16="http://schemas.microsoft.com/office/drawing/2014/main" id="{A09414C9-56E3-51D4-5188-12AFBBB72F58}"/>
                  </a:ext>
                </a:extLst>
              </p:cNvPr>
              <p:cNvPicPr/>
              <p:nvPr/>
            </p:nvPicPr>
            <p:blipFill>
              <a:blip r:embed="rId7"/>
              <a:stretch>
                <a:fillRect/>
              </a:stretch>
            </p:blipFill>
            <p:spPr>
              <a:xfrm>
                <a:off x="2419665" y="1587450"/>
                <a:ext cx="19116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196C680D-4D39-DE89-27AF-77520AA013DF}"/>
                  </a:ext>
                </a:extLst>
              </p14:cNvPr>
              <p14:cNvContentPartPr/>
              <p14:nvPr/>
            </p14:nvContentPartPr>
            <p14:xfrm>
              <a:off x="2076225" y="1561890"/>
              <a:ext cx="552240" cy="277200"/>
            </p14:xfrm>
          </p:contentPart>
        </mc:Choice>
        <mc:Fallback xmlns="">
          <p:pic>
            <p:nvPicPr>
              <p:cNvPr id="10" name="Ink 9">
                <a:extLst>
                  <a:ext uri="{FF2B5EF4-FFF2-40B4-BE49-F238E27FC236}">
                    <a16:creationId xmlns:a16="http://schemas.microsoft.com/office/drawing/2014/main" id="{196C680D-4D39-DE89-27AF-77520AA013DF}"/>
                  </a:ext>
                </a:extLst>
              </p:cNvPr>
              <p:cNvPicPr/>
              <p:nvPr/>
            </p:nvPicPr>
            <p:blipFill>
              <a:blip r:embed="rId9"/>
              <a:stretch>
                <a:fillRect/>
              </a:stretch>
            </p:blipFill>
            <p:spPr>
              <a:xfrm>
                <a:off x="2022225" y="1454250"/>
                <a:ext cx="659880" cy="492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ABBC5B59-E7A4-3845-2B61-CA298B9B55E5}"/>
                  </a:ext>
                </a:extLst>
              </p14:cNvPr>
              <p14:cNvContentPartPr/>
              <p14:nvPr/>
            </p14:nvContentPartPr>
            <p14:xfrm>
              <a:off x="2066505" y="1554690"/>
              <a:ext cx="516240" cy="128880"/>
            </p14:xfrm>
          </p:contentPart>
        </mc:Choice>
        <mc:Fallback xmlns="">
          <p:pic>
            <p:nvPicPr>
              <p:cNvPr id="11" name="Ink 10">
                <a:extLst>
                  <a:ext uri="{FF2B5EF4-FFF2-40B4-BE49-F238E27FC236}">
                    <a16:creationId xmlns:a16="http://schemas.microsoft.com/office/drawing/2014/main" id="{ABBC5B59-E7A4-3845-2B61-CA298B9B55E5}"/>
                  </a:ext>
                </a:extLst>
              </p:cNvPr>
              <p:cNvPicPr/>
              <p:nvPr/>
            </p:nvPicPr>
            <p:blipFill>
              <a:blip r:embed="rId11"/>
              <a:stretch>
                <a:fillRect/>
              </a:stretch>
            </p:blipFill>
            <p:spPr>
              <a:xfrm>
                <a:off x="2012865" y="1446690"/>
                <a:ext cx="62388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D4299DF4-5D4E-9CD4-1293-4FFFC01696F8}"/>
                  </a:ext>
                </a:extLst>
              </p14:cNvPr>
              <p14:cNvContentPartPr/>
              <p14:nvPr/>
            </p14:nvContentPartPr>
            <p14:xfrm>
              <a:off x="2123745" y="1512570"/>
              <a:ext cx="621360" cy="174240"/>
            </p14:xfrm>
          </p:contentPart>
        </mc:Choice>
        <mc:Fallback xmlns="">
          <p:pic>
            <p:nvPicPr>
              <p:cNvPr id="12" name="Ink 11">
                <a:extLst>
                  <a:ext uri="{FF2B5EF4-FFF2-40B4-BE49-F238E27FC236}">
                    <a16:creationId xmlns:a16="http://schemas.microsoft.com/office/drawing/2014/main" id="{D4299DF4-5D4E-9CD4-1293-4FFFC01696F8}"/>
                  </a:ext>
                </a:extLst>
              </p:cNvPr>
              <p:cNvPicPr/>
              <p:nvPr/>
            </p:nvPicPr>
            <p:blipFill>
              <a:blip r:embed="rId13"/>
              <a:stretch>
                <a:fillRect/>
              </a:stretch>
            </p:blipFill>
            <p:spPr>
              <a:xfrm>
                <a:off x="2070105" y="1404570"/>
                <a:ext cx="72900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6C7D6761-03BB-545C-9DD0-2F4DF946F766}"/>
                  </a:ext>
                </a:extLst>
              </p14:cNvPr>
              <p14:cNvContentPartPr/>
              <p14:nvPr/>
            </p14:nvContentPartPr>
            <p14:xfrm>
              <a:off x="1218705" y="1038090"/>
              <a:ext cx="1577880" cy="138240"/>
            </p14:xfrm>
          </p:contentPart>
        </mc:Choice>
        <mc:Fallback xmlns="">
          <p:pic>
            <p:nvPicPr>
              <p:cNvPr id="13" name="Ink 12">
                <a:extLst>
                  <a:ext uri="{FF2B5EF4-FFF2-40B4-BE49-F238E27FC236}">
                    <a16:creationId xmlns:a16="http://schemas.microsoft.com/office/drawing/2014/main" id="{6C7D6761-03BB-545C-9DD0-2F4DF946F766}"/>
                  </a:ext>
                </a:extLst>
              </p:cNvPr>
              <p:cNvPicPr/>
              <p:nvPr/>
            </p:nvPicPr>
            <p:blipFill>
              <a:blip r:embed="rId15"/>
              <a:stretch>
                <a:fillRect/>
              </a:stretch>
            </p:blipFill>
            <p:spPr>
              <a:xfrm>
                <a:off x="1165065" y="930090"/>
                <a:ext cx="168552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086EB9B6-008B-3E59-BD12-17671EEF6BE2}"/>
                  </a:ext>
                </a:extLst>
              </p14:cNvPr>
              <p14:cNvContentPartPr/>
              <p14:nvPr/>
            </p14:nvContentPartPr>
            <p14:xfrm>
              <a:off x="2504265" y="1856370"/>
              <a:ext cx="717120" cy="116640"/>
            </p14:xfrm>
          </p:contentPart>
        </mc:Choice>
        <mc:Fallback xmlns="">
          <p:pic>
            <p:nvPicPr>
              <p:cNvPr id="14" name="Ink 13">
                <a:extLst>
                  <a:ext uri="{FF2B5EF4-FFF2-40B4-BE49-F238E27FC236}">
                    <a16:creationId xmlns:a16="http://schemas.microsoft.com/office/drawing/2014/main" id="{086EB9B6-008B-3E59-BD12-17671EEF6BE2}"/>
                  </a:ext>
                </a:extLst>
              </p:cNvPr>
              <p:cNvPicPr/>
              <p:nvPr/>
            </p:nvPicPr>
            <p:blipFill>
              <a:blip r:embed="rId17"/>
              <a:stretch>
                <a:fillRect/>
              </a:stretch>
            </p:blipFill>
            <p:spPr>
              <a:xfrm>
                <a:off x="2450625" y="1748730"/>
                <a:ext cx="82476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E3E2BE4D-40A2-B4D1-64C2-7256D4126260}"/>
                  </a:ext>
                </a:extLst>
              </p14:cNvPr>
              <p14:cNvContentPartPr/>
              <p14:nvPr/>
            </p14:nvContentPartPr>
            <p14:xfrm>
              <a:off x="12887385" y="1343010"/>
              <a:ext cx="360" cy="360"/>
            </p14:xfrm>
          </p:contentPart>
        </mc:Choice>
        <mc:Fallback xmlns="">
          <p:pic>
            <p:nvPicPr>
              <p:cNvPr id="15" name="Ink 14">
                <a:extLst>
                  <a:ext uri="{FF2B5EF4-FFF2-40B4-BE49-F238E27FC236}">
                    <a16:creationId xmlns:a16="http://schemas.microsoft.com/office/drawing/2014/main" id="{E3E2BE4D-40A2-B4D1-64C2-7256D4126260}"/>
                  </a:ext>
                </a:extLst>
              </p:cNvPr>
              <p:cNvPicPr/>
              <p:nvPr/>
            </p:nvPicPr>
            <p:blipFill>
              <a:blip r:embed="rId19"/>
              <a:stretch>
                <a:fillRect/>
              </a:stretch>
            </p:blipFill>
            <p:spPr>
              <a:xfrm>
                <a:off x="12833385" y="123537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0E741F75-0A82-BDBF-DC36-A35656519E6D}"/>
                  </a:ext>
                </a:extLst>
              </p14:cNvPr>
              <p14:cNvContentPartPr/>
              <p14:nvPr/>
            </p14:nvContentPartPr>
            <p14:xfrm>
              <a:off x="3390585" y="2552610"/>
              <a:ext cx="360" cy="360"/>
            </p14:xfrm>
          </p:contentPart>
        </mc:Choice>
        <mc:Fallback xmlns="">
          <p:pic>
            <p:nvPicPr>
              <p:cNvPr id="16" name="Ink 15">
                <a:extLst>
                  <a:ext uri="{FF2B5EF4-FFF2-40B4-BE49-F238E27FC236}">
                    <a16:creationId xmlns:a16="http://schemas.microsoft.com/office/drawing/2014/main" id="{0E741F75-0A82-BDBF-DC36-A35656519E6D}"/>
                  </a:ext>
                </a:extLst>
              </p:cNvPr>
              <p:cNvPicPr/>
              <p:nvPr/>
            </p:nvPicPr>
            <p:blipFill>
              <a:blip r:embed="rId19"/>
              <a:stretch>
                <a:fillRect/>
              </a:stretch>
            </p:blipFill>
            <p:spPr>
              <a:xfrm>
                <a:off x="3336585" y="244497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5AB1FF4D-9032-B31D-7001-33403C591FF7}"/>
                  </a:ext>
                </a:extLst>
              </p14:cNvPr>
              <p14:cNvContentPartPr/>
              <p14:nvPr/>
            </p14:nvContentPartPr>
            <p14:xfrm>
              <a:off x="3705225" y="2561970"/>
              <a:ext cx="3960" cy="360"/>
            </p14:xfrm>
          </p:contentPart>
        </mc:Choice>
        <mc:Fallback xmlns="">
          <p:pic>
            <p:nvPicPr>
              <p:cNvPr id="17" name="Ink 16">
                <a:extLst>
                  <a:ext uri="{FF2B5EF4-FFF2-40B4-BE49-F238E27FC236}">
                    <a16:creationId xmlns:a16="http://schemas.microsoft.com/office/drawing/2014/main" id="{5AB1FF4D-9032-B31D-7001-33403C591FF7}"/>
                  </a:ext>
                </a:extLst>
              </p:cNvPr>
              <p:cNvPicPr/>
              <p:nvPr/>
            </p:nvPicPr>
            <p:blipFill>
              <a:blip r:embed="rId19"/>
              <a:stretch>
                <a:fillRect/>
              </a:stretch>
            </p:blipFill>
            <p:spPr>
              <a:xfrm>
                <a:off x="3651225" y="2454330"/>
                <a:ext cx="1116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96358C19-790F-F49F-4AE5-B8B48E1DDBEB}"/>
                  </a:ext>
                </a:extLst>
              </p14:cNvPr>
              <p14:cNvContentPartPr/>
              <p14:nvPr/>
            </p14:nvContentPartPr>
            <p14:xfrm>
              <a:off x="8115225" y="3104850"/>
              <a:ext cx="360" cy="360"/>
            </p14:xfrm>
          </p:contentPart>
        </mc:Choice>
        <mc:Fallback xmlns="">
          <p:pic>
            <p:nvPicPr>
              <p:cNvPr id="18" name="Ink 17">
                <a:extLst>
                  <a:ext uri="{FF2B5EF4-FFF2-40B4-BE49-F238E27FC236}">
                    <a16:creationId xmlns:a16="http://schemas.microsoft.com/office/drawing/2014/main" id="{96358C19-790F-F49F-4AE5-B8B48E1DDBEB}"/>
                  </a:ext>
                </a:extLst>
              </p:cNvPr>
              <p:cNvPicPr/>
              <p:nvPr/>
            </p:nvPicPr>
            <p:blipFill>
              <a:blip r:embed="rId19"/>
              <a:stretch>
                <a:fillRect/>
              </a:stretch>
            </p:blipFill>
            <p:spPr>
              <a:xfrm>
                <a:off x="8061225" y="299685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9" name="Ink 18">
                <a:extLst>
                  <a:ext uri="{FF2B5EF4-FFF2-40B4-BE49-F238E27FC236}">
                    <a16:creationId xmlns:a16="http://schemas.microsoft.com/office/drawing/2014/main" id="{D50AF4B9-C948-0AFE-CF02-42B1BE28ED67}"/>
                  </a:ext>
                </a:extLst>
              </p14:cNvPr>
              <p14:cNvContentPartPr/>
              <p14:nvPr/>
            </p14:nvContentPartPr>
            <p14:xfrm>
              <a:off x="5028945" y="2381250"/>
              <a:ext cx="3960" cy="3960"/>
            </p14:xfrm>
          </p:contentPart>
        </mc:Choice>
        <mc:Fallback xmlns="">
          <p:pic>
            <p:nvPicPr>
              <p:cNvPr id="19" name="Ink 18">
                <a:extLst>
                  <a:ext uri="{FF2B5EF4-FFF2-40B4-BE49-F238E27FC236}">
                    <a16:creationId xmlns:a16="http://schemas.microsoft.com/office/drawing/2014/main" id="{D50AF4B9-C948-0AFE-CF02-42B1BE28ED67}"/>
                  </a:ext>
                </a:extLst>
              </p:cNvPr>
              <p:cNvPicPr/>
              <p:nvPr/>
            </p:nvPicPr>
            <p:blipFill>
              <a:blip r:embed="rId24"/>
              <a:stretch>
                <a:fillRect/>
              </a:stretch>
            </p:blipFill>
            <p:spPr>
              <a:xfrm>
                <a:off x="4975305" y="2273250"/>
                <a:ext cx="111600" cy="219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20" name="Ink 19">
                <a:extLst>
                  <a:ext uri="{FF2B5EF4-FFF2-40B4-BE49-F238E27FC236}">
                    <a16:creationId xmlns:a16="http://schemas.microsoft.com/office/drawing/2014/main" id="{B9B344E9-09C5-791D-59B7-5D54B7139980}"/>
                  </a:ext>
                </a:extLst>
              </p14:cNvPr>
              <p14:cNvContentPartPr/>
              <p14:nvPr/>
            </p14:nvContentPartPr>
            <p14:xfrm>
              <a:off x="923505" y="342570"/>
              <a:ext cx="360" cy="360"/>
            </p14:xfrm>
          </p:contentPart>
        </mc:Choice>
        <mc:Fallback xmlns="">
          <p:pic>
            <p:nvPicPr>
              <p:cNvPr id="20" name="Ink 19">
                <a:extLst>
                  <a:ext uri="{FF2B5EF4-FFF2-40B4-BE49-F238E27FC236}">
                    <a16:creationId xmlns:a16="http://schemas.microsoft.com/office/drawing/2014/main" id="{B9B344E9-09C5-791D-59B7-5D54B7139980}"/>
                  </a:ext>
                </a:extLst>
              </p:cNvPr>
              <p:cNvPicPr/>
              <p:nvPr/>
            </p:nvPicPr>
            <p:blipFill>
              <a:blip r:embed="rId26"/>
              <a:stretch>
                <a:fillRect/>
              </a:stretch>
            </p:blipFill>
            <p:spPr>
              <a:xfrm>
                <a:off x="914865" y="288930"/>
                <a:ext cx="18000" cy="108000"/>
              </a:xfrm>
              <a:prstGeom prst="rect">
                <a:avLst/>
              </a:prstGeom>
            </p:spPr>
          </p:pic>
        </mc:Fallback>
      </mc:AlternateContent>
      <p:pic>
        <p:nvPicPr>
          <p:cNvPr id="22" name="Picture 21">
            <a:extLst>
              <a:ext uri="{FF2B5EF4-FFF2-40B4-BE49-F238E27FC236}">
                <a16:creationId xmlns:a16="http://schemas.microsoft.com/office/drawing/2014/main" id="{127E4193-0B87-D9DF-7074-2842DDB6ECA4}"/>
              </a:ext>
            </a:extLst>
          </p:cNvPr>
          <p:cNvPicPr>
            <a:picLocks noChangeAspect="1"/>
          </p:cNvPicPr>
          <p:nvPr/>
        </p:nvPicPr>
        <p:blipFill>
          <a:blip r:embed="rId27"/>
          <a:stretch>
            <a:fillRect/>
          </a:stretch>
        </p:blipFill>
        <p:spPr>
          <a:xfrm>
            <a:off x="0" y="0"/>
            <a:ext cx="12192000" cy="6858000"/>
          </a:xfrm>
          <a:prstGeom prst="rect">
            <a:avLst/>
          </a:prstGeom>
        </p:spPr>
      </p:pic>
    </p:spTree>
    <p:extLst>
      <p:ext uri="{BB962C8B-B14F-4D97-AF65-F5344CB8AC3E}">
        <p14:creationId xmlns:p14="http://schemas.microsoft.com/office/powerpoint/2010/main" val="89062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D0F47AE-BD53-D233-62CD-2A5C24538B71}"/>
              </a:ext>
            </a:extLst>
          </p:cNvPr>
          <p:cNvSpPr/>
          <p:nvPr/>
        </p:nvSpPr>
        <p:spPr>
          <a:xfrm>
            <a:off x="3245213" y="1572041"/>
            <a:ext cx="5689237" cy="646331"/>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endParaRPr lang="en-IN" sz="3600" b="1" dirty="0">
              <a:ln w="0"/>
              <a:effectLst>
                <a:outerShdw blurRad="38100" dist="19050" dir="2700000" algn="tl" rotWithShape="0">
                  <a:schemeClr val="dk1">
                    <a:alpha val="40000"/>
                  </a:schemeClr>
                </a:outerShdw>
              </a:effectLst>
            </a:endParaRPr>
          </a:p>
        </p:txBody>
      </p:sp>
      <p:pic>
        <p:nvPicPr>
          <p:cNvPr id="16" name="Picture 15">
            <a:extLst>
              <a:ext uri="{FF2B5EF4-FFF2-40B4-BE49-F238E27FC236}">
                <a16:creationId xmlns:a16="http://schemas.microsoft.com/office/drawing/2014/main" id="{3D506495-7035-6A0E-2F9A-6EFFA3B015C5}"/>
              </a:ext>
            </a:extLst>
          </p:cNvPr>
          <p:cNvPicPr>
            <a:picLocks noChangeAspect="1"/>
          </p:cNvPicPr>
          <p:nvPr/>
        </p:nvPicPr>
        <p:blipFill>
          <a:blip r:embed="rId2"/>
          <a:stretch>
            <a:fillRect/>
          </a:stretch>
        </p:blipFill>
        <p:spPr>
          <a:xfrm>
            <a:off x="-6169" y="0"/>
            <a:ext cx="12192000" cy="7130534"/>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7" name="Ink 16">
                <a:extLst>
                  <a:ext uri="{FF2B5EF4-FFF2-40B4-BE49-F238E27FC236}">
                    <a16:creationId xmlns:a16="http://schemas.microsoft.com/office/drawing/2014/main" id="{33659A29-03D8-283C-2F37-05599430737F}"/>
                  </a:ext>
                </a:extLst>
              </p14:cNvPr>
              <p14:cNvContentPartPr/>
              <p14:nvPr/>
            </p14:nvContentPartPr>
            <p14:xfrm>
              <a:off x="3138945" y="5676690"/>
              <a:ext cx="604800" cy="67680"/>
            </p14:xfrm>
          </p:contentPart>
        </mc:Choice>
        <mc:Fallback xmlns="">
          <p:pic>
            <p:nvPicPr>
              <p:cNvPr id="17" name="Ink 16">
                <a:extLst>
                  <a:ext uri="{FF2B5EF4-FFF2-40B4-BE49-F238E27FC236}">
                    <a16:creationId xmlns:a16="http://schemas.microsoft.com/office/drawing/2014/main" id="{33659A29-03D8-283C-2F37-05599430737F}"/>
                  </a:ext>
                </a:extLst>
              </p:cNvPr>
              <p:cNvPicPr/>
              <p:nvPr/>
            </p:nvPicPr>
            <p:blipFill>
              <a:blip r:embed="rId4"/>
              <a:stretch>
                <a:fillRect/>
              </a:stretch>
            </p:blipFill>
            <p:spPr>
              <a:xfrm>
                <a:off x="3130305" y="5622690"/>
                <a:ext cx="622440" cy="175320"/>
              </a:xfrm>
              <a:prstGeom prst="rect">
                <a:avLst/>
              </a:prstGeom>
            </p:spPr>
          </p:pic>
        </mc:Fallback>
      </mc:AlternateContent>
      <p:sp>
        <p:nvSpPr>
          <p:cNvPr id="21" name="TextBox 20">
            <a:extLst>
              <a:ext uri="{FF2B5EF4-FFF2-40B4-BE49-F238E27FC236}">
                <a16:creationId xmlns:a16="http://schemas.microsoft.com/office/drawing/2014/main" id="{70CB4EDB-8A51-B373-2C0C-D771E09BDEA7}"/>
              </a:ext>
            </a:extLst>
          </p:cNvPr>
          <p:cNvSpPr txBox="1"/>
          <p:nvPr/>
        </p:nvSpPr>
        <p:spPr>
          <a:xfrm>
            <a:off x="225245" y="272534"/>
            <a:ext cx="6287043" cy="1631216"/>
          </a:xfrm>
          <a:prstGeom prst="rect">
            <a:avLst/>
          </a:prstGeom>
          <a:noFill/>
        </p:spPr>
        <p:txBody>
          <a:bodyPr wrap="square">
            <a:spAutoFit/>
          </a:bodyPr>
          <a:lstStyle/>
          <a:p>
            <a:r>
              <a:rPr lang="en-IN" sz="2000" b="1" dirty="0">
                <a:ln w="0"/>
                <a:effectLst>
                  <a:outerShdw blurRad="38100" dist="19050" dir="2700000" algn="tl" rotWithShape="0">
                    <a:schemeClr val="dk1">
                      <a:alpha val="40000"/>
                    </a:schemeClr>
                  </a:outerShdw>
                </a:effectLst>
              </a:rPr>
              <a:t>Name – PARAG BHATI</a:t>
            </a:r>
            <a:br>
              <a:rPr lang="en-IN" sz="2000" b="1" dirty="0">
                <a:ln w="0"/>
                <a:effectLst>
                  <a:outerShdw blurRad="38100" dist="19050" dir="2700000" algn="tl" rotWithShape="0">
                    <a:schemeClr val="dk1">
                      <a:alpha val="40000"/>
                    </a:schemeClr>
                  </a:outerShdw>
                </a:effectLst>
              </a:rPr>
            </a:br>
            <a:r>
              <a:rPr lang="en-IN" sz="2000" b="1" dirty="0">
                <a:ln w="0"/>
                <a:effectLst>
                  <a:outerShdw blurRad="38100" dist="19050" dir="2700000" algn="tl" rotWithShape="0">
                    <a:schemeClr val="dk1">
                      <a:alpha val="40000"/>
                    </a:schemeClr>
                  </a:outerShdw>
                </a:effectLst>
              </a:rPr>
              <a:t>COUSRE – B.TECH</a:t>
            </a:r>
            <a:br>
              <a:rPr lang="en-IN" sz="2000" b="1" dirty="0">
                <a:ln w="0"/>
                <a:effectLst>
                  <a:outerShdw blurRad="38100" dist="19050" dir="2700000" algn="tl" rotWithShape="0">
                    <a:schemeClr val="dk1">
                      <a:alpha val="40000"/>
                    </a:schemeClr>
                  </a:outerShdw>
                </a:effectLst>
              </a:rPr>
            </a:br>
            <a:r>
              <a:rPr lang="en-IN" sz="2000" b="1" dirty="0">
                <a:ln w="0"/>
                <a:effectLst>
                  <a:outerShdw blurRad="38100" dist="19050" dir="2700000" algn="tl" rotWithShape="0">
                    <a:schemeClr val="dk1">
                      <a:alpha val="40000"/>
                    </a:schemeClr>
                  </a:outerShdw>
                </a:effectLst>
              </a:rPr>
              <a:t>BRANCH - (CSE)</a:t>
            </a:r>
            <a:br>
              <a:rPr lang="en-IN" sz="2000" b="1" dirty="0">
                <a:ln w="0"/>
                <a:effectLst>
                  <a:outerShdw blurRad="38100" dist="19050" dir="2700000" algn="tl" rotWithShape="0">
                    <a:schemeClr val="dk1">
                      <a:alpha val="40000"/>
                    </a:schemeClr>
                  </a:outerShdw>
                </a:effectLst>
              </a:rPr>
            </a:br>
            <a:r>
              <a:rPr lang="en-IN" sz="2000" b="1" dirty="0">
                <a:ln w="0"/>
                <a:effectLst>
                  <a:outerShdw blurRad="38100" dist="19050" dir="2700000" algn="tl" rotWithShape="0">
                    <a:schemeClr val="dk1">
                      <a:alpha val="40000"/>
                    </a:schemeClr>
                  </a:outerShdw>
                </a:effectLst>
              </a:rPr>
              <a:t>YEAR –  4</a:t>
            </a:r>
            <a:r>
              <a:rPr lang="en-IN" sz="2000" b="1" baseline="30000" dirty="0">
                <a:ln w="0"/>
                <a:effectLst>
                  <a:outerShdw blurRad="38100" dist="19050" dir="2700000" algn="tl" rotWithShape="0">
                    <a:schemeClr val="dk1">
                      <a:alpha val="40000"/>
                    </a:schemeClr>
                  </a:outerShdw>
                </a:effectLst>
              </a:rPr>
              <a:t>TH</a:t>
            </a:r>
            <a:br>
              <a:rPr lang="en-IN" sz="2000" b="1" dirty="0">
                <a:ln w="0"/>
                <a:effectLst>
                  <a:outerShdw blurRad="38100" dist="19050" dir="2700000" algn="tl" rotWithShape="0">
                    <a:schemeClr val="dk1">
                      <a:alpha val="40000"/>
                    </a:schemeClr>
                  </a:outerShdw>
                </a:effectLst>
              </a:rPr>
            </a:br>
            <a:r>
              <a:rPr lang="en-IN" sz="2000" b="1" dirty="0">
                <a:ln w="0"/>
                <a:effectLst>
                  <a:outerShdw blurRad="38100" dist="19050" dir="2700000" algn="tl" rotWithShape="0">
                    <a:schemeClr val="dk1">
                      <a:alpha val="40000"/>
                    </a:schemeClr>
                  </a:outerShdw>
                </a:effectLst>
              </a:rPr>
              <a:t>COLLAGE - AIMT</a:t>
            </a:r>
          </a:p>
        </p:txBody>
      </p:sp>
      <p:pic>
        <p:nvPicPr>
          <p:cNvPr id="4" name="Picture 3">
            <a:extLst>
              <a:ext uri="{FF2B5EF4-FFF2-40B4-BE49-F238E27FC236}">
                <a16:creationId xmlns:a16="http://schemas.microsoft.com/office/drawing/2014/main" id="{34ABD2CC-1733-F181-7F5F-1DB52F0F7981}"/>
              </a:ext>
            </a:extLst>
          </p:cNvPr>
          <p:cNvPicPr>
            <a:picLocks noChangeAspect="1"/>
          </p:cNvPicPr>
          <p:nvPr/>
        </p:nvPicPr>
        <p:blipFill>
          <a:blip r:embed="rId5"/>
          <a:stretch>
            <a:fillRect/>
          </a:stretch>
        </p:blipFill>
        <p:spPr>
          <a:xfrm>
            <a:off x="225245" y="5676690"/>
            <a:ext cx="4153480" cy="657317"/>
          </a:xfrm>
          <a:prstGeom prst="rect">
            <a:avLst/>
          </a:prstGeom>
        </p:spPr>
      </p:pic>
    </p:spTree>
    <p:extLst>
      <p:ext uri="{BB962C8B-B14F-4D97-AF65-F5344CB8AC3E}">
        <p14:creationId xmlns:p14="http://schemas.microsoft.com/office/powerpoint/2010/main" val="13640565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107576-F150-133B-5BC0-011F652789AC}"/>
              </a:ext>
            </a:extLst>
          </p:cNvPr>
          <p:cNvPicPr>
            <a:picLocks noChangeAspect="1"/>
          </p:cNvPicPr>
          <p:nvPr/>
        </p:nvPicPr>
        <p:blipFill>
          <a:blip r:embed="rId2"/>
          <a:stretch>
            <a:fillRect/>
          </a:stretch>
        </p:blipFill>
        <p:spPr>
          <a:xfrm>
            <a:off x="0" y="0"/>
            <a:ext cx="12192000" cy="6381156"/>
          </a:xfrm>
          <a:prstGeom prst="rect">
            <a:avLst/>
          </a:prstGeom>
        </p:spPr>
      </p:pic>
      <p:sp>
        <p:nvSpPr>
          <p:cNvPr id="4" name="Rounded Rectangle 23">
            <a:extLst>
              <a:ext uri="{FF2B5EF4-FFF2-40B4-BE49-F238E27FC236}">
                <a16:creationId xmlns:a16="http://schemas.microsoft.com/office/drawing/2014/main" id="{E6E83A0C-C693-9F9F-64AC-9A757201A858}"/>
              </a:ext>
            </a:extLst>
          </p:cNvPr>
          <p:cNvSpPr>
            <a:spLocks noGrp="1"/>
          </p:cNvSpPr>
          <p:nvPr>
            <p:ph idx="1"/>
          </p:nvPr>
        </p:nvSpPr>
        <p:spPr>
          <a:xfrm>
            <a:off x="240030" y="2300784"/>
            <a:ext cx="10058400" cy="3760788"/>
          </a:xfrm>
          <a:prstGeom prst="roundRect">
            <a:avLst/>
          </a:prstGeom>
          <a:solidFill>
            <a:srgbClr val="264A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indent="0">
              <a:spcBef>
                <a:spcPts val="800"/>
              </a:spcBef>
              <a:spcAft>
                <a:spcPts val="800"/>
              </a:spcAft>
              <a:buSzPct val="100000"/>
              <a:buNone/>
            </a:pPr>
            <a:r>
              <a:rPr lang="en-US" sz="2000" dirty="0">
                <a:solidFill>
                  <a:schemeClr val="bg1"/>
                </a:solidFill>
                <a:latin typeface="Verdana" panose="020B0604030504040204" pitchFamily="34" charset="0"/>
                <a:ea typeface="Verdana" panose="020B0604030504040204" pitchFamily="34" charset="0"/>
              </a:rPr>
              <a:t>Nitin works as a Graphic Designer in a new company. He earns Rs 15,000/- per month. He is planning to buy a scooter for his daily commute to the office. </a:t>
            </a:r>
          </a:p>
          <a:p>
            <a:pPr marL="0" lvl="1" indent="0">
              <a:spcBef>
                <a:spcPts val="800"/>
              </a:spcBef>
              <a:spcAft>
                <a:spcPts val="800"/>
              </a:spcAft>
              <a:buSzPct val="100000"/>
              <a:buNone/>
            </a:pPr>
            <a:r>
              <a:rPr lang="en-US" sz="2000" dirty="0">
                <a:solidFill>
                  <a:schemeClr val="bg1"/>
                </a:solidFill>
                <a:latin typeface="Verdana" panose="020B0604030504040204" pitchFamily="34" charset="0"/>
                <a:ea typeface="Verdana" panose="020B0604030504040204" pitchFamily="34" charset="0"/>
              </a:rPr>
              <a:t>For the last couple of months, Nitin is not able to save at all for his scooter. His friend Ayush told him that he needed to figure out where most of the money goes and cut down that expense. </a:t>
            </a:r>
          </a:p>
          <a:p>
            <a:pPr marL="0" lvl="1" indent="0">
              <a:spcBef>
                <a:spcPts val="800"/>
              </a:spcBef>
              <a:spcAft>
                <a:spcPts val="800"/>
              </a:spcAft>
              <a:buSzPct val="100000"/>
              <a:buNone/>
            </a:pPr>
            <a:r>
              <a:rPr lang="en-US" sz="2000" dirty="0">
                <a:solidFill>
                  <a:schemeClr val="bg1"/>
                </a:solidFill>
                <a:latin typeface="Verdana" panose="020B0604030504040204" pitchFamily="34" charset="0"/>
                <a:ea typeface="Verdana" panose="020B0604030504040204" pitchFamily="34" charset="0"/>
              </a:rPr>
              <a:t>Help Nitin increase his savings by removing some unnecessary expenses.</a:t>
            </a:r>
          </a:p>
          <a:p>
            <a:endParaRPr lang="en-US" sz="2000" b="1" dirty="0">
              <a:solidFill>
                <a:srgbClr val="FFFF66"/>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pic>
        <p:nvPicPr>
          <p:cNvPr id="9" name="Picture 8">
            <a:extLst>
              <a:ext uri="{FF2B5EF4-FFF2-40B4-BE49-F238E27FC236}">
                <a16:creationId xmlns:a16="http://schemas.microsoft.com/office/drawing/2014/main" id="{A4963DED-EFA2-5FC6-F658-AFE52D7E35F2}"/>
              </a:ext>
            </a:extLst>
          </p:cNvPr>
          <p:cNvPicPr>
            <a:picLocks noChangeAspect="1"/>
          </p:cNvPicPr>
          <p:nvPr/>
        </p:nvPicPr>
        <p:blipFill>
          <a:blip r:embed="rId3"/>
          <a:stretch>
            <a:fillRect/>
          </a:stretch>
        </p:blipFill>
        <p:spPr>
          <a:xfrm>
            <a:off x="2085685" y="709566"/>
            <a:ext cx="4153480" cy="657317"/>
          </a:xfrm>
          <a:prstGeom prst="rect">
            <a:avLst/>
          </a:prstGeom>
        </p:spPr>
      </p:pic>
      <p:sp>
        <p:nvSpPr>
          <p:cNvPr id="2" name="Title 1">
            <a:extLst>
              <a:ext uri="{FF2B5EF4-FFF2-40B4-BE49-F238E27FC236}">
                <a16:creationId xmlns:a16="http://schemas.microsoft.com/office/drawing/2014/main" id="{4203BBCB-3CA0-88EA-267B-03A0830740E3}"/>
              </a:ext>
            </a:extLst>
          </p:cNvPr>
          <p:cNvSpPr>
            <a:spLocks noGrp="1"/>
          </p:cNvSpPr>
          <p:nvPr>
            <p:ph type="title"/>
          </p:nvPr>
        </p:nvSpPr>
        <p:spPr>
          <a:xfrm>
            <a:off x="-1845945" y="348160"/>
            <a:ext cx="10058400" cy="1724025"/>
          </a:xfrm>
        </p:spPr>
        <p:txBody>
          <a:bodyPr>
            <a:normAutofit/>
          </a:bodyPr>
          <a:lstStyle/>
          <a:p>
            <a:pPr algn="ctr"/>
            <a:r>
              <a:rPr lang="en-IN" b="1" u="sng" dirty="0"/>
              <a:t>Problem Statement</a:t>
            </a:r>
            <a:br>
              <a:rPr lang="en-IN" dirty="0"/>
            </a:br>
            <a:endParaRPr lang="en-IN" dirty="0"/>
          </a:p>
        </p:txBody>
      </p:sp>
    </p:spTree>
    <p:extLst>
      <p:ext uri="{BB962C8B-B14F-4D97-AF65-F5344CB8AC3E}">
        <p14:creationId xmlns:p14="http://schemas.microsoft.com/office/powerpoint/2010/main" val="2649777209"/>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A31B5-F0D1-BC13-3489-D37BEF6EBDAA}"/>
              </a:ext>
            </a:extLst>
          </p:cNvPr>
          <p:cNvSpPr>
            <a:spLocks noGrp="1"/>
          </p:cNvSpPr>
          <p:nvPr>
            <p:ph type="title"/>
          </p:nvPr>
        </p:nvSpPr>
        <p:spPr>
          <a:xfrm>
            <a:off x="1097280" y="318137"/>
            <a:ext cx="10058400" cy="1341542"/>
          </a:xfrm>
        </p:spPr>
        <p:txBody>
          <a:bodyPr>
            <a:normAutofit/>
          </a:bodyPr>
          <a:lstStyle/>
          <a:p>
            <a:pPr algn="ctr"/>
            <a:r>
              <a:rPr lang="en-US" u="sng" dirty="0"/>
              <a:t>Project 1 - Part 1 - Tasks</a:t>
            </a:r>
            <a:br>
              <a:rPr lang="en-US" dirty="0"/>
            </a:br>
            <a:br>
              <a:rPr lang="en-US" sz="2200" b="1" u="sng" dirty="0"/>
            </a:br>
            <a:r>
              <a:rPr lang="en-US" sz="2200" b="1" u="sng" dirty="0"/>
              <a:t>Part 1 - Task Responsibilities</a:t>
            </a:r>
            <a:endParaRPr lang="en-IN" sz="2200" b="1" u="sng" dirty="0"/>
          </a:p>
        </p:txBody>
      </p:sp>
      <p:sp>
        <p:nvSpPr>
          <p:cNvPr id="3" name="Content Placeholder 2">
            <a:extLst>
              <a:ext uri="{FF2B5EF4-FFF2-40B4-BE49-F238E27FC236}">
                <a16:creationId xmlns:a16="http://schemas.microsoft.com/office/drawing/2014/main" id="{662111B2-D996-948A-58E2-B3EEFF7E6361}"/>
              </a:ext>
            </a:extLst>
          </p:cNvPr>
          <p:cNvSpPr>
            <a:spLocks noGrp="1"/>
          </p:cNvSpPr>
          <p:nvPr>
            <p:ph idx="1"/>
          </p:nvPr>
        </p:nvSpPr>
        <p:spPr>
          <a:xfrm>
            <a:off x="1221105" y="1933575"/>
            <a:ext cx="10058400" cy="3935517"/>
          </a:xfrm>
        </p:spPr>
        <p:txBody>
          <a:bodyPr>
            <a:normAutofit fontScale="62500" lnSpcReduction="20000"/>
          </a:bodyPr>
          <a:lstStyle/>
          <a:p>
            <a:pPr marL="0" algn="ctr" rtl="0" eaLnBrk="1" fontAlgn="ctr" latinLnBrk="0" hangingPunct="1">
              <a:spcBef>
                <a:spcPts val="600"/>
              </a:spcBef>
              <a:spcAft>
                <a:spcPts val="0"/>
              </a:spcAft>
            </a:pPr>
            <a:endParaRPr lang="en-US" sz="1800" b="1" i="0" u="none" strike="noStrike" kern="1200" dirty="0">
              <a:solidFill>
                <a:srgbClr val="FFFFFF"/>
              </a:solidFill>
              <a:effectLst/>
              <a:latin typeface="Verdana" panose="020B0604030504040204" pitchFamily="34" charset="0"/>
              <a:ea typeface="Verdana" panose="020B0604030504040204" pitchFamily="34" charset="0"/>
            </a:endParaRPr>
          </a:p>
          <a:p>
            <a:pPr marL="0" algn="ctr" rtl="0" eaLnBrk="1" fontAlgn="ctr" latinLnBrk="0" hangingPunct="1">
              <a:spcBef>
                <a:spcPts val="600"/>
              </a:spcBef>
              <a:spcAft>
                <a:spcPts val="0"/>
              </a:spcAft>
            </a:pPr>
            <a:r>
              <a:rPr lang="en-US" sz="1800" b="1" i="0" u="none" strike="noStrike" kern="1200" dirty="0">
                <a:solidFill>
                  <a:srgbClr val="FFFFFF"/>
                </a:solidFill>
                <a:effectLst/>
                <a:latin typeface="Verdana" panose="020B0604030504040204" pitchFamily="34" charset="0"/>
                <a:ea typeface="Verdana" panose="020B0604030504040204" pitchFamily="34" charset="0"/>
              </a:rPr>
              <a:t>Member 1</a:t>
            </a:r>
            <a:endParaRPr lang="en-IN" sz="1800" b="0" i="0" u="none" strike="noStrike" dirty="0">
              <a:effectLst/>
              <a:latin typeface="Arial" panose="020B0604020202020204" pitchFamily="34" charset="0"/>
            </a:endParaRPr>
          </a:p>
          <a:p>
            <a:pPr algn="l" rtl="0" eaLnBrk="1" fontAlgn="ctr" latinLnBrk="0" hangingPunct="1">
              <a:spcBef>
                <a:spcPts val="600"/>
              </a:spcBef>
              <a:spcAft>
                <a:spcPts val="0"/>
              </a:spcAft>
              <a:buFont typeface="Wingdings" panose="05000000000000000000" pitchFamily="2" charset="2"/>
              <a:buChar char="v"/>
            </a:pPr>
            <a:r>
              <a:rPr lang="en-US" sz="1800" b="0" i="0" u="none" strike="noStrike" kern="1200" dirty="0">
                <a:solidFill>
                  <a:srgbClr val="000000"/>
                </a:solidFill>
                <a:effectLst/>
                <a:latin typeface="Verdana" panose="020B0604030504040204" pitchFamily="34" charset="0"/>
                <a:ea typeface="Verdana" panose="020B0604030504040204" pitchFamily="34" charset="0"/>
              </a:rPr>
              <a:t>  </a:t>
            </a:r>
            <a:r>
              <a:rPr lang="en-US" sz="1800" b="1" i="0" u="none" strike="noStrike" kern="1200" dirty="0">
                <a:solidFill>
                  <a:srgbClr val="000000"/>
                </a:solidFill>
                <a:effectLst/>
                <a:latin typeface="Verdana" panose="020B0604030504040204" pitchFamily="34" charset="0"/>
                <a:ea typeface="Verdana" panose="020B0604030504040204" pitchFamily="34" charset="0"/>
              </a:rPr>
              <a:t>How much is spent for each</a:t>
            </a:r>
            <a:r>
              <a:rPr lang="en-US" sz="1800" b="1" i="0" u="none" strike="noStrike" kern="1200" baseline="0" dirty="0">
                <a:solidFill>
                  <a:srgbClr val="000000"/>
                </a:solidFill>
                <a:effectLst/>
                <a:latin typeface="Verdana" panose="020B0604030504040204" pitchFamily="34" charset="0"/>
                <a:ea typeface="Verdana" panose="020B0604030504040204" pitchFamily="34" charset="0"/>
              </a:rPr>
              <a:t> category (</a:t>
            </a:r>
            <a:r>
              <a:rPr lang="en-US" sz="1800" b="1" i="0" u="none" strike="noStrike" kern="1200" dirty="0">
                <a:solidFill>
                  <a:srgbClr val="000000"/>
                </a:solidFill>
                <a:effectLst/>
                <a:latin typeface="Verdana" panose="020B0604030504040204" pitchFamily="34" charset="0"/>
                <a:ea typeface="Verdana" panose="020B0604030504040204" pitchFamily="34" charset="0"/>
              </a:rPr>
              <a:t>Pivot Table)</a:t>
            </a:r>
            <a:endParaRPr lang="en-IN" sz="1800" b="1" i="0" u="none" strike="noStrike" dirty="0">
              <a:effectLst/>
              <a:latin typeface="Arial" panose="020B0604020202020204" pitchFamily="34" charset="0"/>
            </a:endParaRPr>
          </a:p>
          <a:p>
            <a:pPr marR="0" algn="l" rtl="0" eaLnBrk="1" fontAlgn="auto" latinLnBrk="0" hangingPunct="1">
              <a:spcBef>
                <a:spcPts val="600"/>
              </a:spcBef>
              <a:spcAft>
                <a:spcPts val="0"/>
              </a:spcAft>
              <a:buFont typeface="Wingdings" panose="05000000000000000000" pitchFamily="2" charset="2"/>
              <a:buChar char="v"/>
            </a:pPr>
            <a:r>
              <a:rPr lang="en-US" sz="1800" b="1" i="0" u="none" strike="noStrike" kern="1200" dirty="0">
                <a:solidFill>
                  <a:srgbClr val="000000"/>
                </a:solidFill>
                <a:effectLst/>
                <a:latin typeface="Verdana" panose="020B0604030504040204" pitchFamily="34" charset="0"/>
                <a:ea typeface="Verdana" panose="020B0604030504040204" pitchFamily="34" charset="0"/>
              </a:rPr>
              <a:t>  Visually represent the amount spent against each category is what percentage of the total expense amount</a:t>
            </a:r>
          </a:p>
          <a:p>
            <a:pPr marL="0" marR="0" indent="0" algn="l" rtl="0" eaLnBrk="1" fontAlgn="auto" latinLnBrk="0" hangingPunct="1">
              <a:spcBef>
                <a:spcPts val="600"/>
              </a:spcBef>
              <a:spcAft>
                <a:spcPts val="0"/>
              </a:spcAft>
              <a:buNone/>
            </a:pPr>
            <a:r>
              <a:rPr lang="en-US" sz="1800" b="1" dirty="0">
                <a:solidFill>
                  <a:srgbClr val="000000"/>
                </a:solidFill>
                <a:latin typeface="Verdana" panose="020B0604030504040204" pitchFamily="34" charset="0"/>
                <a:ea typeface="Verdana" panose="020B0604030504040204" pitchFamily="34" charset="0"/>
              </a:rPr>
              <a:t>    </a:t>
            </a:r>
            <a:r>
              <a:rPr lang="en-US" sz="1800" b="1" i="0" u="none" strike="noStrike" kern="1200" dirty="0">
                <a:solidFill>
                  <a:srgbClr val="000000"/>
                </a:solidFill>
                <a:effectLst/>
                <a:latin typeface="Verdana" panose="020B0604030504040204" pitchFamily="34" charset="0"/>
                <a:ea typeface="Verdana" panose="020B0604030504040204" pitchFamily="34" charset="0"/>
              </a:rPr>
              <a:t> (Pivot Chart)</a:t>
            </a:r>
            <a:endParaRPr lang="en-IN" sz="1800" b="1" dirty="0">
              <a:latin typeface="Arial" panose="020B0604020202020204" pitchFamily="34" charset="0"/>
            </a:endParaRPr>
          </a:p>
          <a:p>
            <a:pPr marL="0" marR="0" indent="0" algn="l" rtl="0" eaLnBrk="1" fontAlgn="auto" latinLnBrk="0" hangingPunct="1">
              <a:spcBef>
                <a:spcPts val="600"/>
              </a:spcBef>
              <a:spcAft>
                <a:spcPts val="0"/>
              </a:spcAft>
              <a:buNone/>
            </a:pPr>
            <a:r>
              <a:rPr lang="en-US" sz="1800" b="1" i="0" u="none" strike="noStrike" kern="1200" dirty="0">
                <a:solidFill>
                  <a:srgbClr val="FFFFFF"/>
                </a:solidFill>
                <a:effectLst/>
                <a:latin typeface="Verdana" panose="020B0604030504040204" pitchFamily="34" charset="0"/>
                <a:ea typeface="Verdana" panose="020B0604030504040204" pitchFamily="34" charset="0"/>
              </a:rPr>
              <a:t>Member 2</a:t>
            </a:r>
            <a:endParaRPr lang="en-IN" sz="1800" b="0" i="0" u="none" strike="noStrike" dirty="0">
              <a:effectLst/>
              <a:latin typeface="Arial" panose="020B0604020202020204" pitchFamily="34" charset="0"/>
            </a:endParaRPr>
          </a:p>
          <a:p>
            <a:pPr algn="l" rtl="0" eaLnBrk="1" fontAlgn="ctr" latinLnBrk="0" hangingPunct="1">
              <a:spcBef>
                <a:spcPts val="600"/>
              </a:spcBef>
              <a:spcAft>
                <a:spcPts val="0"/>
              </a:spcAft>
              <a:buFont typeface="Wingdings" panose="05000000000000000000" pitchFamily="2" charset="2"/>
              <a:buChar char="v"/>
            </a:pPr>
            <a:r>
              <a:rPr lang="en-US" sz="1800" b="0" i="0" u="none" strike="noStrike" kern="1200" dirty="0">
                <a:solidFill>
                  <a:srgbClr val="000000"/>
                </a:solidFill>
                <a:effectLst/>
                <a:latin typeface="Verdana" panose="020B0604030504040204" pitchFamily="34" charset="0"/>
                <a:ea typeface="Verdana" panose="020B0604030504040204" pitchFamily="34" charset="0"/>
              </a:rPr>
              <a:t>  </a:t>
            </a:r>
            <a:r>
              <a:rPr lang="en-US" sz="1800" b="1" i="0" u="none" strike="noStrike" kern="1200" dirty="0">
                <a:solidFill>
                  <a:srgbClr val="000000"/>
                </a:solidFill>
                <a:effectLst/>
                <a:latin typeface="Verdana" panose="020B0604030504040204" pitchFamily="34" charset="0"/>
                <a:ea typeface="Verdana" panose="020B0604030504040204" pitchFamily="34" charset="0"/>
              </a:rPr>
              <a:t>How much is spent on different items of</a:t>
            </a:r>
            <a:r>
              <a:rPr lang="en-US" sz="1800" b="1" i="0" u="none" strike="noStrike" kern="1200" baseline="0" dirty="0">
                <a:solidFill>
                  <a:srgbClr val="000000"/>
                </a:solidFill>
                <a:effectLst/>
                <a:latin typeface="Verdana" panose="020B0604030504040204" pitchFamily="34" charset="0"/>
                <a:ea typeface="Verdana" panose="020B0604030504040204" pitchFamily="34" charset="0"/>
              </a:rPr>
              <a:t> each </a:t>
            </a:r>
            <a:r>
              <a:rPr lang="en-US" sz="1800" b="1" i="0" u="none" strike="noStrike" kern="1200" dirty="0">
                <a:solidFill>
                  <a:srgbClr val="000000"/>
                </a:solidFill>
                <a:effectLst/>
                <a:latin typeface="Verdana" panose="020B0604030504040204" pitchFamily="34" charset="0"/>
                <a:ea typeface="Verdana" panose="020B0604030504040204" pitchFamily="34" charset="0"/>
              </a:rPr>
              <a:t>category (Pivot Table)</a:t>
            </a:r>
            <a:endParaRPr lang="en-IN" sz="1800" b="1" i="0" u="none" strike="noStrike" dirty="0">
              <a:effectLst/>
              <a:latin typeface="Arial" panose="020B0604020202020204" pitchFamily="34" charset="0"/>
            </a:endParaRPr>
          </a:p>
          <a:p>
            <a:pPr algn="l" rtl="0" eaLnBrk="1" fontAlgn="ctr" latinLnBrk="0" hangingPunct="1">
              <a:spcBef>
                <a:spcPts val="600"/>
              </a:spcBef>
              <a:spcAft>
                <a:spcPts val="0"/>
              </a:spcAft>
              <a:buFont typeface="Wingdings" panose="05000000000000000000" pitchFamily="2" charset="2"/>
              <a:buChar char="v"/>
            </a:pPr>
            <a:r>
              <a:rPr lang="en-US" sz="1800" b="1" i="0" u="none" strike="noStrike" kern="1200" dirty="0">
                <a:solidFill>
                  <a:srgbClr val="000000"/>
                </a:solidFill>
                <a:effectLst/>
                <a:latin typeface="Verdana" panose="020B0604030504040204" pitchFamily="34" charset="0"/>
                <a:ea typeface="Verdana" panose="020B0604030504040204" pitchFamily="34" charset="0"/>
              </a:rPr>
              <a:t>  Visually represent the amount spent on different items of Entertainment and Tickets and bills category</a:t>
            </a:r>
          </a:p>
          <a:p>
            <a:pPr marL="0" indent="0" algn="l" rtl="0" eaLnBrk="1" fontAlgn="ctr" latinLnBrk="0" hangingPunct="1">
              <a:spcBef>
                <a:spcPts val="600"/>
              </a:spcBef>
              <a:spcAft>
                <a:spcPts val="0"/>
              </a:spcAft>
              <a:buNone/>
            </a:pPr>
            <a:r>
              <a:rPr lang="en-US" sz="1800" b="1" i="0" u="none" strike="noStrike" kern="1200" dirty="0">
                <a:solidFill>
                  <a:srgbClr val="000000"/>
                </a:solidFill>
                <a:effectLst/>
                <a:latin typeface="Verdana" panose="020B0604030504040204" pitchFamily="34" charset="0"/>
                <a:ea typeface="Verdana" panose="020B0604030504040204" pitchFamily="34" charset="0"/>
              </a:rPr>
              <a:t>    (Pivot Chart)</a:t>
            </a:r>
            <a:endParaRPr lang="en-IN" sz="1800" b="1" i="0" u="none" strike="noStrike" dirty="0">
              <a:effectLst/>
              <a:latin typeface="Arial" panose="020B0604020202020204" pitchFamily="34" charset="0"/>
            </a:endParaRPr>
          </a:p>
          <a:p>
            <a:pPr marL="0" indent="0" algn="ctr" rtl="0" eaLnBrk="1" fontAlgn="ctr" latinLnBrk="0" hangingPunct="1">
              <a:spcBef>
                <a:spcPts val="600"/>
              </a:spcBef>
              <a:spcAft>
                <a:spcPts val="0"/>
              </a:spcAft>
              <a:buNone/>
            </a:pPr>
            <a:r>
              <a:rPr lang="en-US" sz="1800" b="1" i="0" u="none" strike="noStrike" kern="1200" dirty="0" err="1">
                <a:solidFill>
                  <a:srgbClr val="FFFFFF"/>
                </a:solidFill>
                <a:effectLst/>
                <a:latin typeface="Verdana" panose="020B0604030504040204" pitchFamily="34" charset="0"/>
                <a:ea typeface="Verdana" panose="020B0604030504040204" pitchFamily="34" charset="0"/>
              </a:rPr>
              <a:t>mber</a:t>
            </a:r>
            <a:r>
              <a:rPr lang="en-US" sz="1800" b="1" i="0" u="none" strike="noStrike" kern="1200" dirty="0">
                <a:solidFill>
                  <a:srgbClr val="FFFFFF"/>
                </a:solidFill>
                <a:effectLst/>
                <a:latin typeface="Verdana" panose="020B0604030504040204" pitchFamily="34" charset="0"/>
                <a:ea typeface="Verdana" panose="020B0604030504040204" pitchFamily="34" charset="0"/>
              </a:rPr>
              <a:t> 3</a:t>
            </a:r>
            <a:endParaRPr lang="en-IN" sz="1800" b="1" i="0" u="none" strike="noStrike" dirty="0">
              <a:effectLst/>
              <a:latin typeface="Arial" panose="020B0604020202020204" pitchFamily="34" charset="0"/>
            </a:endParaRPr>
          </a:p>
          <a:p>
            <a:pPr marR="0" algn="l" rtl="0" eaLnBrk="1" fontAlgn="auto" latinLnBrk="0" hangingPunct="1">
              <a:spcBef>
                <a:spcPts val="600"/>
              </a:spcBef>
              <a:spcAft>
                <a:spcPts val="0"/>
              </a:spcAft>
              <a:buFont typeface="Wingdings" panose="05000000000000000000" pitchFamily="2" charset="2"/>
              <a:buChar char="v"/>
            </a:pPr>
            <a:r>
              <a:rPr lang="en-US" sz="1800" b="1" i="0" u="none" strike="noStrike" kern="1200" dirty="0">
                <a:solidFill>
                  <a:srgbClr val="000000"/>
                </a:solidFill>
                <a:effectLst/>
                <a:latin typeface="Verdana" panose="020B0604030504040204" pitchFamily="34" charset="0"/>
                <a:ea typeface="Verdana" panose="020B0604030504040204" pitchFamily="34" charset="0"/>
              </a:rPr>
              <a:t>  How many times money has been spent against different items of each category </a:t>
            </a:r>
            <a:r>
              <a:rPr lang="en-US" sz="1800" b="1" i="0" u="none" strike="noStrike" kern="1200" baseline="0" dirty="0">
                <a:solidFill>
                  <a:srgbClr val="000000"/>
                </a:solidFill>
                <a:effectLst/>
                <a:latin typeface="Verdana" panose="020B0604030504040204" pitchFamily="34" charset="0"/>
                <a:ea typeface="Verdana" panose="020B0604030504040204" pitchFamily="34" charset="0"/>
              </a:rPr>
              <a:t>(</a:t>
            </a:r>
            <a:r>
              <a:rPr lang="en-US" sz="1800" b="1" i="0" u="none" strike="noStrike" kern="1200" dirty="0">
                <a:solidFill>
                  <a:srgbClr val="000000"/>
                </a:solidFill>
                <a:effectLst/>
                <a:latin typeface="Verdana" panose="020B0604030504040204" pitchFamily="34" charset="0"/>
                <a:ea typeface="Verdana" panose="020B0604030504040204" pitchFamily="34" charset="0"/>
              </a:rPr>
              <a:t>Pivot Table)</a:t>
            </a:r>
            <a:endParaRPr lang="en-IN" sz="1800" b="1" i="0" u="none" strike="noStrike" dirty="0">
              <a:effectLst/>
              <a:latin typeface="Arial" panose="020B0604020202020204" pitchFamily="34" charset="0"/>
            </a:endParaRPr>
          </a:p>
          <a:p>
            <a:pPr marR="0" algn="l" rtl="0" eaLnBrk="1" fontAlgn="auto" latinLnBrk="0" hangingPunct="1">
              <a:spcBef>
                <a:spcPts val="600"/>
              </a:spcBef>
              <a:spcAft>
                <a:spcPts val="0"/>
              </a:spcAft>
              <a:buFont typeface="Wingdings" panose="05000000000000000000" pitchFamily="2" charset="2"/>
              <a:buChar char="v"/>
            </a:pPr>
            <a:r>
              <a:rPr lang="en-US" sz="1800" b="1" i="0" u="none" strike="noStrike" kern="1200" dirty="0">
                <a:solidFill>
                  <a:srgbClr val="000000"/>
                </a:solidFill>
                <a:effectLst/>
                <a:latin typeface="Verdana" panose="020B0604030504040204" pitchFamily="34" charset="0"/>
                <a:ea typeface="Verdana" panose="020B0604030504040204" pitchFamily="34" charset="0"/>
              </a:rPr>
              <a:t>  Filter the data to display the data for Grocery items and Shopping items</a:t>
            </a:r>
            <a:endParaRPr lang="en-IN" sz="1800" b="1" i="0" u="none" strike="noStrike" dirty="0">
              <a:effectLst/>
              <a:latin typeface="Arial" panose="020B0604020202020204" pitchFamily="34" charset="0"/>
            </a:endParaRPr>
          </a:p>
          <a:p>
            <a:pPr marL="0" marR="0" indent="0" algn="ctr" rtl="0" eaLnBrk="1" fontAlgn="auto" latinLnBrk="0" hangingPunct="1">
              <a:spcBef>
                <a:spcPts val="600"/>
              </a:spcBef>
              <a:spcAft>
                <a:spcPts val="0"/>
              </a:spcAft>
              <a:buNone/>
            </a:pPr>
            <a:r>
              <a:rPr lang="en-US" sz="1800" b="1" i="0" u="none" strike="noStrike" kern="1200" dirty="0" err="1">
                <a:solidFill>
                  <a:srgbClr val="FFFFFF"/>
                </a:solidFill>
                <a:effectLst/>
                <a:latin typeface="Verdana" panose="020B0604030504040204" pitchFamily="34" charset="0"/>
                <a:ea typeface="Verdana" panose="020B0604030504040204" pitchFamily="34" charset="0"/>
              </a:rPr>
              <a:t>mber</a:t>
            </a:r>
            <a:r>
              <a:rPr lang="en-US" sz="1800" b="1" i="0" u="none" strike="noStrike" kern="1200" dirty="0">
                <a:solidFill>
                  <a:srgbClr val="FFFFFF"/>
                </a:solidFill>
                <a:effectLst/>
                <a:latin typeface="Verdana" panose="020B0604030504040204" pitchFamily="34" charset="0"/>
                <a:ea typeface="Verdana" panose="020B0604030504040204" pitchFamily="34" charset="0"/>
              </a:rPr>
              <a:t> 4</a:t>
            </a:r>
            <a:endParaRPr lang="en-IN" sz="1800" b="1" i="0" u="none" strike="noStrike" dirty="0">
              <a:effectLst/>
              <a:latin typeface="Arial" panose="020B0604020202020204" pitchFamily="34" charset="0"/>
            </a:endParaRPr>
          </a:p>
          <a:p>
            <a:pPr marR="0" algn="l" rtl="0" eaLnBrk="1" fontAlgn="auto" latinLnBrk="0" hangingPunct="1">
              <a:spcBef>
                <a:spcPts val="600"/>
              </a:spcBef>
              <a:spcAft>
                <a:spcPts val="0"/>
              </a:spcAft>
              <a:buFont typeface="Wingdings" panose="05000000000000000000" pitchFamily="2" charset="2"/>
              <a:buChar char="v"/>
            </a:pPr>
            <a:r>
              <a:rPr lang="en-US" sz="1800" b="1" i="0" u="none" strike="noStrike" kern="1200" dirty="0">
                <a:solidFill>
                  <a:srgbClr val="000000"/>
                </a:solidFill>
                <a:effectLst/>
                <a:latin typeface="Verdana" panose="020B0604030504040204" pitchFamily="34" charset="0"/>
                <a:ea typeface="Verdana" panose="020B0604030504040204" pitchFamily="34" charset="0"/>
              </a:rPr>
              <a:t>  What amount is spent on each item of the categories with highest and 2</a:t>
            </a:r>
            <a:r>
              <a:rPr lang="en-US" sz="1800" b="1" i="0" u="none" strike="noStrike" kern="1200" baseline="30000" dirty="0">
                <a:solidFill>
                  <a:srgbClr val="000000"/>
                </a:solidFill>
                <a:effectLst/>
                <a:latin typeface="Verdana" panose="020B0604030504040204" pitchFamily="34" charset="0"/>
                <a:ea typeface="Verdana" panose="020B0604030504040204" pitchFamily="34" charset="0"/>
              </a:rPr>
              <a:t>nd</a:t>
            </a:r>
            <a:r>
              <a:rPr lang="en-US" sz="1800" b="1" i="0" u="none" strike="noStrike" kern="1200" dirty="0">
                <a:solidFill>
                  <a:srgbClr val="000000"/>
                </a:solidFill>
                <a:effectLst/>
                <a:latin typeface="Verdana" panose="020B0604030504040204" pitchFamily="34" charset="0"/>
                <a:ea typeface="Verdana" panose="020B0604030504040204" pitchFamily="34" charset="0"/>
              </a:rPr>
              <a:t> highest expense amount (Pivot Table)</a:t>
            </a:r>
            <a:endParaRPr lang="en-IN" sz="1800" b="1" i="0" u="none" strike="noStrike" dirty="0">
              <a:effectLst/>
              <a:latin typeface="Arial" panose="020B0604020202020204" pitchFamily="34" charset="0"/>
            </a:endParaRPr>
          </a:p>
          <a:p>
            <a:pPr marR="0" algn="l" rtl="0" eaLnBrk="1" fontAlgn="auto" latinLnBrk="0" hangingPunct="1">
              <a:spcBef>
                <a:spcPts val="600"/>
              </a:spcBef>
              <a:spcAft>
                <a:spcPts val="0"/>
              </a:spcAft>
              <a:buFont typeface="Wingdings" panose="05000000000000000000" pitchFamily="2" charset="2"/>
              <a:buChar char="v"/>
            </a:pPr>
            <a:r>
              <a:rPr lang="en-US" sz="1800" b="1" i="0" u="none" strike="noStrike" kern="1200" dirty="0">
                <a:solidFill>
                  <a:srgbClr val="000000"/>
                </a:solidFill>
                <a:effectLst/>
                <a:latin typeface="Verdana" panose="020B0604030504040204" pitchFamily="34" charset="0"/>
                <a:ea typeface="Verdana" panose="020B0604030504040204" pitchFamily="34" charset="0"/>
              </a:rPr>
              <a:t>  Visually represent the data with data bars </a:t>
            </a:r>
            <a:r>
              <a:rPr lang="en-US" sz="1800" b="1" i="0" u="none" strike="noStrike" kern="1200" baseline="0" dirty="0">
                <a:solidFill>
                  <a:srgbClr val="000000"/>
                </a:solidFill>
                <a:effectLst/>
                <a:latin typeface="Verdana" panose="020B0604030504040204" pitchFamily="34" charset="0"/>
                <a:ea typeface="Verdana" panose="020B0604030504040204" pitchFamily="34" charset="0"/>
              </a:rPr>
              <a:t>(</a:t>
            </a:r>
            <a:r>
              <a:rPr lang="en-US" sz="1800" b="1" i="0" u="none" strike="noStrike" kern="1200" dirty="0">
                <a:solidFill>
                  <a:srgbClr val="000000"/>
                </a:solidFill>
                <a:effectLst/>
                <a:latin typeface="Verdana" panose="020B0604030504040204" pitchFamily="34" charset="0"/>
                <a:ea typeface="Verdana" panose="020B0604030504040204" pitchFamily="34" charset="0"/>
              </a:rPr>
              <a:t>Conditional formatting)</a:t>
            </a:r>
            <a:endParaRPr lang="en-IN" sz="1800" b="1" i="0" u="none" strike="noStrike"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40350987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CA1B467-0AAC-2005-3166-930B814D1B6E}"/>
              </a:ext>
            </a:extLst>
          </p:cNvPr>
          <p:cNvPicPr>
            <a:picLocks noGrp="1" noChangeAspect="1"/>
          </p:cNvPicPr>
          <p:nvPr>
            <p:ph idx="1"/>
          </p:nvPr>
        </p:nvPicPr>
        <p:blipFill>
          <a:blip r:embed="rId2"/>
          <a:stretch>
            <a:fillRect/>
          </a:stretch>
        </p:blipFill>
        <p:spPr>
          <a:xfrm>
            <a:off x="4049423" y="3659935"/>
            <a:ext cx="4153480" cy="657317"/>
          </a:xfrm>
        </p:spPr>
      </p:pic>
      <p:pic>
        <p:nvPicPr>
          <p:cNvPr id="12" name="Picture 11">
            <a:extLst>
              <a:ext uri="{FF2B5EF4-FFF2-40B4-BE49-F238E27FC236}">
                <a16:creationId xmlns:a16="http://schemas.microsoft.com/office/drawing/2014/main" id="{F52E3F09-3902-BCDD-CA2E-E8F83BAAFB3F}"/>
              </a:ext>
            </a:extLst>
          </p:cNvPr>
          <p:cNvPicPr>
            <a:picLocks noChangeAspect="1"/>
          </p:cNvPicPr>
          <p:nvPr/>
        </p:nvPicPr>
        <p:blipFill>
          <a:blip r:embed="rId3"/>
          <a:stretch>
            <a:fillRect/>
          </a:stretch>
        </p:blipFill>
        <p:spPr>
          <a:xfrm>
            <a:off x="30480" y="0"/>
            <a:ext cx="12192000" cy="6410325"/>
          </a:xfrm>
          <a:prstGeom prst="rect">
            <a:avLst/>
          </a:prstGeom>
        </p:spPr>
      </p:pic>
      <p:pic>
        <p:nvPicPr>
          <p:cNvPr id="9" name="Picture 8">
            <a:extLst>
              <a:ext uri="{FF2B5EF4-FFF2-40B4-BE49-F238E27FC236}">
                <a16:creationId xmlns:a16="http://schemas.microsoft.com/office/drawing/2014/main" id="{08046AC8-B311-17F1-CB34-E6599ED646BD}"/>
              </a:ext>
            </a:extLst>
          </p:cNvPr>
          <p:cNvPicPr>
            <a:picLocks noChangeAspect="1"/>
          </p:cNvPicPr>
          <p:nvPr/>
        </p:nvPicPr>
        <p:blipFill>
          <a:blip r:embed="rId4"/>
          <a:stretch>
            <a:fillRect/>
          </a:stretch>
        </p:blipFill>
        <p:spPr>
          <a:xfrm>
            <a:off x="6126480" y="1628775"/>
            <a:ext cx="5833429" cy="4781549"/>
          </a:xfrm>
          <a:prstGeom prst="rect">
            <a:avLst/>
          </a:prstGeom>
        </p:spPr>
      </p:pic>
      <p:pic>
        <p:nvPicPr>
          <p:cNvPr id="7" name="Picture 6">
            <a:extLst>
              <a:ext uri="{FF2B5EF4-FFF2-40B4-BE49-F238E27FC236}">
                <a16:creationId xmlns:a16="http://schemas.microsoft.com/office/drawing/2014/main" id="{502CACE1-E128-C2DF-BCAA-DCD86AFDA898}"/>
              </a:ext>
            </a:extLst>
          </p:cNvPr>
          <p:cNvPicPr>
            <a:picLocks noChangeAspect="1"/>
          </p:cNvPicPr>
          <p:nvPr/>
        </p:nvPicPr>
        <p:blipFill>
          <a:blip r:embed="rId5"/>
          <a:stretch>
            <a:fillRect/>
          </a:stretch>
        </p:blipFill>
        <p:spPr>
          <a:xfrm>
            <a:off x="292417" y="1628775"/>
            <a:ext cx="5527357" cy="4714875"/>
          </a:xfrm>
          <a:prstGeom prst="rect">
            <a:avLst/>
          </a:prstGeom>
        </p:spPr>
      </p:pic>
      <p:pic>
        <p:nvPicPr>
          <p:cNvPr id="6" name="Picture 5">
            <a:extLst>
              <a:ext uri="{FF2B5EF4-FFF2-40B4-BE49-F238E27FC236}">
                <a16:creationId xmlns:a16="http://schemas.microsoft.com/office/drawing/2014/main" id="{CA35F429-8126-882D-8647-5024B5664BEA}"/>
              </a:ext>
            </a:extLst>
          </p:cNvPr>
          <p:cNvPicPr>
            <a:picLocks noChangeAspect="1"/>
          </p:cNvPicPr>
          <p:nvPr/>
        </p:nvPicPr>
        <p:blipFill>
          <a:blip r:embed="rId2"/>
          <a:stretch>
            <a:fillRect/>
          </a:stretch>
        </p:blipFill>
        <p:spPr>
          <a:xfrm>
            <a:off x="3190585" y="407791"/>
            <a:ext cx="4153480" cy="657317"/>
          </a:xfrm>
          <a:prstGeom prst="rect">
            <a:avLst/>
          </a:prstGeom>
        </p:spPr>
      </p:pic>
      <p:sp>
        <p:nvSpPr>
          <p:cNvPr id="2" name="Title 1">
            <a:extLst>
              <a:ext uri="{FF2B5EF4-FFF2-40B4-BE49-F238E27FC236}">
                <a16:creationId xmlns:a16="http://schemas.microsoft.com/office/drawing/2014/main" id="{6ED3072A-0B2C-86FF-CBF1-97DA6F6F7EEE}"/>
              </a:ext>
            </a:extLst>
          </p:cNvPr>
          <p:cNvSpPr>
            <a:spLocks noGrp="1"/>
          </p:cNvSpPr>
          <p:nvPr>
            <p:ph type="title"/>
          </p:nvPr>
        </p:nvSpPr>
        <p:spPr>
          <a:xfrm>
            <a:off x="-209550" y="-3909"/>
            <a:ext cx="7792402" cy="1069757"/>
          </a:xfrm>
        </p:spPr>
        <p:txBody>
          <a:bodyPr>
            <a:normAutofit fontScale="90000"/>
          </a:bodyPr>
          <a:lstStyle/>
          <a:p>
            <a:pPr algn="ctr"/>
            <a:r>
              <a:rPr lang="en-IN" b="1" u="sng" dirty="0">
                <a:solidFill>
                  <a:schemeClr val="tx1"/>
                </a:solidFill>
              </a:rPr>
              <a:t>Question – 1- Task – 1 &amp; 2</a:t>
            </a:r>
          </a:p>
        </p:txBody>
      </p:sp>
    </p:spTree>
    <p:extLst>
      <p:ext uri="{BB962C8B-B14F-4D97-AF65-F5344CB8AC3E}">
        <p14:creationId xmlns:p14="http://schemas.microsoft.com/office/powerpoint/2010/main" val="363293186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392AAFA-55C2-EE77-77FD-5872E5170E00}"/>
              </a:ext>
            </a:extLst>
          </p:cNvPr>
          <p:cNvCxnSpPr>
            <a:cxnSpLocks/>
          </p:cNvCxnSpPr>
          <p:nvPr/>
        </p:nvCxnSpPr>
        <p:spPr>
          <a:xfrm>
            <a:off x="942974" y="1695450"/>
            <a:ext cx="10477501" cy="0"/>
          </a:xfrm>
          <a:prstGeom prst="line">
            <a:avLst/>
          </a:prstGeom>
          <a:scene3d>
            <a:camera prst="orthographicFront"/>
            <a:lightRig rig="threePt" dir="t"/>
          </a:scene3d>
          <a:sp3d>
            <a:bevelT w="165100" prst="coolSlant"/>
          </a:sp3d>
        </p:spPr>
        <p:style>
          <a:lnRef idx="1">
            <a:schemeClr val="accent6"/>
          </a:lnRef>
          <a:fillRef idx="0">
            <a:schemeClr val="accent6"/>
          </a:fillRef>
          <a:effectRef idx="0">
            <a:schemeClr val="accent6"/>
          </a:effectRef>
          <a:fontRef idx="minor">
            <a:schemeClr val="tx1"/>
          </a:fontRef>
        </p:style>
      </p:cxnSp>
      <p:pic>
        <p:nvPicPr>
          <p:cNvPr id="6" name="Picture 5">
            <a:extLst>
              <a:ext uri="{FF2B5EF4-FFF2-40B4-BE49-F238E27FC236}">
                <a16:creationId xmlns:a16="http://schemas.microsoft.com/office/drawing/2014/main" id="{C188E9E0-DD73-6514-A917-D0BE7AB2C015}"/>
              </a:ext>
            </a:extLst>
          </p:cNvPr>
          <p:cNvPicPr>
            <a:picLocks noChangeAspect="1"/>
          </p:cNvPicPr>
          <p:nvPr/>
        </p:nvPicPr>
        <p:blipFill>
          <a:blip r:embed="rId2"/>
          <a:stretch>
            <a:fillRect/>
          </a:stretch>
        </p:blipFill>
        <p:spPr>
          <a:xfrm>
            <a:off x="0" y="0"/>
            <a:ext cx="12192000" cy="6414494"/>
          </a:xfrm>
          <a:prstGeom prst="rect">
            <a:avLst/>
          </a:prstGeom>
        </p:spPr>
      </p:pic>
      <p:pic>
        <p:nvPicPr>
          <p:cNvPr id="5" name="Content Placeholder 4">
            <a:extLst>
              <a:ext uri="{FF2B5EF4-FFF2-40B4-BE49-F238E27FC236}">
                <a16:creationId xmlns:a16="http://schemas.microsoft.com/office/drawing/2014/main" id="{4FBCE815-9E3C-12EF-351A-7BE8C7647BC9}"/>
              </a:ext>
            </a:extLst>
          </p:cNvPr>
          <p:cNvPicPr>
            <a:picLocks noGrp="1" noChangeAspect="1"/>
          </p:cNvPicPr>
          <p:nvPr>
            <p:ph idx="1"/>
          </p:nvPr>
        </p:nvPicPr>
        <p:blipFill>
          <a:blip r:embed="rId3"/>
          <a:stretch>
            <a:fillRect/>
          </a:stretch>
        </p:blipFill>
        <p:spPr>
          <a:xfrm>
            <a:off x="228599" y="1512878"/>
            <a:ext cx="5295901" cy="4798073"/>
          </a:xfrm>
        </p:spPr>
      </p:pic>
      <p:pic>
        <p:nvPicPr>
          <p:cNvPr id="7" name="Picture 6">
            <a:extLst>
              <a:ext uri="{FF2B5EF4-FFF2-40B4-BE49-F238E27FC236}">
                <a16:creationId xmlns:a16="http://schemas.microsoft.com/office/drawing/2014/main" id="{595F4533-EBF7-C0B0-819E-A220C675BC9E}"/>
              </a:ext>
            </a:extLst>
          </p:cNvPr>
          <p:cNvPicPr>
            <a:picLocks noChangeAspect="1"/>
          </p:cNvPicPr>
          <p:nvPr/>
        </p:nvPicPr>
        <p:blipFill>
          <a:blip r:embed="rId4"/>
          <a:stretch>
            <a:fillRect/>
          </a:stretch>
        </p:blipFill>
        <p:spPr>
          <a:xfrm>
            <a:off x="5924551" y="1512878"/>
            <a:ext cx="6038850" cy="4842330"/>
          </a:xfrm>
          <a:prstGeom prst="rect">
            <a:avLst/>
          </a:prstGeom>
        </p:spPr>
      </p:pic>
      <p:pic>
        <p:nvPicPr>
          <p:cNvPr id="10" name="Picture 9">
            <a:extLst>
              <a:ext uri="{FF2B5EF4-FFF2-40B4-BE49-F238E27FC236}">
                <a16:creationId xmlns:a16="http://schemas.microsoft.com/office/drawing/2014/main" id="{C4E384D8-0BA0-EDBA-6D92-BFBD5E792926}"/>
              </a:ext>
            </a:extLst>
          </p:cNvPr>
          <p:cNvPicPr>
            <a:picLocks noChangeAspect="1"/>
          </p:cNvPicPr>
          <p:nvPr/>
        </p:nvPicPr>
        <p:blipFill>
          <a:blip r:embed="rId5"/>
          <a:stretch>
            <a:fillRect/>
          </a:stretch>
        </p:blipFill>
        <p:spPr>
          <a:xfrm>
            <a:off x="4106599" y="597758"/>
            <a:ext cx="4284925" cy="657317"/>
          </a:xfrm>
          <a:prstGeom prst="rect">
            <a:avLst/>
          </a:prstGeom>
        </p:spPr>
      </p:pic>
      <p:sp>
        <p:nvSpPr>
          <p:cNvPr id="2" name="Title 1">
            <a:extLst>
              <a:ext uri="{FF2B5EF4-FFF2-40B4-BE49-F238E27FC236}">
                <a16:creationId xmlns:a16="http://schemas.microsoft.com/office/drawing/2014/main" id="{39F478A7-3BA7-5673-29EB-EB26BC1F6489}"/>
              </a:ext>
            </a:extLst>
          </p:cNvPr>
          <p:cNvSpPr>
            <a:spLocks noGrp="1"/>
          </p:cNvSpPr>
          <p:nvPr>
            <p:ph type="title"/>
          </p:nvPr>
        </p:nvSpPr>
        <p:spPr>
          <a:xfrm>
            <a:off x="-826770" y="418141"/>
            <a:ext cx="10058400" cy="965835"/>
          </a:xfrm>
        </p:spPr>
        <p:txBody>
          <a:bodyPr/>
          <a:lstStyle/>
          <a:p>
            <a:pPr algn="ctr"/>
            <a:r>
              <a:rPr lang="en-IN" b="1" u="sng" dirty="0"/>
              <a:t>Question</a:t>
            </a:r>
            <a:r>
              <a:rPr lang="en-IN" u="sng" dirty="0"/>
              <a:t> </a:t>
            </a:r>
            <a:r>
              <a:rPr lang="en-IN" b="1" u="sng" dirty="0"/>
              <a:t>– 2 - Task – 1 &amp; 2</a:t>
            </a:r>
          </a:p>
        </p:txBody>
      </p:sp>
    </p:spTree>
    <p:extLst>
      <p:ext uri="{BB962C8B-B14F-4D97-AF65-F5344CB8AC3E}">
        <p14:creationId xmlns:p14="http://schemas.microsoft.com/office/powerpoint/2010/main" val="2887256008"/>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03CEE9-7DF7-62C3-8B01-3CFA3DE5C3E7}"/>
              </a:ext>
            </a:extLst>
          </p:cNvPr>
          <p:cNvPicPr>
            <a:picLocks noChangeAspect="1"/>
          </p:cNvPicPr>
          <p:nvPr/>
        </p:nvPicPr>
        <p:blipFill>
          <a:blip r:embed="rId2"/>
          <a:stretch>
            <a:fillRect/>
          </a:stretch>
        </p:blipFill>
        <p:spPr>
          <a:xfrm>
            <a:off x="0" y="-1"/>
            <a:ext cx="12192000" cy="6381981"/>
          </a:xfrm>
          <a:prstGeom prst="rect">
            <a:avLst/>
          </a:prstGeom>
        </p:spPr>
      </p:pic>
      <p:pic>
        <p:nvPicPr>
          <p:cNvPr id="5" name="Content Placeholder 4">
            <a:extLst>
              <a:ext uri="{FF2B5EF4-FFF2-40B4-BE49-F238E27FC236}">
                <a16:creationId xmlns:a16="http://schemas.microsoft.com/office/drawing/2014/main" id="{6FD5C990-50AB-5601-EA12-56317DED6A84}"/>
              </a:ext>
            </a:extLst>
          </p:cNvPr>
          <p:cNvPicPr>
            <a:picLocks noGrp="1" noChangeAspect="1"/>
          </p:cNvPicPr>
          <p:nvPr>
            <p:ph idx="1"/>
          </p:nvPr>
        </p:nvPicPr>
        <p:blipFill>
          <a:blip r:embed="rId3"/>
          <a:stretch>
            <a:fillRect/>
          </a:stretch>
        </p:blipFill>
        <p:spPr>
          <a:xfrm>
            <a:off x="220980" y="1609960"/>
            <a:ext cx="5332095" cy="4772020"/>
          </a:xfrm>
        </p:spPr>
      </p:pic>
      <p:cxnSp>
        <p:nvCxnSpPr>
          <p:cNvPr id="9" name="Straight Connector 8">
            <a:extLst>
              <a:ext uri="{FF2B5EF4-FFF2-40B4-BE49-F238E27FC236}">
                <a16:creationId xmlns:a16="http://schemas.microsoft.com/office/drawing/2014/main" id="{0F4E4D15-09AE-78E2-5070-1CC13C836E14}"/>
              </a:ext>
            </a:extLst>
          </p:cNvPr>
          <p:cNvCxnSpPr/>
          <p:nvPr/>
        </p:nvCxnSpPr>
        <p:spPr>
          <a:xfrm>
            <a:off x="1135380" y="1485900"/>
            <a:ext cx="10666095" cy="0"/>
          </a:xfrm>
          <a:prstGeom prst="line">
            <a:avLst/>
          </a:prstGeom>
          <a:scene3d>
            <a:camera prst="orthographicFront"/>
            <a:lightRig rig="threePt" dir="t"/>
          </a:scene3d>
          <a:sp3d>
            <a:bevelT w="165100" prst="coolSlant"/>
          </a:sp3d>
        </p:spPr>
        <p:style>
          <a:lnRef idx="1">
            <a:schemeClr val="accent6"/>
          </a:lnRef>
          <a:fillRef idx="0">
            <a:schemeClr val="accent6"/>
          </a:fillRef>
          <a:effectRef idx="0">
            <a:schemeClr val="accent6"/>
          </a:effectRef>
          <a:fontRef idx="minor">
            <a:schemeClr val="tx1"/>
          </a:fontRef>
        </p:style>
      </p:cxnSp>
      <p:pic>
        <p:nvPicPr>
          <p:cNvPr id="7" name="Picture 6">
            <a:extLst>
              <a:ext uri="{FF2B5EF4-FFF2-40B4-BE49-F238E27FC236}">
                <a16:creationId xmlns:a16="http://schemas.microsoft.com/office/drawing/2014/main" id="{5153AF58-1120-2924-BF5E-D018B791B398}"/>
              </a:ext>
            </a:extLst>
          </p:cNvPr>
          <p:cNvPicPr>
            <a:picLocks noChangeAspect="1"/>
          </p:cNvPicPr>
          <p:nvPr/>
        </p:nvPicPr>
        <p:blipFill>
          <a:blip r:embed="rId4"/>
          <a:stretch>
            <a:fillRect/>
          </a:stretch>
        </p:blipFill>
        <p:spPr>
          <a:xfrm>
            <a:off x="5774055" y="1609960"/>
            <a:ext cx="6065521" cy="4772021"/>
          </a:xfrm>
          <a:prstGeom prst="rect">
            <a:avLst/>
          </a:prstGeom>
        </p:spPr>
      </p:pic>
      <p:pic>
        <p:nvPicPr>
          <p:cNvPr id="8" name="Picture 7">
            <a:extLst>
              <a:ext uri="{FF2B5EF4-FFF2-40B4-BE49-F238E27FC236}">
                <a16:creationId xmlns:a16="http://schemas.microsoft.com/office/drawing/2014/main" id="{BCA52DCD-8A3C-3F45-D498-4A47AD85B383}"/>
              </a:ext>
            </a:extLst>
          </p:cNvPr>
          <p:cNvPicPr>
            <a:picLocks noChangeAspect="1"/>
          </p:cNvPicPr>
          <p:nvPr/>
        </p:nvPicPr>
        <p:blipFill>
          <a:blip r:embed="rId5"/>
          <a:stretch>
            <a:fillRect/>
          </a:stretch>
        </p:blipFill>
        <p:spPr>
          <a:xfrm>
            <a:off x="3935730" y="414291"/>
            <a:ext cx="4153480" cy="657317"/>
          </a:xfrm>
          <a:prstGeom prst="rect">
            <a:avLst/>
          </a:prstGeom>
        </p:spPr>
      </p:pic>
      <p:sp>
        <p:nvSpPr>
          <p:cNvPr id="2" name="Title 1">
            <a:extLst>
              <a:ext uri="{FF2B5EF4-FFF2-40B4-BE49-F238E27FC236}">
                <a16:creationId xmlns:a16="http://schemas.microsoft.com/office/drawing/2014/main" id="{EDC63A07-0A8C-43EF-B8E6-945368D903B7}"/>
              </a:ext>
            </a:extLst>
          </p:cNvPr>
          <p:cNvSpPr>
            <a:spLocks noGrp="1"/>
          </p:cNvSpPr>
          <p:nvPr>
            <p:ph type="title"/>
          </p:nvPr>
        </p:nvSpPr>
        <p:spPr>
          <a:xfrm>
            <a:off x="-988695" y="401964"/>
            <a:ext cx="10058400" cy="748452"/>
          </a:xfrm>
        </p:spPr>
        <p:txBody>
          <a:bodyPr/>
          <a:lstStyle/>
          <a:p>
            <a:pPr algn="ctr"/>
            <a:r>
              <a:rPr lang="en-IN" b="1" u="sng" dirty="0"/>
              <a:t>Question – 3- Task – 1 &amp; 2</a:t>
            </a:r>
          </a:p>
        </p:txBody>
      </p:sp>
    </p:spTree>
    <p:extLst>
      <p:ext uri="{BB962C8B-B14F-4D97-AF65-F5344CB8AC3E}">
        <p14:creationId xmlns:p14="http://schemas.microsoft.com/office/powerpoint/2010/main" val="2547803739"/>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084854B-C084-1667-D8B8-B2BFCFF306F8}"/>
              </a:ext>
            </a:extLst>
          </p:cNvPr>
          <p:cNvCxnSpPr>
            <a:cxnSpLocks/>
          </p:cNvCxnSpPr>
          <p:nvPr/>
        </p:nvCxnSpPr>
        <p:spPr>
          <a:xfrm>
            <a:off x="579524" y="1495425"/>
            <a:ext cx="11012401" cy="0"/>
          </a:xfrm>
          <a:prstGeom prst="line">
            <a:avLst/>
          </a:prstGeom>
          <a:scene3d>
            <a:camera prst="orthographicFront"/>
            <a:lightRig rig="threePt" dir="t"/>
          </a:scene3d>
          <a:sp3d>
            <a:bevelT w="165100" prst="coolSlant"/>
          </a:sp3d>
        </p:spPr>
        <p:style>
          <a:lnRef idx="1">
            <a:schemeClr val="accent6"/>
          </a:lnRef>
          <a:fillRef idx="0">
            <a:schemeClr val="accent6"/>
          </a:fillRef>
          <a:effectRef idx="0">
            <a:schemeClr val="accent6"/>
          </a:effectRef>
          <a:fontRef idx="minor">
            <a:schemeClr val="tx1"/>
          </a:fontRef>
        </p:style>
      </p:cxnSp>
      <p:pic>
        <p:nvPicPr>
          <p:cNvPr id="4" name="Picture 3">
            <a:extLst>
              <a:ext uri="{FF2B5EF4-FFF2-40B4-BE49-F238E27FC236}">
                <a16:creationId xmlns:a16="http://schemas.microsoft.com/office/drawing/2014/main" id="{EC3F33B5-7591-7931-BA3B-9BA9533F17C6}"/>
              </a:ext>
            </a:extLst>
          </p:cNvPr>
          <p:cNvPicPr>
            <a:picLocks noChangeAspect="1"/>
          </p:cNvPicPr>
          <p:nvPr/>
        </p:nvPicPr>
        <p:blipFill>
          <a:blip r:embed="rId2"/>
          <a:stretch>
            <a:fillRect/>
          </a:stretch>
        </p:blipFill>
        <p:spPr>
          <a:xfrm>
            <a:off x="0" y="0"/>
            <a:ext cx="12192000" cy="6372224"/>
          </a:xfrm>
          <a:prstGeom prst="rect">
            <a:avLst/>
          </a:prstGeom>
        </p:spPr>
      </p:pic>
      <p:pic>
        <p:nvPicPr>
          <p:cNvPr id="5" name="Content Placeholder 4">
            <a:extLst>
              <a:ext uri="{FF2B5EF4-FFF2-40B4-BE49-F238E27FC236}">
                <a16:creationId xmlns:a16="http://schemas.microsoft.com/office/drawing/2014/main" id="{F1A07D1A-54CC-F984-50D2-C63BDDA94D37}"/>
              </a:ext>
            </a:extLst>
          </p:cNvPr>
          <p:cNvPicPr>
            <a:picLocks noGrp="1" noChangeAspect="1"/>
          </p:cNvPicPr>
          <p:nvPr>
            <p:ph idx="1"/>
          </p:nvPr>
        </p:nvPicPr>
        <p:blipFill>
          <a:blip r:embed="rId3"/>
          <a:stretch>
            <a:fillRect/>
          </a:stretch>
        </p:blipFill>
        <p:spPr>
          <a:xfrm>
            <a:off x="164985" y="1465374"/>
            <a:ext cx="5771948" cy="4906850"/>
          </a:xfrm>
        </p:spPr>
      </p:pic>
      <p:pic>
        <p:nvPicPr>
          <p:cNvPr id="7" name="Picture 6">
            <a:extLst>
              <a:ext uri="{FF2B5EF4-FFF2-40B4-BE49-F238E27FC236}">
                <a16:creationId xmlns:a16="http://schemas.microsoft.com/office/drawing/2014/main" id="{EB05A1B4-9A89-A36D-0121-CF3CF80D796B}"/>
              </a:ext>
            </a:extLst>
          </p:cNvPr>
          <p:cNvPicPr>
            <a:picLocks noChangeAspect="1"/>
          </p:cNvPicPr>
          <p:nvPr/>
        </p:nvPicPr>
        <p:blipFill>
          <a:blip r:embed="rId4"/>
          <a:stretch>
            <a:fillRect/>
          </a:stretch>
        </p:blipFill>
        <p:spPr>
          <a:xfrm>
            <a:off x="6096000" y="1465374"/>
            <a:ext cx="5910464" cy="4906850"/>
          </a:xfrm>
          <a:prstGeom prst="rect">
            <a:avLst/>
          </a:prstGeom>
        </p:spPr>
      </p:pic>
      <p:pic>
        <p:nvPicPr>
          <p:cNvPr id="9" name="Picture 8">
            <a:extLst>
              <a:ext uri="{FF2B5EF4-FFF2-40B4-BE49-F238E27FC236}">
                <a16:creationId xmlns:a16="http://schemas.microsoft.com/office/drawing/2014/main" id="{23B11DAC-6F51-12FF-49BE-5A79D4EA8017}"/>
              </a:ext>
            </a:extLst>
          </p:cNvPr>
          <p:cNvPicPr>
            <a:picLocks noChangeAspect="1"/>
          </p:cNvPicPr>
          <p:nvPr/>
        </p:nvPicPr>
        <p:blipFill>
          <a:blip r:embed="rId5"/>
          <a:stretch>
            <a:fillRect/>
          </a:stretch>
        </p:blipFill>
        <p:spPr>
          <a:xfrm>
            <a:off x="4019260" y="339429"/>
            <a:ext cx="4153480" cy="657317"/>
          </a:xfrm>
          <a:prstGeom prst="rect">
            <a:avLst/>
          </a:prstGeom>
        </p:spPr>
      </p:pic>
      <p:sp>
        <p:nvSpPr>
          <p:cNvPr id="2" name="Title 1">
            <a:extLst>
              <a:ext uri="{FF2B5EF4-FFF2-40B4-BE49-F238E27FC236}">
                <a16:creationId xmlns:a16="http://schemas.microsoft.com/office/drawing/2014/main" id="{23C34F92-D4DF-AD2C-9B6F-1B18A1B09481}"/>
              </a:ext>
            </a:extLst>
          </p:cNvPr>
          <p:cNvSpPr>
            <a:spLocks noGrp="1"/>
          </p:cNvSpPr>
          <p:nvPr>
            <p:ph type="title"/>
          </p:nvPr>
        </p:nvSpPr>
        <p:spPr>
          <a:xfrm>
            <a:off x="-836295" y="203097"/>
            <a:ext cx="10058400" cy="851535"/>
          </a:xfrm>
        </p:spPr>
        <p:txBody>
          <a:bodyPr/>
          <a:lstStyle/>
          <a:p>
            <a:pPr algn="ctr"/>
            <a:r>
              <a:rPr lang="en-IN" b="1" u="sng" dirty="0"/>
              <a:t>Question – 4 - Task – 1 &amp; 2</a:t>
            </a:r>
            <a:endParaRPr lang="en-IN" b="1" dirty="0"/>
          </a:p>
        </p:txBody>
      </p:sp>
    </p:spTree>
    <p:extLst>
      <p:ext uri="{BB962C8B-B14F-4D97-AF65-F5344CB8AC3E}">
        <p14:creationId xmlns:p14="http://schemas.microsoft.com/office/powerpoint/2010/main" val="2945147762"/>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120FF-4E7B-BD6F-4464-BB004001B6ED}"/>
              </a:ext>
            </a:extLst>
          </p:cNvPr>
          <p:cNvSpPr>
            <a:spLocks noGrp="1"/>
          </p:cNvSpPr>
          <p:nvPr>
            <p:ph type="title"/>
          </p:nvPr>
        </p:nvSpPr>
        <p:spPr>
          <a:xfrm>
            <a:off x="1392555" y="-292204"/>
            <a:ext cx="10058400" cy="1819274"/>
          </a:xfrm>
        </p:spPr>
        <p:txBody>
          <a:bodyPr>
            <a:noAutofit/>
          </a:bodyPr>
          <a:lstStyle/>
          <a:p>
            <a:pPr algn="ctr">
              <a:lnSpc>
                <a:spcPct val="150000"/>
              </a:lnSpc>
            </a:pPr>
            <a:r>
              <a:rPr lang="en-US" sz="4400" u="sng" dirty="0"/>
              <a:t>Project 1 - Part 2 – Tasks</a:t>
            </a:r>
            <a:br>
              <a:rPr lang="en-US" sz="4800" b="1" u="sng" dirty="0"/>
            </a:br>
            <a:r>
              <a:rPr lang="en-US" sz="2400" b="1" u="sng" dirty="0"/>
              <a:t>Part 1 - Task Responsibilities</a:t>
            </a:r>
            <a:endParaRPr lang="en-IN" sz="2400" dirty="0"/>
          </a:p>
        </p:txBody>
      </p:sp>
      <p:sp>
        <p:nvSpPr>
          <p:cNvPr id="3" name="Content Placeholder 2">
            <a:extLst>
              <a:ext uri="{FF2B5EF4-FFF2-40B4-BE49-F238E27FC236}">
                <a16:creationId xmlns:a16="http://schemas.microsoft.com/office/drawing/2014/main" id="{7503FC84-C39E-CB3F-EA47-C1FB236CC016}"/>
              </a:ext>
            </a:extLst>
          </p:cNvPr>
          <p:cNvSpPr>
            <a:spLocks noGrp="1"/>
          </p:cNvSpPr>
          <p:nvPr>
            <p:ph idx="1"/>
          </p:nvPr>
        </p:nvSpPr>
        <p:spPr>
          <a:xfrm>
            <a:off x="1066800" y="1527070"/>
            <a:ext cx="10058400" cy="4702280"/>
          </a:xfrm>
        </p:spPr>
        <p:txBody>
          <a:bodyPr>
            <a:normAutofit fontScale="92500" lnSpcReduction="20000"/>
          </a:bodyPr>
          <a:lstStyle/>
          <a:p>
            <a:pPr marL="0" indent="0" algn="l" rtl="0" eaLnBrk="1" fontAlgn="ctr" latinLnBrk="0" hangingPunct="1">
              <a:spcBef>
                <a:spcPts val="0"/>
              </a:spcBef>
              <a:spcAft>
                <a:spcPts val="0"/>
              </a:spcAft>
              <a:buClrTx/>
              <a:buSzPts val="1400"/>
              <a:buNone/>
            </a:pPr>
            <a:endParaRPr lang="en-US" sz="1800" b="0" i="0" u="none" strike="noStrike" kern="1200" dirty="0">
              <a:solidFill>
                <a:srgbClr val="000000"/>
              </a:solidFill>
              <a:effectLst/>
              <a:latin typeface="Verdana" panose="020B0604030504040204" pitchFamily="34" charset="0"/>
              <a:ea typeface="Verdana" panose="020B0604030504040204" pitchFamily="34" charset="0"/>
            </a:endParaRPr>
          </a:p>
          <a:p>
            <a:pPr algn="l" rtl="0" eaLnBrk="1" fontAlgn="ctr" latinLnBrk="0" hangingPunct="1">
              <a:spcBef>
                <a:spcPts val="0"/>
              </a:spcBef>
              <a:spcAft>
                <a:spcPts val="0"/>
              </a:spcAft>
              <a:buClrTx/>
              <a:buSzPts val="1400"/>
              <a:buFont typeface="Wingdings" panose="05000000000000000000" pitchFamily="2" charset="2"/>
              <a:buChar char="v"/>
            </a:pPr>
            <a:endParaRPr lang="en-US" sz="1800" b="0" i="0" u="none" strike="noStrike" kern="1200" dirty="0">
              <a:solidFill>
                <a:srgbClr val="000000"/>
              </a:solidFill>
              <a:effectLst/>
              <a:latin typeface="Verdana" panose="020B0604030504040204" pitchFamily="34" charset="0"/>
              <a:ea typeface="Verdana" panose="020B0604030504040204" pitchFamily="34" charset="0"/>
            </a:endParaRPr>
          </a:p>
          <a:p>
            <a:pPr algn="l" rtl="0" eaLnBrk="1" fontAlgn="ctr" latinLnBrk="0" hangingPunct="1">
              <a:spcBef>
                <a:spcPts val="0"/>
              </a:spcBef>
              <a:spcAft>
                <a:spcPts val="0"/>
              </a:spcAft>
              <a:buClrTx/>
              <a:buSzPts val="1400"/>
              <a:buFont typeface="Wingdings" panose="05000000000000000000" pitchFamily="2" charset="2"/>
              <a:buChar char="v"/>
            </a:pPr>
            <a:endParaRPr lang="en-US" sz="1800" b="0" i="0" u="none" strike="noStrike" kern="1200" dirty="0">
              <a:solidFill>
                <a:srgbClr val="000000"/>
              </a:solidFill>
              <a:effectLst/>
              <a:latin typeface="Verdana" panose="020B0604030504040204" pitchFamily="34" charset="0"/>
              <a:ea typeface="Verdana" panose="020B0604030504040204" pitchFamily="34" charset="0"/>
            </a:endParaRPr>
          </a:p>
          <a:p>
            <a:pPr algn="l" rtl="0" eaLnBrk="1" fontAlgn="ctr" latinLnBrk="0" hangingPunct="1">
              <a:spcBef>
                <a:spcPts val="0"/>
              </a:spcBef>
              <a:spcAft>
                <a:spcPts val="0"/>
              </a:spcAft>
              <a:buClrTx/>
              <a:buSzPts val="1400"/>
              <a:buFont typeface="Wingdings" panose="05000000000000000000" pitchFamily="2" charset="2"/>
              <a:buChar char="v"/>
            </a:pPr>
            <a:r>
              <a:rPr lang="en-US" sz="1800" b="0" i="0" u="none" strike="noStrike" kern="1200" dirty="0">
                <a:solidFill>
                  <a:srgbClr val="000000"/>
                </a:solidFill>
                <a:effectLst/>
                <a:latin typeface="Verdana" panose="020B0604030504040204" pitchFamily="34" charset="0"/>
                <a:ea typeface="Verdana" panose="020B0604030504040204" pitchFamily="34" charset="0"/>
              </a:rPr>
              <a:t> Month-wise trend of expenses (Pivot table and chart)</a:t>
            </a:r>
            <a:endParaRPr lang="en-IN" sz="1800" b="0" i="0" u="none" strike="noStrike" dirty="0">
              <a:effectLst/>
              <a:latin typeface="Arial" panose="020B0604020202020204" pitchFamily="34" charset="0"/>
            </a:endParaRPr>
          </a:p>
          <a:p>
            <a:pPr algn="l" rtl="0" eaLnBrk="1" fontAlgn="ctr" latinLnBrk="0" hangingPunct="1">
              <a:spcBef>
                <a:spcPts val="0"/>
              </a:spcBef>
              <a:spcAft>
                <a:spcPts val="0"/>
              </a:spcAft>
              <a:buFont typeface="Wingdings" panose="05000000000000000000" pitchFamily="2" charset="2"/>
              <a:buChar char="v"/>
            </a:pPr>
            <a:r>
              <a:rPr lang="en-US" sz="1800" b="0" i="0" u="none" strike="noStrike" kern="1200" dirty="0">
                <a:solidFill>
                  <a:srgbClr val="000000"/>
                </a:solidFill>
                <a:effectLst/>
                <a:latin typeface="Verdana" panose="020B0604030504040204" pitchFamily="34" charset="0"/>
                <a:ea typeface="Verdana" panose="020B0604030504040204" pitchFamily="34" charset="0"/>
              </a:rPr>
              <a:t> Find out the month Nitin spent the most</a:t>
            </a:r>
            <a:endParaRPr lang="en-IN" sz="1800" b="0" i="0" u="none" strike="noStrike" dirty="0">
              <a:effectLst/>
              <a:latin typeface="Arial" panose="020B0604020202020204" pitchFamily="34" charset="0"/>
            </a:endParaRPr>
          </a:p>
          <a:p>
            <a:pPr algn="l" rtl="0" eaLnBrk="1" fontAlgn="ctr" latinLnBrk="0" hangingPunct="1">
              <a:spcBef>
                <a:spcPts val="0"/>
              </a:spcBef>
              <a:spcAft>
                <a:spcPts val="0"/>
              </a:spcAft>
              <a:buFont typeface="Wingdings" panose="05000000000000000000" pitchFamily="2" charset="2"/>
              <a:buChar char="v"/>
            </a:pPr>
            <a:endParaRPr lang="en-US" sz="1800" b="0" i="0" u="none" strike="noStrike" kern="1200" dirty="0">
              <a:solidFill>
                <a:srgbClr val="000000"/>
              </a:solidFill>
              <a:effectLst/>
              <a:latin typeface="Verdana" panose="020B0604030504040204" pitchFamily="34" charset="0"/>
              <a:ea typeface="Verdana" panose="020B0604030504040204" pitchFamily="34" charset="0"/>
            </a:endParaRPr>
          </a:p>
          <a:p>
            <a:pPr algn="l" rtl="0" eaLnBrk="1" fontAlgn="ctr" latinLnBrk="0" hangingPunct="1">
              <a:spcBef>
                <a:spcPts val="0"/>
              </a:spcBef>
              <a:spcAft>
                <a:spcPts val="0"/>
              </a:spcAft>
              <a:buFont typeface="Wingdings" panose="05000000000000000000" pitchFamily="2" charset="2"/>
              <a:buChar char="v"/>
            </a:pPr>
            <a:r>
              <a:rPr lang="en-US" sz="1800" b="0" i="0" u="none" strike="noStrike" kern="1200" dirty="0">
                <a:solidFill>
                  <a:srgbClr val="000000"/>
                </a:solidFill>
                <a:effectLst/>
                <a:latin typeface="Verdana" panose="020B0604030504040204" pitchFamily="34" charset="0"/>
                <a:ea typeface="Verdana" panose="020B0604030504040204" pitchFamily="34" charset="0"/>
              </a:rPr>
              <a:t> Category wise expenses (Pivot table)</a:t>
            </a:r>
          </a:p>
          <a:p>
            <a:pPr algn="l" rtl="0" eaLnBrk="1" fontAlgn="ctr" latinLnBrk="0" hangingPunct="1">
              <a:spcBef>
                <a:spcPts val="0"/>
              </a:spcBef>
              <a:spcAft>
                <a:spcPts val="0"/>
              </a:spcAft>
              <a:buFont typeface="Wingdings" panose="05000000000000000000" pitchFamily="2" charset="2"/>
              <a:buChar char="v"/>
            </a:pPr>
            <a:r>
              <a:rPr lang="en-US" sz="1800" b="0" i="0" u="none" strike="noStrike" kern="1200" dirty="0">
                <a:solidFill>
                  <a:srgbClr val="000000"/>
                </a:solidFill>
                <a:effectLst/>
                <a:latin typeface="Verdana" panose="020B0604030504040204" pitchFamily="34" charset="0"/>
                <a:ea typeface="Verdana" panose="020B0604030504040204" pitchFamily="34" charset="0"/>
              </a:rPr>
              <a:t> Visually represent it with data bars to display categories with the highest and </a:t>
            </a:r>
          </a:p>
          <a:p>
            <a:pPr marL="0" indent="0" algn="l" rtl="0" eaLnBrk="1" fontAlgn="ctr" latinLnBrk="0" hangingPunct="1">
              <a:spcBef>
                <a:spcPts val="0"/>
              </a:spcBef>
              <a:spcAft>
                <a:spcPts val="0"/>
              </a:spcAft>
              <a:buNone/>
            </a:pPr>
            <a:r>
              <a:rPr lang="en-US" sz="1800" dirty="0">
                <a:solidFill>
                  <a:srgbClr val="000000"/>
                </a:solidFill>
                <a:latin typeface="Verdana" panose="020B0604030504040204" pitchFamily="34" charset="0"/>
                <a:ea typeface="Verdana" panose="020B0604030504040204" pitchFamily="34" charset="0"/>
              </a:rPr>
              <a:t>    </a:t>
            </a:r>
            <a:r>
              <a:rPr lang="en-US" sz="1800" b="0" i="0" u="none" strike="noStrike" kern="1200" dirty="0">
                <a:solidFill>
                  <a:srgbClr val="000000"/>
                </a:solidFill>
                <a:effectLst/>
                <a:latin typeface="Verdana" panose="020B0604030504040204" pitchFamily="34" charset="0"/>
                <a:ea typeface="Verdana" panose="020B0604030504040204" pitchFamily="34" charset="0"/>
              </a:rPr>
              <a:t>lowest expense amount</a:t>
            </a:r>
            <a:endParaRPr lang="en-IN"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buNone/>
            </a:pPr>
            <a:endParaRPr lang="en-US" sz="1800" b="0" i="0" u="none" strike="noStrike" kern="1200" dirty="0">
              <a:solidFill>
                <a:srgbClr val="000000"/>
              </a:solidFill>
              <a:effectLst/>
              <a:latin typeface="Verdana" panose="020B0604030504040204" pitchFamily="34" charset="0"/>
              <a:ea typeface="Verdana" panose="020B0604030504040204" pitchFamily="34" charset="0"/>
            </a:endParaRPr>
          </a:p>
          <a:p>
            <a:pPr marR="0" algn="l" rtl="0" eaLnBrk="1" fontAlgn="auto" latinLnBrk="0" hangingPunct="1">
              <a:spcBef>
                <a:spcPts val="0"/>
              </a:spcBef>
              <a:spcAft>
                <a:spcPts val="0"/>
              </a:spcAft>
              <a:buFont typeface="Wingdings" panose="05000000000000000000" pitchFamily="2" charset="2"/>
              <a:buChar char="v"/>
            </a:pPr>
            <a:r>
              <a:rPr lang="en-US" sz="1800" b="0" i="0" u="none" strike="noStrike" kern="1200" dirty="0">
                <a:solidFill>
                  <a:srgbClr val="000000"/>
                </a:solidFill>
                <a:effectLst/>
                <a:latin typeface="Verdana" panose="020B0604030504040204" pitchFamily="34" charset="0"/>
                <a:ea typeface="Verdana" panose="020B0604030504040204" pitchFamily="34" charset="0"/>
              </a:rPr>
              <a:t> Month-wise expense</a:t>
            </a:r>
            <a:r>
              <a:rPr lang="en-US" sz="1800" b="0" i="0" u="none" strike="noStrike" kern="1200" baseline="0" dirty="0">
                <a:solidFill>
                  <a:srgbClr val="000000"/>
                </a:solidFill>
                <a:effectLst/>
                <a:latin typeface="Verdana" panose="020B0604030504040204" pitchFamily="34" charset="0"/>
                <a:ea typeface="Verdana" panose="020B0604030504040204" pitchFamily="34" charset="0"/>
              </a:rPr>
              <a:t> of each </a:t>
            </a:r>
            <a:r>
              <a:rPr lang="en-US" sz="1800" b="0" i="0" u="none" strike="noStrike" kern="1200" dirty="0">
                <a:solidFill>
                  <a:srgbClr val="000000"/>
                </a:solidFill>
                <a:effectLst/>
                <a:latin typeface="Verdana" panose="020B0604030504040204" pitchFamily="34" charset="0"/>
                <a:ea typeface="Verdana" panose="020B0604030504040204" pitchFamily="34" charset="0"/>
              </a:rPr>
              <a:t>category (Pivot table)</a:t>
            </a:r>
          </a:p>
          <a:p>
            <a:pPr>
              <a:spcBef>
                <a:spcPts val="0"/>
              </a:spcBef>
              <a:spcAft>
                <a:spcPts val="0"/>
              </a:spcAft>
              <a:buFont typeface="Wingdings" panose="05000000000000000000" pitchFamily="2" charset="2"/>
              <a:buChar char="v"/>
            </a:pPr>
            <a:r>
              <a:rPr lang="en-US" sz="1800" b="0" i="0" u="none" strike="noStrike" kern="1200" dirty="0">
                <a:solidFill>
                  <a:srgbClr val="000000"/>
                </a:solidFill>
                <a:effectLst/>
                <a:latin typeface="Verdana" panose="020B0604030504040204" pitchFamily="34" charset="0"/>
                <a:ea typeface="Verdana" panose="020B0604030504040204" pitchFamily="34" charset="0"/>
              </a:rPr>
              <a:t> Find out 2</a:t>
            </a:r>
            <a:r>
              <a:rPr lang="en-US" sz="1800" b="0" i="0" u="none" strike="noStrike" kern="1200" baseline="0" dirty="0">
                <a:solidFill>
                  <a:srgbClr val="000000"/>
                </a:solidFill>
                <a:effectLst/>
                <a:latin typeface="Verdana" panose="020B0604030504040204" pitchFamily="34" charset="0"/>
                <a:ea typeface="Verdana" panose="020B0604030504040204" pitchFamily="34" charset="0"/>
              </a:rPr>
              <a:t> categories with higher expenses for each of the 6 months</a:t>
            </a:r>
            <a:endParaRPr lang="en-US" sz="1800" b="0" i="0" u="none" strike="noStrike" kern="1200" dirty="0">
              <a:solidFill>
                <a:srgbClr val="000000"/>
              </a:solidFill>
              <a:effectLst/>
              <a:latin typeface="Verdana" panose="020B0604030504040204" pitchFamily="34" charset="0"/>
              <a:ea typeface="Verdana" panose="020B0604030504040204" pitchFamily="34" charset="0"/>
            </a:endParaRPr>
          </a:p>
          <a:p>
            <a:pPr marR="0" algn="l" rtl="0" eaLnBrk="1" fontAlgn="auto" latinLnBrk="0" hangingPunct="1">
              <a:spcBef>
                <a:spcPts val="0"/>
              </a:spcBef>
              <a:spcAft>
                <a:spcPts val="0"/>
              </a:spcAft>
              <a:buFont typeface="Wingdings" panose="05000000000000000000" pitchFamily="2" charset="2"/>
              <a:buChar char="v"/>
            </a:pPr>
            <a:endParaRPr lang="en-IN" sz="1800" b="0" i="0" u="none" strike="noStrike" dirty="0">
              <a:effectLst/>
              <a:latin typeface="Arial" panose="020B0604020202020204" pitchFamily="34" charset="0"/>
            </a:endParaRPr>
          </a:p>
          <a:p>
            <a:pPr marR="0" algn="l" rtl="0" eaLnBrk="1" fontAlgn="auto" latinLnBrk="0" hangingPunct="1">
              <a:spcBef>
                <a:spcPts val="0"/>
              </a:spcBef>
              <a:spcAft>
                <a:spcPts val="0"/>
              </a:spcAft>
              <a:buFont typeface="Wingdings" panose="05000000000000000000" pitchFamily="2" charset="2"/>
              <a:buChar char="v"/>
            </a:pPr>
            <a:r>
              <a:rPr lang="en-US" sz="1800" b="0" i="0" u="none" strike="noStrike" kern="1200" dirty="0">
                <a:solidFill>
                  <a:srgbClr val="000000"/>
                </a:solidFill>
                <a:effectLst/>
                <a:latin typeface="Verdana" panose="020B0604030504040204" pitchFamily="34" charset="0"/>
                <a:ea typeface="Verdana" panose="020B0604030504040204" pitchFamily="34" charset="0"/>
              </a:rPr>
              <a:t> How much is spent in each month against different items of Entertainment, Food </a:t>
            </a:r>
          </a:p>
          <a:p>
            <a:pPr marL="0" marR="0" indent="0" algn="l" rtl="0" eaLnBrk="1" fontAlgn="auto" latinLnBrk="0" hangingPunct="1">
              <a:spcBef>
                <a:spcPts val="0"/>
              </a:spcBef>
              <a:spcAft>
                <a:spcPts val="0"/>
              </a:spcAft>
              <a:buNone/>
            </a:pPr>
            <a:r>
              <a:rPr lang="en-US" sz="1800" b="0" i="0" u="none" strike="noStrike" kern="1200" dirty="0">
                <a:solidFill>
                  <a:srgbClr val="000000"/>
                </a:solidFill>
                <a:effectLst/>
                <a:latin typeface="Verdana" panose="020B0604030504040204" pitchFamily="34" charset="0"/>
                <a:ea typeface="Verdana" panose="020B0604030504040204" pitchFamily="34" charset="0"/>
              </a:rPr>
              <a:t>   and  Shopping categories (Pivot table)</a:t>
            </a:r>
          </a:p>
          <a:p>
            <a:pPr>
              <a:spcBef>
                <a:spcPts val="0"/>
              </a:spcBef>
              <a:spcAft>
                <a:spcPts val="0"/>
              </a:spcAft>
              <a:buFont typeface="Wingdings" panose="05000000000000000000" pitchFamily="2" charset="2"/>
              <a:buChar char="v"/>
            </a:pPr>
            <a:r>
              <a:rPr lang="en-US" sz="1800" b="0" i="0" u="none" strike="noStrike" kern="1200" dirty="0">
                <a:solidFill>
                  <a:srgbClr val="000000"/>
                </a:solidFill>
                <a:effectLst/>
                <a:latin typeface="Verdana" panose="020B0604030504040204" pitchFamily="34" charset="0"/>
                <a:ea typeface="Verdana" panose="020B0604030504040204" pitchFamily="34" charset="0"/>
              </a:rPr>
              <a:t> Find out which months have the highest amount spent for movies and dining out</a:t>
            </a:r>
          </a:p>
          <a:p>
            <a:pPr marL="0" marR="0" indent="0" algn="l" rtl="0" eaLnBrk="1" fontAlgn="auto" latinLnBrk="0" hangingPunct="1">
              <a:spcBef>
                <a:spcPts val="0"/>
              </a:spcBef>
              <a:spcAft>
                <a:spcPts val="0"/>
              </a:spcAft>
              <a:buNone/>
            </a:pPr>
            <a:endParaRPr lang="en-IN" sz="1800" b="0" i="0" u="none" strike="noStrike" dirty="0">
              <a:effectLst/>
              <a:latin typeface="Arial" panose="020B0604020202020204" pitchFamily="34" charset="0"/>
            </a:endParaRPr>
          </a:p>
          <a:p>
            <a:pPr marR="0" algn="l" rtl="0" eaLnBrk="1" fontAlgn="auto" latinLnBrk="0" hangingPunct="1">
              <a:spcBef>
                <a:spcPts val="0"/>
              </a:spcBef>
              <a:spcAft>
                <a:spcPts val="0"/>
              </a:spcAft>
              <a:buFont typeface="Wingdings" panose="05000000000000000000" pitchFamily="2" charset="2"/>
              <a:buChar char="v"/>
            </a:pPr>
            <a:r>
              <a:rPr lang="en-US" sz="1800" b="0" i="0" u="none" strike="noStrike" kern="1200" dirty="0">
                <a:solidFill>
                  <a:srgbClr val="000000"/>
                </a:solidFill>
                <a:effectLst/>
                <a:latin typeface="Verdana" panose="020B0604030504040204" pitchFamily="34" charset="0"/>
                <a:ea typeface="Verdana" panose="020B0604030504040204" pitchFamily="34" charset="0"/>
              </a:rPr>
              <a:t> Decide on the essential and less essential items and </a:t>
            </a:r>
            <a:r>
              <a:rPr lang="en-US" sz="1800" b="0" i="0" u="none" strike="noStrike" kern="1200" dirty="0" err="1">
                <a:solidFill>
                  <a:srgbClr val="000000"/>
                </a:solidFill>
                <a:effectLst/>
                <a:latin typeface="Verdana" panose="020B0604030504040204" pitchFamily="34" charset="0"/>
                <a:ea typeface="Verdana" panose="020B0604030504040204" pitchFamily="34" charset="0"/>
              </a:rPr>
              <a:t>analyse</a:t>
            </a:r>
            <a:r>
              <a:rPr lang="en-US" sz="1800" b="0" i="0" u="none" strike="noStrike" kern="1200" dirty="0">
                <a:solidFill>
                  <a:srgbClr val="000000"/>
                </a:solidFill>
                <a:effectLst/>
                <a:latin typeface="Verdana" panose="020B0604030504040204" pitchFamily="34" charset="0"/>
                <a:ea typeface="Verdana" panose="020B0604030504040204" pitchFamily="34" charset="0"/>
              </a:rPr>
              <a:t> the expenses</a:t>
            </a:r>
            <a:endParaRPr lang="en-IN" sz="1800" b="0" i="0" u="none" strike="noStrike" dirty="0">
              <a:effectLst/>
              <a:latin typeface="Arial" panose="020B0604020202020204" pitchFamily="34" charset="0"/>
            </a:endParaRPr>
          </a:p>
          <a:p>
            <a:pPr marR="0" algn="l" rtl="0" eaLnBrk="1" fontAlgn="auto" latinLnBrk="0" hangingPunct="1">
              <a:spcBef>
                <a:spcPts val="0"/>
              </a:spcBef>
              <a:spcAft>
                <a:spcPts val="0"/>
              </a:spcAft>
              <a:buFont typeface="Wingdings" panose="05000000000000000000" pitchFamily="2" charset="2"/>
              <a:buChar char="v"/>
            </a:pPr>
            <a:r>
              <a:rPr lang="en-US" sz="1800" b="0" i="0" u="none" strike="noStrike" kern="1200" dirty="0">
                <a:solidFill>
                  <a:srgbClr val="000000"/>
                </a:solidFill>
                <a:effectLst/>
                <a:latin typeface="Verdana" panose="020B0604030504040204" pitchFamily="34" charset="0"/>
                <a:ea typeface="Verdana" panose="020B0604030504040204" pitchFamily="34" charset="0"/>
              </a:rPr>
              <a:t> Recommend how can Nitin increase his savings</a:t>
            </a:r>
            <a:endParaRPr lang="en-IN" sz="1800" b="0" i="0" u="none" strike="noStrike"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3282632160"/>
      </p:ext>
    </p:extLst>
  </p:cSld>
  <p:clrMapOvr>
    <a:masterClrMapping/>
  </p:clrMapOvr>
  <p:transition spd="med">
    <p:pull/>
  </p:transition>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TM04033919[[fn=Circuit]]</Template>
  <TotalTime>229</TotalTime>
  <Words>499</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Calibri</vt:lpstr>
      <vt:lpstr>Franklin Gothic Book</vt:lpstr>
      <vt:lpstr>Verdana</vt:lpstr>
      <vt:lpstr>Wingdings</vt:lpstr>
      <vt:lpstr>Custom</vt:lpstr>
      <vt:lpstr>PROJECT ON ANALYTICS</vt:lpstr>
      <vt:lpstr>PowerPoint Presentation</vt:lpstr>
      <vt:lpstr>Problem Statement </vt:lpstr>
      <vt:lpstr>Project 1 - Part 1 - Tasks  Part 1 - Task Responsibilities</vt:lpstr>
      <vt:lpstr>Question – 1- Task – 1 &amp; 2</vt:lpstr>
      <vt:lpstr>Question – 2 - Task – 1 &amp; 2</vt:lpstr>
      <vt:lpstr>Question – 3- Task – 1 &amp; 2</vt:lpstr>
      <vt:lpstr>Question – 4 - Task – 1 &amp; 2</vt:lpstr>
      <vt:lpstr>Project 1 - Part 2 – Tasks Part 1 - Task Responsibilities</vt:lpstr>
      <vt:lpstr>Question – 1- Task – 1 &amp; 2</vt:lpstr>
      <vt:lpstr>Question – 2- Task – 1 &amp; 2</vt:lpstr>
      <vt:lpstr>Question – 3- Task – 1 &amp; 2</vt:lpstr>
      <vt:lpstr>Question – 4- Task – 1 &amp; 2</vt:lpstr>
      <vt:lpstr>Question – 5- Task – 1 &amp;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Parag Bhati</dc:creator>
  <cp:lastModifiedBy>Parag Bhati</cp:lastModifiedBy>
  <cp:revision>20</cp:revision>
  <dcterms:created xsi:type="dcterms:W3CDTF">2024-09-14T05:52:53Z</dcterms:created>
  <dcterms:modified xsi:type="dcterms:W3CDTF">2024-09-14T14:35:24Z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