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754E1-5955-481A-B7EC-CCEBDCB7024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57DF4-CDE2-4D3F-89E6-4A7D8AB1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0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57DF4-CDE2-4D3F-89E6-4A7D8AB11E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8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Sales </a:t>
            </a:r>
            <a:r>
              <a:rPr lang="en-I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  <a:b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Project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Analyst Internship Task</a:t>
            </a:r>
          </a:p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r>
              <a:rPr lang="en-I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Parag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Patil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-April 2025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: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 Interactive Dashboard to </a:t>
            </a:r>
            <a:r>
              <a:rPr lang="en-I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 Sales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 quick insights into key matrix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Used :</a:t>
            </a:r>
          </a:p>
          <a:p>
            <a:pPr marL="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</a:t>
            </a:r>
          </a:p>
          <a:p>
            <a:pPr marL="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</a:t>
            </a:r>
          </a:p>
          <a:p>
            <a:pPr marL="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Query</a:t>
            </a:r>
          </a:p>
          <a:p>
            <a:pPr marL="0" indent="0">
              <a:buNone/>
            </a:pPr>
            <a:r>
              <a:rPr lang="en-I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Dataset:mobile_sales_data.csv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24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Include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Quantity Sold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 Profit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name, Customer Location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13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sales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Profit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 Margin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Units Sold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Displayed using card visuals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API’s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21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Visualizations Used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Chart – Sales over Time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 Chart – Sales By Brand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Donut Chart –Sales Share by Region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–Region-wise Brand Performance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Components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2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 with navigations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Slicers for filtering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Interactivity  features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performing Brands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profit Regions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Periods with peak sales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and profit mismatch in certain segments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3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 on </a:t>
            </a:r>
            <a:r>
              <a:rPr lang="en-I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PowerBI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interface and visuals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</a:t>
            </a:r>
            <a:r>
              <a:rPr lang="en-I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calculate custom KPI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Practiced Storytelling using data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8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0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</TotalTime>
  <Words>147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Mobile Sales DashBoard – Power BI Project</vt:lpstr>
      <vt:lpstr>Project Overview</vt:lpstr>
      <vt:lpstr>Dataset Description</vt:lpstr>
      <vt:lpstr>Key API’s</vt:lpstr>
      <vt:lpstr>Dashboard Components</vt:lpstr>
      <vt:lpstr>Interactivity  features</vt:lpstr>
      <vt:lpstr>Insights</vt:lpstr>
      <vt:lpstr>Learnings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Sales DashBoard – Power BI Project</dc:title>
  <dc:creator>Vishwajit Kakade</dc:creator>
  <cp:lastModifiedBy>ANUJA</cp:lastModifiedBy>
  <cp:revision>3</cp:revision>
  <dcterms:created xsi:type="dcterms:W3CDTF">2006-08-16T00:00:00Z</dcterms:created>
  <dcterms:modified xsi:type="dcterms:W3CDTF">2025-04-25T16:27:01Z</dcterms:modified>
</cp:coreProperties>
</file>