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MY SEARCH ENGINE</a:t>
            </a:r>
            <a:br>
              <a:rPr lang="en-IN" dirty="0"/>
            </a:br>
            <a:r>
              <a:rPr lang="en-IN" dirty="0"/>
              <a:t>(TOGGLE)  </a:t>
            </a:r>
          </a:p>
        </p:txBody>
      </p:sp>
      <p:sp>
        <p:nvSpPr>
          <p:cNvPr id="3" name="Subtitle 2"/>
          <p:cNvSpPr>
            <a:spLocks noGrp="1"/>
          </p:cNvSpPr>
          <p:nvPr>
            <p:ph type="subTitle" idx="1"/>
          </p:nvPr>
        </p:nvSpPr>
        <p:spPr/>
        <p:txBody>
          <a:bodyPr>
            <a:normAutofit fontScale="62500" lnSpcReduction="20000"/>
          </a:bodyPr>
          <a:lstStyle/>
          <a:p>
            <a:r>
              <a:rPr lang="en-IN" dirty="0"/>
              <a:t>NAME:- PARAKH MAHAJAN         </a:t>
            </a:r>
          </a:p>
          <a:p>
            <a:r>
              <a:rPr lang="en-IN" dirty="0"/>
              <a:t>             NUID:- 001236045</a:t>
            </a:r>
          </a:p>
          <a:p>
            <a:r>
              <a:rPr lang="en-IN" dirty="0"/>
              <a:t>DATA STRUCTURES AND ALGORITHMS</a:t>
            </a:r>
          </a:p>
          <a:p>
            <a:r>
              <a:rPr lang="en-IN" dirty="0"/>
              <a:t>FINAL PROJECT PPT  </a:t>
            </a:r>
          </a:p>
        </p:txBody>
      </p:sp>
    </p:spTree>
    <p:extLst>
      <p:ext uri="{BB962C8B-B14F-4D97-AF65-F5344CB8AC3E}">
        <p14:creationId xmlns:p14="http://schemas.microsoft.com/office/powerpoint/2010/main" val="212650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 OF THE PROJECT</a:t>
            </a:r>
            <a:endParaRPr lang="en-IN" dirty="0"/>
          </a:p>
        </p:txBody>
      </p:sp>
      <p:pic>
        <p:nvPicPr>
          <p:cNvPr id="4" name="Content Placeholder 3"/>
          <p:cNvPicPr>
            <a:picLocks noGrp="1" noChangeAspect="1"/>
          </p:cNvPicPr>
          <p:nvPr>
            <p:ph idx="1"/>
          </p:nvPr>
        </p:nvPicPr>
        <p:blipFill>
          <a:blip r:embed="rId2"/>
          <a:stretch>
            <a:fillRect/>
          </a:stretch>
        </p:blipFill>
        <p:spPr>
          <a:xfrm>
            <a:off x="1409042" y="2160588"/>
            <a:ext cx="7133954" cy="3881437"/>
          </a:xfrm>
          <a:prstGeom prst="rect">
            <a:avLst/>
          </a:prstGeom>
        </p:spPr>
      </p:pic>
    </p:spTree>
    <p:extLst>
      <p:ext uri="{BB962C8B-B14F-4D97-AF65-F5344CB8AC3E}">
        <p14:creationId xmlns:p14="http://schemas.microsoft.com/office/powerpoint/2010/main" val="129252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 OF THE PROJECT</a:t>
            </a:r>
            <a:endParaRPr lang="en-IN" dirty="0"/>
          </a:p>
        </p:txBody>
      </p:sp>
      <p:pic>
        <p:nvPicPr>
          <p:cNvPr id="4" name="Content Placeholder 3"/>
          <p:cNvPicPr>
            <a:picLocks noGrp="1" noChangeAspect="1"/>
          </p:cNvPicPr>
          <p:nvPr>
            <p:ph idx="1"/>
          </p:nvPr>
        </p:nvPicPr>
        <p:blipFill>
          <a:blip r:embed="rId2"/>
          <a:stretch>
            <a:fillRect/>
          </a:stretch>
        </p:blipFill>
        <p:spPr>
          <a:xfrm>
            <a:off x="1152178" y="2160588"/>
            <a:ext cx="7647682" cy="3881437"/>
          </a:xfrm>
          <a:prstGeom prst="rect">
            <a:avLst/>
          </a:prstGeom>
        </p:spPr>
      </p:pic>
    </p:spTree>
    <p:extLst>
      <p:ext uri="{BB962C8B-B14F-4D97-AF65-F5344CB8AC3E}">
        <p14:creationId xmlns:p14="http://schemas.microsoft.com/office/powerpoint/2010/main" val="174302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319" y="3282461"/>
            <a:ext cx="8596668" cy="1320800"/>
          </a:xfrm>
        </p:spPr>
        <p:txBody>
          <a:bodyPr/>
          <a:lstStyle/>
          <a:p>
            <a:pPr algn="ctr"/>
            <a:r>
              <a:rPr lang="en-IN" dirty="0"/>
              <a:t>THANK YOU</a:t>
            </a:r>
          </a:p>
        </p:txBody>
      </p:sp>
    </p:spTree>
    <p:extLst>
      <p:ext uri="{BB962C8B-B14F-4D97-AF65-F5344CB8AC3E}">
        <p14:creationId xmlns:p14="http://schemas.microsoft.com/office/powerpoint/2010/main" val="367566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DESCRIPTION ABOUT PROJECT</a:t>
            </a:r>
          </a:p>
        </p:txBody>
      </p:sp>
      <p:sp>
        <p:nvSpPr>
          <p:cNvPr id="3" name="Content Placeholder 2"/>
          <p:cNvSpPr>
            <a:spLocks noGrp="1"/>
          </p:cNvSpPr>
          <p:nvPr>
            <p:ph idx="1"/>
          </p:nvPr>
        </p:nvSpPr>
        <p:spPr/>
        <p:txBody>
          <a:bodyPr>
            <a:normAutofit/>
          </a:bodyPr>
          <a:lstStyle/>
          <a:p>
            <a:pPr algn="just"/>
            <a:r>
              <a:rPr lang="en-IN" dirty="0"/>
              <a:t>The objective of the project is to search text and as well as trade-off between accuracy of the results and performance speed. </a:t>
            </a:r>
            <a:r>
              <a:rPr lang="en-IN" dirty="0"/>
              <a:t>Here I first parsed all the document in metadata using Apache TIKA and than extract the data from that document for indexing and searching using Apache LUCENE data structure. Here I used different properties of </a:t>
            </a:r>
            <a:r>
              <a:rPr lang="en-IN" dirty="0" err="1"/>
              <a:t>lucene</a:t>
            </a:r>
            <a:r>
              <a:rPr lang="en-IN" dirty="0"/>
              <a:t> for indexing at the world level and search the keywords from that indexed documents. Here I also implemented a intuitive UI to facilitate the search using Servlet and JSP. Here I used golden set of documents in my dataset like pdf, </a:t>
            </a:r>
            <a:r>
              <a:rPr lang="en-IN" dirty="0" err="1"/>
              <a:t>docx</a:t>
            </a:r>
            <a:r>
              <a:rPr lang="en-IN" dirty="0"/>
              <a:t>, xml, html, txt, </a:t>
            </a:r>
            <a:r>
              <a:rPr lang="en-IN" dirty="0" err="1"/>
              <a:t>json</a:t>
            </a:r>
            <a:r>
              <a:rPr lang="en-IN" dirty="0"/>
              <a:t>. I also implemented the option for searching multiple queries at one time using conjunction, disjunction and negation operator. The search page will display the name of the file, path of the file, snippet and the ranking score of that document. </a:t>
            </a:r>
          </a:p>
          <a:p>
            <a:pPr algn="just"/>
            <a:endParaRPr lang="en-IN" dirty="0"/>
          </a:p>
        </p:txBody>
      </p:sp>
    </p:spTree>
    <p:extLst>
      <p:ext uri="{BB962C8B-B14F-4D97-AF65-F5344CB8AC3E}">
        <p14:creationId xmlns:p14="http://schemas.microsoft.com/office/powerpoint/2010/main" val="233180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TOOLKIT USED IN PROJECT</a:t>
            </a:r>
          </a:p>
        </p:txBody>
      </p:sp>
      <p:sp>
        <p:nvSpPr>
          <p:cNvPr id="3" name="Content Placeholder 2"/>
          <p:cNvSpPr>
            <a:spLocks noGrp="1"/>
          </p:cNvSpPr>
          <p:nvPr>
            <p:ph idx="1"/>
          </p:nvPr>
        </p:nvSpPr>
        <p:spPr/>
        <p:txBody>
          <a:bodyPr>
            <a:normAutofit/>
          </a:bodyPr>
          <a:lstStyle/>
          <a:p>
            <a:r>
              <a:rPr lang="en-IN" sz="4000" dirty="0"/>
              <a:t>APACHE LUCENE</a:t>
            </a:r>
          </a:p>
          <a:p>
            <a:r>
              <a:rPr lang="en-IN" sz="4000" dirty="0"/>
              <a:t>APACHE TIKA</a:t>
            </a:r>
          </a:p>
        </p:txBody>
      </p:sp>
    </p:spTree>
    <p:extLst>
      <p:ext uri="{BB962C8B-B14F-4D97-AF65-F5344CB8AC3E}">
        <p14:creationId xmlns:p14="http://schemas.microsoft.com/office/powerpoint/2010/main" val="344003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APACHE LUCENE</a:t>
            </a:r>
          </a:p>
        </p:txBody>
      </p:sp>
      <p:sp>
        <p:nvSpPr>
          <p:cNvPr id="3" name="Content Placeholder 2"/>
          <p:cNvSpPr>
            <a:spLocks noGrp="1"/>
          </p:cNvSpPr>
          <p:nvPr>
            <p:ph idx="1"/>
          </p:nvPr>
        </p:nvSpPr>
        <p:spPr/>
        <p:txBody>
          <a:bodyPr>
            <a:normAutofit lnSpcReduction="10000"/>
          </a:bodyPr>
          <a:lstStyle/>
          <a:p>
            <a:pPr algn="just"/>
            <a:r>
              <a:rPr lang="en-US" sz="2800" dirty="0"/>
              <a:t>Apache Lucene is a high-performance, full-featured text search engine library written entirely in Java. It is a technology suitable for nearly any application that requires full-text search, especially cross-platform. Lucene offers powerful features through a simple API like scalable and high-performance indexing; powerful, accurate and efficient search algorithms and cross platform solution.</a:t>
            </a:r>
            <a:r>
              <a:rPr lang="en-US" dirty="0"/>
              <a:t> </a:t>
            </a:r>
            <a:endParaRPr lang="en-IN" dirty="0"/>
          </a:p>
        </p:txBody>
      </p:sp>
    </p:spTree>
    <p:extLst>
      <p:ext uri="{BB962C8B-B14F-4D97-AF65-F5344CB8AC3E}">
        <p14:creationId xmlns:p14="http://schemas.microsoft.com/office/powerpoint/2010/main" val="121264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APACHE TIKA</a:t>
            </a:r>
          </a:p>
        </p:txBody>
      </p:sp>
      <p:sp>
        <p:nvSpPr>
          <p:cNvPr id="3" name="Content Placeholder 2"/>
          <p:cNvSpPr>
            <a:spLocks noGrp="1"/>
          </p:cNvSpPr>
          <p:nvPr>
            <p:ph idx="1"/>
          </p:nvPr>
        </p:nvSpPr>
        <p:spPr/>
        <p:txBody>
          <a:bodyPr>
            <a:normAutofit/>
          </a:bodyPr>
          <a:lstStyle/>
          <a:p>
            <a:pPr algn="just"/>
            <a:r>
              <a:rPr lang="en-IN" sz="3200" dirty="0"/>
              <a:t>Apache TIKA is a toolkit that detects and extracts the metadata and text over a thousand different files. All of these files types can be parsed through a single interface making it useful for search engine indexing. In my project I used latest version of Apache TIKA 1.16 .</a:t>
            </a:r>
          </a:p>
        </p:txBody>
      </p:sp>
    </p:spTree>
    <p:extLst>
      <p:ext uri="{BB962C8B-B14F-4D97-AF65-F5344CB8AC3E}">
        <p14:creationId xmlns:p14="http://schemas.microsoft.com/office/powerpoint/2010/main" val="282662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USING PRECISION AND RECALL</a:t>
            </a:r>
          </a:p>
        </p:txBody>
      </p:sp>
      <p:sp>
        <p:nvSpPr>
          <p:cNvPr id="3" name="Content Placeholder 2"/>
          <p:cNvSpPr>
            <a:spLocks noGrp="1"/>
          </p:cNvSpPr>
          <p:nvPr>
            <p:ph idx="1"/>
          </p:nvPr>
        </p:nvSpPr>
        <p:spPr/>
        <p:txBody>
          <a:bodyPr>
            <a:normAutofit/>
          </a:bodyPr>
          <a:lstStyle/>
          <a:p>
            <a:pPr algn="just"/>
            <a:r>
              <a:rPr lang="en-IN" sz="2000" dirty="0"/>
              <a:t>For analysis I calculate the precision and recall of all the indexed document using </a:t>
            </a:r>
            <a:r>
              <a:rPr lang="en-IN" sz="2000" dirty="0" err="1"/>
              <a:t>TrecJudge</a:t>
            </a:r>
            <a:r>
              <a:rPr lang="en-IN" sz="2000" dirty="0"/>
              <a:t>. Precision is the fraction of relevant instances among the retrieved instances, while recall is the fraction of relevant instances that have been retrieved over the total amount of relevant instances. Both precision and recall are therefore based on understanding and measure of relevance. </a:t>
            </a:r>
            <a:r>
              <a:rPr lang="en-IN" sz="2000" dirty="0" err="1"/>
              <a:t>TrecJudge</a:t>
            </a:r>
            <a:r>
              <a:rPr lang="en-IN" sz="2000" dirty="0"/>
              <a:t> compares the indexed document and calculate the precision and recall for a particular search query. </a:t>
            </a:r>
          </a:p>
          <a:p>
            <a:pPr algn="just"/>
            <a:r>
              <a:rPr lang="en-IN" sz="2000" dirty="0"/>
              <a:t>The average precision for all the documents is 0.707 and recall comes out to be 0.900.</a:t>
            </a:r>
          </a:p>
        </p:txBody>
      </p:sp>
    </p:spTree>
    <p:extLst>
      <p:ext uri="{BB962C8B-B14F-4D97-AF65-F5344CB8AC3E}">
        <p14:creationId xmlns:p14="http://schemas.microsoft.com/office/powerpoint/2010/main" val="353994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 OF THE PROJECT</a:t>
            </a:r>
          </a:p>
        </p:txBody>
      </p:sp>
      <p:pic>
        <p:nvPicPr>
          <p:cNvPr id="4" name="Content Placeholder 3"/>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354995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 OF THE PROJECT</a:t>
            </a:r>
            <a:endParaRPr lang="en-IN" dirty="0"/>
          </a:p>
        </p:txBody>
      </p:sp>
      <p:pic>
        <p:nvPicPr>
          <p:cNvPr id="4" name="Content Placeholder 3"/>
          <p:cNvPicPr>
            <a:picLocks noGrp="1" noChangeAspect="1"/>
          </p:cNvPicPr>
          <p:nvPr>
            <p:ph idx="1"/>
          </p:nvPr>
        </p:nvPicPr>
        <p:blipFill>
          <a:blip r:embed="rId2"/>
          <a:stretch>
            <a:fillRect/>
          </a:stretch>
        </p:blipFill>
        <p:spPr>
          <a:xfrm>
            <a:off x="1399045" y="2160588"/>
            <a:ext cx="7153947" cy="3881437"/>
          </a:xfrm>
          <a:prstGeom prst="rect">
            <a:avLst/>
          </a:prstGeom>
        </p:spPr>
      </p:pic>
    </p:spTree>
    <p:extLst>
      <p:ext uri="{BB962C8B-B14F-4D97-AF65-F5344CB8AC3E}">
        <p14:creationId xmlns:p14="http://schemas.microsoft.com/office/powerpoint/2010/main" val="309640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 OF THE PROJECT</a:t>
            </a:r>
            <a:endParaRPr lang="en-IN" dirty="0"/>
          </a:p>
        </p:txBody>
      </p:sp>
      <p:pic>
        <p:nvPicPr>
          <p:cNvPr id="4" name="Content Placeholder 3"/>
          <p:cNvPicPr>
            <a:picLocks noGrp="1" noChangeAspect="1"/>
          </p:cNvPicPr>
          <p:nvPr>
            <p:ph idx="1"/>
          </p:nvPr>
        </p:nvPicPr>
        <p:blipFill>
          <a:blip r:embed="rId2"/>
          <a:stretch>
            <a:fillRect/>
          </a:stretch>
        </p:blipFill>
        <p:spPr>
          <a:xfrm>
            <a:off x="1418962" y="2160588"/>
            <a:ext cx="7114114" cy="3881437"/>
          </a:xfrm>
          <a:prstGeom prst="rect">
            <a:avLst/>
          </a:prstGeom>
        </p:spPr>
      </p:pic>
    </p:spTree>
    <p:extLst>
      <p:ext uri="{BB962C8B-B14F-4D97-AF65-F5344CB8AC3E}">
        <p14:creationId xmlns:p14="http://schemas.microsoft.com/office/powerpoint/2010/main" val="5619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425</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MY SEARCH ENGINE (TOGGLE)  </vt:lpstr>
      <vt:lpstr>DESCRIPTION ABOUT PROJECT</vt:lpstr>
      <vt:lpstr>TOOLKIT USED IN PROJECT</vt:lpstr>
      <vt:lpstr>APACHE LUCENE</vt:lpstr>
      <vt:lpstr>APACHE TIKA</vt:lpstr>
      <vt:lpstr>ANALYSIS USING PRECISION AND RECALL</vt:lpstr>
      <vt:lpstr>SCREENSHOTS OF THE PROJECT</vt:lpstr>
      <vt:lpstr>SCREENSHOTS OF THE PROJECT</vt:lpstr>
      <vt:lpstr>SCREENSHOTS OF THE PROJECT</vt:lpstr>
      <vt:lpstr>SCREENSHOTS OF THE PROJECT</vt:lpstr>
      <vt:lpstr>SCREENSHOTS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SEARCH ENGINE (TOGGLE)  </dc:title>
  <dc:creator>parakh mahajan</dc:creator>
  <cp:lastModifiedBy>parakh mahajan</cp:lastModifiedBy>
  <cp:revision>4</cp:revision>
  <dcterms:created xsi:type="dcterms:W3CDTF">2017-08-19T13:54:23Z</dcterms:created>
  <dcterms:modified xsi:type="dcterms:W3CDTF">2017-08-19T14:25:20Z</dcterms:modified>
</cp:coreProperties>
</file>