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62300" y="641275"/>
            <a:ext cx="62658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Diario Personal</a:t>
            </a:r>
            <a:endParaRPr b="1" sz="2400"/>
          </a:p>
        </p:txBody>
      </p:sp>
      <p:sp>
        <p:nvSpPr>
          <p:cNvPr id="55" name="Google Shape;55;p13"/>
          <p:cNvSpPr txBox="1"/>
          <p:nvPr/>
        </p:nvSpPr>
        <p:spPr>
          <a:xfrm>
            <a:off x="627900" y="1402775"/>
            <a:ext cx="7374600" cy="3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14/10/20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</a:t>
            </a:r>
            <a:r>
              <a:rPr lang="es"/>
              <a:t>Elegimos</a:t>
            </a:r>
            <a:r>
              <a:rPr lang="es"/>
              <a:t> el tema: SudoKu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-Hicimos un reunion para coordinar el sudoku 7u7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-Encontramos un repositorio de Sudoku donde se muestra el el funcionamiento de las operaciones con matrices.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-Los compañeros aprendieron a subir correctamente su información mediante GitHub Desktop.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-https://github.com/evcu/cuda-sudoku-solver/blob/master/README.md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-https://github.com/evcu/cuda-sudoku-solver/blob/master/sudokusolver.cu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</a:t>
            </a:r>
            <a:r>
              <a:rPr lang="es"/>
              <a:t>El sudoku utiliza un algoritmo de backtraking.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-http://cocinando-tarjetas-graficas.blogspot.com/2013/09/multiplicar-matrices-en-cuda.html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