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354" r:id="rId2"/>
    <p:sldId id="355" r:id="rId3"/>
    <p:sldId id="356" r:id="rId4"/>
    <p:sldId id="361" r:id="rId5"/>
    <p:sldId id="362" r:id="rId6"/>
    <p:sldId id="367" r:id="rId7"/>
    <p:sldId id="359" r:id="rId8"/>
    <p:sldId id="360" r:id="rId9"/>
    <p:sldId id="363" r:id="rId10"/>
    <p:sldId id="364" r:id="rId11"/>
    <p:sldId id="365" r:id="rId12"/>
    <p:sldId id="366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545" autoAdjust="0"/>
  </p:normalViewPr>
  <p:slideViewPr>
    <p:cSldViewPr snapToObjects="1" showGuides="1">
      <p:cViewPr>
        <p:scale>
          <a:sx n="200" d="100"/>
          <a:sy n="200" d="100"/>
        </p:scale>
        <p:origin x="960" y="24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4" d="100"/>
          <a:sy n="124" d="100"/>
        </p:scale>
        <p:origin x="4950" y="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/>
              <a:t>Step</a:t>
            </a:r>
            <a:r>
              <a:rPr lang="de-DE" sz="1800" dirty="0"/>
              <a:t> X: …</a:t>
            </a:r>
            <a:br>
              <a:rPr lang="de-DE" sz="1800" dirty="0"/>
            </a:br>
            <a:r>
              <a:rPr lang="de-DE" sz="1800" dirty="0"/>
              <a:t>&lt;team-name&gt;</a:t>
            </a:r>
            <a:br>
              <a:rPr lang="de-DE" sz="1800" dirty="0"/>
            </a:br>
            <a:endParaRPr lang="de-DE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B8010-E7EF-895E-CBBA-AA7685E8062E}"/>
              </a:ext>
            </a:extLst>
          </p:cNvPr>
          <p:cNvSpPr txBox="1"/>
          <p:nvPr userDrawn="1"/>
        </p:nvSpPr>
        <p:spPr bwMode="gray">
          <a:xfrm>
            <a:off x="5269353" y="3939902"/>
            <a:ext cx="3623127" cy="9361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Juan Fernando Maya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Ilya Zykov</a:t>
            </a:r>
          </a:p>
          <a:p>
            <a:pPr marL="0" indent="0"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r>
              <a:rPr lang="de-DE" sz="1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Miron Brandeis</a:t>
            </a:r>
            <a:endParaRPr lang="LID4096" sz="1400" kern="1200" baseline="0" dirty="0" err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1" y="4111921"/>
            <a:ext cx="1547813" cy="5098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l"/>
            <a:r>
              <a:rPr lang="en-US" sz="1000" dirty="0"/>
              <a:t>Juan Fernando Maya</a:t>
            </a:r>
          </a:p>
          <a:p>
            <a:pPr lvl="0" algn="l"/>
            <a:r>
              <a:rPr lang="en-US" sz="1000" dirty="0"/>
              <a:t>Ilya Zykov</a:t>
            </a:r>
          </a:p>
          <a:p>
            <a:pPr lvl="0" algn="l"/>
            <a:r>
              <a:rPr lang="en-US" sz="1000" dirty="0" err="1"/>
              <a:t>Miron</a:t>
            </a:r>
            <a:r>
              <a:rPr lang="en-US" sz="1000" dirty="0"/>
              <a:t> Brandeis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/>
              <a:t>Step 1: Preparation</a:t>
            </a:r>
            <a:br>
              <a:rPr lang="en-GB" sz="1800" dirty="0"/>
            </a:br>
            <a:r>
              <a:rPr lang="en-GB" sz="2300" dirty="0"/>
              <a:t>TODO</a:t>
            </a:r>
            <a:br>
              <a:rPr lang="en-GB" sz="2300" dirty="0"/>
            </a:br>
            <a:r>
              <a:rPr lang="en-GB" sz="1200" dirty="0"/>
              <a:t>https://github.com/Paralian/umr-data-integration-project-the-TODO-team.git</a:t>
            </a:r>
            <a:br>
              <a:rPr lang="en-GB" sz="1800" dirty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4294967295"/>
          </p:nvPr>
        </p:nvSpPr>
        <p:spPr>
          <a:xfrm>
            <a:off x="4716016" y="3867894"/>
            <a:ext cx="4176464" cy="100811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Draft of an Entity-Relation model (part)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1F874-5C1B-FFC3-6945-20D1D7EB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207512"/>
            <a:ext cx="7001031" cy="36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Draft of an Entity-Relation model (part)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B90A7-6CD9-D90D-E8B2-3759D00B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47055"/>
            <a:ext cx="5528175" cy="40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1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4B75-F988-C7AB-7F69-C82D2831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an ER-Model</a:t>
            </a:r>
            <a:br>
              <a:rPr lang="en-US" dirty="0"/>
            </a:br>
            <a:r>
              <a:rPr lang="en-US" dirty="0"/>
              <a:t>(actual size)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B8779-F055-A2E3-6F10-67D24742D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2CA1-D687-0FBA-51FE-7D9C49250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B17F36-1284-9288-96D6-F1B06B16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00" y="-15032"/>
            <a:ext cx="5692700" cy="52672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BB53B-C238-6E98-8D9E-652AE9A4332D}"/>
              </a:ext>
            </a:extLst>
          </p:cNvPr>
          <p:cNvSpPr txBox="1"/>
          <p:nvPr/>
        </p:nvSpPr>
        <p:spPr bwMode="gray">
          <a:xfrm>
            <a:off x="5022292" y="51470"/>
            <a:ext cx="120589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Yu-Gi-Oh -&gt;</a:t>
            </a:r>
            <a:endParaRPr lang="LID4096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C7871-CEDD-5C16-DF41-6926B71B2447}"/>
              </a:ext>
            </a:extLst>
          </p:cNvPr>
          <p:cNvSpPr txBox="1"/>
          <p:nvPr/>
        </p:nvSpPr>
        <p:spPr bwMode="gray">
          <a:xfrm>
            <a:off x="3059832" y="1563638"/>
            <a:ext cx="120589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D&amp;D -&gt;</a:t>
            </a:r>
            <a:endParaRPr lang="LID4096" sz="12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06EE1-34DA-D5B5-DCB4-78BF5C932E2E}"/>
              </a:ext>
            </a:extLst>
          </p:cNvPr>
          <p:cNvSpPr txBox="1"/>
          <p:nvPr/>
        </p:nvSpPr>
        <p:spPr bwMode="gray">
          <a:xfrm>
            <a:off x="7740352" y="555526"/>
            <a:ext cx="1637940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Integrated Entity</a:t>
            </a:r>
            <a:endParaRPr lang="LID4096" sz="12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86E82-F52E-23FE-5734-C2CDCE0938BC}"/>
              </a:ext>
            </a:extLst>
          </p:cNvPr>
          <p:cNvSpPr txBox="1"/>
          <p:nvPr/>
        </p:nvSpPr>
        <p:spPr bwMode="gray">
          <a:xfrm>
            <a:off x="1851876" y="2931791"/>
            <a:ext cx="159942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People of Skyrim -&gt;</a:t>
            </a:r>
            <a:endParaRPr lang="LID4096" sz="1200" dirty="0" err="1"/>
          </a:p>
        </p:txBody>
      </p:sp>
    </p:spTree>
    <p:extLst>
      <p:ext uri="{BB962C8B-B14F-4D97-AF65-F5344CB8AC3E}">
        <p14:creationId xmlns:p14="http://schemas.microsoft.com/office/powerpoint/2010/main" val="171305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Integration of RPG Entities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Motivation: </a:t>
            </a:r>
            <a:r>
              <a:rPr lang="en-US" dirty="0"/>
              <a:t>Every RPG-Game have different stats systems/distributions which presents a challenge to integrate and compare characters, enemies, NPCs,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Mashups between different universes are a thing. From Superman vs. Batman, to Godzilla vs. King Kong, to </a:t>
            </a:r>
            <a:r>
              <a:rPr lang="en-US" dirty="0" err="1"/>
              <a:t>Whiterun</a:t>
            </a:r>
            <a:r>
              <a:rPr lang="en-US" dirty="0"/>
              <a:t> Guard vs an Ancient Golden Dragon</a:t>
            </a:r>
          </a:p>
          <a:p>
            <a:pPr marL="285750" indent="-285750">
              <a:buFontTx/>
              <a:buChar char="-"/>
            </a:pPr>
            <a:r>
              <a:rPr lang="en-US" dirty="0"/>
              <a:t>Idea: Integrate these stats systems by means of:</a:t>
            </a:r>
          </a:p>
          <a:p>
            <a:pPr marL="466725" lvl="1" indent="-285750">
              <a:buFontTx/>
              <a:buChar char="-"/>
            </a:pPr>
            <a:r>
              <a:rPr lang="en-US" u="sng" dirty="0"/>
              <a:t>Normalization</a:t>
            </a:r>
            <a:r>
              <a:rPr lang="en-US" dirty="0"/>
              <a:t> to compare metrics</a:t>
            </a:r>
          </a:p>
          <a:p>
            <a:pPr marL="466725" lvl="1" indent="-285750">
              <a:buFontTx/>
              <a:buChar char="-"/>
            </a:pPr>
            <a:r>
              <a:rPr lang="en-US" u="sng" dirty="0"/>
              <a:t>Classification</a:t>
            </a:r>
            <a:r>
              <a:rPr lang="en-US" dirty="0"/>
              <a:t> of repeatable values for grouping purposes</a:t>
            </a:r>
          </a:p>
          <a:p>
            <a:pPr marL="466725" lvl="1" indent="-285750">
              <a:buFontTx/>
              <a:buChar char="-"/>
            </a:pPr>
            <a:r>
              <a:rPr lang="en-US" dirty="0"/>
              <a:t>If possible, </a:t>
            </a:r>
            <a:r>
              <a:rPr lang="en-US" u="sng" dirty="0"/>
              <a:t>generalization</a:t>
            </a:r>
            <a:r>
              <a:rPr lang="en-US" dirty="0"/>
              <a:t> of common types of groups</a:t>
            </a:r>
          </a:p>
          <a:p>
            <a:pPr marL="645750" lvl="2" indent="-285750">
              <a:buFontTx/>
              <a:buChar char="-"/>
            </a:pPr>
            <a:r>
              <a:rPr lang="en-US" dirty="0"/>
              <a:t>Meta-integration! 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21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Dataset 1: Yu-Gi-Oh! Trading Cards Dataset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00151"/>
            <a:ext cx="6959601" cy="294561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6449 unique entries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7 Attributes</a:t>
            </a:r>
          </a:p>
          <a:p>
            <a:pPr marL="285750" indent="-285750">
              <a:buFontTx/>
              <a:buChar char="-"/>
            </a:pPr>
            <a:r>
              <a:rPr lang="en-GB" dirty="0"/>
              <a:t>Sparse Data for some attributes</a:t>
            </a:r>
          </a:p>
          <a:p>
            <a:pPr marL="285750" indent="-285750">
              <a:buFontTx/>
              <a:buChar char="-"/>
            </a:pPr>
            <a:r>
              <a:rPr lang="en-GB" dirty="0"/>
              <a:t>Entries are almost completely clean (no mixed data types)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Source: </a:t>
            </a:r>
            <a:r>
              <a:rPr lang="en-US" dirty="0"/>
              <a:t>Kaggle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Credit: T.A. THOR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Link: https://www.kaggle.com/datasets/tathor/yugioh-trading-cards-dataset?resource=download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466725" lvl="1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35C5D-C314-6345-147B-6A711FE1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083077"/>
            <a:ext cx="5338950" cy="8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Dataset 2: Skyrim Named Characters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1009 entries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40 different attributes describing named NPCs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Source: Kaggle</a:t>
            </a:r>
          </a:p>
          <a:p>
            <a:pPr marL="285750" indent="-285750">
              <a:buFontTx/>
              <a:buChar char="-"/>
            </a:pPr>
            <a:r>
              <a:rPr lang="en-GB" dirty="0"/>
              <a:t>Credit: M. AJI PRASETYO </a:t>
            </a:r>
          </a:p>
          <a:p>
            <a:pPr marL="285750" indent="-285750">
              <a:buFontTx/>
              <a:buChar char="-"/>
            </a:pPr>
            <a:r>
              <a:rPr lang="en-GB" dirty="0"/>
              <a:t>link: https://www.kaggle.com/datasets/muhajipra/people-of-skyrim</a:t>
            </a:r>
          </a:p>
          <a:p>
            <a:pPr marL="285750" indent="-285750">
              <a:buFontTx/>
              <a:buChar char="-"/>
            </a:pPr>
            <a:r>
              <a:rPr lang="en-GB" dirty="0"/>
              <a:t>Filename: Skyrim_Named_Characters.csv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71974-84B1-0A50-ADCD-8D56FE44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82" y="1872165"/>
            <a:ext cx="6660232" cy="7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Dataset 3: Dungeons and Dragons 5</a:t>
            </a:r>
            <a:r>
              <a:rPr lang="en-GB" baseline="30000" dirty="0"/>
              <a:t>th</a:t>
            </a:r>
            <a:r>
              <a:rPr lang="en-GB" dirty="0"/>
              <a:t> </a:t>
            </a:r>
            <a:r>
              <a:rPr lang="en-GB" dirty="0" err="1"/>
              <a:t>Edt</a:t>
            </a:r>
            <a:r>
              <a:rPr lang="en-GB" dirty="0"/>
              <a:t>. monsters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324 entries</a:t>
            </a:r>
          </a:p>
          <a:p>
            <a:pPr marL="285750" indent="-285750">
              <a:buFontTx/>
              <a:buChar char="-"/>
            </a:pPr>
            <a:r>
              <a:rPr lang="en-GB" dirty="0"/>
              <a:t>7 Attributes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Mixed data types inside single entries: JSON values mixed into strings in a .CSV is a common thing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Source: Kaggle</a:t>
            </a:r>
          </a:p>
          <a:p>
            <a:pPr marL="285750" indent="-285750">
              <a:buFontTx/>
              <a:buChar char="-"/>
            </a:pPr>
            <a:r>
              <a:rPr lang="en-GB" dirty="0"/>
              <a:t>Credit: PATRICK GOMES</a:t>
            </a:r>
          </a:p>
          <a:p>
            <a:pPr marL="285750" indent="-285750">
              <a:buFontTx/>
              <a:buChar char="-"/>
            </a:pPr>
            <a:r>
              <a:rPr lang="en-GB" dirty="0"/>
              <a:t>Link: https://www.kaggle.com/datasets/patrickgomes/dungeons-and-dragons-5e-monsters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6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Dataset 4: Dungeons and Dragons diverse data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5 files with 898 entries total</a:t>
            </a:r>
          </a:p>
          <a:p>
            <a:pPr marL="285750" indent="-285750">
              <a:buFontTx/>
              <a:buChar char="-"/>
            </a:pPr>
            <a:r>
              <a:rPr lang="en-GB" dirty="0"/>
              <a:t>Mixed data types inside single entries: JSON values mixed into strings inside a .CSV greets again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Source: Kaggle</a:t>
            </a:r>
          </a:p>
          <a:p>
            <a:pPr marL="285750" indent="-285750">
              <a:buFontTx/>
              <a:buChar char="-"/>
            </a:pPr>
            <a:r>
              <a:rPr lang="en-GB" dirty="0"/>
              <a:t>Credit: SHADOWTIME2000</a:t>
            </a:r>
          </a:p>
          <a:p>
            <a:pPr marL="285750" indent="-285750">
              <a:buFontTx/>
              <a:buChar char="-"/>
            </a:pPr>
            <a:r>
              <a:rPr lang="en-GB" dirty="0"/>
              <a:t>Link: https://www.kaggle.com/datasets/shadowtime2000/dungeons-dragons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Filenames: DnD_classes.csv, DnD_equipment.csv, DnD_monsters.csv, DnD_races.csv, DnD_spells.csv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56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Showcase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What if…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If you were a Dragonborn from Skyrim, would you be able to fight actual dragons in </a:t>
            </a:r>
            <a:r>
              <a:rPr lang="en-GB" dirty="0" err="1"/>
              <a:t>Dungeons&amp;Dragons</a:t>
            </a:r>
            <a:r>
              <a:rPr lang="en-GB" dirty="0"/>
              <a:t>?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How about fighting dragons with Yu-Gi-Oh cards instead of rolling a d20?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Sociology in the metaverse: which RPG universe is the most diverse?</a:t>
            </a:r>
          </a:p>
          <a:p>
            <a:pPr marL="466725" lvl="1" indent="-285750">
              <a:buFontTx/>
              <a:buChar char="-"/>
            </a:pPr>
            <a:r>
              <a:rPr lang="en-GB" dirty="0"/>
              <a:t>How much </a:t>
            </a:r>
            <a:r>
              <a:rPr lang="en-GB" i="1" dirty="0"/>
              <a:t>exactly </a:t>
            </a:r>
            <a:r>
              <a:rPr lang="en-GB" dirty="0"/>
              <a:t>is 3000 ATK?</a:t>
            </a:r>
          </a:p>
          <a:p>
            <a:pPr marL="645750" lvl="2" indent="-285750">
              <a:buFontTx/>
              <a:buChar char="-"/>
            </a:pPr>
            <a:r>
              <a:rPr lang="en-GB" dirty="0"/>
              <a:t>We need a baseline for answering that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0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Draft of an Entity-Relation model (part)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52840-A0CD-ACDA-D049-EA475096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63625"/>
            <a:ext cx="5112568" cy="39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Draft of an Entity-Relation model (part)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3F8C3-C485-E3F6-C511-B8FD20EF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3625"/>
            <a:ext cx="4751243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69</TotalTime>
  <Words>527</Words>
  <Application>Microsoft Office PowerPoint</Application>
  <PresentationFormat>On-screen Show (16:9)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TEMPLATE_DI_22</vt:lpstr>
      <vt:lpstr>Step 1: Preparation TODO https://github.com/Paralian/umr-data-integration-project-the-TODO-team.git </vt:lpstr>
      <vt:lpstr> Integration of RPG Entities</vt:lpstr>
      <vt:lpstr> Dataset 1: Yu-Gi-Oh! Trading Cards Dataset</vt:lpstr>
      <vt:lpstr> Dataset 2: Skyrim Named Characters</vt:lpstr>
      <vt:lpstr> Dataset 3: Dungeons and Dragons 5th Edt. monsters</vt:lpstr>
      <vt:lpstr> Dataset 4: Dungeons and Dragons diverse data</vt:lpstr>
      <vt:lpstr> Showcase</vt:lpstr>
      <vt:lpstr> Draft of an Entity-Relation model (part)</vt:lpstr>
      <vt:lpstr> Draft of an Entity-Relation model (part)</vt:lpstr>
      <vt:lpstr> Draft of an Entity-Relation model (part)</vt:lpstr>
      <vt:lpstr> Draft of an Entity-Relation model (part)</vt:lpstr>
      <vt:lpstr>Draft of an ER-Model (actual size)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DI22_TODO</dc:title>
  <dc:creator/>
  <cp:lastModifiedBy>Ilya Zykov</cp:lastModifiedBy>
  <cp:revision>991</cp:revision>
  <cp:lastPrinted>2014-05-07T12:19:03Z</cp:lastPrinted>
  <dcterms:created xsi:type="dcterms:W3CDTF">2014-09-22T06:54:00Z</dcterms:created>
  <dcterms:modified xsi:type="dcterms:W3CDTF">2022-05-12T21:44:59Z</dcterms:modified>
</cp:coreProperties>
</file>