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71062-0B74-4554-8F65-94E9C34C828A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F6DC7-3E30-4F39-94BC-CDBBCE8B9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F6DC7-3E30-4F39-94BC-CDBBCE8B94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90800"/>
          </a:xfrm>
        </p:spPr>
        <p:txBody>
          <a:bodyPr/>
          <a:lstStyle/>
          <a:p>
            <a:r>
              <a:rPr lang="en-US" dirty="0" smtClean="0"/>
              <a:t>Group 6</a:t>
            </a:r>
          </a:p>
          <a:p>
            <a:r>
              <a:rPr lang="en-US" dirty="0" err="1" smtClean="0"/>
              <a:t>Ankit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r>
              <a:rPr lang="en-US" dirty="0" smtClean="0"/>
              <a:t> (MT2014009)</a:t>
            </a:r>
          </a:p>
          <a:p>
            <a:r>
              <a:rPr lang="en-US" dirty="0" smtClean="0"/>
              <a:t>Kumar </a:t>
            </a:r>
            <a:r>
              <a:rPr lang="en-US" dirty="0" err="1" smtClean="0"/>
              <a:t>Rahul</a:t>
            </a:r>
            <a:r>
              <a:rPr lang="en-US" dirty="0" smtClean="0"/>
              <a:t> (</a:t>
            </a:r>
            <a:r>
              <a:rPr lang="en-US" dirty="0" smtClean="0"/>
              <a:t>MT2014058)</a:t>
            </a:r>
            <a:endParaRPr lang="en-US" dirty="0" smtClean="0"/>
          </a:p>
          <a:p>
            <a:r>
              <a:rPr lang="en-US" dirty="0" smtClean="0"/>
              <a:t>Shan </a:t>
            </a:r>
            <a:r>
              <a:rPr lang="en-US" dirty="0" err="1" smtClean="0"/>
              <a:t>Mehrotra</a:t>
            </a:r>
            <a:r>
              <a:rPr lang="en-US" dirty="0" smtClean="0"/>
              <a:t> (MT2014111)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Analytics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3100" b="1" dirty="0" smtClean="0"/>
              <a:t>Bar Graph showing area-wise distribution of passed students.</a:t>
            </a:r>
          </a:p>
          <a:p>
            <a:pPr>
              <a:buNone/>
            </a:pPr>
            <a:r>
              <a:rPr lang="en-US" dirty="0" err="1" smtClean="0"/>
              <a:t>urb_pass_per</a:t>
            </a:r>
            <a:r>
              <a:rPr lang="en-US" dirty="0" smtClean="0"/>
              <a:t> &lt;- (sum(g6$URBAN_RURAL == 'U' &amp; g6$NRC_RESULT == 'P')/sum(g6$URBAN_RURAL == 'U'))*100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rur_pass_per</a:t>
            </a:r>
            <a:r>
              <a:rPr lang="en-US" dirty="0" smtClean="0"/>
              <a:t> &lt;- (sum(g6$URBAN_RURAL == 'R' &amp; g6$NRC_RESULT == 'P')/sum(g6$URBAN_RURAL == 'R'))*100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dat_pass</a:t>
            </a:r>
            <a:r>
              <a:rPr lang="en-US" dirty="0" smtClean="0"/>
              <a:t> &lt;- </a:t>
            </a:r>
            <a:r>
              <a:rPr lang="en-US" dirty="0" err="1" smtClean="0"/>
              <a:t>data.frame</a:t>
            </a:r>
            <a:r>
              <a:rPr lang="en-US" dirty="0" smtClean="0"/>
              <a:t>(Area = factor(c("</a:t>
            </a:r>
            <a:r>
              <a:rPr lang="en-US" dirty="0" err="1" smtClean="0"/>
              <a:t>Urban","Rural</a:t>
            </a:r>
            <a:r>
              <a:rPr lang="en-US" dirty="0" smtClean="0"/>
              <a:t>"), levels=c("</a:t>
            </a:r>
            <a:r>
              <a:rPr lang="en-US" dirty="0" err="1" smtClean="0"/>
              <a:t>Urban","Rural</a:t>
            </a:r>
            <a:r>
              <a:rPr lang="en-US" dirty="0" smtClean="0"/>
              <a:t>")), Percentage = c(</a:t>
            </a:r>
            <a:r>
              <a:rPr lang="en-US" dirty="0" err="1" smtClean="0"/>
              <a:t>urb_pass_per</a:t>
            </a:r>
            <a:r>
              <a:rPr lang="en-US" dirty="0" smtClean="0"/>
              <a:t>, </a:t>
            </a:r>
            <a:r>
              <a:rPr lang="en-US" dirty="0" err="1" smtClean="0"/>
              <a:t>rur_pass_per</a:t>
            </a:r>
            <a:r>
              <a:rPr lang="en-US" dirty="0" smtClean="0"/>
              <a:t>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ggplot</a:t>
            </a:r>
            <a:r>
              <a:rPr lang="en-US" dirty="0" smtClean="0"/>
              <a:t>(data=</a:t>
            </a:r>
            <a:r>
              <a:rPr lang="en-US" dirty="0" err="1" smtClean="0"/>
              <a:t>dat_pass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(x=Area, y=Percentage, fill=Area)) + </a:t>
            </a:r>
            <a:r>
              <a:rPr lang="en-US" dirty="0" err="1" smtClean="0"/>
              <a:t>geom_bar</a:t>
            </a:r>
            <a:r>
              <a:rPr lang="en-US" dirty="0" smtClean="0"/>
              <a:t>(stat="identity")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M. Tech\3rd Sem\Data Analytics\Project\R work\area_pas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300" y="457200"/>
            <a:ext cx="6108700" cy="612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Box Plot showing the comparison of marks in different exams.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	color &lt;- c("</a:t>
            </a:r>
            <a:r>
              <a:rPr lang="en-US" sz="2400" dirty="0" err="1" smtClean="0"/>
              <a:t>blue","green","red","yellow","purple","turquoise</a:t>
            </a:r>
            <a:r>
              <a:rPr lang="en-US" sz="2400" dirty="0" smtClean="0"/>
              <a:t>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exam_name</a:t>
            </a:r>
            <a:r>
              <a:rPr lang="en-US" sz="2400" dirty="0" smtClean="0"/>
              <a:t> &lt;- c("L1_Marks","L2_Marks","L3_Marks","S1_Marks","S2_Marks","S3_Marks")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boxplot</a:t>
            </a:r>
            <a:r>
              <a:rPr lang="en-US" sz="2400" dirty="0" smtClean="0"/>
              <a:t>(g6$L1_MARKS, g6$L2_MARKS, g6$L3_MARKS, g6$S1_MARKS,g6$S2_MARKS, g6$S3_MARKS, data = g6, </a:t>
            </a:r>
            <a:r>
              <a:rPr lang="en-US" sz="2400" dirty="0" err="1" smtClean="0"/>
              <a:t>col</a:t>
            </a:r>
            <a:r>
              <a:rPr lang="en-US" sz="2400" dirty="0" smtClean="0"/>
              <a:t> = color, names = </a:t>
            </a:r>
            <a:r>
              <a:rPr lang="en-US" sz="2400" dirty="0" err="1" smtClean="0"/>
              <a:t>exam_name</a:t>
            </a:r>
            <a:r>
              <a:rPr lang="en-US" sz="2400" dirty="0" smtClean="0"/>
              <a:t>, main = "Box Plot </a:t>
            </a:r>
            <a:r>
              <a:rPr lang="en-US" sz="2400" dirty="0" err="1" smtClean="0"/>
              <a:t>Comparision</a:t>
            </a:r>
            <a:r>
              <a:rPr lang="en-US" sz="2400" dirty="0" smtClean="0"/>
              <a:t> of Exams") 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M. Tech\3rd Sem\Data Analytics\Project\R work\exam_marks_boxplo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685800"/>
            <a:ext cx="8013700" cy="547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b="1" dirty="0" smtClean="0"/>
              <a:t>Histogram &amp; Density Plot depicting the percentage distribution of Boys &amp; Girls.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boy_data</a:t>
            </a:r>
            <a:r>
              <a:rPr lang="en-US" sz="2400" dirty="0" smtClean="0"/>
              <a:t> &lt;- filter(g6, NRC_GENDER_CODE == 'B')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Percentage &lt;- (</a:t>
            </a:r>
            <a:r>
              <a:rPr lang="en-US" sz="2400" dirty="0" err="1" smtClean="0"/>
              <a:t>boy_data$TOTAL_MARKS</a:t>
            </a:r>
            <a:r>
              <a:rPr lang="en-US" sz="2400" dirty="0" smtClean="0"/>
              <a:t>/650)*100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ggplot</a:t>
            </a:r>
            <a:r>
              <a:rPr lang="en-US" sz="2400" dirty="0" smtClean="0"/>
              <a:t>(</a:t>
            </a:r>
            <a:r>
              <a:rPr lang="en-US" sz="2400" dirty="0" err="1" smtClean="0"/>
              <a:t>boy_data</a:t>
            </a:r>
            <a:r>
              <a:rPr lang="en-US" sz="2400" dirty="0" smtClean="0"/>
              <a:t>, </a:t>
            </a:r>
            <a:r>
              <a:rPr lang="en-US" sz="2400" dirty="0" err="1" smtClean="0"/>
              <a:t>aes</a:t>
            </a:r>
            <a:r>
              <a:rPr lang="en-US" sz="2400" dirty="0" smtClean="0"/>
              <a:t>(x=Percentage)) + </a:t>
            </a:r>
            <a:r>
              <a:rPr lang="en-US" sz="2400" dirty="0" err="1" smtClean="0"/>
              <a:t>geom_histogram</a:t>
            </a:r>
            <a:r>
              <a:rPr lang="en-US" sz="2400" dirty="0" smtClean="0"/>
              <a:t>(</a:t>
            </a:r>
            <a:r>
              <a:rPr lang="en-US" sz="2400" dirty="0" err="1" smtClean="0"/>
              <a:t>binwidth</a:t>
            </a:r>
            <a:r>
              <a:rPr lang="en-US" sz="2400" dirty="0" smtClean="0"/>
              <a:t>=2, color = "black", fill = "#FFFFE0")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Histogram for Boys</a:t>
            </a:r>
            <a:endParaRPr lang="en-US" dirty="0"/>
          </a:p>
        </p:txBody>
      </p:sp>
      <p:pic>
        <p:nvPicPr>
          <p:cNvPr id="4098" name="Picture 2" descr="F:\M. Tech\3rd Sem\Data Analytics\Project\R work\boys_per_his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11300"/>
            <a:ext cx="7378701" cy="504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Density Plot for Boys</a:t>
            </a:r>
            <a:endParaRPr lang="en-US" dirty="0"/>
          </a:p>
        </p:txBody>
      </p:sp>
      <p:pic>
        <p:nvPicPr>
          <p:cNvPr id="5122" name="Picture 2" descr="F:\M. Tech\3rd Sem\Data Analytics\Project\R work\boys_per_densit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36700"/>
            <a:ext cx="7226300" cy="494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Histogram for Girls</a:t>
            </a:r>
            <a:endParaRPr lang="en-US" dirty="0"/>
          </a:p>
        </p:txBody>
      </p:sp>
      <p:pic>
        <p:nvPicPr>
          <p:cNvPr id="6146" name="Picture 2" descr="F:\M. Tech\3rd Sem\Data Analytics\Project\R work\girl_per_his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015242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Density Plot for Girls</a:t>
            </a:r>
            <a:endParaRPr lang="en-US" dirty="0"/>
          </a:p>
        </p:txBody>
      </p:sp>
      <p:pic>
        <p:nvPicPr>
          <p:cNvPr id="7170" name="Picture 2" descr="F:\M. Tech\3rd Sem\Data Analytics\Project\R work\girl_per_densit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153538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Histogram showing percentage distribution of failed students.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fail </a:t>
            </a:r>
            <a:r>
              <a:rPr lang="en-US" dirty="0" smtClean="0"/>
              <a:t>&lt;- filter(g6, NRC_RESULT == 'F')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fail_per</a:t>
            </a:r>
            <a:r>
              <a:rPr lang="en-US" dirty="0" smtClean="0"/>
              <a:t> </a:t>
            </a:r>
            <a:r>
              <a:rPr lang="en-US" dirty="0" smtClean="0"/>
              <a:t>&lt;- (</a:t>
            </a:r>
            <a:r>
              <a:rPr lang="en-US" dirty="0" err="1" smtClean="0"/>
              <a:t>fail$TOTAL_MARKS</a:t>
            </a:r>
            <a:r>
              <a:rPr lang="en-US" dirty="0" smtClean="0"/>
              <a:t>/650)*100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ggplot</a:t>
            </a:r>
            <a:r>
              <a:rPr lang="en-US" dirty="0" smtClean="0"/>
              <a:t>(fail</a:t>
            </a:r>
            <a:r>
              <a:rPr lang="en-US" dirty="0" smtClean="0"/>
              <a:t>, </a:t>
            </a:r>
            <a:r>
              <a:rPr lang="en-US" dirty="0" err="1" smtClean="0"/>
              <a:t>aes</a:t>
            </a:r>
            <a:r>
              <a:rPr lang="en-US" dirty="0" smtClean="0"/>
              <a:t>(x=</a:t>
            </a:r>
            <a:r>
              <a:rPr lang="en-US" dirty="0" err="1" smtClean="0"/>
              <a:t>fail_per</a:t>
            </a:r>
            <a:r>
              <a:rPr lang="en-US" dirty="0" smtClean="0"/>
              <a:t>)) + </a:t>
            </a:r>
            <a:r>
              <a:rPr lang="en-US" dirty="0" err="1" smtClean="0"/>
              <a:t>geom_histogram</a:t>
            </a:r>
            <a:r>
              <a:rPr lang="en-US" dirty="0" smtClean="0"/>
              <a:t>(</a:t>
            </a:r>
            <a:r>
              <a:rPr lang="en-US" dirty="0" err="1" smtClean="0"/>
              <a:t>binwidth</a:t>
            </a:r>
            <a:r>
              <a:rPr lang="en-US" dirty="0" smtClean="0"/>
              <a:t>=2, color = "black", fill = "#FFFFE0")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/>
          <a:lstStyle/>
          <a:p>
            <a:r>
              <a:rPr lang="en-US" dirty="0" smtClean="0"/>
              <a:t>Reviewed the data in Excel to gain insight.</a:t>
            </a:r>
          </a:p>
          <a:p>
            <a:r>
              <a:rPr lang="en-US" dirty="0" smtClean="0"/>
              <a:t>We found the following observations: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All the students who were absent in the exams had ‘888’ as their obtained marks.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All the students whose marks were missing had result as NA.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A student failing in any one of the exams is overall declared fail.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Division of student is decided on the basis of available marks in exams excluding missing data.</a:t>
            </a:r>
          </a:p>
          <a:p>
            <a:pPr marL="573088" indent="-27305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. Tech\3rd Sem\Data Analytics\Project\R work\fail_stud_hist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126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55279" y="2590800"/>
            <a:ext cx="4450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 you!!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Impurities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found following impurities in data: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Marks columns had ‘*’ in numeric data.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DOB, Marks and many other columns had NA.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Outliers such as ‘888’ were present in the marks columns.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Marks columns contained ‘blanks’ while their corresponding result columns had NA in them.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Total Marks of many students were not equal to sum of marks of all exams.</a:t>
            </a:r>
          </a:p>
          <a:p>
            <a:pPr marL="814388" indent="-514350">
              <a:buFont typeface="+mj-lt"/>
              <a:buAutoNum type="arabicPeriod"/>
            </a:pPr>
            <a:r>
              <a:rPr lang="en-US" dirty="0" smtClean="0"/>
              <a:t>Division (</a:t>
            </a:r>
            <a:r>
              <a:rPr lang="en-US" dirty="0" err="1" smtClean="0"/>
              <a:t>NRC_Class</a:t>
            </a:r>
            <a:r>
              <a:rPr lang="en-US" dirty="0" smtClean="0"/>
              <a:t>) </a:t>
            </a:r>
            <a:r>
              <a:rPr lang="en-US" dirty="0" smtClean="0"/>
              <a:t>was wrongly specified.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991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Removed the ‘*’ from the data using ‘</a:t>
            </a:r>
            <a:r>
              <a:rPr lang="en-US" dirty="0" err="1" smtClean="0"/>
              <a:t>gsub</a:t>
            </a:r>
            <a:r>
              <a:rPr lang="en-US" dirty="0" smtClean="0"/>
              <a:t>’ and converted the vector to numeric data.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	g6$L1_MARKS &lt;- </a:t>
            </a:r>
            <a:r>
              <a:rPr lang="en-US" sz="2400" dirty="0" err="1" smtClean="0"/>
              <a:t>as.numeric</a:t>
            </a:r>
            <a:r>
              <a:rPr lang="en-US" sz="2400" dirty="0" smtClean="0"/>
              <a:t>(</a:t>
            </a:r>
            <a:r>
              <a:rPr lang="en-US" sz="2400" dirty="0" err="1" smtClean="0"/>
              <a:t>gsub</a:t>
            </a:r>
            <a:r>
              <a:rPr lang="en-US" sz="2400" dirty="0" smtClean="0"/>
              <a:t>('[^a-zA-Z0-9.]', '', g6$L1_MARKS))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NA was present in many fields including non-numeric fields as well. We removed NA from numeric and date fields only.</a:t>
            </a:r>
          </a:p>
          <a:p>
            <a:endParaRPr lang="en-US" dirty="0" smtClean="0"/>
          </a:p>
          <a:p>
            <a:pPr marL="273050" indent="-273050">
              <a:buNone/>
            </a:pPr>
            <a:r>
              <a:rPr lang="en-US" sz="2400" dirty="0" smtClean="0"/>
              <a:t>  g6$L1_MARKS[is.na(g6$L1_MARKS)] &lt;- mean(g6$L1_MARKS, na.rm = T)</a:t>
            </a:r>
          </a:p>
          <a:p>
            <a:pPr marL="273050" indent="-273050" algn="ctr">
              <a:buNone/>
            </a:pPr>
            <a:r>
              <a:rPr lang="en-US" sz="2400" dirty="0" smtClean="0"/>
              <a:t>	g6$DOB &lt;- </a:t>
            </a:r>
            <a:r>
              <a:rPr lang="en-US" sz="2400" dirty="0" err="1" smtClean="0"/>
              <a:t>as.character</a:t>
            </a:r>
            <a:r>
              <a:rPr lang="en-US" sz="2400" dirty="0" smtClean="0"/>
              <a:t>(g6$DOB)</a:t>
            </a:r>
          </a:p>
          <a:p>
            <a:pPr marL="273050" indent="-273050" algn="ctr">
              <a:buNone/>
            </a:pPr>
            <a:r>
              <a:rPr lang="en-US" sz="2400" dirty="0" smtClean="0"/>
              <a:t>	g6$DOB[is.na(g6$DOB)] &lt;-"0/0/0000 0:00“</a:t>
            </a:r>
          </a:p>
          <a:p>
            <a:pPr marL="273050" indent="-273050"/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 marL="273050" indent="-27305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/>
          <a:lstStyle/>
          <a:p>
            <a:pPr marL="273050" indent="-273050"/>
            <a:r>
              <a:rPr lang="en-US" dirty="0" smtClean="0"/>
              <a:t>Blanks were present in Marks fields. Corresponding Result was NA. We imputed the blanks with mean and replaced NA with ‘P’.</a:t>
            </a:r>
          </a:p>
          <a:p>
            <a:pPr marL="273050" indent="-273050"/>
            <a:endParaRPr lang="en-US" dirty="0" smtClean="0"/>
          </a:p>
          <a:p>
            <a:pPr marL="273050" indent="-273050">
              <a:buNone/>
            </a:pPr>
            <a:r>
              <a:rPr lang="en-US" sz="2400" dirty="0" smtClean="0"/>
              <a:t>	blanks &lt;- is.na(g6$L1_RESULT)</a:t>
            </a:r>
          </a:p>
          <a:p>
            <a:pPr marL="273050" indent="-273050">
              <a:buNone/>
            </a:pPr>
            <a:r>
              <a:rPr lang="en-US" sz="2400" dirty="0" smtClean="0"/>
              <a:t>	g6$L1_MARKS[blanks] &lt;- mean(g6$L1_MARKS, na.rm = TRUE)</a:t>
            </a:r>
          </a:p>
          <a:p>
            <a:pPr marL="273050" indent="-273050">
              <a:buNone/>
            </a:pPr>
            <a:r>
              <a:rPr lang="en-US" sz="2400" dirty="0" smtClean="0"/>
              <a:t>	g6$L1_RESULT[blanks] &lt;- “P”</a:t>
            </a:r>
          </a:p>
          <a:p>
            <a:pPr marL="273050" indent="-273050"/>
            <a:endParaRPr lang="en-US" sz="2400" dirty="0" smtClean="0"/>
          </a:p>
          <a:p>
            <a:pPr marL="273050" indent="-273050"/>
            <a:r>
              <a:rPr lang="en-US" dirty="0" smtClean="0"/>
              <a:t>Replaced Outliers (888) with 0.</a:t>
            </a:r>
          </a:p>
          <a:p>
            <a:pPr marL="273050" indent="-273050">
              <a:buNone/>
            </a:pPr>
            <a:r>
              <a:rPr lang="en-US" sz="2400" dirty="0" smtClean="0"/>
              <a:t>	g6$L1_MARKS[g6$L1_MARKS == 888] &lt;- 0</a:t>
            </a:r>
          </a:p>
          <a:p>
            <a:pPr marL="273050" indent="-273050">
              <a:buNone/>
            </a:pPr>
            <a:endParaRPr lang="en-US" sz="2400" dirty="0" smtClean="0"/>
          </a:p>
          <a:p>
            <a:pPr marL="273050" indent="-273050"/>
            <a:endParaRPr lang="en-US" dirty="0" smtClean="0"/>
          </a:p>
          <a:p>
            <a:pPr marL="273050" indent="-273050"/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4572000"/>
          </a:xfrm>
        </p:spPr>
        <p:txBody>
          <a:bodyPr/>
          <a:lstStyle/>
          <a:p>
            <a:r>
              <a:rPr lang="en-US" dirty="0" smtClean="0"/>
              <a:t>Since the Marks were changed due to replacement with mean, Total Marks and </a:t>
            </a:r>
            <a:r>
              <a:rPr lang="en-US" dirty="0" err="1" smtClean="0"/>
              <a:t>NRC_Class</a:t>
            </a:r>
            <a:r>
              <a:rPr lang="en-US" dirty="0" smtClean="0"/>
              <a:t> (division) was recomputed.</a:t>
            </a:r>
          </a:p>
          <a:p>
            <a:pPr>
              <a:buNone/>
            </a:pPr>
            <a:r>
              <a:rPr lang="en-US" sz="2400" dirty="0" smtClean="0"/>
              <a:t>	g6$TOTAL_MARKS = g6$L1_MARKS + g6$L2_MARKS + g6$L3_MARKS + g6$S1_MARKS + g6$S2_MARKS + g6$S3_MARKS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Computation of Division</a:t>
            </a:r>
          </a:p>
          <a:p>
            <a:pPr>
              <a:buNone/>
            </a:pPr>
            <a:r>
              <a:rPr lang="en-US" sz="2400" dirty="0" smtClean="0"/>
              <a:t>	g6$NRC_CLASS &lt;- </a:t>
            </a:r>
            <a:r>
              <a:rPr lang="en-US" sz="2400" dirty="0" err="1" smtClean="0"/>
              <a:t>as.character</a:t>
            </a:r>
            <a:r>
              <a:rPr lang="en-US" sz="2400" dirty="0" smtClean="0"/>
              <a:t>(g6$NRC_CLASS)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g6$NRC_CLASS[(g6$TOTAL_MARKS/650)*100 &gt;= 80 &amp; g6$NRC_RESULT == "P"] &lt;- "D"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Summary of the data.</a:t>
            </a:r>
          </a:p>
        </p:txBody>
      </p:sp>
      <p:pic>
        <p:nvPicPr>
          <p:cNvPr id="8195" name="Picture 3" descr="F:\M. Tech\3rd Sem\Data Analytics\Project\R work\data_summa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0"/>
            <a:ext cx="9144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5257800"/>
          </a:xfrm>
        </p:spPr>
        <p:txBody>
          <a:bodyPr>
            <a:noAutofit/>
          </a:bodyPr>
          <a:lstStyle/>
          <a:p>
            <a:r>
              <a:rPr lang="en-US" b="1" dirty="0" smtClean="0"/>
              <a:t>Pie Chart to depict percentage distribution of division.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w = table(g6$NRC_CLASS)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 = </a:t>
            </a:r>
            <a:r>
              <a:rPr lang="en-US" sz="2400" dirty="0" err="1" smtClean="0"/>
              <a:t>as.data.frame</a:t>
            </a:r>
            <a:r>
              <a:rPr lang="en-US" sz="2400" dirty="0" smtClean="0"/>
              <a:t>(w)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perc</a:t>
            </a:r>
            <a:r>
              <a:rPr lang="en-US" sz="2400" dirty="0" smtClean="0"/>
              <a:t> &lt;- round(</a:t>
            </a:r>
            <a:r>
              <a:rPr lang="en-US" sz="2400" dirty="0" err="1" smtClean="0"/>
              <a:t>t$Freq</a:t>
            </a:r>
            <a:r>
              <a:rPr lang="en-US" sz="2400" dirty="0" smtClean="0"/>
              <a:t>/sum(</a:t>
            </a:r>
            <a:r>
              <a:rPr lang="en-US" sz="2400" dirty="0" err="1" smtClean="0"/>
              <a:t>t$Freq</a:t>
            </a:r>
            <a:r>
              <a:rPr lang="en-US" sz="2400" dirty="0" smtClean="0"/>
              <a:t>)*100)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lbls</a:t>
            </a:r>
            <a:r>
              <a:rPr lang="en-US" sz="2400" dirty="0" smtClean="0"/>
              <a:t> &lt;- paste(t$Var1, </a:t>
            </a:r>
            <a:r>
              <a:rPr lang="en-US" sz="2400" dirty="0" err="1" smtClean="0"/>
              <a:t>perc</a:t>
            </a:r>
            <a:r>
              <a:rPr lang="en-US" sz="2400" dirty="0" smtClean="0"/>
              <a:t>) # add percents to labels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lbls</a:t>
            </a:r>
            <a:r>
              <a:rPr lang="en-US" sz="2400" dirty="0" smtClean="0"/>
              <a:t> &lt;- paste(</a:t>
            </a:r>
            <a:r>
              <a:rPr lang="en-US" sz="2400" dirty="0" err="1" smtClean="0"/>
              <a:t>lbls</a:t>
            </a:r>
            <a:r>
              <a:rPr lang="en-US" sz="2400" dirty="0" smtClean="0"/>
              <a:t>,"%",sep="") # ad % to labels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library(</a:t>
            </a:r>
            <a:r>
              <a:rPr lang="en-US" sz="2400" dirty="0" err="1" smtClean="0"/>
              <a:t>plotrix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pie3D(</a:t>
            </a:r>
            <a:r>
              <a:rPr lang="en-US" sz="2400" dirty="0" err="1" smtClean="0"/>
              <a:t>t$Freq</a:t>
            </a:r>
            <a:r>
              <a:rPr lang="en-US" sz="2400" dirty="0" smtClean="0"/>
              <a:t>, labels = </a:t>
            </a:r>
            <a:r>
              <a:rPr lang="en-US" sz="2400" dirty="0" err="1" smtClean="0"/>
              <a:t>lbls</a:t>
            </a:r>
            <a:r>
              <a:rPr lang="en-US" sz="2400" dirty="0" smtClean="0"/>
              <a:t>, explode = 0.1, main = "Pie chart of Divisions")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. Tech\3rd Sem\Data Analytics\Project\R work\div_PC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"/>
            <a:ext cx="6324600" cy="614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</TotalTime>
  <Words>401</Words>
  <Application>Microsoft Office PowerPoint</Application>
  <PresentationFormat>On-screen Show (4:3)</PresentationFormat>
  <Paragraphs>103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Data Analytics</vt:lpstr>
      <vt:lpstr>Data Preparation</vt:lpstr>
      <vt:lpstr>Data Impurities</vt:lpstr>
      <vt:lpstr>Data Cleaning</vt:lpstr>
      <vt:lpstr>Contd…</vt:lpstr>
      <vt:lpstr>Contd…</vt:lpstr>
      <vt:lpstr>Exploratory Analysis</vt:lpstr>
      <vt:lpstr>Contd..</vt:lpstr>
      <vt:lpstr>Slide 9</vt:lpstr>
      <vt:lpstr>Contd..</vt:lpstr>
      <vt:lpstr>Slide 11</vt:lpstr>
      <vt:lpstr>Contd..</vt:lpstr>
      <vt:lpstr>Slide 13</vt:lpstr>
      <vt:lpstr>Contd..</vt:lpstr>
      <vt:lpstr>Histogram for Boys</vt:lpstr>
      <vt:lpstr>Density Plot for Boys</vt:lpstr>
      <vt:lpstr>Histogram for Girls</vt:lpstr>
      <vt:lpstr>Density Plot for Girls</vt:lpstr>
      <vt:lpstr>Contd..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nKt</dc:creator>
  <cp:lastModifiedBy>nKt</cp:lastModifiedBy>
  <cp:revision>15</cp:revision>
  <dcterms:created xsi:type="dcterms:W3CDTF">2006-08-16T00:00:00Z</dcterms:created>
  <dcterms:modified xsi:type="dcterms:W3CDTF">2015-11-04T05:02:30Z</dcterms:modified>
</cp:coreProperties>
</file>