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279" autoAdjust="0"/>
    <p:restoredTop sz="94660"/>
  </p:normalViewPr>
  <p:slideViewPr>
    <p:cSldViewPr snapToGrid="0">
      <p:cViewPr varScale="1">
        <p:scale>
          <a:sx n="72" d="100"/>
          <a:sy n="72" d="100"/>
        </p:scale>
        <p:origin x="56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4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9485A-8F90-4783-A5D9-4F8FDFB9E3EA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2D96B-0174-48EC-82D0-6BD71750D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493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9485A-8F90-4783-A5D9-4F8FDFB9E3EA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2D96B-0174-48EC-82D0-6BD71750D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672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9485A-8F90-4783-A5D9-4F8FDFB9E3EA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2D96B-0174-48EC-82D0-6BD71750D688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892305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9485A-8F90-4783-A5D9-4F8FDFB9E3EA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2D96B-0174-48EC-82D0-6BD71750D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2438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9485A-8F90-4783-A5D9-4F8FDFB9E3EA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2D96B-0174-48EC-82D0-6BD71750D688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718183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9485A-8F90-4783-A5D9-4F8FDFB9E3EA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2D96B-0174-48EC-82D0-6BD71750D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9671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9485A-8F90-4783-A5D9-4F8FDFB9E3EA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2D96B-0174-48EC-82D0-6BD71750D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4300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9485A-8F90-4783-A5D9-4F8FDFB9E3EA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2D96B-0174-48EC-82D0-6BD71750D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851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9485A-8F90-4783-A5D9-4F8FDFB9E3EA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2D96B-0174-48EC-82D0-6BD71750D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438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9485A-8F90-4783-A5D9-4F8FDFB9E3EA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2D96B-0174-48EC-82D0-6BD71750D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620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9485A-8F90-4783-A5D9-4F8FDFB9E3EA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2D96B-0174-48EC-82D0-6BD71750D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622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9485A-8F90-4783-A5D9-4F8FDFB9E3EA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2D96B-0174-48EC-82D0-6BD71750D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666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9485A-8F90-4783-A5D9-4F8FDFB9E3EA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2D96B-0174-48EC-82D0-6BD71750D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100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9485A-8F90-4783-A5D9-4F8FDFB9E3EA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2D96B-0174-48EC-82D0-6BD71750D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23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9485A-8F90-4783-A5D9-4F8FDFB9E3EA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2D96B-0174-48EC-82D0-6BD71750D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340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2D96B-0174-48EC-82D0-6BD71750D68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9485A-8F90-4783-A5D9-4F8FDFB9E3EA}" type="datetimeFigureOut">
              <a:rPr lang="en-US" smtClean="0"/>
              <a:t>11/30/2017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225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A9485A-8F90-4783-A5D9-4F8FDFB9E3EA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B72D96B-0174-48EC-82D0-6BD71750D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679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  <p:sldLayoutId id="2147483741" r:id="rId13"/>
    <p:sldLayoutId id="2147483742" r:id="rId14"/>
    <p:sldLayoutId id="2147483743" r:id="rId15"/>
    <p:sldLayoutId id="214748374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17669-6C17-4391-A07F-2A431FE74E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 err="1"/>
              <a:t>Apriori</a:t>
            </a:r>
            <a:br>
              <a:rPr lang="en-US" dirty="0"/>
            </a:b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Parallel Data Mining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0B782B-CA5D-4969-8917-B4651B0836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CP431/631 </a:t>
            </a:r>
          </a:p>
          <a:p>
            <a:r>
              <a:rPr lang="en-US" dirty="0"/>
              <a:t> Term Project</a:t>
            </a:r>
          </a:p>
        </p:txBody>
      </p:sp>
    </p:spTree>
    <p:extLst>
      <p:ext uri="{BB962C8B-B14F-4D97-AF65-F5344CB8AC3E}">
        <p14:creationId xmlns:p14="http://schemas.microsoft.com/office/powerpoint/2010/main" val="3475369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08AB4-E6BA-4A24-947F-25EBD9BF3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[SET/20 RED RETROSPOT PAPER NAPKINS, SET/6 RED SPOTTY PAPER CUPS] -&gt; </a:t>
            </a:r>
            <a:br>
              <a:rPr lang="en-US" dirty="0"/>
            </a:br>
            <a:r>
              <a:rPr lang="en-US" dirty="0"/>
              <a:t>[SET/6 RED SPOTTY PAPER PLATES] support=0.010 confidence=0.895 lift=43.999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F6D7FC0-F45B-42DB-B2FD-9093A29912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790" y="2737974"/>
            <a:ext cx="2926020" cy="292602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6919F36-5A95-4A80-A41D-BCDFC7A27B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601" y="2737974"/>
            <a:ext cx="2649302" cy="26493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1892C97-6075-4FA6-B6C7-AB377F3380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7478" y="2737974"/>
            <a:ext cx="3066478" cy="3066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4593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08AB4-E6BA-4A24-947F-25EBD9BF3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[SET/20 RED RETROSPOT PAPER NAPKINS, SET/6 RED SPOTTY PAPER CUPS] -&gt; </a:t>
            </a:r>
            <a:br>
              <a:rPr lang="en-US" dirty="0"/>
            </a:br>
            <a:r>
              <a:rPr lang="en-US" dirty="0"/>
              <a:t>[SET/6 RED SPOTTY PAPER PLATES] support=0.010 confidence=0.895 lift=43.999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F6D7FC0-F45B-42DB-B2FD-9093A29912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790" y="2737974"/>
            <a:ext cx="2926020" cy="292602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6919F36-5A95-4A80-A41D-BCDFC7A27B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601" y="2737974"/>
            <a:ext cx="2649302" cy="26493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1892C97-6075-4FA6-B6C7-AB377F3380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7478" y="2737974"/>
            <a:ext cx="3066478" cy="3066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7330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7F877-7E8E-49E5-ABBF-1EA48705B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[WOODEN TREE CHRISTMAS SCANDINAVIAN] -&gt; [WOODEN STAR CHRISTMAS SCANDINAVIAN] support=0.011 confidence=0.822 lift=41.267</a:t>
            </a:r>
            <a:br>
              <a:rPr lang="en-US" dirty="0"/>
            </a:br>
            <a:endParaRPr lang="en-US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84D5D77C-AFA4-4D4A-A80E-A18AC095DF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4848" y="2299736"/>
            <a:ext cx="5849303" cy="4419116"/>
          </a:xfr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57158E9C-55D7-4A16-8ACE-FA8C72BC89B9}"/>
              </a:ext>
            </a:extLst>
          </p:cNvPr>
          <p:cNvSpPr/>
          <p:nvPr/>
        </p:nvSpPr>
        <p:spPr>
          <a:xfrm rot="20978275">
            <a:off x="4245517" y="2394748"/>
            <a:ext cx="675280" cy="67134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835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5AA4F-CE7A-448E-B18B-0FFCDBA9B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Apriori</a:t>
            </a:r>
            <a:r>
              <a:rPr lang="en-US" dirty="0"/>
              <a:t>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2D31E5-3D24-498B-8AEB-72C382C61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Recap:</a:t>
            </a:r>
          </a:p>
          <a:p>
            <a:pPr lvl="1"/>
            <a:r>
              <a:rPr lang="en-US" dirty="0" err="1"/>
              <a:t>Apriori</a:t>
            </a:r>
            <a:r>
              <a:rPr lang="en-US" dirty="0"/>
              <a:t> is an iterative algorithm which aims to find the most frequent itemset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025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18378-58F8-489D-B1C9-AB5D423C9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Serial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2AABC1-3E62-46B6-903C-C92256F26B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structures </a:t>
            </a:r>
          </a:p>
          <a:p>
            <a:r>
              <a:rPr lang="en-US" dirty="0"/>
              <a:t>Optimizations</a:t>
            </a:r>
          </a:p>
          <a:p>
            <a:pPr lvl="1"/>
            <a:r>
              <a:rPr lang="en-US" dirty="0"/>
              <a:t>Use tree to prune candidate space</a:t>
            </a:r>
          </a:p>
          <a:p>
            <a:pPr lvl="1"/>
            <a:r>
              <a:rPr lang="en-US" dirty="0"/>
              <a:t>Use </a:t>
            </a:r>
            <a:r>
              <a:rPr lang="en-US" dirty="0" err="1"/>
              <a:t>dict</a:t>
            </a:r>
            <a:r>
              <a:rPr lang="en-US" dirty="0"/>
              <a:t> to find candidates faster</a:t>
            </a:r>
          </a:p>
          <a:p>
            <a:pPr lvl="1"/>
            <a:r>
              <a:rPr lang="en-US" dirty="0"/>
              <a:t>Remove transactions when not needed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529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A062E-FC27-461B-8E5E-7ED82E8C9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61113-065C-4BFE-8F23-1599D2D6D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Tested two load balancing versions</a:t>
            </a:r>
          </a:p>
          <a:p>
            <a:pPr lvl="1"/>
            <a:r>
              <a:rPr lang="en-US" dirty="0"/>
              <a:t>Static</a:t>
            </a:r>
          </a:p>
          <a:p>
            <a:pPr lvl="1"/>
            <a:r>
              <a:rPr lang="en-US" dirty="0"/>
              <a:t>Dynamic</a:t>
            </a:r>
          </a:p>
          <a:p>
            <a:r>
              <a:rPr lang="en-US" dirty="0"/>
              <a:t>Implemented in Python</a:t>
            </a:r>
          </a:p>
        </p:txBody>
      </p:sp>
    </p:spTree>
    <p:extLst>
      <p:ext uri="{BB962C8B-B14F-4D97-AF65-F5344CB8AC3E}">
        <p14:creationId xmlns:p14="http://schemas.microsoft.com/office/powerpoint/2010/main" val="1064743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3FAFC-2A4D-4DBF-A13A-E945C050B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FDEB8-316A-409B-9E40-0A3BC7E621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5 dataset with ranges of transactions</a:t>
            </a:r>
          </a:p>
        </p:txBody>
      </p:sp>
    </p:spTree>
    <p:extLst>
      <p:ext uri="{BB962C8B-B14F-4D97-AF65-F5344CB8AC3E}">
        <p14:creationId xmlns:p14="http://schemas.microsoft.com/office/powerpoint/2010/main" val="3247082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FD753-1E05-4F17-A98F-003D30E96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description - hidden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FC8D2-8688-485D-B2C4-D2D14F3E7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043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43292-6C13-4785-9941-87F05A5EA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B2036-AC08-4761-9C9F-83035E97F7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Graphs 2 (retail) + 4 (</a:t>
            </a:r>
            <a:r>
              <a:rPr lang="en-US" dirty="0" err="1"/>
              <a:t>weka</a:t>
            </a:r>
            <a:r>
              <a:rPr lang="en-US" dirty="0"/>
              <a:t>)</a:t>
            </a:r>
          </a:p>
          <a:p>
            <a:r>
              <a:rPr lang="en-US" dirty="0"/>
              <a:t>And best speedup (no of </a:t>
            </a:r>
            <a:r>
              <a:rPr lang="en-US" dirty="0" err="1"/>
              <a:t>cpu</a:t>
            </a:r>
            <a:r>
              <a:rPr lang="en-US" dirty="0"/>
              <a:t> and speedup)  and </a:t>
            </a:r>
            <a:r>
              <a:rPr lang="en-US" dirty="0" err="1"/>
              <a:t>karpflat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Hidden all other graphs and all result tables</a:t>
            </a:r>
          </a:p>
        </p:txBody>
      </p:sp>
    </p:spTree>
    <p:extLst>
      <p:ext uri="{BB962C8B-B14F-4D97-AF65-F5344CB8AC3E}">
        <p14:creationId xmlns:p14="http://schemas.microsoft.com/office/powerpoint/2010/main" val="820405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9FC93-223F-4D63-9524-99FE22EE3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 Generation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0E897F-7DB5-4D08-B60D-7D4C7D392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find rules</a:t>
            </a:r>
          </a:p>
          <a:p>
            <a:pPr lvl="1"/>
            <a:r>
              <a:rPr lang="en-US" dirty="0"/>
              <a:t>Confidence</a:t>
            </a:r>
          </a:p>
          <a:p>
            <a:pPr lvl="1"/>
            <a:r>
              <a:rPr lang="en-US" dirty="0"/>
              <a:t>Lift</a:t>
            </a:r>
          </a:p>
          <a:p>
            <a:r>
              <a:rPr lang="en-US" dirty="0"/>
              <a:t>Remained serial because it took on average 0.01s</a:t>
            </a:r>
          </a:p>
        </p:txBody>
      </p:sp>
    </p:spTree>
    <p:extLst>
      <p:ext uri="{BB962C8B-B14F-4D97-AF65-F5344CB8AC3E}">
        <p14:creationId xmlns:p14="http://schemas.microsoft.com/office/powerpoint/2010/main" val="39270470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66FE5-E7FF-4785-99DB-088266F6C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rules we found from ds2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0B89A-BF7E-4965-905C-8338A0C60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confidence </a:t>
            </a:r>
            <a:r>
              <a:rPr lang="en-US" dirty="0" err="1"/>
              <a:t>param</a:t>
            </a:r>
            <a:r>
              <a:rPr lang="en-US" dirty="0"/>
              <a:t> and how many rules we got</a:t>
            </a:r>
          </a:p>
        </p:txBody>
      </p:sp>
    </p:spTree>
    <p:extLst>
      <p:ext uri="{BB962C8B-B14F-4D97-AF65-F5344CB8AC3E}">
        <p14:creationId xmlns:p14="http://schemas.microsoft.com/office/powerpoint/2010/main" val="195026603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223</TotalTime>
  <Words>189</Words>
  <Application>Microsoft Office PowerPoint</Application>
  <PresentationFormat>Widescreen</PresentationFormat>
  <Paragraphs>35</Paragraphs>
  <Slides>12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Wingdings 3</vt:lpstr>
      <vt:lpstr>Facet</vt:lpstr>
      <vt:lpstr>Apriori Parallel Data Mining</vt:lpstr>
      <vt:lpstr>Apriori Algorithm</vt:lpstr>
      <vt:lpstr>Serial Algorithm</vt:lpstr>
      <vt:lpstr>Parallel Algorithm</vt:lpstr>
      <vt:lpstr>Dataset </vt:lpstr>
      <vt:lpstr>Dataset description - hidden</vt:lpstr>
      <vt:lpstr>Results</vt:lpstr>
      <vt:lpstr>Rule Generation</vt:lpstr>
      <vt:lpstr>Examples of rules we found from ds2</vt:lpstr>
      <vt:lpstr>[SET/20 RED RETROSPOT PAPER NAPKINS, SET/6 RED SPOTTY PAPER CUPS] -&gt;  [SET/6 RED SPOTTY PAPER PLATES] support=0.010 confidence=0.895 lift=43.999 </vt:lpstr>
      <vt:lpstr>[SET/20 RED RETROSPOT PAPER NAPKINS, SET/6 RED SPOTTY PAPER CUPS] -&gt;  [SET/6 RED SPOTTY PAPER PLATES] support=0.010 confidence=0.895 lift=43.999 </vt:lpstr>
      <vt:lpstr>[WOODEN TREE CHRISTMAS SCANDINAVIAN] -&gt; [WOODEN STAR CHRISTMAS SCANDINAVIAN] support=0.011 confidence=0.822 lift=41.267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Parallel Data Mining</dc:title>
  <dc:creator>Liz Gorbonos</dc:creator>
  <cp:lastModifiedBy>Liz Gorbonos</cp:lastModifiedBy>
  <cp:revision>11</cp:revision>
  <dcterms:created xsi:type="dcterms:W3CDTF">2017-12-01T00:12:18Z</dcterms:created>
  <dcterms:modified xsi:type="dcterms:W3CDTF">2017-12-01T03:55:30Z</dcterms:modified>
</cp:coreProperties>
</file>