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6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8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8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5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66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66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44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27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6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2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3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5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7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7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FAD54A-FE8F-4E90-856A-8C9F10C2C486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069BA1-0C4F-43FA-A1DE-168653DCA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9224-1FF1-4208-82F0-1179D3EE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Minor Project Report for State Maharashtra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FD80BC-6844-48A9-BFD4-F0436A362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276" y="2557463"/>
            <a:ext cx="5628458" cy="35452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0158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3345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Minor Project Report for State Maharashtra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2020-07-07T06:38:46Z</dcterms:created>
  <dcterms:modified xsi:type="dcterms:W3CDTF">2020-07-09T14:24:40Z</dcterms:modified>
</cp:coreProperties>
</file>