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0970" y="-1081405"/>
            <a:ext cx="9144000" cy="3157220"/>
          </a:xfrm>
        </p:spPr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Superstore Sales Dashboard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150120"/>
            <a:ext cx="9144000" cy="303559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ts val="4050"/>
              </a:lnSpc>
            </a:pPr>
            <a:r>
              <a:rPr lang="en-US" sz="2800" baseline="0" dirty="0">
                <a:latin typeface="Aptos Display"/>
                <a:ea typeface="Segoe UI" panose="020B0502040204020203"/>
                <a:cs typeface="Segoe UI" panose="020B0502040204020203"/>
              </a:rPr>
              <a:t>Prepared by: </a:t>
            </a:r>
            <a:r>
              <a:rPr lang="en-US" sz="2800" dirty="0">
                <a:latin typeface="Aptos Display"/>
                <a:ea typeface="Segoe UI" panose="020B0502040204020203"/>
                <a:cs typeface="Segoe UI" panose="020B0502040204020203"/>
              </a:rPr>
              <a:t>AVNISH BEDI​</a:t>
            </a:r>
            <a:endParaRPr lang="en-US" sz="2800" dirty="0">
              <a:latin typeface="Aptos Display"/>
              <a:ea typeface="Segoe UI" panose="020B0502040204020203"/>
              <a:cs typeface="Segoe UI" panose="020B0502040204020203"/>
            </a:endParaRPr>
          </a:p>
          <a:p>
            <a:pPr>
              <a:lnSpc>
                <a:spcPts val="4050"/>
              </a:lnSpc>
            </a:pPr>
            <a:r>
              <a:rPr lang="en-US" sz="2800" baseline="0">
                <a:latin typeface="Aptos Display"/>
                <a:ea typeface="Segoe UI" panose="020B0502040204020203"/>
                <a:cs typeface="Segoe UI" panose="020B0502040204020203"/>
              </a:rPr>
              <a:t>Internship: Data Analyst</a:t>
            </a:r>
            <a:endParaRPr lang="en-US" sz="2800">
              <a:latin typeface="Aptos Display"/>
              <a:ea typeface="Segoe UI" panose="020B0502040204020203"/>
              <a:cs typeface="Segoe UI" panose="020B0502040204020203"/>
            </a:endParaRPr>
          </a:p>
          <a:p>
            <a:pPr>
              <a:lnSpc>
                <a:spcPts val="4050"/>
              </a:lnSpc>
            </a:pPr>
            <a:r>
              <a:rPr lang="en-US" sz="2800" dirty="0">
                <a:latin typeface="Aptos Display"/>
                <a:ea typeface="Segoe UI" panose="020B0502040204020203"/>
                <a:cs typeface="Segoe UI" panose="020B0502040204020203"/>
              </a:rPr>
              <a:t> </a:t>
            </a:r>
            <a:r>
              <a:rPr lang="en-US" sz="2800" baseline="0" dirty="0">
                <a:latin typeface="Aptos Display"/>
                <a:ea typeface="Segoe UI" panose="020B0502040204020203"/>
                <a:cs typeface="Segoe UI" panose="020B0502040204020203"/>
              </a:rPr>
              <a:t>Internship – Elevate Labs</a:t>
            </a:r>
            <a:r>
              <a:rPr lang="en-US" sz="2800" dirty="0">
                <a:latin typeface="Aptos Display"/>
                <a:ea typeface="Segoe UI" panose="020B0502040204020203"/>
                <a:cs typeface="Segoe UI" panose="020B0502040204020203"/>
              </a:rPr>
              <a:t>​</a:t>
            </a:r>
            <a:endParaRPr lang="en-US" sz="2800">
              <a:latin typeface="Aptos Display"/>
              <a:cs typeface="Segoe UI" panose="020B0502040204020203"/>
            </a:endParaRPr>
          </a:p>
          <a:p>
            <a:pPr algn="ctr" rtl="0">
              <a:lnSpc>
                <a:spcPts val="4050"/>
              </a:lnSpc>
            </a:pPr>
            <a:r>
              <a:rPr lang="en-US" sz="2800" baseline="0" dirty="0">
                <a:latin typeface="Aptos Display"/>
                <a:ea typeface="Segoe UI" panose="020B0502040204020203"/>
                <a:cs typeface="Segoe UI" panose="020B0502040204020203"/>
              </a:rPr>
              <a:t>Date: 26 June 2025</a:t>
            </a:r>
            <a:r>
              <a:rPr lang="en-US" sz="2800" dirty="0">
                <a:latin typeface="Aptos Display"/>
                <a:ea typeface="Segoe UI" panose="020B0502040204020203"/>
                <a:cs typeface="Segoe UI" panose="020B0502040204020203"/>
              </a:rPr>
              <a:t>​</a:t>
            </a:r>
            <a:endParaRPr lang="en-US" sz="2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Key Metrics Tracked: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/>
          </a:p>
          <a:p>
            <a:r>
              <a:rPr lang="en-US">
                <a:ea typeface="+mn-lt"/>
                <a:cs typeface="+mn-lt"/>
              </a:rPr>
              <a:t>• Total Sales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• Total Profit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• Total Orders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• Sales by Region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• Profit by Category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• Monthly Trend Analysis</a:t>
            </a:r>
            <a:endParaRPr lang="en-US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own Arrow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📸 Screenshot of the Interactive Dashboard</a:t>
            </a:r>
            <a:endParaRPr lang="en-US" sz="33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algn="ctr"/>
            <a:endParaRPr lang="en-US" sz="33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algn="ctr"/>
            <a:endParaRPr lang="en-US" sz="33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algn="ctr"/>
            <a:endParaRPr lang="en-US" sz="33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rcRect l="-22804" t="-20531"/>
          <a:stretch>
            <a:fillRect/>
          </a:stretch>
        </p:blipFill>
        <p:spPr>
          <a:xfrm>
            <a:off x="4694938" y="423360"/>
            <a:ext cx="7274970" cy="531903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Aptos"/>
              </a:rPr>
              <a:t>Key Insights from Data: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/>
          </a:p>
          <a:p>
            <a:r>
              <a:rPr lang="en-US" dirty="0">
                <a:ea typeface="+mn-lt"/>
                <a:cs typeface="+mn-lt"/>
              </a:rPr>
              <a:t>• Technology category has highest sales.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• South region reports lowest profit margin.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• Most orders are from the Consumer segment.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• November 2017 was the peak sales month.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Aptos"/>
              </a:rPr>
              <a:t>Conclusion: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/>
          </a:p>
          <a:p>
            <a:r>
              <a:rPr lang="en-US">
                <a:ea typeface="+mn-lt"/>
                <a:cs typeface="+mn-lt"/>
              </a:rPr>
              <a:t>This Power BI dashboard allows business stakeholders to interactively analyze sales and profit data across different categories, regions, and time periods. The dynamic filters and charts enable better decision-making and quick insights.</a:t>
            </a:r>
            <a:endParaRPr lang="en-US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727</Words>
  <Application>WPS Presentation</Application>
  <PresentationFormat>Widescreen</PresentationFormat>
  <Paragraphs>38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8" baseType="lpstr">
      <vt:lpstr>Arial</vt:lpstr>
      <vt:lpstr>SimSun</vt:lpstr>
      <vt:lpstr>Wingdings</vt:lpstr>
      <vt:lpstr>Aptos Display</vt:lpstr>
      <vt:lpstr>Segoe UI Variable Display</vt:lpstr>
      <vt:lpstr>Segoe UI</vt:lpstr>
      <vt:lpstr>Aptos</vt:lpstr>
      <vt:lpstr>Segoe UI</vt:lpstr>
      <vt:lpstr>Microsoft YaHei</vt:lpstr>
      <vt:lpstr>Arial Unicode MS</vt:lpstr>
      <vt:lpstr>Calibri</vt:lpstr>
      <vt:lpstr>Aptos Display</vt:lpstr>
      <vt:lpstr>office theme</vt:lpstr>
      <vt:lpstr>Superstore Sales Dashboard</vt:lpstr>
      <vt:lpstr>Key Metrics Tracked:</vt:lpstr>
      <vt:lpstr>📸 Screenshot of the Interactive Dashboard</vt:lpstr>
      <vt:lpstr>Key Insights from Data:</vt:lpstr>
      <vt:lpstr>Conclusion: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Avnish Bedi</cp:lastModifiedBy>
  <cp:revision>43</cp:revision>
  <dcterms:created xsi:type="dcterms:W3CDTF">2025-06-26T07:29:00Z</dcterms:created>
  <dcterms:modified xsi:type="dcterms:W3CDTF">2025-06-26T09:09:24Z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7CD1D246C53B449B9D0B18C25C0AB4DA_12</vt:lpwstr>
  </property>
  <property fmtid="{D5CDD505-2E9C-101B-9397-08002B2CF9AE}" pid="3" name="KSOProductBuildVer">
    <vt:lpwstr>2057-12.2.0.21601</vt:lpwstr>
  </property>
</Properties>
</file>