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9" r:id="rId1"/>
  </p:sldMasterIdLst>
  <p:notesMasterIdLst>
    <p:notesMasterId r:id="rId12"/>
  </p:notesMasterIdLst>
  <p:sldIdLst>
    <p:sldId id="256" r:id="rId2"/>
    <p:sldId id="257" r:id="rId3"/>
    <p:sldId id="258" r:id="rId4"/>
    <p:sldId id="282" r:id="rId5"/>
    <p:sldId id="260" r:id="rId6"/>
    <p:sldId id="281" r:id="rId7"/>
    <p:sldId id="284" r:id="rId8"/>
    <p:sldId id="264" r:id="rId9"/>
    <p:sldId id="263" r:id="rId10"/>
    <p:sldId id="277" r:id="rId11"/>
  </p:sldIdLst>
  <p:sldSz cx="9144000" cy="5143500" type="screen16x9"/>
  <p:notesSz cx="6858000" cy="9144000"/>
  <p:embeddedFontLst>
    <p:embeddedFont>
      <p:font typeface="Mangal" panose="02040503050203030202" pitchFamily="18" charset="0"/>
      <p:regular r:id="rId13"/>
      <p:bold r:id="rId14"/>
    </p:embeddedFont>
    <p:embeddedFont>
      <p:font typeface="Marcellus" panose="020B0604020202020204" charset="0"/>
      <p:regular r:id="rId15"/>
    </p:embeddedFont>
    <p:embeddedFont>
      <p:font typeface="Montserrat" panose="00000500000000000000" pitchFamily="2" charset="0"/>
      <p:regular r:id="rId16"/>
      <p:bold r:id="rId17"/>
      <p:italic r:id="rId18"/>
      <p:boldItalic r:id="rId19"/>
    </p:embeddedFont>
    <p:embeddedFont>
      <p:font typeface="Montserrat Bold" panose="00000800000000000000" charset="0"/>
      <p:regular r:id="rId20"/>
      <p:bold r:id="rId21"/>
    </p:embeddedFont>
    <p:embeddedFont>
      <p:font typeface="Work Sans"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34">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72837D-2AF2-4FF5-9AC4-BB7D4456AA39}">
  <a:tblStyle styleId="{8E72837D-2AF2-4FF5-9AC4-BB7D4456AA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66" autoAdjust="0"/>
    <p:restoredTop sz="94660"/>
  </p:normalViewPr>
  <p:slideViewPr>
    <p:cSldViewPr snapToGrid="0">
      <p:cViewPr varScale="1">
        <p:scale>
          <a:sx n="103" d="100"/>
          <a:sy n="103" d="100"/>
        </p:scale>
        <p:origin x="595" y="494"/>
      </p:cViewPr>
      <p:guideLst>
        <p:guide orient="horz" pos="53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7"/>
        <p:cNvGrpSpPr/>
        <p:nvPr/>
      </p:nvGrpSpPr>
      <p:grpSpPr>
        <a:xfrm>
          <a:off x="0" y="0"/>
          <a:ext cx="0" cy="0"/>
          <a:chOff x="0" y="0"/>
          <a:chExt cx="0" cy="0"/>
        </a:xfrm>
      </p:grpSpPr>
      <p:sp>
        <p:nvSpPr>
          <p:cNvPr id="8688" name="Google Shape;86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9" name="Google Shape;86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23"/>
        <p:cNvGrpSpPr/>
        <p:nvPr/>
      </p:nvGrpSpPr>
      <p:grpSpPr>
        <a:xfrm>
          <a:off x="0" y="0"/>
          <a:ext cx="0" cy="0"/>
          <a:chOff x="0" y="0"/>
          <a:chExt cx="0" cy="0"/>
        </a:xfrm>
      </p:grpSpPr>
      <p:sp>
        <p:nvSpPr>
          <p:cNvPr id="9024" name="Google Shape;9024;gece08ab101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5" name="Google Shape;9025;gece08ab101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1"/>
        <p:cNvGrpSpPr/>
        <p:nvPr/>
      </p:nvGrpSpPr>
      <p:grpSpPr>
        <a:xfrm>
          <a:off x="0" y="0"/>
          <a:ext cx="0" cy="0"/>
          <a:chOff x="0" y="0"/>
          <a:chExt cx="0" cy="0"/>
        </a:xfrm>
      </p:grpSpPr>
      <p:sp>
        <p:nvSpPr>
          <p:cNvPr id="8702" name="Google Shape;8702;gf0ccd793ee_0_1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3" name="Google Shape;8703;gf0ccd793ee_0_1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2"/>
        <p:cNvGrpSpPr/>
        <p:nvPr/>
      </p:nvGrpSpPr>
      <p:grpSpPr>
        <a:xfrm>
          <a:off x="0" y="0"/>
          <a:ext cx="0" cy="0"/>
          <a:chOff x="0" y="0"/>
          <a:chExt cx="0" cy="0"/>
        </a:xfrm>
      </p:grpSpPr>
      <p:sp>
        <p:nvSpPr>
          <p:cNvPr id="8743" name="Google Shape;8743;gef67f4b40f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44" name="Google Shape;8744;gef67f4b40f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3"/>
        <p:cNvGrpSpPr/>
        <p:nvPr/>
      </p:nvGrpSpPr>
      <p:grpSpPr>
        <a:xfrm>
          <a:off x="0" y="0"/>
          <a:ext cx="0" cy="0"/>
          <a:chOff x="0" y="0"/>
          <a:chExt cx="0" cy="0"/>
        </a:xfrm>
      </p:grpSpPr>
      <p:sp>
        <p:nvSpPr>
          <p:cNvPr id="9094" name="Google Shape;9094;g157d67bb950_0_3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5" name="Google Shape;9095;g157d67bb950_0_3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89"/>
        <p:cNvGrpSpPr/>
        <p:nvPr/>
      </p:nvGrpSpPr>
      <p:grpSpPr>
        <a:xfrm>
          <a:off x="0" y="0"/>
          <a:ext cx="0" cy="0"/>
          <a:chOff x="0" y="0"/>
          <a:chExt cx="0" cy="0"/>
        </a:xfrm>
      </p:grpSpPr>
      <p:sp>
        <p:nvSpPr>
          <p:cNvPr id="8790" name="Google Shape;8790;gece08ab1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1" name="Google Shape;8791;gece08ab1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5"/>
        <p:cNvGrpSpPr/>
        <p:nvPr/>
      </p:nvGrpSpPr>
      <p:grpSpPr>
        <a:xfrm>
          <a:off x="0" y="0"/>
          <a:ext cx="0" cy="0"/>
          <a:chOff x="0" y="0"/>
          <a:chExt cx="0" cy="0"/>
        </a:xfrm>
      </p:grpSpPr>
      <p:sp>
        <p:nvSpPr>
          <p:cNvPr id="9076" name="Google Shape;9076;gece08ab101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7" name="Google Shape;9077;gece08ab101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0"/>
        <p:cNvGrpSpPr/>
        <p:nvPr/>
      </p:nvGrpSpPr>
      <p:grpSpPr>
        <a:xfrm>
          <a:off x="0" y="0"/>
          <a:ext cx="0" cy="0"/>
          <a:chOff x="0" y="0"/>
          <a:chExt cx="0" cy="0"/>
        </a:xfrm>
      </p:grpSpPr>
      <p:sp>
        <p:nvSpPr>
          <p:cNvPr id="9141" name="Google Shape;9141;g158bcf796f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42" name="Google Shape;9142;g158bcf796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6"/>
        <p:cNvGrpSpPr/>
        <p:nvPr/>
      </p:nvGrpSpPr>
      <p:grpSpPr>
        <a:xfrm>
          <a:off x="0" y="0"/>
          <a:ext cx="0" cy="0"/>
          <a:chOff x="0" y="0"/>
          <a:chExt cx="0" cy="0"/>
        </a:xfrm>
      </p:grpSpPr>
      <p:sp>
        <p:nvSpPr>
          <p:cNvPr id="8837" name="Google Shape;8837;g157d67bb950_0_1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8" name="Google Shape;8838;g157d67bb950_0_1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3"/>
        <p:cNvGrpSpPr/>
        <p:nvPr/>
      </p:nvGrpSpPr>
      <p:grpSpPr>
        <a:xfrm>
          <a:off x="0" y="0"/>
          <a:ext cx="0" cy="0"/>
          <a:chOff x="0" y="0"/>
          <a:chExt cx="0" cy="0"/>
        </a:xfrm>
      </p:grpSpPr>
      <p:sp>
        <p:nvSpPr>
          <p:cNvPr id="8824" name="Google Shape;8824;gece08ab101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5" name="Google Shape;8825;gece08ab101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69700" y="1238675"/>
            <a:ext cx="5804400" cy="2158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7200">
                <a:latin typeface="Marcellus"/>
                <a:ea typeface="Marcellus"/>
                <a:cs typeface="Marcellus"/>
                <a:sym typeface="Marcellus"/>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907963"/>
            <a:ext cx="4359000" cy="409500"/>
          </a:xfrm>
          <a:prstGeom prst="rect">
            <a:avLst/>
          </a:prstGeom>
          <a:solidFill>
            <a:schemeClr val="accent2"/>
          </a:solidFill>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400">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txBox="1">
            <a:spLocks noGrp="1"/>
          </p:cNvSpPr>
          <p:nvPr>
            <p:ph type="ctrTitle" idx="2"/>
          </p:nvPr>
        </p:nvSpPr>
        <p:spPr>
          <a:xfrm>
            <a:off x="1669800" y="826038"/>
            <a:ext cx="5804400" cy="483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191919"/>
              </a:buClr>
              <a:buSzPts val="5200"/>
              <a:buNone/>
              <a:defRPr sz="1800" b="1">
                <a:latin typeface="Montserrat"/>
                <a:ea typeface="Montserrat"/>
                <a:cs typeface="Montserrat"/>
                <a:sym typeface="Montserrat"/>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2" name="Google Shape;12;p2"/>
          <p:cNvGrpSpPr/>
          <p:nvPr/>
        </p:nvGrpSpPr>
        <p:grpSpPr>
          <a:xfrm>
            <a:off x="435475" y="-2150298"/>
            <a:ext cx="10830409" cy="8806923"/>
            <a:chOff x="435475" y="-2150298"/>
            <a:chExt cx="10830409" cy="8806923"/>
          </a:xfrm>
        </p:grpSpPr>
        <p:grpSp>
          <p:nvGrpSpPr>
            <p:cNvPr id="13" name="Google Shape;13;p2"/>
            <p:cNvGrpSpPr/>
            <p:nvPr/>
          </p:nvGrpSpPr>
          <p:grpSpPr>
            <a:xfrm rot="-3684367">
              <a:off x="3251593" y="4411039"/>
              <a:ext cx="2180646" cy="1742523"/>
              <a:chOff x="1340325" y="4148525"/>
              <a:chExt cx="1340250" cy="1070975"/>
            </a:xfrm>
          </p:grpSpPr>
          <p:sp>
            <p:nvSpPr>
              <p:cNvPr id="14" name="Google Shape;14;p2"/>
              <p:cNvSpPr/>
              <p:nvPr/>
            </p:nvSpPr>
            <p:spPr>
              <a:xfrm>
                <a:off x="2109700" y="4564650"/>
                <a:ext cx="162725" cy="32025"/>
              </a:xfrm>
              <a:custGeom>
                <a:avLst/>
                <a:gdLst/>
                <a:ahLst/>
                <a:cxnLst/>
                <a:rect l="l" t="t" r="r" b="b"/>
                <a:pathLst>
                  <a:path w="6509" h="1281" extrusionOk="0">
                    <a:moveTo>
                      <a:pt x="5728" y="1"/>
                    </a:moveTo>
                    <a:cubicBezTo>
                      <a:pt x="4641" y="22"/>
                      <a:pt x="3565" y="148"/>
                      <a:pt x="2511" y="423"/>
                    </a:cubicBezTo>
                    <a:cubicBezTo>
                      <a:pt x="2110" y="528"/>
                      <a:pt x="1699" y="655"/>
                      <a:pt x="1287" y="728"/>
                    </a:cubicBezTo>
                    <a:cubicBezTo>
                      <a:pt x="823" y="812"/>
                      <a:pt x="412" y="1013"/>
                      <a:pt x="1" y="1245"/>
                    </a:cubicBezTo>
                    <a:cubicBezTo>
                      <a:pt x="76" y="1270"/>
                      <a:pt x="148" y="1281"/>
                      <a:pt x="218" y="1281"/>
                    </a:cubicBezTo>
                    <a:cubicBezTo>
                      <a:pt x="410" y="1281"/>
                      <a:pt x="585" y="1202"/>
                      <a:pt x="771" y="1140"/>
                    </a:cubicBezTo>
                    <a:cubicBezTo>
                      <a:pt x="1045" y="1065"/>
                      <a:pt x="1330" y="1002"/>
                      <a:pt x="1604" y="929"/>
                    </a:cubicBezTo>
                    <a:cubicBezTo>
                      <a:pt x="1857" y="855"/>
                      <a:pt x="2110" y="781"/>
                      <a:pt x="2374" y="718"/>
                    </a:cubicBezTo>
                    <a:cubicBezTo>
                      <a:pt x="2648" y="655"/>
                      <a:pt x="2933" y="612"/>
                      <a:pt x="3218" y="549"/>
                    </a:cubicBezTo>
                    <a:cubicBezTo>
                      <a:pt x="3471" y="496"/>
                      <a:pt x="3734" y="444"/>
                      <a:pt x="3998" y="401"/>
                    </a:cubicBezTo>
                    <a:cubicBezTo>
                      <a:pt x="4283" y="359"/>
                      <a:pt x="4568" y="327"/>
                      <a:pt x="4852" y="296"/>
                    </a:cubicBezTo>
                    <a:cubicBezTo>
                      <a:pt x="5116" y="275"/>
                      <a:pt x="5379" y="285"/>
                      <a:pt x="5644" y="233"/>
                    </a:cubicBezTo>
                    <a:cubicBezTo>
                      <a:pt x="5686" y="226"/>
                      <a:pt x="5729" y="224"/>
                      <a:pt x="5772" y="224"/>
                    </a:cubicBezTo>
                    <a:cubicBezTo>
                      <a:pt x="5901" y="224"/>
                      <a:pt x="6031" y="246"/>
                      <a:pt x="6167" y="246"/>
                    </a:cubicBezTo>
                    <a:cubicBezTo>
                      <a:pt x="6276" y="246"/>
                      <a:pt x="6389" y="231"/>
                      <a:pt x="6508" y="180"/>
                    </a:cubicBezTo>
                    <a:cubicBezTo>
                      <a:pt x="6413" y="106"/>
                      <a:pt x="6371" y="43"/>
                      <a:pt x="6329" y="43"/>
                    </a:cubicBezTo>
                    <a:cubicBezTo>
                      <a:pt x="6129" y="11"/>
                      <a:pt x="5928" y="1"/>
                      <a:pt x="57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06625" y="4422950"/>
                <a:ext cx="145825" cy="39150"/>
              </a:xfrm>
              <a:custGeom>
                <a:avLst/>
                <a:gdLst/>
                <a:ahLst/>
                <a:cxnLst/>
                <a:rect l="l" t="t" r="r" b="b"/>
                <a:pathLst>
                  <a:path w="5833" h="1566" extrusionOk="0">
                    <a:moveTo>
                      <a:pt x="5420" y="1"/>
                    </a:moveTo>
                    <a:cubicBezTo>
                      <a:pt x="5388" y="1"/>
                      <a:pt x="5357" y="2"/>
                      <a:pt x="5326" y="5"/>
                    </a:cubicBezTo>
                    <a:cubicBezTo>
                      <a:pt x="4419" y="79"/>
                      <a:pt x="3533" y="279"/>
                      <a:pt x="2658" y="501"/>
                    </a:cubicBezTo>
                    <a:cubicBezTo>
                      <a:pt x="2204" y="616"/>
                      <a:pt x="1761" y="775"/>
                      <a:pt x="1318" y="923"/>
                    </a:cubicBezTo>
                    <a:cubicBezTo>
                      <a:pt x="971" y="1049"/>
                      <a:pt x="612" y="1176"/>
                      <a:pt x="264" y="1323"/>
                    </a:cubicBezTo>
                    <a:cubicBezTo>
                      <a:pt x="200" y="1345"/>
                      <a:pt x="148" y="1418"/>
                      <a:pt x="0" y="1566"/>
                    </a:cubicBezTo>
                    <a:cubicBezTo>
                      <a:pt x="232" y="1545"/>
                      <a:pt x="338" y="1555"/>
                      <a:pt x="432" y="1523"/>
                    </a:cubicBezTo>
                    <a:cubicBezTo>
                      <a:pt x="1097" y="1270"/>
                      <a:pt x="1772" y="1059"/>
                      <a:pt x="2447" y="848"/>
                    </a:cubicBezTo>
                    <a:cubicBezTo>
                      <a:pt x="3017" y="670"/>
                      <a:pt x="3596" y="522"/>
                      <a:pt x="4187" y="416"/>
                    </a:cubicBezTo>
                    <a:cubicBezTo>
                      <a:pt x="4704" y="321"/>
                      <a:pt x="5220" y="248"/>
                      <a:pt x="5832" y="142"/>
                    </a:cubicBezTo>
                    <a:cubicBezTo>
                      <a:pt x="5717" y="68"/>
                      <a:pt x="5685" y="26"/>
                      <a:pt x="5653" y="16"/>
                    </a:cubicBezTo>
                    <a:cubicBezTo>
                      <a:pt x="5578" y="8"/>
                      <a:pt x="5498" y="1"/>
                      <a:pt x="542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69525" y="4325725"/>
                <a:ext cx="129475" cy="37825"/>
              </a:xfrm>
              <a:custGeom>
                <a:avLst/>
                <a:gdLst/>
                <a:ahLst/>
                <a:cxnLst/>
                <a:rect l="l" t="t" r="r" b="b"/>
                <a:pathLst>
                  <a:path w="5179" h="1513" extrusionOk="0">
                    <a:moveTo>
                      <a:pt x="1413" y="793"/>
                    </a:moveTo>
                    <a:cubicBezTo>
                      <a:pt x="1417" y="795"/>
                      <a:pt x="1420" y="796"/>
                      <a:pt x="1423" y="798"/>
                    </a:cubicBezTo>
                    <a:lnTo>
                      <a:pt x="1423" y="798"/>
                    </a:lnTo>
                    <a:cubicBezTo>
                      <a:pt x="1427" y="796"/>
                      <a:pt x="1431" y="795"/>
                      <a:pt x="1434" y="793"/>
                    </a:cubicBezTo>
                    <a:close/>
                    <a:moveTo>
                      <a:pt x="5006" y="0"/>
                    </a:moveTo>
                    <a:cubicBezTo>
                      <a:pt x="5000" y="0"/>
                      <a:pt x="4994" y="1"/>
                      <a:pt x="4988" y="2"/>
                    </a:cubicBezTo>
                    <a:cubicBezTo>
                      <a:pt x="4493" y="108"/>
                      <a:pt x="3997" y="202"/>
                      <a:pt x="3512" y="329"/>
                    </a:cubicBezTo>
                    <a:cubicBezTo>
                      <a:pt x="2995" y="455"/>
                      <a:pt x="2499" y="603"/>
                      <a:pt x="1983" y="751"/>
                    </a:cubicBezTo>
                    <a:cubicBezTo>
                      <a:pt x="1855" y="786"/>
                      <a:pt x="1733" y="841"/>
                      <a:pt x="1605" y="841"/>
                    </a:cubicBezTo>
                    <a:cubicBezTo>
                      <a:pt x="1546" y="841"/>
                      <a:pt x="1486" y="829"/>
                      <a:pt x="1423" y="798"/>
                    </a:cubicBezTo>
                    <a:lnTo>
                      <a:pt x="1423" y="798"/>
                    </a:lnTo>
                    <a:cubicBezTo>
                      <a:pt x="1184" y="912"/>
                      <a:pt x="946" y="1006"/>
                      <a:pt x="706" y="1120"/>
                    </a:cubicBezTo>
                    <a:cubicBezTo>
                      <a:pt x="495" y="1236"/>
                      <a:pt x="232" y="1247"/>
                      <a:pt x="0" y="1458"/>
                    </a:cubicBezTo>
                    <a:cubicBezTo>
                      <a:pt x="108" y="1497"/>
                      <a:pt x="204" y="1512"/>
                      <a:pt x="292" y="1512"/>
                    </a:cubicBezTo>
                    <a:cubicBezTo>
                      <a:pt x="419" y="1512"/>
                      <a:pt x="531" y="1480"/>
                      <a:pt x="643" y="1437"/>
                    </a:cubicBezTo>
                    <a:cubicBezTo>
                      <a:pt x="886" y="1352"/>
                      <a:pt x="1139" y="1247"/>
                      <a:pt x="1392" y="1184"/>
                    </a:cubicBezTo>
                    <a:cubicBezTo>
                      <a:pt x="2278" y="941"/>
                      <a:pt x="3174" y="709"/>
                      <a:pt x="4071" y="477"/>
                    </a:cubicBezTo>
                    <a:cubicBezTo>
                      <a:pt x="4366" y="392"/>
                      <a:pt x="4672" y="340"/>
                      <a:pt x="4967" y="255"/>
                    </a:cubicBezTo>
                    <a:cubicBezTo>
                      <a:pt x="5062" y="234"/>
                      <a:pt x="5178" y="192"/>
                      <a:pt x="5115" y="34"/>
                    </a:cubicBezTo>
                    <a:cubicBezTo>
                      <a:pt x="5079" y="25"/>
                      <a:pt x="5042" y="0"/>
                      <a:pt x="500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142400" y="4545925"/>
                <a:ext cx="106550" cy="22450"/>
              </a:xfrm>
              <a:custGeom>
                <a:avLst/>
                <a:gdLst/>
                <a:ahLst/>
                <a:cxnLst/>
                <a:rect l="l" t="t" r="r" b="b"/>
                <a:pathLst>
                  <a:path w="4262" h="898" extrusionOk="0">
                    <a:moveTo>
                      <a:pt x="4019" y="0"/>
                    </a:moveTo>
                    <a:cubicBezTo>
                      <a:pt x="2679" y="64"/>
                      <a:pt x="1404" y="391"/>
                      <a:pt x="138" y="771"/>
                    </a:cubicBezTo>
                    <a:cubicBezTo>
                      <a:pt x="85" y="792"/>
                      <a:pt x="43" y="855"/>
                      <a:pt x="0" y="897"/>
                    </a:cubicBezTo>
                    <a:cubicBezTo>
                      <a:pt x="1425" y="675"/>
                      <a:pt x="2785" y="317"/>
                      <a:pt x="4188" y="180"/>
                    </a:cubicBezTo>
                    <a:cubicBezTo>
                      <a:pt x="4209" y="180"/>
                      <a:pt x="4219" y="117"/>
                      <a:pt x="4261" y="54"/>
                    </a:cubicBezTo>
                    <a:cubicBezTo>
                      <a:pt x="4177" y="33"/>
                      <a:pt x="4093" y="0"/>
                      <a:pt x="401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266075" y="4664100"/>
                <a:ext cx="95200" cy="10525"/>
              </a:xfrm>
              <a:custGeom>
                <a:avLst/>
                <a:gdLst/>
                <a:ahLst/>
                <a:cxnLst/>
                <a:rect l="l" t="t" r="r" b="b"/>
                <a:pathLst>
                  <a:path w="3808" h="421" extrusionOk="0">
                    <a:moveTo>
                      <a:pt x="1227" y="0"/>
                    </a:moveTo>
                    <a:cubicBezTo>
                      <a:pt x="937" y="0"/>
                      <a:pt x="648" y="12"/>
                      <a:pt x="359" y="41"/>
                    </a:cubicBezTo>
                    <a:cubicBezTo>
                      <a:pt x="253" y="52"/>
                      <a:pt x="169" y="115"/>
                      <a:pt x="0" y="167"/>
                    </a:cubicBezTo>
                    <a:cubicBezTo>
                      <a:pt x="127" y="230"/>
                      <a:pt x="179" y="284"/>
                      <a:pt x="232" y="284"/>
                    </a:cubicBezTo>
                    <a:cubicBezTo>
                      <a:pt x="509" y="269"/>
                      <a:pt x="785" y="262"/>
                      <a:pt x="1062" y="262"/>
                    </a:cubicBezTo>
                    <a:cubicBezTo>
                      <a:pt x="1956" y="262"/>
                      <a:pt x="2850" y="332"/>
                      <a:pt x="3744" y="420"/>
                    </a:cubicBezTo>
                    <a:cubicBezTo>
                      <a:pt x="3765" y="420"/>
                      <a:pt x="3786" y="357"/>
                      <a:pt x="3807" y="315"/>
                    </a:cubicBezTo>
                    <a:cubicBezTo>
                      <a:pt x="3660" y="146"/>
                      <a:pt x="3449" y="178"/>
                      <a:pt x="3270" y="157"/>
                    </a:cubicBezTo>
                    <a:cubicBezTo>
                      <a:pt x="2589" y="68"/>
                      <a:pt x="1908" y="0"/>
                      <a:pt x="12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52175" y="4521950"/>
                <a:ext cx="91250" cy="22950"/>
              </a:xfrm>
              <a:custGeom>
                <a:avLst/>
                <a:gdLst/>
                <a:ahLst/>
                <a:cxnLst/>
                <a:rect l="l" t="t" r="r" b="b"/>
                <a:pathLst>
                  <a:path w="3650" h="918" extrusionOk="0">
                    <a:moveTo>
                      <a:pt x="3596" y="0"/>
                    </a:moveTo>
                    <a:lnTo>
                      <a:pt x="3596" y="0"/>
                    </a:lnTo>
                    <a:cubicBezTo>
                      <a:pt x="2405" y="190"/>
                      <a:pt x="1266" y="443"/>
                      <a:pt x="137" y="727"/>
                    </a:cubicBezTo>
                    <a:cubicBezTo>
                      <a:pt x="95" y="738"/>
                      <a:pt x="73" y="812"/>
                      <a:pt x="0" y="917"/>
                    </a:cubicBezTo>
                    <a:cubicBezTo>
                      <a:pt x="284" y="886"/>
                      <a:pt x="495" y="875"/>
                      <a:pt x="706" y="833"/>
                    </a:cubicBezTo>
                    <a:cubicBezTo>
                      <a:pt x="1160" y="738"/>
                      <a:pt x="1613" y="633"/>
                      <a:pt x="2067" y="538"/>
                    </a:cubicBezTo>
                    <a:cubicBezTo>
                      <a:pt x="2541" y="432"/>
                      <a:pt x="3016" y="338"/>
                      <a:pt x="3491" y="242"/>
                    </a:cubicBezTo>
                    <a:cubicBezTo>
                      <a:pt x="3586" y="221"/>
                      <a:pt x="3649" y="179"/>
                      <a:pt x="359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48150" y="4640275"/>
                <a:ext cx="74375" cy="10350"/>
              </a:xfrm>
              <a:custGeom>
                <a:avLst/>
                <a:gdLst/>
                <a:ahLst/>
                <a:cxnLst/>
                <a:rect l="l" t="t" r="r" b="b"/>
                <a:pathLst>
                  <a:path w="2975" h="414" extrusionOk="0">
                    <a:moveTo>
                      <a:pt x="2675" y="1"/>
                    </a:moveTo>
                    <a:cubicBezTo>
                      <a:pt x="1910" y="1"/>
                      <a:pt x="475" y="168"/>
                      <a:pt x="0" y="351"/>
                    </a:cubicBezTo>
                    <a:cubicBezTo>
                      <a:pt x="200" y="382"/>
                      <a:pt x="263" y="414"/>
                      <a:pt x="316" y="414"/>
                    </a:cubicBezTo>
                    <a:cubicBezTo>
                      <a:pt x="1170" y="330"/>
                      <a:pt x="2014" y="245"/>
                      <a:pt x="2869" y="150"/>
                    </a:cubicBezTo>
                    <a:cubicBezTo>
                      <a:pt x="2900" y="140"/>
                      <a:pt x="2932" y="65"/>
                      <a:pt x="2974" y="13"/>
                    </a:cubicBezTo>
                    <a:cubicBezTo>
                      <a:pt x="2894" y="5"/>
                      <a:pt x="2792" y="1"/>
                      <a:pt x="267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898250" y="4320575"/>
                <a:ext cx="64875" cy="24975"/>
              </a:xfrm>
              <a:custGeom>
                <a:avLst/>
                <a:gdLst/>
                <a:ahLst/>
                <a:cxnLst/>
                <a:rect l="l" t="t" r="r" b="b"/>
                <a:pathLst>
                  <a:path w="2595" h="999" extrusionOk="0">
                    <a:moveTo>
                      <a:pt x="2417" y="1"/>
                    </a:moveTo>
                    <a:cubicBezTo>
                      <a:pt x="2399" y="1"/>
                      <a:pt x="2380" y="3"/>
                      <a:pt x="2363" y="8"/>
                    </a:cubicBezTo>
                    <a:cubicBezTo>
                      <a:pt x="1656" y="240"/>
                      <a:pt x="949" y="461"/>
                      <a:pt x="243" y="704"/>
                    </a:cubicBezTo>
                    <a:cubicBezTo>
                      <a:pt x="169" y="725"/>
                      <a:pt x="117" y="809"/>
                      <a:pt x="0" y="893"/>
                    </a:cubicBezTo>
                    <a:cubicBezTo>
                      <a:pt x="132" y="944"/>
                      <a:pt x="205" y="966"/>
                      <a:pt x="276" y="995"/>
                    </a:cubicBezTo>
                    <a:lnTo>
                      <a:pt x="276" y="995"/>
                    </a:lnTo>
                    <a:cubicBezTo>
                      <a:pt x="662" y="859"/>
                      <a:pt x="1049" y="702"/>
                      <a:pt x="1435" y="577"/>
                    </a:cubicBezTo>
                    <a:cubicBezTo>
                      <a:pt x="1741" y="461"/>
                      <a:pt x="2057" y="377"/>
                      <a:pt x="2374" y="272"/>
                    </a:cubicBezTo>
                    <a:cubicBezTo>
                      <a:pt x="2468" y="240"/>
                      <a:pt x="2585" y="208"/>
                      <a:pt x="2595" y="29"/>
                    </a:cubicBezTo>
                    <a:cubicBezTo>
                      <a:pt x="2539" y="21"/>
                      <a:pt x="2477" y="1"/>
                      <a:pt x="2417" y="1"/>
                    </a:cubicBezTo>
                    <a:close/>
                    <a:moveTo>
                      <a:pt x="276" y="995"/>
                    </a:moveTo>
                    <a:cubicBezTo>
                      <a:pt x="272" y="996"/>
                      <a:pt x="268" y="998"/>
                      <a:pt x="264" y="999"/>
                    </a:cubicBezTo>
                    <a:lnTo>
                      <a:pt x="285" y="999"/>
                    </a:lnTo>
                    <a:cubicBezTo>
                      <a:pt x="282" y="998"/>
                      <a:pt x="279" y="996"/>
                      <a:pt x="276" y="995"/>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870300" y="4288050"/>
                <a:ext cx="47750" cy="16675"/>
              </a:xfrm>
              <a:custGeom>
                <a:avLst/>
                <a:gdLst/>
                <a:ahLst/>
                <a:cxnLst/>
                <a:rect l="l" t="t" r="r" b="b"/>
                <a:pathLst>
                  <a:path w="1910" h="667" extrusionOk="0">
                    <a:moveTo>
                      <a:pt x="1129" y="1"/>
                    </a:moveTo>
                    <a:cubicBezTo>
                      <a:pt x="813" y="33"/>
                      <a:pt x="485" y="75"/>
                      <a:pt x="159" y="117"/>
                    </a:cubicBezTo>
                    <a:cubicBezTo>
                      <a:pt x="64" y="138"/>
                      <a:pt x="0" y="202"/>
                      <a:pt x="85" y="317"/>
                    </a:cubicBezTo>
                    <a:cubicBezTo>
                      <a:pt x="222" y="317"/>
                      <a:pt x="380" y="296"/>
                      <a:pt x="528" y="296"/>
                    </a:cubicBezTo>
                    <a:cubicBezTo>
                      <a:pt x="533" y="297"/>
                      <a:pt x="539" y="297"/>
                      <a:pt x="545" y="297"/>
                    </a:cubicBezTo>
                    <a:cubicBezTo>
                      <a:pt x="622" y="297"/>
                      <a:pt x="705" y="258"/>
                      <a:pt x="792" y="258"/>
                    </a:cubicBezTo>
                    <a:cubicBezTo>
                      <a:pt x="844" y="258"/>
                      <a:pt x="897" y="272"/>
                      <a:pt x="949" y="317"/>
                    </a:cubicBezTo>
                    <a:cubicBezTo>
                      <a:pt x="837" y="430"/>
                      <a:pt x="744" y="513"/>
                      <a:pt x="652" y="604"/>
                    </a:cubicBezTo>
                    <a:lnTo>
                      <a:pt x="652" y="604"/>
                    </a:lnTo>
                    <a:cubicBezTo>
                      <a:pt x="649" y="604"/>
                      <a:pt x="647" y="603"/>
                      <a:pt x="644" y="602"/>
                    </a:cubicBezTo>
                    <a:lnTo>
                      <a:pt x="644" y="612"/>
                    </a:lnTo>
                    <a:cubicBezTo>
                      <a:pt x="647" y="610"/>
                      <a:pt x="649" y="607"/>
                      <a:pt x="652" y="604"/>
                    </a:cubicBezTo>
                    <a:lnTo>
                      <a:pt x="652" y="604"/>
                    </a:lnTo>
                    <a:cubicBezTo>
                      <a:pt x="727" y="625"/>
                      <a:pt x="809" y="667"/>
                      <a:pt x="877" y="667"/>
                    </a:cubicBezTo>
                    <a:cubicBezTo>
                      <a:pt x="884" y="667"/>
                      <a:pt x="891" y="667"/>
                      <a:pt x="897" y="666"/>
                    </a:cubicBezTo>
                    <a:cubicBezTo>
                      <a:pt x="1214" y="591"/>
                      <a:pt x="1540" y="507"/>
                      <a:pt x="1856" y="413"/>
                    </a:cubicBezTo>
                    <a:cubicBezTo>
                      <a:pt x="1878" y="402"/>
                      <a:pt x="1889" y="317"/>
                      <a:pt x="1910" y="244"/>
                    </a:cubicBezTo>
                    <a:lnTo>
                      <a:pt x="1910" y="244"/>
                    </a:lnTo>
                    <a:cubicBezTo>
                      <a:pt x="1760" y="255"/>
                      <a:pt x="1652" y="264"/>
                      <a:pt x="1569" y="264"/>
                    </a:cubicBezTo>
                    <a:cubicBezTo>
                      <a:pt x="1353" y="264"/>
                      <a:pt x="1304" y="207"/>
                      <a:pt x="1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69050" y="4478725"/>
                <a:ext cx="66975" cy="9225"/>
              </a:xfrm>
              <a:custGeom>
                <a:avLst/>
                <a:gdLst/>
                <a:ahLst/>
                <a:cxnLst/>
                <a:rect l="l" t="t" r="r" b="b"/>
                <a:pathLst>
                  <a:path w="2679" h="369" extrusionOk="0">
                    <a:moveTo>
                      <a:pt x="2153" y="0"/>
                    </a:moveTo>
                    <a:cubicBezTo>
                      <a:pt x="1960" y="0"/>
                      <a:pt x="1771" y="15"/>
                      <a:pt x="1582" y="21"/>
                    </a:cubicBezTo>
                    <a:cubicBezTo>
                      <a:pt x="1055" y="42"/>
                      <a:pt x="527" y="52"/>
                      <a:pt x="21" y="221"/>
                    </a:cubicBezTo>
                    <a:cubicBezTo>
                      <a:pt x="0" y="221"/>
                      <a:pt x="10" y="295"/>
                      <a:pt x="0" y="368"/>
                    </a:cubicBezTo>
                    <a:cubicBezTo>
                      <a:pt x="875" y="305"/>
                      <a:pt x="1751" y="242"/>
                      <a:pt x="2616" y="178"/>
                    </a:cubicBezTo>
                    <a:cubicBezTo>
                      <a:pt x="2626" y="178"/>
                      <a:pt x="2637" y="147"/>
                      <a:pt x="2679" y="52"/>
                    </a:cubicBezTo>
                    <a:cubicBezTo>
                      <a:pt x="2500" y="12"/>
                      <a:pt x="2325" y="0"/>
                      <a:pt x="215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44325" y="4413175"/>
                <a:ext cx="61700" cy="19950"/>
              </a:xfrm>
              <a:custGeom>
                <a:avLst/>
                <a:gdLst/>
                <a:ahLst/>
                <a:cxnLst/>
                <a:rect l="l" t="t" r="r" b="b"/>
                <a:pathLst>
                  <a:path w="2468" h="798" extrusionOk="0">
                    <a:moveTo>
                      <a:pt x="2269" y="1"/>
                    </a:moveTo>
                    <a:cubicBezTo>
                      <a:pt x="2213" y="1"/>
                      <a:pt x="2155" y="13"/>
                      <a:pt x="2099" y="27"/>
                    </a:cubicBezTo>
                    <a:cubicBezTo>
                      <a:pt x="1720" y="132"/>
                      <a:pt x="1340" y="238"/>
                      <a:pt x="960" y="353"/>
                    </a:cubicBezTo>
                    <a:cubicBezTo>
                      <a:pt x="644" y="449"/>
                      <a:pt x="338" y="575"/>
                      <a:pt x="21" y="681"/>
                    </a:cubicBezTo>
                    <a:cubicBezTo>
                      <a:pt x="11" y="691"/>
                      <a:pt x="11" y="723"/>
                      <a:pt x="0" y="775"/>
                    </a:cubicBezTo>
                    <a:cubicBezTo>
                      <a:pt x="76" y="791"/>
                      <a:pt x="151" y="797"/>
                      <a:pt x="224" y="797"/>
                    </a:cubicBezTo>
                    <a:cubicBezTo>
                      <a:pt x="454" y="797"/>
                      <a:pt x="670" y="731"/>
                      <a:pt x="886" y="660"/>
                    </a:cubicBezTo>
                    <a:cubicBezTo>
                      <a:pt x="1181" y="564"/>
                      <a:pt x="1477" y="491"/>
                      <a:pt x="1772" y="407"/>
                    </a:cubicBezTo>
                    <a:cubicBezTo>
                      <a:pt x="2021" y="334"/>
                      <a:pt x="2280" y="292"/>
                      <a:pt x="2459" y="70"/>
                    </a:cubicBezTo>
                    <a:lnTo>
                      <a:pt x="2459" y="70"/>
                    </a:lnTo>
                    <a:cubicBezTo>
                      <a:pt x="2462" y="73"/>
                      <a:pt x="2465" y="76"/>
                      <a:pt x="2468" y="79"/>
                    </a:cubicBezTo>
                    <a:lnTo>
                      <a:pt x="2468" y="58"/>
                    </a:lnTo>
                    <a:cubicBezTo>
                      <a:pt x="2465" y="62"/>
                      <a:pt x="2462" y="66"/>
                      <a:pt x="2459" y="70"/>
                    </a:cubicBezTo>
                    <a:lnTo>
                      <a:pt x="2459" y="70"/>
                    </a:lnTo>
                    <a:cubicBezTo>
                      <a:pt x="2402" y="18"/>
                      <a:pt x="2336" y="1"/>
                      <a:pt x="22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754800" y="4259100"/>
                <a:ext cx="59100" cy="23450"/>
              </a:xfrm>
              <a:custGeom>
                <a:avLst/>
                <a:gdLst/>
                <a:ahLst/>
                <a:cxnLst/>
                <a:rect l="l" t="t" r="r" b="b"/>
                <a:pathLst>
                  <a:path w="2364" h="938" extrusionOk="0">
                    <a:moveTo>
                      <a:pt x="2201" y="0"/>
                    </a:moveTo>
                    <a:cubicBezTo>
                      <a:pt x="2176" y="0"/>
                      <a:pt x="2152" y="3"/>
                      <a:pt x="2131" y="10"/>
                    </a:cubicBezTo>
                    <a:cubicBezTo>
                      <a:pt x="1667" y="188"/>
                      <a:pt x="1224" y="368"/>
                      <a:pt x="729" y="442"/>
                    </a:cubicBezTo>
                    <a:cubicBezTo>
                      <a:pt x="518" y="463"/>
                      <a:pt x="317" y="589"/>
                      <a:pt x="117" y="674"/>
                    </a:cubicBezTo>
                    <a:cubicBezTo>
                      <a:pt x="75" y="695"/>
                      <a:pt x="64" y="779"/>
                      <a:pt x="1" y="938"/>
                    </a:cubicBezTo>
                    <a:cubicBezTo>
                      <a:pt x="813" y="674"/>
                      <a:pt x="1509" y="463"/>
                      <a:pt x="2195" y="231"/>
                    </a:cubicBezTo>
                    <a:cubicBezTo>
                      <a:pt x="2258" y="221"/>
                      <a:pt x="2300" y="157"/>
                      <a:pt x="2353" y="115"/>
                    </a:cubicBezTo>
                    <a:cubicBezTo>
                      <a:pt x="2363" y="104"/>
                      <a:pt x="2353" y="73"/>
                      <a:pt x="2363" y="10"/>
                    </a:cubicBezTo>
                    <a:cubicBezTo>
                      <a:pt x="2307" y="10"/>
                      <a:pt x="2251" y="0"/>
                      <a:pt x="2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60850" y="4509675"/>
                <a:ext cx="56200" cy="11050"/>
              </a:xfrm>
              <a:custGeom>
                <a:avLst/>
                <a:gdLst/>
                <a:ahLst/>
                <a:cxnLst/>
                <a:rect l="l" t="t" r="r" b="b"/>
                <a:pathLst>
                  <a:path w="2248" h="442" extrusionOk="0">
                    <a:moveTo>
                      <a:pt x="1778" y="0"/>
                    </a:moveTo>
                    <a:cubicBezTo>
                      <a:pt x="1303" y="0"/>
                      <a:pt x="676" y="100"/>
                      <a:pt x="191" y="259"/>
                    </a:cubicBezTo>
                    <a:cubicBezTo>
                      <a:pt x="127" y="280"/>
                      <a:pt x="85" y="354"/>
                      <a:pt x="1" y="438"/>
                    </a:cubicBezTo>
                    <a:cubicBezTo>
                      <a:pt x="33" y="440"/>
                      <a:pt x="69" y="442"/>
                      <a:pt x="108" y="442"/>
                    </a:cubicBezTo>
                    <a:cubicBezTo>
                      <a:pt x="572" y="442"/>
                      <a:pt x="1508" y="271"/>
                      <a:pt x="2248" y="48"/>
                    </a:cubicBezTo>
                    <a:cubicBezTo>
                      <a:pt x="2126" y="15"/>
                      <a:pt x="1963" y="0"/>
                      <a:pt x="177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836550" y="4301575"/>
                <a:ext cx="49875" cy="17625"/>
              </a:xfrm>
              <a:custGeom>
                <a:avLst/>
                <a:gdLst/>
                <a:ahLst/>
                <a:cxnLst/>
                <a:rect l="l" t="t" r="r" b="b"/>
                <a:pathLst>
                  <a:path w="1995" h="705" extrusionOk="0">
                    <a:moveTo>
                      <a:pt x="1745" y="0"/>
                    </a:moveTo>
                    <a:cubicBezTo>
                      <a:pt x="1594" y="0"/>
                      <a:pt x="1448" y="66"/>
                      <a:pt x="1298" y="114"/>
                    </a:cubicBezTo>
                    <a:cubicBezTo>
                      <a:pt x="886" y="261"/>
                      <a:pt x="464" y="399"/>
                      <a:pt x="42" y="546"/>
                    </a:cubicBezTo>
                    <a:cubicBezTo>
                      <a:pt x="21" y="557"/>
                      <a:pt x="21" y="620"/>
                      <a:pt x="0" y="704"/>
                    </a:cubicBezTo>
                    <a:cubicBezTo>
                      <a:pt x="725" y="620"/>
                      <a:pt x="1386" y="443"/>
                      <a:pt x="1986" y="67"/>
                    </a:cubicBezTo>
                    <a:lnTo>
                      <a:pt x="1986" y="67"/>
                    </a:lnTo>
                    <a:cubicBezTo>
                      <a:pt x="1989" y="68"/>
                      <a:pt x="1991" y="70"/>
                      <a:pt x="1994" y="71"/>
                    </a:cubicBezTo>
                    <a:lnTo>
                      <a:pt x="1994" y="61"/>
                    </a:lnTo>
                    <a:cubicBezTo>
                      <a:pt x="1991" y="63"/>
                      <a:pt x="1989" y="65"/>
                      <a:pt x="1986" y="67"/>
                    </a:cubicBezTo>
                    <a:lnTo>
                      <a:pt x="1986" y="67"/>
                    </a:lnTo>
                    <a:cubicBezTo>
                      <a:pt x="1903" y="18"/>
                      <a:pt x="1823" y="0"/>
                      <a:pt x="1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40950" y="4767925"/>
                <a:ext cx="53825" cy="7750"/>
              </a:xfrm>
              <a:custGeom>
                <a:avLst/>
                <a:gdLst/>
                <a:ahLst/>
                <a:cxnLst/>
                <a:rect l="l" t="t" r="r" b="b"/>
                <a:pathLst>
                  <a:path w="2153" h="310" extrusionOk="0">
                    <a:moveTo>
                      <a:pt x="1993" y="1"/>
                    </a:moveTo>
                    <a:cubicBezTo>
                      <a:pt x="1382" y="33"/>
                      <a:pt x="760" y="64"/>
                      <a:pt x="148" y="106"/>
                    </a:cubicBezTo>
                    <a:cubicBezTo>
                      <a:pt x="116" y="117"/>
                      <a:pt x="85" y="191"/>
                      <a:pt x="1" y="275"/>
                    </a:cubicBezTo>
                    <a:cubicBezTo>
                      <a:pt x="139" y="292"/>
                      <a:pt x="235" y="310"/>
                      <a:pt x="324" y="310"/>
                    </a:cubicBezTo>
                    <a:cubicBezTo>
                      <a:pt x="343" y="310"/>
                      <a:pt x="361" y="309"/>
                      <a:pt x="380" y="307"/>
                    </a:cubicBezTo>
                    <a:cubicBezTo>
                      <a:pt x="918" y="275"/>
                      <a:pt x="1466" y="244"/>
                      <a:pt x="2015" y="202"/>
                    </a:cubicBezTo>
                    <a:cubicBezTo>
                      <a:pt x="2047" y="191"/>
                      <a:pt x="2078" y="148"/>
                      <a:pt x="2152" y="64"/>
                    </a:cubicBezTo>
                    <a:cubicBezTo>
                      <a:pt x="2068" y="33"/>
                      <a:pt x="2025" y="1"/>
                      <a:pt x="19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63350" y="4784550"/>
                <a:ext cx="39850" cy="6450"/>
              </a:xfrm>
              <a:custGeom>
                <a:avLst/>
                <a:gdLst/>
                <a:ahLst/>
                <a:cxnLst/>
                <a:rect l="l" t="t" r="r" b="b"/>
                <a:pathLst>
                  <a:path w="1594" h="258" extrusionOk="0">
                    <a:moveTo>
                      <a:pt x="1530" y="1"/>
                    </a:moveTo>
                    <a:cubicBezTo>
                      <a:pt x="1045" y="22"/>
                      <a:pt x="560" y="32"/>
                      <a:pt x="75" y="64"/>
                    </a:cubicBezTo>
                    <a:cubicBezTo>
                      <a:pt x="54" y="64"/>
                      <a:pt x="33" y="148"/>
                      <a:pt x="1" y="201"/>
                    </a:cubicBezTo>
                    <a:cubicBezTo>
                      <a:pt x="237" y="239"/>
                      <a:pt x="490" y="258"/>
                      <a:pt x="729" y="258"/>
                    </a:cubicBezTo>
                    <a:cubicBezTo>
                      <a:pt x="1014" y="258"/>
                      <a:pt x="1278" y="231"/>
                      <a:pt x="1467" y="180"/>
                    </a:cubicBezTo>
                    <a:cubicBezTo>
                      <a:pt x="1509" y="158"/>
                      <a:pt x="1551" y="95"/>
                      <a:pt x="1594" y="53"/>
                    </a:cubicBezTo>
                    <a:cubicBezTo>
                      <a:pt x="1561" y="22"/>
                      <a:pt x="1540" y="1"/>
                      <a:pt x="153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07200" y="4683300"/>
                <a:ext cx="44050" cy="6075"/>
              </a:xfrm>
              <a:custGeom>
                <a:avLst/>
                <a:gdLst/>
                <a:ahLst/>
                <a:cxnLst/>
                <a:rect l="l" t="t" r="r" b="b"/>
                <a:pathLst>
                  <a:path w="1762" h="243" extrusionOk="0">
                    <a:moveTo>
                      <a:pt x="158" y="1"/>
                    </a:moveTo>
                    <a:cubicBezTo>
                      <a:pt x="64" y="1"/>
                      <a:pt x="1" y="43"/>
                      <a:pt x="32" y="191"/>
                    </a:cubicBezTo>
                    <a:cubicBezTo>
                      <a:pt x="591" y="212"/>
                      <a:pt x="1161" y="233"/>
                      <a:pt x="1730" y="243"/>
                    </a:cubicBezTo>
                    <a:lnTo>
                      <a:pt x="1761" y="116"/>
                    </a:lnTo>
                    <a:cubicBezTo>
                      <a:pt x="1667" y="85"/>
                      <a:pt x="1583" y="32"/>
                      <a:pt x="1487" y="22"/>
                    </a:cubicBezTo>
                    <a:cubicBezTo>
                      <a:pt x="1044" y="11"/>
                      <a:pt x="601" y="1"/>
                      <a:pt x="15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48000" y="4386950"/>
                <a:ext cx="37750" cy="9400"/>
              </a:xfrm>
              <a:custGeom>
                <a:avLst/>
                <a:gdLst/>
                <a:ahLst/>
                <a:cxnLst/>
                <a:rect l="l" t="t" r="r" b="b"/>
                <a:pathLst>
                  <a:path w="1510" h="376" extrusionOk="0">
                    <a:moveTo>
                      <a:pt x="1509" y="0"/>
                    </a:moveTo>
                    <a:cubicBezTo>
                      <a:pt x="1341" y="21"/>
                      <a:pt x="1172" y="31"/>
                      <a:pt x="1003" y="63"/>
                    </a:cubicBezTo>
                    <a:cubicBezTo>
                      <a:pt x="813" y="85"/>
                      <a:pt x="612" y="106"/>
                      <a:pt x="434" y="169"/>
                    </a:cubicBezTo>
                    <a:cubicBezTo>
                      <a:pt x="401" y="179"/>
                      <a:pt x="364" y="181"/>
                      <a:pt x="325" y="181"/>
                    </a:cubicBezTo>
                    <a:cubicBezTo>
                      <a:pt x="305" y="181"/>
                      <a:pt x="284" y="180"/>
                      <a:pt x="264" y="180"/>
                    </a:cubicBezTo>
                    <a:cubicBezTo>
                      <a:pt x="156" y="180"/>
                      <a:pt x="48" y="193"/>
                      <a:pt x="1" y="348"/>
                    </a:cubicBezTo>
                    <a:cubicBezTo>
                      <a:pt x="146" y="365"/>
                      <a:pt x="277" y="375"/>
                      <a:pt x="400" y="375"/>
                    </a:cubicBezTo>
                    <a:cubicBezTo>
                      <a:pt x="793" y="375"/>
                      <a:pt x="1099" y="274"/>
                      <a:pt x="150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182225" y="4464125"/>
                <a:ext cx="34825" cy="6125"/>
              </a:xfrm>
              <a:custGeom>
                <a:avLst/>
                <a:gdLst/>
                <a:ahLst/>
                <a:cxnLst/>
                <a:rect l="l" t="t" r="r" b="b"/>
                <a:pathLst>
                  <a:path w="1393" h="245" extrusionOk="0">
                    <a:moveTo>
                      <a:pt x="745" y="1"/>
                    </a:moveTo>
                    <a:cubicBezTo>
                      <a:pt x="415" y="1"/>
                      <a:pt x="214" y="69"/>
                      <a:pt x="0" y="214"/>
                    </a:cubicBezTo>
                    <a:cubicBezTo>
                      <a:pt x="142" y="235"/>
                      <a:pt x="279" y="245"/>
                      <a:pt x="412" y="245"/>
                    </a:cubicBezTo>
                    <a:cubicBezTo>
                      <a:pt x="758" y="245"/>
                      <a:pt x="1080" y="178"/>
                      <a:pt x="1393" y="56"/>
                    </a:cubicBezTo>
                    <a:cubicBezTo>
                      <a:pt x="1127" y="20"/>
                      <a:pt x="918" y="1"/>
                      <a:pt x="74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783800" y="4271175"/>
                <a:ext cx="33000" cy="11375"/>
              </a:xfrm>
              <a:custGeom>
                <a:avLst/>
                <a:gdLst/>
                <a:ahLst/>
                <a:cxnLst/>
                <a:rect l="l" t="t" r="r" b="b"/>
                <a:pathLst>
                  <a:path w="1320" h="455" extrusionOk="0">
                    <a:moveTo>
                      <a:pt x="1203" y="1"/>
                    </a:moveTo>
                    <a:cubicBezTo>
                      <a:pt x="835" y="75"/>
                      <a:pt x="476" y="148"/>
                      <a:pt x="117" y="244"/>
                    </a:cubicBezTo>
                    <a:cubicBezTo>
                      <a:pt x="22" y="275"/>
                      <a:pt x="1" y="380"/>
                      <a:pt x="85" y="455"/>
                    </a:cubicBezTo>
                    <a:cubicBezTo>
                      <a:pt x="307" y="423"/>
                      <a:pt x="528" y="402"/>
                      <a:pt x="739" y="359"/>
                    </a:cubicBezTo>
                    <a:cubicBezTo>
                      <a:pt x="950" y="317"/>
                      <a:pt x="1172" y="286"/>
                      <a:pt x="1320" y="96"/>
                    </a:cubicBezTo>
                    <a:cubicBezTo>
                      <a:pt x="1267" y="54"/>
                      <a:pt x="1224" y="1"/>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07725" y="4314700"/>
                <a:ext cx="35650" cy="10825"/>
              </a:xfrm>
              <a:custGeom>
                <a:avLst/>
                <a:gdLst/>
                <a:ahLst/>
                <a:cxnLst/>
                <a:rect l="l" t="t" r="r" b="b"/>
                <a:pathLst>
                  <a:path w="1426" h="433" extrusionOk="0">
                    <a:moveTo>
                      <a:pt x="1425" y="0"/>
                    </a:moveTo>
                    <a:cubicBezTo>
                      <a:pt x="971" y="64"/>
                      <a:pt x="518" y="116"/>
                      <a:pt x="85" y="243"/>
                    </a:cubicBezTo>
                    <a:cubicBezTo>
                      <a:pt x="64" y="254"/>
                      <a:pt x="54" y="317"/>
                      <a:pt x="1" y="432"/>
                    </a:cubicBezTo>
                    <a:cubicBezTo>
                      <a:pt x="286" y="411"/>
                      <a:pt x="507" y="411"/>
                      <a:pt x="708" y="369"/>
                    </a:cubicBezTo>
                    <a:cubicBezTo>
                      <a:pt x="940" y="317"/>
                      <a:pt x="1172" y="232"/>
                      <a:pt x="1393" y="148"/>
                    </a:cubicBezTo>
                    <a:cubicBezTo>
                      <a:pt x="1414" y="148"/>
                      <a:pt x="1414" y="85"/>
                      <a:pt x="14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32700" y="4866275"/>
                <a:ext cx="33775" cy="6025"/>
              </a:xfrm>
              <a:custGeom>
                <a:avLst/>
                <a:gdLst/>
                <a:ahLst/>
                <a:cxnLst/>
                <a:rect l="l" t="t" r="r" b="b"/>
                <a:pathLst>
                  <a:path w="1351" h="241" extrusionOk="0">
                    <a:moveTo>
                      <a:pt x="606" y="1"/>
                    </a:moveTo>
                    <a:cubicBezTo>
                      <a:pt x="390" y="1"/>
                      <a:pt x="191" y="56"/>
                      <a:pt x="1" y="170"/>
                    </a:cubicBezTo>
                    <a:cubicBezTo>
                      <a:pt x="297" y="207"/>
                      <a:pt x="565" y="240"/>
                      <a:pt x="821" y="240"/>
                    </a:cubicBezTo>
                    <a:cubicBezTo>
                      <a:pt x="1001" y="240"/>
                      <a:pt x="1176" y="224"/>
                      <a:pt x="1351" y="180"/>
                    </a:cubicBezTo>
                    <a:cubicBezTo>
                      <a:pt x="1076" y="61"/>
                      <a:pt x="831" y="1"/>
                      <a:pt x="60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444550" y="4882050"/>
                <a:ext cx="28500" cy="6675"/>
              </a:xfrm>
              <a:custGeom>
                <a:avLst/>
                <a:gdLst/>
                <a:ahLst/>
                <a:cxnLst/>
                <a:rect l="l" t="t" r="r" b="b"/>
                <a:pathLst>
                  <a:path w="1140" h="267" extrusionOk="0">
                    <a:moveTo>
                      <a:pt x="519" y="1"/>
                    </a:moveTo>
                    <a:cubicBezTo>
                      <a:pt x="349" y="1"/>
                      <a:pt x="178" y="30"/>
                      <a:pt x="1" y="87"/>
                    </a:cubicBezTo>
                    <a:cubicBezTo>
                      <a:pt x="54" y="130"/>
                      <a:pt x="96" y="182"/>
                      <a:pt x="149" y="193"/>
                    </a:cubicBezTo>
                    <a:cubicBezTo>
                      <a:pt x="423" y="224"/>
                      <a:pt x="708" y="245"/>
                      <a:pt x="992" y="266"/>
                    </a:cubicBezTo>
                    <a:cubicBezTo>
                      <a:pt x="1024" y="266"/>
                      <a:pt x="1067" y="193"/>
                      <a:pt x="1140" y="130"/>
                    </a:cubicBezTo>
                    <a:cubicBezTo>
                      <a:pt x="927" y="43"/>
                      <a:pt x="724" y="1"/>
                      <a:pt x="51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52750" y="4405725"/>
                <a:ext cx="32200" cy="10775"/>
              </a:xfrm>
              <a:custGeom>
                <a:avLst/>
                <a:gdLst/>
                <a:ahLst/>
                <a:cxnLst/>
                <a:rect l="l" t="t" r="r" b="b"/>
                <a:pathLst>
                  <a:path w="1288" h="431" extrusionOk="0">
                    <a:moveTo>
                      <a:pt x="1102" y="0"/>
                    </a:moveTo>
                    <a:cubicBezTo>
                      <a:pt x="1046" y="0"/>
                      <a:pt x="987" y="15"/>
                      <a:pt x="929" y="30"/>
                    </a:cubicBezTo>
                    <a:cubicBezTo>
                      <a:pt x="676" y="93"/>
                      <a:pt x="422" y="156"/>
                      <a:pt x="169" y="230"/>
                    </a:cubicBezTo>
                    <a:cubicBezTo>
                      <a:pt x="75" y="262"/>
                      <a:pt x="1" y="304"/>
                      <a:pt x="85" y="430"/>
                    </a:cubicBezTo>
                    <a:cubicBezTo>
                      <a:pt x="505" y="388"/>
                      <a:pt x="956" y="430"/>
                      <a:pt x="1283" y="77"/>
                    </a:cubicBezTo>
                    <a:lnTo>
                      <a:pt x="1283" y="77"/>
                    </a:lnTo>
                    <a:cubicBezTo>
                      <a:pt x="1284" y="79"/>
                      <a:pt x="1286" y="80"/>
                      <a:pt x="1287" y="82"/>
                    </a:cubicBezTo>
                    <a:lnTo>
                      <a:pt x="1287" y="72"/>
                    </a:lnTo>
                    <a:cubicBezTo>
                      <a:pt x="1286" y="74"/>
                      <a:pt x="1284" y="75"/>
                      <a:pt x="1283" y="77"/>
                    </a:cubicBezTo>
                    <a:lnTo>
                      <a:pt x="1283" y="77"/>
                    </a:lnTo>
                    <a:cubicBezTo>
                      <a:pt x="1227" y="19"/>
                      <a:pt x="1166" y="0"/>
                      <a:pt x="11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330650" y="4695625"/>
                <a:ext cx="23500" cy="6275"/>
              </a:xfrm>
              <a:custGeom>
                <a:avLst/>
                <a:gdLst/>
                <a:ahLst/>
                <a:cxnLst/>
                <a:rect l="l" t="t" r="r" b="b"/>
                <a:pathLst>
                  <a:path w="940" h="251" extrusionOk="0">
                    <a:moveTo>
                      <a:pt x="286" y="0"/>
                    </a:moveTo>
                    <a:cubicBezTo>
                      <a:pt x="209" y="0"/>
                      <a:pt x="132" y="8"/>
                      <a:pt x="54" y="24"/>
                    </a:cubicBezTo>
                    <a:cubicBezTo>
                      <a:pt x="33" y="35"/>
                      <a:pt x="22" y="98"/>
                      <a:pt x="1" y="162"/>
                    </a:cubicBezTo>
                    <a:cubicBezTo>
                      <a:pt x="202" y="202"/>
                      <a:pt x="396" y="251"/>
                      <a:pt x="594" y="251"/>
                    </a:cubicBezTo>
                    <a:cubicBezTo>
                      <a:pt x="707" y="251"/>
                      <a:pt x="821" y="235"/>
                      <a:pt x="940" y="193"/>
                    </a:cubicBezTo>
                    <a:cubicBezTo>
                      <a:pt x="728" y="67"/>
                      <a:pt x="510" y="0"/>
                      <a:pt x="28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084925" y="4400825"/>
                <a:ext cx="20850" cy="7125"/>
              </a:xfrm>
              <a:custGeom>
                <a:avLst/>
                <a:gdLst/>
                <a:ahLst/>
                <a:cxnLst/>
                <a:rect l="l" t="t" r="r" b="b"/>
                <a:pathLst>
                  <a:path w="834" h="285" extrusionOk="0">
                    <a:moveTo>
                      <a:pt x="634" y="1"/>
                    </a:moveTo>
                    <a:cubicBezTo>
                      <a:pt x="390" y="1"/>
                      <a:pt x="202" y="116"/>
                      <a:pt x="23" y="259"/>
                    </a:cubicBezTo>
                    <a:lnTo>
                      <a:pt x="23" y="259"/>
                    </a:lnTo>
                    <a:cubicBezTo>
                      <a:pt x="16" y="259"/>
                      <a:pt x="8" y="258"/>
                      <a:pt x="0" y="257"/>
                    </a:cubicBezTo>
                    <a:lnTo>
                      <a:pt x="0" y="278"/>
                    </a:lnTo>
                    <a:cubicBezTo>
                      <a:pt x="8" y="272"/>
                      <a:pt x="16" y="266"/>
                      <a:pt x="23" y="259"/>
                    </a:cubicBezTo>
                    <a:lnTo>
                      <a:pt x="23" y="259"/>
                    </a:lnTo>
                    <a:cubicBezTo>
                      <a:pt x="161" y="274"/>
                      <a:pt x="259" y="284"/>
                      <a:pt x="337" y="284"/>
                    </a:cubicBezTo>
                    <a:cubicBezTo>
                      <a:pt x="527" y="284"/>
                      <a:pt x="598" y="224"/>
                      <a:pt x="834" y="25"/>
                    </a:cubicBezTo>
                    <a:cubicBezTo>
                      <a:pt x="763" y="8"/>
                      <a:pt x="697" y="1"/>
                      <a:pt x="6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066200" y="4368950"/>
                <a:ext cx="14275" cy="6525"/>
              </a:xfrm>
              <a:custGeom>
                <a:avLst/>
                <a:gdLst/>
                <a:ahLst/>
                <a:cxnLst/>
                <a:rect l="l" t="t" r="r" b="b"/>
                <a:pathLst>
                  <a:path w="571" h="261" extrusionOk="0">
                    <a:moveTo>
                      <a:pt x="387" y="1"/>
                    </a:moveTo>
                    <a:cubicBezTo>
                      <a:pt x="276" y="1"/>
                      <a:pt x="178" y="70"/>
                      <a:pt x="74" y="130"/>
                    </a:cubicBezTo>
                    <a:cubicBezTo>
                      <a:pt x="64" y="140"/>
                      <a:pt x="53" y="172"/>
                      <a:pt x="1" y="245"/>
                    </a:cubicBezTo>
                    <a:cubicBezTo>
                      <a:pt x="93" y="255"/>
                      <a:pt x="173" y="261"/>
                      <a:pt x="241" y="261"/>
                    </a:cubicBezTo>
                    <a:cubicBezTo>
                      <a:pt x="454" y="261"/>
                      <a:pt x="554" y="209"/>
                      <a:pt x="570" y="98"/>
                    </a:cubicBezTo>
                    <a:cubicBezTo>
                      <a:pt x="570" y="76"/>
                      <a:pt x="559" y="45"/>
                      <a:pt x="538" y="45"/>
                    </a:cubicBezTo>
                    <a:cubicBezTo>
                      <a:pt x="485" y="14"/>
                      <a:pt x="435" y="1"/>
                      <a:pt x="38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06000" y="4412475"/>
                <a:ext cx="7950" cy="3750"/>
              </a:xfrm>
              <a:custGeom>
                <a:avLst/>
                <a:gdLst/>
                <a:ahLst/>
                <a:cxnLst/>
                <a:rect l="l" t="t" r="r" b="b"/>
                <a:pathLst>
                  <a:path w="318" h="150" extrusionOk="0">
                    <a:moveTo>
                      <a:pt x="239" y="1"/>
                    </a:moveTo>
                    <a:cubicBezTo>
                      <a:pt x="237" y="1"/>
                      <a:pt x="235" y="1"/>
                      <a:pt x="233" y="2"/>
                    </a:cubicBezTo>
                    <a:cubicBezTo>
                      <a:pt x="158" y="20"/>
                      <a:pt x="92" y="56"/>
                      <a:pt x="26" y="93"/>
                    </a:cubicBezTo>
                    <a:lnTo>
                      <a:pt x="26" y="93"/>
                    </a:lnTo>
                    <a:cubicBezTo>
                      <a:pt x="18" y="91"/>
                      <a:pt x="9" y="88"/>
                      <a:pt x="1" y="86"/>
                    </a:cubicBezTo>
                    <a:lnTo>
                      <a:pt x="1" y="107"/>
                    </a:lnTo>
                    <a:cubicBezTo>
                      <a:pt x="9" y="102"/>
                      <a:pt x="18" y="98"/>
                      <a:pt x="26" y="93"/>
                    </a:cubicBezTo>
                    <a:lnTo>
                      <a:pt x="26" y="93"/>
                    </a:lnTo>
                    <a:cubicBezTo>
                      <a:pt x="102" y="114"/>
                      <a:pt x="178" y="140"/>
                      <a:pt x="254" y="149"/>
                    </a:cubicBezTo>
                    <a:cubicBezTo>
                      <a:pt x="265" y="149"/>
                      <a:pt x="296" y="97"/>
                      <a:pt x="317" y="65"/>
                    </a:cubicBezTo>
                    <a:cubicBezTo>
                      <a:pt x="289" y="46"/>
                      <a:pt x="260"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340325" y="4148525"/>
                <a:ext cx="1340250" cy="1070975"/>
              </a:xfrm>
              <a:custGeom>
                <a:avLst/>
                <a:gdLst/>
                <a:ahLst/>
                <a:cxnLst/>
                <a:rect l="l" t="t" r="r" b="b"/>
                <a:pathLst>
                  <a:path w="53610" h="42839" extrusionOk="0">
                    <a:moveTo>
                      <a:pt x="729" y="372"/>
                    </a:moveTo>
                    <a:cubicBezTo>
                      <a:pt x="760" y="446"/>
                      <a:pt x="771" y="477"/>
                      <a:pt x="781" y="519"/>
                    </a:cubicBezTo>
                    <a:cubicBezTo>
                      <a:pt x="707" y="530"/>
                      <a:pt x="633" y="551"/>
                      <a:pt x="549" y="562"/>
                    </a:cubicBezTo>
                    <a:lnTo>
                      <a:pt x="518" y="456"/>
                    </a:lnTo>
                    <a:cubicBezTo>
                      <a:pt x="591" y="425"/>
                      <a:pt x="654" y="393"/>
                      <a:pt x="729" y="372"/>
                    </a:cubicBezTo>
                    <a:close/>
                    <a:moveTo>
                      <a:pt x="9461" y="9673"/>
                    </a:moveTo>
                    <a:lnTo>
                      <a:pt x="9461" y="9673"/>
                    </a:lnTo>
                    <a:cubicBezTo>
                      <a:pt x="9454" y="9673"/>
                      <a:pt x="9447" y="9674"/>
                      <a:pt x="9440" y="9674"/>
                    </a:cubicBezTo>
                    <a:lnTo>
                      <a:pt x="9461" y="9674"/>
                    </a:lnTo>
                    <a:cubicBezTo>
                      <a:pt x="9461" y="9674"/>
                      <a:pt x="9461" y="9673"/>
                      <a:pt x="9461" y="9673"/>
                    </a:cubicBezTo>
                    <a:close/>
                    <a:moveTo>
                      <a:pt x="1287" y="709"/>
                    </a:moveTo>
                    <a:cubicBezTo>
                      <a:pt x="1446" y="899"/>
                      <a:pt x="1593" y="1058"/>
                      <a:pt x="1730" y="1237"/>
                    </a:cubicBezTo>
                    <a:cubicBezTo>
                      <a:pt x="2532" y="2302"/>
                      <a:pt x="3450" y="3261"/>
                      <a:pt x="4451" y="4137"/>
                    </a:cubicBezTo>
                    <a:cubicBezTo>
                      <a:pt x="4768" y="4422"/>
                      <a:pt x="5074" y="4707"/>
                      <a:pt x="5379" y="4991"/>
                    </a:cubicBezTo>
                    <a:lnTo>
                      <a:pt x="9872" y="8947"/>
                    </a:lnTo>
                    <a:cubicBezTo>
                      <a:pt x="10031" y="9094"/>
                      <a:pt x="10221" y="9221"/>
                      <a:pt x="10389" y="9357"/>
                    </a:cubicBezTo>
                    <a:cubicBezTo>
                      <a:pt x="10516" y="9453"/>
                      <a:pt x="10631" y="9547"/>
                      <a:pt x="10748" y="9653"/>
                    </a:cubicBezTo>
                    <a:cubicBezTo>
                      <a:pt x="10917" y="9790"/>
                      <a:pt x="10948" y="9917"/>
                      <a:pt x="10863" y="9980"/>
                    </a:cubicBezTo>
                    <a:cubicBezTo>
                      <a:pt x="10821" y="10010"/>
                      <a:pt x="10782" y="10022"/>
                      <a:pt x="10746" y="10022"/>
                    </a:cubicBezTo>
                    <a:cubicBezTo>
                      <a:pt x="10656" y="10022"/>
                      <a:pt x="10583" y="9948"/>
                      <a:pt x="10516" y="9896"/>
                    </a:cubicBezTo>
                    <a:cubicBezTo>
                      <a:pt x="10336" y="9758"/>
                      <a:pt x="10178" y="9611"/>
                      <a:pt x="10010" y="9463"/>
                    </a:cubicBezTo>
                    <a:cubicBezTo>
                      <a:pt x="9567" y="9083"/>
                      <a:pt x="9145" y="8704"/>
                      <a:pt x="8702" y="8335"/>
                    </a:cubicBezTo>
                    <a:cubicBezTo>
                      <a:pt x="7921" y="7670"/>
                      <a:pt x="7141" y="7016"/>
                      <a:pt x="6360" y="6373"/>
                    </a:cubicBezTo>
                    <a:cubicBezTo>
                      <a:pt x="5770" y="5888"/>
                      <a:pt x="5158" y="5455"/>
                      <a:pt x="4589" y="4960"/>
                    </a:cubicBezTo>
                    <a:cubicBezTo>
                      <a:pt x="3375" y="3884"/>
                      <a:pt x="2205" y="2766"/>
                      <a:pt x="1182" y="1511"/>
                    </a:cubicBezTo>
                    <a:cubicBezTo>
                      <a:pt x="1066" y="1374"/>
                      <a:pt x="971" y="1226"/>
                      <a:pt x="823" y="1026"/>
                    </a:cubicBezTo>
                    <a:cubicBezTo>
                      <a:pt x="1013" y="899"/>
                      <a:pt x="1129" y="815"/>
                      <a:pt x="1287" y="709"/>
                    </a:cubicBezTo>
                    <a:close/>
                    <a:moveTo>
                      <a:pt x="29985" y="25779"/>
                    </a:moveTo>
                    <a:lnTo>
                      <a:pt x="29985" y="25779"/>
                    </a:lnTo>
                    <a:cubicBezTo>
                      <a:pt x="30016" y="25800"/>
                      <a:pt x="30037" y="25821"/>
                      <a:pt x="30058" y="25853"/>
                    </a:cubicBezTo>
                    <a:cubicBezTo>
                      <a:pt x="30037" y="25842"/>
                      <a:pt x="30016" y="25842"/>
                      <a:pt x="30006" y="25831"/>
                    </a:cubicBezTo>
                    <a:cubicBezTo>
                      <a:pt x="29995" y="25821"/>
                      <a:pt x="29995" y="25789"/>
                      <a:pt x="29985" y="25779"/>
                    </a:cubicBezTo>
                    <a:close/>
                    <a:moveTo>
                      <a:pt x="31431" y="26915"/>
                    </a:moveTo>
                    <a:lnTo>
                      <a:pt x="31431" y="26915"/>
                    </a:lnTo>
                    <a:cubicBezTo>
                      <a:pt x="31459" y="26934"/>
                      <a:pt x="31487" y="26953"/>
                      <a:pt x="31514" y="26981"/>
                    </a:cubicBezTo>
                    <a:cubicBezTo>
                      <a:pt x="31535" y="26992"/>
                      <a:pt x="31546" y="27003"/>
                      <a:pt x="31567" y="27013"/>
                    </a:cubicBezTo>
                    <a:cubicBezTo>
                      <a:pt x="31535" y="27003"/>
                      <a:pt x="31504" y="27003"/>
                      <a:pt x="31493" y="26992"/>
                    </a:cubicBezTo>
                    <a:cubicBezTo>
                      <a:pt x="31467" y="26974"/>
                      <a:pt x="31449" y="26943"/>
                      <a:pt x="31431" y="26915"/>
                    </a:cubicBezTo>
                    <a:close/>
                    <a:moveTo>
                      <a:pt x="32653" y="27931"/>
                    </a:moveTo>
                    <a:cubicBezTo>
                      <a:pt x="32822" y="28015"/>
                      <a:pt x="32948" y="28057"/>
                      <a:pt x="33054" y="28142"/>
                    </a:cubicBezTo>
                    <a:cubicBezTo>
                      <a:pt x="33824" y="28732"/>
                      <a:pt x="34583" y="29333"/>
                      <a:pt x="35374" y="29945"/>
                    </a:cubicBezTo>
                    <a:cubicBezTo>
                      <a:pt x="34773" y="29808"/>
                      <a:pt x="33412" y="28796"/>
                      <a:pt x="32653" y="27931"/>
                    </a:cubicBezTo>
                    <a:close/>
                    <a:moveTo>
                      <a:pt x="38538" y="31875"/>
                    </a:moveTo>
                    <a:lnTo>
                      <a:pt x="38538" y="31875"/>
                    </a:lnTo>
                    <a:cubicBezTo>
                      <a:pt x="39076" y="31949"/>
                      <a:pt x="39508" y="32202"/>
                      <a:pt x="39836" y="32635"/>
                    </a:cubicBezTo>
                    <a:cubicBezTo>
                      <a:pt x="39351" y="32487"/>
                      <a:pt x="38950" y="32170"/>
                      <a:pt x="38538" y="31875"/>
                    </a:cubicBezTo>
                    <a:close/>
                    <a:moveTo>
                      <a:pt x="41660" y="33974"/>
                    </a:moveTo>
                    <a:cubicBezTo>
                      <a:pt x="41681" y="33974"/>
                      <a:pt x="41702" y="33974"/>
                      <a:pt x="41713" y="33985"/>
                    </a:cubicBezTo>
                    <a:cubicBezTo>
                      <a:pt x="41723" y="34006"/>
                      <a:pt x="41723" y="34027"/>
                      <a:pt x="41734" y="34048"/>
                    </a:cubicBezTo>
                    <a:cubicBezTo>
                      <a:pt x="41713" y="34037"/>
                      <a:pt x="41692" y="34037"/>
                      <a:pt x="41681" y="34027"/>
                    </a:cubicBezTo>
                    <a:cubicBezTo>
                      <a:pt x="41671" y="34006"/>
                      <a:pt x="41671" y="33985"/>
                      <a:pt x="41660" y="33974"/>
                    </a:cubicBezTo>
                    <a:close/>
                    <a:moveTo>
                      <a:pt x="17576" y="2894"/>
                    </a:moveTo>
                    <a:cubicBezTo>
                      <a:pt x="17665" y="2894"/>
                      <a:pt x="17755" y="2897"/>
                      <a:pt x="17845" y="2903"/>
                    </a:cubicBezTo>
                    <a:cubicBezTo>
                      <a:pt x="19122" y="2956"/>
                      <a:pt x="20334" y="3294"/>
                      <a:pt x="21527" y="3737"/>
                    </a:cubicBezTo>
                    <a:cubicBezTo>
                      <a:pt x="22043" y="3926"/>
                      <a:pt x="22549" y="4168"/>
                      <a:pt x="23055" y="4390"/>
                    </a:cubicBezTo>
                    <a:cubicBezTo>
                      <a:pt x="24121" y="4854"/>
                      <a:pt x="25207" y="5234"/>
                      <a:pt x="26357" y="5392"/>
                    </a:cubicBezTo>
                    <a:cubicBezTo>
                      <a:pt x="27084" y="5497"/>
                      <a:pt x="27707" y="5793"/>
                      <a:pt x="28287" y="6236"/>
                    </a:cubicBezTo>
                    <a:cubicBezTo>
                      <a:pt x="28909" y="6732"/>
                      <a:pt x="29563" y="7185"/>
                      <a:pt x="30217" y="7660"/>
                    </a:cubicBezTo>
                    <a:cubicBezTo>
                      <a:pt x="31430" y="8525"/>
                      <a:pt x="32622" y="9400"/>
                      <a:pt x="33729" y="10391"/>
                    </a:cubicBezTo>
                    <a:cubicBezTo>
                      <a:pt x="33930" y="10571"/>
                      <a:pt x="34140" y="10740"/>
                      <a:pt x="34362" y="10887"/>
                    </a:cubicBezTo>
                    <a:cubicBezTo>
                      <a:pt x="35564" y="11731"/>
                      <a:pt x="36651" y="12711"/>
                      <a:pt x="37621" y="13819"/>
                    </a:cubicBezTo>
                    <a:cubicBezTo>
                      <a:pt x="37769" y="13988"/>
                      <a:pt x="37916" y="14157"/>
                      <a:pt x="38043" y="14336"/>
                    </a:cubicBezTo>
                    <a:cubicBezTo>
                      <a:pt x="38528" y="15043"/>
                      <a:pt x="39013" y="15760"/>
                      <a:pt x="39498" y="16477"/>
                    </a:cubicBezTo>
                    <a:cubicBezTo>
                      <a:pt x="39593" y="16625"/>
                      <a:pt x="39677" y="16782"/>
                      <a:pt x="39730" y="16951"/>
                    </a:cubicBezTo>
                    <a:cubicBezTo>
                      <a:pt x="39920" y="17457"/>
                      <a:pt x="40204" y="17900"/>
                      <a:pt x="40500" y="18354"/>
                    </a:cubicBezTo>
                    <a:cubicBezTo>
                      <a:pt x="40858" y="18913"/>
                      <a:pt x="41217" y="19472"/>
                      <a:pt x="41470" y="20084"/>
                    </a:cubicBezTo>
                    <a:cubicBezTo>
                      <a:pt x="41597" y="20410"/>
                      <a:pt x="41776" y="20727"/>
                      <a:pt x="41955" y="21033"/>
                    </a:cubicBezTo>
                    <a:cubicBezTo>
                      <a:pt x="42261" y="21528"/>
                      <a:pt x="42451" y="22067"/>
                      <a:pt x="42693" y="22594"/>
                    </a:cubicBezTo>
                    <a:cubicBezTo>
                      <a:pt x="42947" y="23142"/>
                      <a:pt x="43316" y="23617"/>
                      <a:pt x="43717" y="24060"/>
                    </a:cubicBezTo>
                    <a:cubicBezTo>
                      <a:pt x="44275" y="24692"/>
                      <a:pt x="44782" y="25357"/>
                      <a:pt x="45214" y="26085"/>
                    </a:cubicBezTo>
                    <a:cubicBezTo>
                      <a:pt x="45447" y="26464"/>
                      <a:pt x="45636" y="26865"/>
                      <a:pt x="45847" y="27256"/>
                    </a:cubicBezTo>
                    <a:cubicBezTo>
                      <a:pt x="46638" y="28774"/>
                      <a:pt x="47345" y="30324"/>
                      <a:pt x="47914" y="31938"/>
                    </a:cubicBezTo>
                    <a:cubicBezTo>
                      <a:pt x="48104" y="32455"/>
                      <a:pt x="48252" y="32993"/>
                      <a:pt x="48378" y="33531"/>
                    </a:cubicBezTo>
                    <a:cubicBezTo>
                      <a:pt x="48611" y="34480"/>
                      <a:pt x="48821" y="35429"/>
                      <a:pt x="49117" y="36357"/>
                    </a:cubicBezTo>
                    <a:cubicBezTo>
                      <a:pt x="49222" y="36674"/>
                      <a:pt x="49307" y="37001"/>
                      <a:pt x="49359" y="37317"/>
                    </a:cubicBezTo>
                    <a:cubicBezTo>
                      <a:pt x="49485" y="38056"/>
                      <a:pt x="49802" y="38720"/>
                      <a:pt x="50055" y="39406"/>
                    </a:cubicBezTo>
                    <a:cubicBezTo>
                      <a:pt x="50097" y="39500"/>
                      <a:pt x="50150" y="39606"/>
                      <a:pt x="50224" y="39690"/>
                    </a:cubicBezTo>
                    <a:cubicBezTo>
                      <a:pt x="50825" y="40460"/>
                      <a:pt x="51458" y="41198"/>
                      <a:pt x="52312" y="41715"/>
                    </a:cubicBezTo>
                    <a:cubicBezTo>
                      <a:pt x="52565" y="41884"/>
                      <a:pt x="52850" y="42031"/>
                      <a:pt x="52998" y="42316"/>
                    </a:cubicBezTo>
                    <a:cubicBezTo>
                      <a:pt x="52908" y="42468"/>
                      <a:pt x="52783" y="42502"/>
                      <a:pt x="52654" y="42502"/>
                    </a:cubicBezTo>
                    <a:cubicBezTo>
                      <a:pt x="52585" y="42502"/>
                      <a:pt x="52516" y="42493"/>
                      <a:pt x="52450" y="42485"/>
                    </a:cubicBezTo>
                    <a:cubicBezTo>
                      <a:pt x="51880" y="42432"/>
                      <a:pt x="51310" y="42348"/>
                      <a:pt x="50730" y="42284"/>
                    </a:cubicBezTo>
                    <a:cubicBezTo>
                      <a:pt x="50118" y="42221"/>
                      <a:pt x="49496" y="42148"/>
                      <a:pt x="48874" y="42137"/>
                    </a:cubicBezTo>
                    <a:cubicBezTo>
                      <a:pt x="48300" y="42126"/>
                      <a:pt x="47724" y="42124"/>
                      <a:pt x="47147" y="42124"/>
                    </a:cubicBezTo>
                    <a:cubicBezTo>
                      <a:pt x="46548" y="42124"/>
                      <a:pt x="45948" y="42127"/>
                      <a:pt x="45351" y="42127"/>
                    </a:cubicBezTo>
                    <a:cubicBezTo>
                      <a:pt x="45236" y="42127"/>
                      <a:pt x="45130" y="42127"/>
                      <a:pt x="45014" y="42116"/>
                    </a:cubicBezTo>
                    <a:cubicBezTo>
                      <a:pt x="44659" y="42085"/>
                      <a:pt x="44305" y="42072"/>
                      <a:pt x="43951" y="42072"/>
                    </a:cubicBezTo>
                    <a:cubicBezTo>
                      <a:pt x="42844" y="42072"/>
                      <a:pt x="41740" y="42197"/>
                      <a:pt x="40637" y="42284"/>
                    </a:cubicBezTo>
                    <a:cubicBezTo>
                      <a:pt x="40373" y="42305"/>
                      <a:pt x="40110" y="42369"/>
                      <a:pt x="39846" y="42380"/>
                    </a:cubicBezTo>
                    <a:cubicBezTo>
                      <a:pt x="39509" y="42393"/>
                      <a:pt x="39169" y="42411"/>
                      <a:pt x="38829" y="42411"/>
                    </a:cubicBezTo>
                    <a:cubicBezTo>
                      <a:pt x="38637" y="42411"/>
                      <a:pt x="38444" y="42405"/>
                      <a:pt x="38254" y="42390"/>
                    </a:cubicBezTo>
                    <a:cubicBezTo>
                      <a:pt x="37326" y="42305"/>
                      <a:pt x="36397" y="42158"/>
                      <a:pt x="35479" y="42042"/>
                    </a:cubicBezTo>
                    <a:cubicBezTo>
                      <a:pt x="34172" y="41873"/>
                      <a:pt x="32927" y="41452"/>
                      <a:pt x="31683" y="41072"/>
                    </a:cubicBezTo>
                    <a:cubicBezTo>
                      <a:pt x="30913" y="40840"/>
                      <a:pt x="30154" y="40597"/>
                      <a:pt x="29383" y="40386"/>
                    </a:cubicBezTo>
                    <a:cubicBezTo>
                      <a:pt x="27759" y="39943"/>
                      <a:pt x="26273" y="39237"/>
                      <a:pt x="24902" y="38256"/>
                    </a:cubicBezTo>
                    <a:cubicBezTo>
                      <a:pt x="23931" y="37549"/>
                      <a:pt x="22961" y="36842"/>
                      <a:pt x="22033" y="36083"/>
                    </a:cubicBezTo>
                    <a:cubicBezTo>
                      <a:pt x="20683" y="34965"/>
                      <a:pt x="19333" y="33847"/>
                      <a:pt x="17951" y="32771"/>
                    </a:cubicBezTo>
                    <a:cubicBezTo>
                      <a:pt x="16306" y="31485"/>
                      <a:pt x="14555" y="30345"/>
                      <a:pt x="12720" y="29344"/>
                    </a:cubicBezTo>
                    <a:cubicBezTo>
                      <a:pt x="11960" y="28932"/>
                      <a:pt x="11233" y="28458"/>
                      <a:pt x="10589" y="27867"/>
                    </a:cubicBezTo>
                    <a:cubicBezTo>
                      <a:pt x="9450" y="26802"/>
                      <a:pt x="8660" y="25515"/>
                      <a:pt x="8142" y="24039"/>
                    </a:cubicBezTo>
                    <a:cubicBezTo>
                      <a:pt x="7446" y="22035"/>
                      <a:pt x="7120" y="19967"/>
                      <a:pt x="6940" y="17858"/>
                    </a:cubicBezTo>
                    <a:cubicBezTo>
                      <a:pt x="6740" y="15580"/>
                      <a:pt x="6719" y="13302"/>
                      <a:pt x="6856" y="11014"/>
                    </a:cubicBezTo>
                    <a:cubicBezTo>
                      <a:pt x="6909" y="10011"/>
                      <a:pt x="6898" y="9020"/>
                      <a:pt x="6677" y="8040"/>
                    </a:cubicBezTo>
                    <a:cubicBezTo>
                      <a:pt x="6593" y="7670"/>
                      <a:pt x="6476" y="7322"/>
                      <a:pt x="6360" y="6932"/>
                    </a:cubicBezTo>
                    <a:cubicBezTo>
                      <a:pt x="6394" y="6932"/>
                      <a:pt x="6425" y="6930"/>
                      <a:pt x="6453" y="6930"/>
                    </a:cubicBezTo>
                    <a:cubicBezTo>
                      <a:pt x="6496" y="6930"/>
                      <a:pt x="6531" y="6934"/>
                      <a:pt x="6550" y="6953"/>
                    </a:cubicBezTo>
                    <a:cubicBezTo>
                      <a:pt x="7362" y="7607"/>
                      <a:pt x="8164" y="8282"/>
                      <a:pt x="8976" y="8925"/>
                    </a:cubicBezTo>
                    <a:cubicBezTo>
                      <a:pt x="9229" y="9125"/>
                      <a:pt x="9398" y="9357"/>
                      <a:pt x="9461" y="9673"/>
                    </a:cubicBezTo>
                    <a:lnTo>
                      <a:pt x="9461" y="9673"/>
                    </a:lnTo>
                    <a:cubicBezTo>
                      <a:pt x="9485" y="9672"/>
                      <a:pt x="9508" y="9671"/>
                      <a:pt x="9531" y="9671"/>
                    </a:cubicBezTo>
                    <a:cubicBezTo>
                      <a:pt x="9858" y="9671"/>
                      <a:pt x="10013" y="9784"/>
                      <a:pt x="10052" y="10075"/>
                    </a:cubicBezTo>
                    <a:cubicBezTo>
                      <a:pt x="10073" y="10254"/>
                      <a:pt x="10062" y="10433"/>
                      <a:pt x="10062" y="10613"/>
                    </a:cubicBezTo>
                    <a:cubicBezTo>
                      <a:pt x="10031" y="11720"/>
                      <a:pt x="9989" y="12828"/>
                      <a:pt x="9956" y="13935"/>
                    </a:cubicBezTo>
                    <a:cubicBezTo>
                      <a:pt x="9946" y="14251"/>
                      <a:pt x="9967" y="14557"/>
                      <a:pt x="9978" y="14874"/>
                    </a:cubicBezTo>
                    <a:cubicBezTo>
                      <a:pt x="9989" y="14947"/>
                      <a:pt x="10020" y="15022"/>
                      <a:pt x="10073" y="15179"/>
                    </a:cubicBezTo>
                    <a:cubicBezTo>
                      <a:pt x="10252" y="14853"/>
                      <a:pt x="10167" y="14589"/>
                      <a:pt x="10189" y="14336"/>
                    </a:cubicBezTo>
                    <a:cubicBezTo>
                      <a:pt x="10210" y="14072"/>
                      <a:pt x="10199" y="13808"/>
                      <a:pt x="10210" y="13545"/>
                    </a:cubicBezTo>
                    <a:cubicBezTo>
                      <a:pt x="10221" y="13250"/>
                      <a:pt x="10242" y="12964"/>
                      <a:pt x="10263" y="12680"/>
                    </a:cubicBezTo>
                    <a:cubicBezTo>
                      <a:pt x="10273" y="12406"/>
                      <a:pt x="10284" y="12142"/>
                      <a:pt x="10294" y="11879"/>
                    </a:cubicBezTo>
                    <a:cubicBezTo>
                      <a:pt x="10305" y="11614"/>
                      <a:pt x="10294" y="11340"/>
                      <a:pt x="10315" y="11077"/>
                    </a:cubicBezTo>
                    <a:cubicBezTo>
                      <a:pt x="10336" y="10824"/>
                      <a:pt x="10252" y="10550"/>
                      <a:pt x="10389" y="10307"/>
                    </a:cubicBezTo>
                    <a:cubicBezTo>
                      <a:pt x="10917" y="10518"/>
                      <a:pt x="11053" y="10655"/>
                      <a:pt x="11074" y="11098"/>
                    </a:cubicBezTo>
                    <a:cubicBezTo>
                      <a:pt x="11085" y="11488"/>
                      <a:pt x="11074" y="11889"/>
                      <a:pt x="11053" y="12289"/>
                    </a:cubicBezTo>
                    <a:cubicBezTo>
                      <a:pt x="10969" y="13956"/>
                      <a:pt x="10853" y="15612"/>
                      <a:pt x="10800" y="17279"/>
                    </a:cubicBezTo>
                    <a:cubicBezTo>
                      <a:pt x="10748" y="18807"/>
                      <a:pt x="10758" y="20337"/>
                      <a:pt x="10885" y="21866"/>
                    </a:cubicBezTo>
                    <a:cubicBezTo>
                      <a:pt x="10938" y="22435"/>
                      <a:pt x="11001" y="23005"/>
                      <a:pt x="11128" y="23553"/>
                    </a:cubicBezTo>
                    <a:cubicBezTo>
                      <a:pt x="11146" y="23556"/>
                      <a:pt x="11163" y="23557"/>
                      <a:pt x="11178" y="23557"/>
                    </a:cubicBezTo>
                    <a:cubicBezTo>
                      <a:pt x="11292" y="23557"/>
                      <a:pt x="11315" y="23490"/>
                      <a:pt x="11296" y="23406"/>
                    </a:cubicBezTo>
                    <a:cubicBezTo>
                      <a:pt x="10917" y="20464"/>
                      <a:pt x="11064" y="17511"/>
                      <a:pt x="11212" y="14568"/>
                    </a:cubicBezTo>
                    <a:cubicBezTo>
                      <a:pt x="11254" y="13503"/>
                      <a:pt x="11328" y="12437"/>
                      <a:pt x="11391" y="11372"/>
                    </a:cubicBezTo>
                    <a:cubicBezTo>
                      <a:pt x="11391" y="11319"/>
                      <a:pt x="11433" y="11267"/>
                      <a:pt x="11465" y="11172"/>
                    </a:cubicBezTo>
                    <a:cubicBezTo>
                      <a:pt x="11792" y="11309"/>
                      <a:pt x="12003" y="11488"/>
                      <a:pt x="11971" y="11868"/>
                    </a:cubicBezTo>
                    <a:cubicBezTo>
                      <a:pt x="11918" y="12511"/>
                      <a:pt x="11887" y="13154"/>
                      <a:pt x="11845" y="13787"/>
                    </a:cubicBezTo>
                    <a:cubicBezTo>
                      <a:pt x="11781" y="14694"/>
                      <a:pt x="11707" y="15601"/>
                      <a:pt x="11655" y="16519"/>
                    </a:cubicBezTo>
                    <a:cubicBezTo>
                      <a:pt x="11644" y="16656"/>
                      <a:pt x="11602" y="16814"/>
                      <a:pt x="11718" y="16930"/>
                    </a:cubicBezTo>
                    <a:cubicBezTo>
                      <a:pt x="11771" y="16920"/>
                      <a:pt x="11792" y="16909"/>
                      <a:pt x="11803" y="16899"/>
                    </a:cubicBezTo>
                    <a:cubicBezTo>
                      <a:pt x="11824" y="16888"/>
                      <a:pt x="11834" y="16867"/>
                      <a:pt x="11845" y="16846"/>
                    </a:cubicBezTo>
                    <a:cubicBezTo>
                      <a:pt x="11855" y="16825"/>
                      <a:pt x="11855" y="16803"/>
                      <a:pt x="11866" y="16782"/>
                    </a:cubicBezTo>
                    <a:cubicBezTo>
                      <a:pt x="11876" y="16677"/>
                      <a:pt x="11876" y="16561"/>
                      <a:pt x="11887" y="16456"/>
                    </a:cubicBezTo>
                    <a:cubicBezTo>
                      <a:pt x="12014" y="14947"/>
                      <a:pt x="12129" y="13450"/>
                      <a:pt x="12256" y="11942"/>
                    </a:cubicBezTo>
                    <a:cubicBezTo>
                      <a:pt x="12256" y="11921"/>
                      <a:pt x="12277" y="11910"/>
                      <a:pt x="12288" y="11889"/>
                    </a:cubicBezTo>
                    <a:cubicBezTo>
                      <a:pt x="12320" y="11881"/>
                      <a:pt x="12358" y="11861"/>
                      <a:pt x="12383" y="11861"/>
                    </a:cubicBezTo>
                    <a:cubicBezTo>
                      <a:pt x="12391" y="11861"/>
                      <a:pt x="12398" y="11863"/>
                      <a:pt x="12403" y="11868"/>
                    </a:cubicBezTo>
                    <a:cubicBezTo>
                      <a:pt x="13226" y="12395"/>
                      <a:pt x="13985" y="12997"/>
                      <a:pt x="14713" y="13629"/>
                    </a:cubicBezTo>
                    <a:cubicBezTo>
                      <a:pt x="13859" y="17616"/>
                      <a:pt x="13870" y="21592"/>
                      <a:pt x="14323" y="25578"/>
                    </a:cubicBezTo>
                    <a:cubicBezTo>
                      <a:pt x="14323" y="25632"/>
                      <a:pt x="14397" y="25674"/>
                      <a:pt x="14449" y="25747"/>
                    </a:cubicBezTo>
                    <a:cubicBezTo>
                      <a:pt x="14566" y="25526"/>
                      <a:pt x="14503" y="25336"/>
                      <a:pt x="14492" y="25135"/>
                    </a:cubicBezTo>
                    <a:cubicBezTo>
                      <a:pt x="14281" y="22531"/>
                      <a:pt x="14238" y="19915"/>
                      <a:pt x="14492" y="17300"/>
                    </a:cubicBezTo>
                    <a:cubicBezTo>
                      <a:pt x="14576" y="16414"/>
                      <a:pt x="14702" y="15538"/>
                      <a:pt x="14819" y="14652"/>
                    </a:cubicBezTo>
                    <a:cubicBezTo>
                      <a:pt x="14850" y="14420"/>
                      <a:pt x="14861" y="14167"/>
                      <a:pt x="15040" y="13946"/>
                    </a:cubicBezTo>
                    <a:cubicBezTo>
                      <a:pt x="15145" y="14009"/>
                      <a:pt x="15251" y="14040"/>
                      <a:pt x="15335" y="14104"/>
                    </a:cubicBezTo>
                    <a:cubicBezTo>
                      <a:pt x="16896" y="15380"/>
                      <a:pt x="18499" y="16625"/>
                      <a:pt x="19976" y="18017"/>
                    </a:cubicBezTo>
                    <a:cubicBezTo>
                      <a:pt x="19966" y="18207"/>
                      <a:pt x="19976" y="18375"/>
                      <a:pt x="19955" y="18554"/>
                    </a:cubicBezTo>
                    <a:cubicBezTo>
                      <a:pt x="19723" y="20021"/>
                      <a:pt x="19659" y="21507"/>
                      <a:pt x="19691" y="22995"/>
                    </a:cubicBezTo>
                    <a:cubicBezTo>
                      <a:pt x="19734" y="25178"/>
                      <a:pt x="19797" y="27350"/>
                      <a:pt x="19870" y="29523"/>
                    </a:cubicBezTo>
                    <a:cubicBezTo>
                      <a:pt x="19891" y="30071"/>
                      <a:pt x="19997" y="30620"/>
                      <a:pt x="20092" y="31158"/>
                    </a:cubicBezTo>
                    <a:cubicBezTo>
                      <a:pt x="20123" y="31358"/>
                      <a:pt x="20219" y="31538"/>
                      <a:pt x="20271" y="31706"/>
                    </a:cubicBezTo>
                    <a:cubicBezTo>
                      <a:pt x="20278" y="31707"/>
                      <a:pt x="20285" y="31707"/>
                      <a:pt x="20292" y="31707"/>
                    </a:cubicBezTo>
                    <a:cubicBezTo>
                      <a:pt x="20460" y="31707"/>
                      <a:pt x="20450" y="31588"/>
                      <a:pt x="20430" y="31527"/>
                    </a:cubicBezTo>
                    <a:cubicBezTo>
                      <a:pt x="20102" y="30409"/>
                      <a:pt x="20081" y="29249"/>
                      <a:pt x="20060" y="28099"/>
                    </a:cubicBezTo>
                    <a:cubicBezTo>
                      <a:pt x="20018" y="25410"/>
                      <a:pt x="19955" y="22731"/>
                      <a:pt x="20092" y="20042"/>
                    </a:cubicBezTo>
                    <a:cubicBezTo>
                      <a:pt x="20123" y="19599"/>
                      <a:pt x="20156" y="19156"/>
                      <a:pt x="20198" y="18723"/>
                    </a:cubicBezTo>
                    <a:cubicBezTo>
                      <a:pt x="20208" y="18618"/>
                      <a:pt x="20261" y="18523"/>
                      <a:pt x="20303" y="18385"/>
                    </a:cubicBezTo>
                    <a:cubicBezTo>
                      <a:pt x="20409" y="18439"/>
                      <a:pt x="20493" y="18470"/>
                      <a:pt x="20556" y="18523"/>
                    </a:cubicBezTo>
                    <a:cubicBezTo>
                      <a:pt x="21780" y="19557"/>
                      <a:pt x="22992" y="20600"/>
                      <a:pt x="24216" y="21634"/>
                    </a:cubicBezTo>
                    <a:cubicBezTo>
                      <a:pt x="24269" y="21676"/>
                      <a:pt x="24311" y="21718"/>
                      <a:pt x="24363" y="21760"/>
                    </a:cubicBezTo>
                    <a:cubicBezTo>
                      <a:pt x="24606" y="21929"/>
                      <a:pt x="24691" y="22151"/>
                      <a:pt x="24648" y="22446"/>
                    </a:cubicBezTo>
                    <a:cubicBezTo>
                      <a:pt x="24585" y="23005"/>
                      <a:pt x="24532" y="23553"/>
                      <a:pt x="24511" y="24113"/>
                    </a:cubicBezTo>
                    <a:cubicBezTo>
                      <a:pt x="24448" y="25599"/>
                      <a:pt x="24585" y="27076"/>
                      <a:pt x="24817" y="28553"/>
                    </a:cubicBezTo>
                    <a:cubicBezTo>
                      <a:pt x="24996" y="29734"/>
                      <a:pt x="25218" y="30905"/>
                      <a:pt x="25460" y="32075"/>
                    </a:cubicBezTo>
                    <a:cubicBezTo>
                      <a:pt x="25640" y="32993"/>
                      <a:pt x="25945" y="33868"/>
                      <a:pt x="26262" y="34744"/>
                    </a:cubicBezTo>
                    <a:cubicBezTo>
                      <a:pt x="26336" y="34944"/>
                      <a:pt x="26399" y="35166"/>
                      <a:pt x="26684" y="35429"/>
                    </a:cubicBezTo>
                    <a:cubicBezTo>
                      <a:pt x="25323" y="31126"/>
                      <a:pt x="24595" y="26876"/>
                      <a:pt x="24933" y="22499"/>
                    </a:cubicBezTo>
                    <a:cubicBezTo>
                      <a:pt x="24964" y="22496"/>
                      <a:pt x="24993" y="22495"/>
                      <a:pt x="25020" y="22495"/>
                    </a:cubicBezTo>
                    <a:cubicBezTo>
                      <a:pt x="25207" y="22495"/>
                      <a:pt x="25276" y="22561"/>
                      <a:pt x="25239" y="22700"/>
                    </a:cubicBezTo>
                    <a:cubicBezTo>
                      <a:pt x="24902" y="23902"/>
                      <a:pt x="25038" y="25114"/>
                      <a:pt x="25144" y="26328"/>
                    </a:cubicBezTo>
                    <a:cubicBezTo>
                      <a:pt x="25218" y="27235"/>
                      <a:pt x="25387" y="28131"/>
                      <a:pt x="25523" y="29028"/>
                    </a:cubicBezTo>
                    <a:cubicBezTo>
                      <a:pt x="25544" y="29185"/>
                      <a:pt x="25577" y="29375"/>
                      <a:pt x="25798" y="29492"/>
                    </a:cubicBezTo>
                    <a:cubicBezTo>
                      <a:pt x="25809" y="29386"/>
                      <a:pt x="25840" y="29302"/>
                      <a:pt x="25819" y="29238"/>
                    </a:cubicBezTo>
                    <a:cubicBezTo>
                      <a:pt x="25429" y="27498"/>
                      <a:pt x="25291" y="25737"/>
                      <a:pt x="25323" y="23954"/>
                    </a:cubicBezTo>
                    <a:cubicBezTo>
                      <a:pt x="25323" y="23585"/>
                      <a:pt x="25302" y="23206"/>
                      <a:pt x="25481" y="22805"/>
                    </a:cubicBezTo>
                    <a:cubicBezTo>
                      <a:pt x="25619" y="22889"/>
                      <a:pt x="25734" y="22942"/>
                      <a:pt x="25830" y="23016"/>
                    </a:cubicBezTo>
                    <a:cubicBezTo>
                      <a:pt x="27063" y="23996"/>
                      <a:pt x="28287" y="24988"/>
                      <a:pt x="29531" y="25969"/>
                    </a:cubicBezTo>
                    <a:cubicBezTo>
                      <a:pt x="29816" y="26190"/>
                      <a:pt x="29943" y="26433"/>
                      <a:pt x="29953" y="26802"/>
                    </a:cubicBezTo>
                    <a:cubicBezTo>
                      <a:pt x="30006" y="27931"/>
                      <a:pt x="30206" y="29049"/>
                      <a:pt x="30449" y="30156"/>
                    </a:cubicBezTo>
                    <a:cubicBezTo>
                      <a:pt x="30660" y="31168"/>
                      <a:pt x="30892" y="32181"/>
                      <a:pt x="31145" y="33193"/>
                    </a:cubicBezTo>
                    <a:cubicBezTo>
                      <a:pt x="31314" y="33858"/>
                      <a:pt x="31567" y="34501"/>
                      <a:pt x="31736" y="35166"/>
                    </a:cubicBezTo>
                    <a:cubicBezTo>
                      <a:pt x="31968" y="36136"/>
                      <a:pt x="32379" y="37053"/>
                      <a:pt x="32727" y="37992"/>
                    </a:cubicBezTo>
                    <a:cubicBezTo>
                      <a:pt x="32854" y="38340"/>
                      <a:pt x="33023" y="38677"/>
                      <a:pt x="33360" y="39089"/>
                    </a:cubicBezTo>
                    <a:cubicBezTo>
                      <a:pt x="33159" y="38266"/>
                      <a:pt x="32875" y="37634"/>
                      <a:pt x="32611" y="36990"/>
                    </a:cubicBezTo>
                    <a:cubicBezTo>
                      <a:pt x="32348" y="36326"/>
                      <a:pt x="32168" y="35640"/>
                      <a:pt x="31947" y="34965"/>
                    </a:cubicBezTo>
                    <a:cubicBezTo>
                      <a:pt x="31725" y="34290"/>
                      <a:pt x="31567" y="33605"/>
                      <a:pt x="31408" y="32919"/>
                    </a:cubicBezTo>
                    <a:cubicBezTo>
                      <a:pt x="31251" y="32244"/>
                      <a:pt x="31071" y="31590"/>
                      <a:pt x="30934" y="30915"/>
                    </a:cubicBezTo>
                    <a:cubicBezTo>
                      <a:pt x="30787" y="30219"/>
                      <a:pt x="30660" y="29523"/>
                      <a:pt x="30533" y="28827"/>
                    </a:cubicBezTo>
                    <a:cubicBezTo>
                      <a:pt x="30417" y="28142"/>
                      <a:pt x="30259" y="27446"/>
                      <a:pt x="30248" y="26728"/>
                    </a:cubicBezTo>
                    <a:lnTo>
                      <a:pt x="30248" y="26728"/>
                    </a:lnTo>
                    <a:cubicBezTo>
                      <a:pt x="30860" y="26907"/>
                      <a:pt x="31176" y="27224"/>
                      <a:pt x="31240" y="27741"/>
                    </a:cubicBezTo>
                    <a:cubicBezTo>
                      <a:pt x="31430" y="29502"/>
                      <a:pt x="31767" y="31242"/>
                      <a:pt x="32062" y="32982"/>
                    </a:cubicBezTo>
                    <a:cubicBezTo>
                      <a:pt x="32115" y="33288"/>
                      <a:pt x="32200" y="33584"/>
                      <a:pt x="32273" y="33889"/>
                    </a:cubicBezTo>
                    <a:cubicBezTo>
                      <a:pt x="32294" y="33952"/>
                      <a:pt x="32379" y="33995"/>
                      <a:pt x="32537" y="34153"/>
                    </a:cubicBezTo>
                    <a:cubicBezTo>
                      <a:pt x="32379" y="33320"/>
                      <a:pt x="32252" y="32635"/>
                      <a:pt x="32126" y="31949"/>
                    </a:cubicBezTo>
                    <a:cubicBezTo>
                      <a:pt x="32010" y="31252"/>
                      <a:pt x="31894" y="30556"/>
                      <a:pt x="31788" y="29850"/>
                    </a:cubicBezTo>
                    <a:cubicBezTo>
                      <a:pt x="31694" y="29154"/>
                      <a:pt x="31535" y="28468"/>
                      <a:pt x="31514" y="27783"/>
                    </a:cubicBezTo>
                    <a:cubicBezTo>
                      <a:pt x="31567" y="27742"/>
                      <a:pt x="31611" y="27726"/>
                      <a:pt x="31651" y="27726"/>
                    </a:cubicBezTo>
                    <a:cubicBezTo>
                      <a:pt x="31722" y="27726"/>
                      <a:pt x="31776" y="27777"/>
                      <a:pt x="31830" y="27825"/>
                    </a:cubicBezTo>
                    <a:cubicBezTo>
                      <a:pt x="32294" y="28205"/>
                      <a:pt x="32748" y="28585"/>
                      <a:pt x="33212" y="28974"/>
                    </a:cubicBezTo>
                    <a:cubicBezTo>
                      <a:pt x="33729" y="29396"/>
                      <a:pt x="34235" y="29818"/>
                      <a:pt x="34826" y="30146"/>
                    </a:cubicBezTo>
                    <a:cubicBezTo>
                      <a:pt x="34973" y="30230"/>
                      <a:pt x="35111" y="30345"/>
                      <a:pt x="35269" y="30451"/>
                    </a:cubicBezTo>
                    <a:cubicBezTo>
                      <a:pt x="34879" y="32813"/>
                      <a:pt x="34900" y="35134"/>
                      <a:pt x="35859" y="37391"/>
                    </a:cubicBezTo>
                    <a:cubicBezTo>
                      <a:pt x="36039" y="37275"/>
                      <a:pt x="35933" y="37170"/>
                      <a:pt x="35912" y="37095"/>
                    </a:cubicBezTo>
                    <a:cubicBezTo>
                      <a:pt x="35479" y="35640"/>
                      <a:pt x="35269" y="34153"/>
                      <a:pt x="35311" y="32635"/>
                    </a:cubicBezTo>
                    <a:cubicBezTo>
                      <a:pt x="35322" y="32149"/>
                      <a:pt x="35374" y="31664"/>
                      <a:pt x="35427" y="31179"/>
                    </a:cubicBezTo>
                    <a:cubicBezTo>
                      <a:pt x="35448" y="31031"/>
                      <a:pt x="35522" y="30894"/>
                      <a:pt x="35585" y="30704"/>
                    </a:cubicBezTo>
                    <a:cubicBezTo>
                      <a:pt x="35733" y="30767"/>
                      <a:pt x="35849" y="30821"/>
                      <a:pt x="35965" y="30884"/>
                    </a:cubicBezTo>
                    <a:cubicBezTo>
                      <a:pt x="36060" y="30936"/>
                      <a:pt x="36133" y="31010"/>
                      <a:pt x="36239" y="31074"/>
                    </a:cubicBezTo>
                    <a:cubicBezTo>
                      <a:pt x="36313" y="32750"/>
                      <a:pt x="36461" y="34395"/>
                      <a:pt x="36735" y="36041"/>
                    </a:cubicBezTo>
                    <a:cubicBezTo>
                      <a:pt x="36745" y="36094"/>
                      <a:pt x="36777" y="36146"/>
                      <a:pt x="36819" y="36242"/>
                    </a:cubicBezTo>
                    <a:cubicBezTo>
                      <a:pt x="36967" y="36031"/>
                      <a:pt x="36914" y="35841"/>
                      <a:pt x="36893" y="35651"/>
                    </a:cubicBezTo>
                    <a:cubicBezTo>
                      <a:pt x="36777" y="34395"/>
                      <a:pt x="36661" y="33141"/>
                      <a:pt x="36555" y="31875"/>
                    </a:cubicBezTo>
                    <a:cubicBezTo>
                      <a:pt x="36545" y="31717"/>
                      <a:pt x="36482" y="31527"/>
                      <a:pt x="36661" y="31348"/>
                    </a:cubicBezTo>
                    <a:cubicBezTo>
                      <a:pt x="36745" y="31369"/>
                      <a:pt x="36862" y="31390"/>
                      <a:pt x="36946" y="31432"/>
                    </a:cubicBezTo>
                    <a:cubicBezTo>
                      <a:pt x="37905" y="32002"/>
                      <a:pt x="38854" y="32571"/>
                      <a:pt x="39804" y="33130"/>
                    </a:cubicBezTo>
                    <a:cubicBezTo>
                      <a:pt x="40215" y="33373"/>
                      <a:pt x="40352" y="33699"/>
                      <a:pt x="40405" y="34163"/>
                    </a:cubicBezTo>
                    <a:cubicBezTo>
                      <a:pt x="40563" y="35588"/>
                      <a:pt x="40764" y="37022"/>
                      <a:pt x="40975" y="38445"/>
                    </a:cubicBezTo>
                    <a:cubicBezTo>
                      <a:pt x="41069" y="39036"/>
                      <a:pt x="41207" y="39616"/>
                      <a:pt x="41470" y="40165"/>
                    </a:cubicBezTo>
                    <a:cubicBezTo>
                      <a:pt x="41502" y="40238"/>
                      <a:pt x="41575" y="40291"/>
                      <a:pt x="41639" y="40344"/>
                    </a:cubicBezTo>
                    <a:cubicBezTo>
                      <a:pt x="41639" y="40346"/>
                      <a:pt x="41640" y="40347"/>
                      <a:pt x="41642" y="40347"/>
                    </a:cubicBezTo>
                    <a:cubicBezTo>
                      <a:pt x="41653" y="40347"/>
                      <a:pt x="41683" y="40331"/>
                      <a:pt x="41734" y="40323"/>
                    </a:cubicBezTo>
                    <a:cubicBezTo>
                      <a:pt x="41723" y="40249"/>
                      <a:pt x="41744" y="40165"/>
                      <a:pt x="41713" y="40091"/>
                    </a:cubicBezTo>
                    <a:cubicBezTo>
                      <a:pt x="41291" y="39120"/>
                      <a:pt x="41175" y="38087"/>
                      <a:pt x="41027" y="37053"/>
                    </a:cubicBezTo>
                    <a:cubicBezTo>
                      <a:pt x="40900" y="36136"/>
                      <a:pt x="40785" y="35208"/>
                      <a:pt x="40668" y="34290"/>
                    </a:cubicBezTo>
                    <a:cubicBezTo>
                      <a:pt x="40658" y="34163"/>
                      <a:pt x="40658" y="34027"/>
                      <a:pt x="40647" y="33889"/>
                    </a:cubicBezTo>
                    <a:lnTo>
                      <a:pt x="40647" y="33889"/>
                    </a:lnTo>
                    <a:cubicBezTo>
                      <a:pt x="41101" y="34006"/>
                      <a:pt x="41186" y="34058"/>
                      <a:pt x="41186" y="34374"/>
                    </a:cubicBezTo>
                    <a:cubicBezTo>
                      <a:pt x="41175" y="35335"/>
                      <a:pt x="41439" y="36252"/>
                      <a:pt x="41660" y="37180"/>
                    </a:cubicBezTo>
                    <a:cubicBezTo>
                      <a:pt x="41840" y="37918"/>
                      <a:pt x="42135" y="38604"/>
                      <a:pt x="42377" y="39321"/>
                    </a:cubicBezTo>
                    <a:cubicBezTo>
                      <a:pt x="42451" y="39553"/>
                      <a:pt x="42536" y="39795"/>
                      <a:pt x="42810" y="40070"/>
                    </a:cubicBezTo>
                    <a:cubicBezTo>
                      <a:pt x="42672" y="39616"/>
                      <a:pt x="42557" y="39289"/>
                      <a:pt x="42451" y="38963"/>
                    </a:cubicBezTo>
                    <a:cubicBezTo>
                      <a:pt x="42356" y="38646"/>
                      <a:pt x="42240" y="38330"/>
                      <a:pt x="42156" y="38002"/>
                    </a:cubicBezTo>
                    <a:cubicBezTo>
                      <a:pt x="41966" y="37254"/>
                      <a:pt x="41776" y="36505"/>
                      <a:pt x="41608" y="35756"/>
                    </a:cubicBezTo>
                    <a:cubicBezTo>
                      <a:pt x="41533" y="35450"/>
                      <a:pt x="41491" y="35145"/>
                      <a:pt x="41449" y="34838"/>
                    </a:cubicBezTo>
                    <a:cubicBezTo>
                      <a:pt x="41439" y="34733"/>
                      <a:pt x="41470" y="34627"/>
                      <a:pt x="41491" y="34459"/>
                    </a:cubicBezTo>
                    <a:cubicBezTo>
                      <a:pt x="41629" y="34522"/>
                      <a:pt x="41734" y="34554"/>
                      <a:pt x="41797" y="34617"/>
                    </a:cubicBezTo>
                    <a:cubicBezTo>
                      <a:pt x="42525" y="35239"/>
                      <a:pt x="43232" y="35872"/>
                      <a:pt x="43959" y="36495"/>
                    </a:cubicBezTo>
                    <a:cubicBezTo>
                      <a:pt x="44275" y="36769"/>
                      <a:pt x="44444" y="37095"/>
                      <a:pt x="44497" y="37517"/>
                    </a:cubicBezTo>
                    <a:cubicBezTo>
                      <a:pt x="44582" y="38182"/>
                      <a:pt x="44718" y="38825"/>
                      <a:pt x="44845" y="39479"/>
                    </a:cubicBezTo>
                    <a:cubicBezTo>
                      <a:pt x="44887" y="39669"/>
                      <a:pt x="44982" y="39849"/>
                      <a:pt x="45046" y="40017"/>
                    </a:cubicBezTo>
                    <a:cubicBezTo>
                      <a:pt x="45055" y="40018"/>
                      <a:pt x="45064" y="40018"/>
                      <a:pt x="45073" y="40018"/>
                    </a:cubicBezTo>
                    <a:cubicBezTo>
                      <a:pt x="45257" y="40018"/>
                      <a:pt x="45265" y="39917"/>
                      <a:pt x="45225" y="39806"/>
                    </a:cubicBezTo>
                    <a:cubicBezTo>
                      <a:pt x="45014" y="39268"/>
                      <a:pt x="44950" y="38698"/>
                      <a:pt x="44835" y="38129"/>
                    </a:cubicBezTo>
                    <a:cubicBezTo>
                      <a:pt x="44793" y="37918"/>
                      <a:pt x="44782" y="37697"/>
                      <a:pt x="44761" y="37507"/>
                    </a:cubicBezTo>
                    <a:cubicBezTo>
                      <a:pt x="44815" y="37467"/>
                      <a:pt x="44860" y="37452"/>
                      <a:pt x="44900" y="37452"/>
                    </a:cubicBezTo>
                    <a:cubicBezTo>
                      <a:pt x="44977" y="37452"/>
                      <a:pt x="45032" y="37508"/>
                      <a:pt x="45088" y="37549"/>
                    </a:cubicBezTo>
                    <a:cubicBezTo>
                      <a:pt x="45236" y="37676"/>
                      <a:pt x="45383" y="37824"/>
                      <a:pt x="45531" y="37950"/>
                    </a:cubicBezTo>
                    <a:cubicBezTo>
                      <a:pt x="45679" y="38087"/>
                      <a:pt x="45805" y="38234"/>
                      <a:pt x="45752" y="38466"/>
                    </a:cubicBezTo>
                    <a:cubicBezTo>
                      <a:pt x="45731" y="38551"/>
                      <a:pt x="45763" y="38646"/>
                      <a:pt x="45794" y="38731"/>
                    </a:cubicBezTo>
                    <a:cubicBezTo>
                      <a:pt x="45984" y="39226"/>
                      <a:pt x="46174" y="39722"/>
                      <a:pt x="46375" y="40217"/>
                    </a:cubicBezTo>
                    <a:cubicBezTo>
                      <a:pt x="46396" y="40280"/>
                      <a:pt x="46480" y="40313"/>
                      <a:pt x="46628" y="40439"/>
                    </a:cubicBezTo>
                    <a:cubicBezTo>
                      <a:pt x="46564" y="39711"/>
                      <a:pt x="46164" y="39195"/>
                      <a:pt x="46047" y="38541"/>
                    </a:cubicBezTo>
                    <a:lnTo>
                      <a:pt x="46047" y="38541"/>
                    </a:lnTo>
                    <a:cubicBezTo>
                      <a:pt x="46269" y="38562"/>
                      <a:pt x="46396" y="38688"/>
                      <a:pt x="46532" y="38773"/>
                    </a:cubicBezTo>
                    <a:lnTo>
                      <a:pt x="48368" y="39975"/>
                    </a:lnTo>
                    <a:cubicBezTo>
                      <a:pt x="48522" y="40071"/>
                      <a:pt x="48685" y="40168"/>
                      <a:pt x="48889" y="40168"/>
                    </a:cubicBezTo>
                    <a:cubicBezTo>
                      <a:pt x="48908" y="40168"/>
                      <a:pt x="48928" y="40167"/>
                      <a:pt x="48948" y="40165"/>
                    </a:cubicBezTo>
                    <a:cubicBezTo>
                      <a:pt x="48927" y="40091"/>
                      <a:pt x="48916" y="40017"/>
                      <a:pt x="48885" y="39985"/>
                    </a:cubicBezTo>
                    <a:cubicBezTo>
                      <a:pt x="48578" y="39690"/>
                      <a:pt x="48273" y="39406"/>
                      <a:pt x="47967" y="39131"/>
                    </a:cubicBezTo>
                    <a:cubicBezTo>
                      <a:pt x="47661" y="38857"/>
                      <a:pt x="47376" y="38583"/>
                      <a:pt x="47050" y="38361"/>
                    </a:cubicBezTo>
                    <a:cubicBezTo>
                      <a:pt x="46385" y="37908"/>
                      <a:pt x="45742" y="37433"/>
                      <a:pt x="45151" y="36895"/>
                    </a:cubicBezTo>
                    <a:cubicBezTo>
                      <a:pt x="45056" y="36811"/>
                      <a:pt x="44929" y="36748"/>
                      <a:pt x="44824" y="36684"/>
                    </a:cubicBezTo>
                    <a:cubicBezTo>
                      <a:pt x="44729" y="36621"/>
                      <a:pt x="44729" y="36621"/>
                      <a:pt x="44697" y="36315"/>
                    </a:cubicBezTo>
                    <a:cubicBezTo>
                      <a:pt x="45393" y="36273"/>
                      <a:pt x="46100" y="36294"/>
                      <a:pt x="46849" y="36188"/>
                    </a:cubicBezTo>
                    <a:cubicBezTo>
                      <a:pt x="46654" y="36054"/>
                      <a:pt x="46598" y="36015"/>
                      <a:pt x="46236" y="36015"/>
                    </a:cubicBezTo>
                    <a:cubicBezTo>
                      <a:pt x="46087" y="36015"/>
                      <a:pt x="45887" y="36021"/>
                      <a:pt x="45604" y="36031"/>
                    </a:cubicBezTo>
                    <a:cubicBezTo>
                      <a:pt x="45204" y="36052"/>
                      <a:pt x="44814" y="36062"/>
                      <a:pt x="44381" y="36073"/>
                    </a:cubicBezTo>
                    <a:cubicBezTo>
                      <a:pt x="43579" y="35556"/>
                      <a:pt x="43000" y="34702"/>
                      <a:pt x="41997" y="34290"/>
                    </a:cubicBezTo>
                    <a:cubicBezTo>
                      <a:pt x="42207" y="34150"/>
                      <a:pt x="42403" y="34140"/>
                      <a:pt x="42591" y="34140"/>
                    </a:cubicBezTo>
                    <a:cubicBezTo>
                      <a:pt x="42623" y="34140"/>
                      <a:pt x="42655" y="34140"/>
                      <a:pt x="42686" y="34140"/>
                    </a:cubicBezTo>
                    <a:cubicBezTo>
                      <a:pt x="42749" y="34140"/>
                      <a:pt x="42811" y="34139"/>
                      <a:pt x="42873" y="34132"/>
                    </a:cubicBezTo>
                    <a:cubicBezTo>
                      <a:pt x="43179" y="34090"/>
                      <a:pt x="43485" y="34090"/>
                      <a:pt x="43801" y="34069"/>
                    </a:cubicBezTo>
                    <a:cubicBezTo>
                      <a:pt x="44086" y="34058"/>
                      <a:pt x="44371" y="34037"/>
                      <a:pt x="44666" y="34037"/>
                    </a:cubicBezTo>
                    <a:cubicBezTo>
                      <a:pt x="44950" y="34027"/>
                      <a:pt x="45236" y="34027"/>
                      <a:pt x="45510" y="34027"/>
                    </a:cubicBezTo>
                    <a:cubicBezTo>
                      <a:pt x="45552" y="33868"/>
                      <a:pt x="45468" y="33826"/>
                      <a:pt x="45383" y="33826"/>
                    </a:cubicBezTo>
                    <a:cubicBezTo>
                      <a:pt x="45060" y="33826"/>
                      <a:pt x="44731" y="33821"/>
                      <a:pt x="44405" y="33821"/>
                    </a:cubicBezTo>
                    <a:cubicBezTo>
                      <a:pt x="44241" y="33821"/>
                      <a:pt x="44079" y="33823"/>
                      <a:pt x="43917" y="33826"/>
                    </a:cubicBezTo>
                    <a:cubicBezTo>
                      <a:pt x="43495" y="33837"/>
                      <a:pt x="43073" y="33858"/>
                      <a:pt x="42662" y="33910"/>
                    </a:cubicBezTo>
                    <a:cubicBezTo>
                      <a:pt x="42594" y="33919"/>
                      <a:pt x="42528" y="33923"/>
                      <a:pt x="42464" y="33923"/>
                    </a:cubicBezTo>
                    <a:cubicBezTo>
                      <a:pt x="42118" y="33923"/>
                      <a:pt x="41823" y="33802"/>
                      <a:pt x="41565" y="33563"/>
                    </a:cubicBezTo>
                    <a:cubicBezTo>
                      <a:pt x="41491" y="33488"/>
                      <a:pt x="41418" y="33404"/>
                      <a:pt x="41301" y="33288"/>
                    </a:cubicBezTo>
                    <a:cubicBezTo>
                      <a:pt x="41653" y="33176"/>
                      <a:pt x="41986" y="33162"/>
                      <a:pt x="42309" y="33162"/>
                    </a:cubicBezTo>
                    <a:cubicBezTo>
                      <a:pt x="42419" y="33162"/>
                      <a:pt x="42528" y="33163"/>
                      <a:pt x="42636" y="33163"/>
                    </a:cubicBezTo>
                    <a:cubicBezTo>
                      <a:pt x="42687" y="33163"/>
                      <a:pt x="42738" y="33163"/>
                      <a:pt x="42789" y="33162"/>
                    </a:cubicBezTo>
                    <a:cubicBezTo>
                      <a:pt x="43253" y="33162"/>
                      <a:pt x="43717" y="33183"/>
                      <a:pt x="44181" y="33225"/>
                    </a:cubicBezTo>
                    <a:cubicBezTo>
                      <a:pt x="44666" y="33267"/>
                      <a:pt x="45151" y="33352"/>
                      <a:pt x="45636" y="33425"/>
                    </a:cubicBezTo>
                    <a:cubicBezTo>
                      <a:pt x="46079" y="33499"/>
                      <a:pt x="46522" y="33615"/>
                      <a:pt x="47050" y="33731"/>
                    </a:cubicBezTo>
                    <a:cubicBezTo>
                      <a:pt x="46881" y="33415"/>
                      <a:pt x="46649" y="33415"/>
                      <a:pt x="46480" y="33373"/>
                    </a:cubicBezTo>
                    <a:cubicBezTo>
                      <a:pt x="45447" y="33120"/>
                      <a:pt x="44392" y="32930"/>
                      <a:pt x="43326" y="32919"/>
                    </a:cubicBezTo>
                    <a:cubicBezTo>
                      <a:pt x="43250" y="32918"/>
                      <a:pt x="43174" y="32917"/>
                      <a:pt x="43098" y="32917"/>
                    </a:cubicBezTo>
                    <a:cubicBezTo>
                      <a:pt x="42438" y="32917"/>
                      <a:pt x="41785" y="32954"/>
                      <a:pt x="41132" y="32982"/>
                    </a:cubicBezTo>
                    <a:cubicBezTo>
                      <a:pt x="41123" y="32982"/>
                      <a:pt x="41114" y="32983"/>
                      <a:pt x="41104" y="32983"/>
                    </a:cubicBezTo>
                    <a:cubicBezTo>
                      <a:pt x="40716" y="32983"/>
                      <a:pt x="40389" y="32761"/>
                      <a:pt x="40173" y="32318"/>
                    </a:cubicBezTo>
                    <a:cubicBezTo>
                      <a:pt x="40479" y="32170"/>
                      <a:pt x="40816" y="32181"/>
                      <a:pt x="41132" y="32138"/>
                    </a:cubicBezTo>
                    <a:cubicBezTo>
                      <a:pt x="41439" y="32096"/>
                      <a:pt x="41755" y="32054"/>
                      <a:pt x="42061" y="32033"/>
                    </a:cubicBezTo>
                    <a:cubicBezTo>
                      <a:pt x="42388" y="32002"/>
                      <a:pt x="42725" y="31970"/>
                      <a:pt x="43052" y="31960"/>
                    </a:cubicBezTo>
                    <a:cubicBezTo>
                      <a:pt x="43276" y="31952"/>
                      <a:pt x="43496" y="31944"/>
                      <a:pt x="43717" y="31944"/>
                    </a:cubicBezTo>
                    <a:cubicBezTo>
                      <a:pt x="43808" y="31944"/>
                      <a:pt x="43899" y="31946"/>
                      <a:pt x="43991" y="31949"/>
                    </a:cubicBezTo>
                    <a:cubicBezTo>
                      <a:pt x="44318" y="31949"/>
                      <a:pt x="44655" y="31970"/>
                      <a:pt x="44982" y="32002"/>
                    </a:cubicBezTo>
                    <a:cubicBezTo>
                      <a:pt x="45243" y="32020"/>
                      <a:pt x="45504" y="32113"/>
                      <a:pt x="45771" y="32113"/>
                    </a:cubicBezTo>
                    <a:cubicBezTo>
                      <a:pt x="45807" y="32113"/>
                      <a:pt x="45843" y="32111"/>
                      <a:pt x="45878" y="32107"/>
                    </a:cubicBezTo>
                    <a:cubicBezTo>
                      <a:pt x="45857" y="31906"/>
                      <a:pt x="45721" y="31906"/>
                      <a:pt x="45625" y="31885"/>
                    </a:cubicBezTo>
                    <a:cubicBezTo>
                      <a:pt x="45172" y="31812"/>
                      <a:pt x="44708" y="31717"/>
                      <a:pt x="44254" y="31685"/>
                    </a:cubicBezTo>
                    <a:cubicBezTo>
                      <a:pt x="43971" y="31670"/>
                      <a:pt x="43687" y="31662"/>
                      <a:pt x="43405" y="31662"/>
                    </a:cubicBezTo>
                    <a:cubicBezTo>
                      <a:pt x="42311" y="31662"/>
                      <a:pt x="41225" y="31777"/>
                      <a:pt x="40152" y="32012"/>
                    </a:cubicBezTo>
                    <a:cubicBezTo>
                      <a:pt x="40056" y="32033"/>
                      <a:pt x="39967" y="32043"/>
                      <a:pt x="39883" y="32043"/>
                    </a:cubicBezTo>
                    <a:cubicBezTo>
                      <a:pt x="39589" y="32043"/>
                      <a:pt x="39361" y="31917"/>
                      <a:pt x="39140" y="31695"/>
                    </a:cubicBezTo>
                    <a:cubicBezTo>
                      <a:pt x="39646" y="31411"/>
                      <a:pt x="40015" y="31327"/>
                      <a:pt x="41755" y="31084"/>
                    </a:cubicBezTo>
                    <a:cubicBezTo>
                      <a:pt x="42630" y="30968"/>
                      <a:pt x="43506" y="30842"/>
                      <a:pt x="44371" y="30725"/>
                    </a:cubicBezTo>
                    <a:cubicBezTo>
                      <a:pt x="44379" y="30560"/>
                      <a:pt x="44302" y="30546"/>
                      <a:pt x="44209" y="30546"/>
                    </a:cubicBezTo>
                    <a:cubicBezTo>
                      <a:pt x="44189" y="30546"/>
                      <a:pt x="44169" y="30546"/>
                      <a:pt x="44149" y="30546"/>
                    </a:cubicBezTo>
                    <a:cubicBezTo>
                      <a:pt x="43021" y="30620"/>
                      <a:pt x="41903" y="30778"/>
                      <a:pt x="40795" y="30989"/>
                    </a:cubicBezTo>
                    <a:cubicBezTo>
                      <a:pt x="40036" y="31126"/>
                      <a:pt x="39287" y="31306"/>
                      <a:pt x="38517" y="31474"/>
                    </a:cubicBezTo>
                    <a:cubicBezTo>
                      <a:pt x="38106" y="31252"/>
                      <a:pt x="37673" y="31020"/>
                      <a:pt x="37241" y="30810"/>
                    </a:cubicBezTo>
                    <a:cubicBezTo>
                      <a:pt x="37074" y="30726"/>
                      <a:pt x="36918" y="30637"/>
                      <a:pt x="36729" y="30637"/>
                    </a:cubicBezTo>
                    <a:cubicBezTo>
                      <a:pt x="36656" y="30637"/>
                      <a:pt x="36578" y="30651"/>
                      <a:pt x="36492" y="30683"/>
                    </a:cubicBezTo>
                    <a:cubicBezTo>
                      <a:pt x="36464" y="30694"/>
                      <a:pt x="36437" y="30699"/>
                      <a:pt x="36409" y="30699"/>
                    </a:cubicBezTo>
                    <a:cubicBezTo>
                      <a:pt x="36246" y="30699"/>
                      <a:pt x="36077" y="30526"/>
                      <a:pt x="35870" y="30345"/>
                    </a:cubicBezTo>
                    <a:lnTo>
                      <a:pt x="35870" y="30345"/>
                    </a:lnTo>
                    <a:cubicBezTo>
                      <a:pt x="36165" y="30409"/>
                      <a:pt x="36355" y="30451"/>
                      <a:pt x="36545" y="30483"/>
                    </a:cubicBezTo>
                    <a:cubicBezTo>
                      <a:pt x="36640" y="30378"/>
                      <a:pt x="36587" y="30314"/>
                      <a:pt x="36503" y="30272"/>
                    </a:cubicBezTo>
                    <a:cubicBezTo>
                      <a:pt x="35733" y="29881"/>
                      <a:pt x="35047" y="29354"/>
                      <a:pt x="34351" y="28838"/>
                    </a:cubicBezTo>
                    <a:cubicBezTo>
                      <a:pt x="34277" y="28796"/>
                      <a:pt x="34246" y="28700"/>
                      <a:pt x="34204" y="28648"/>
                    </a:cubicBezTo>
                    <a:cubicBezTo>
                      <a:pt x="34267" y="28426"/>
                      <a:pt x="34436" y="28342"/>
                      <a:pt x="34594" y="28278"/>
                    </a:cubicBezTo>
                    <a:cubicBezTo>
                      <a:pt x="35479" y="27941"/>
                      <a:pt x="36344" y="27530"/>
                      <a:pt x="37283" y="27319"/>
                    </a:cubicBezTo>
                    <a:cubicBezTo>
                      <a:pt x="37800" y="27203"/>
                      <a:pt x="38306" y="27024"/>
                      <a:pt x="38812" y="26886"/>
                    </a:cubicBezTo>
                    <a:cubicBezTo>
                      <a:pt x="39002" y="26834"/>
                      <a:pt x="39203" y="26802"/>
                      <a:pt x="39393" y="26749"/>
                    </a:cubicBezTo>
                    <a:cubicBezTo>
                      <a:pt x="39435" y="26738"/>
                      <a:pt x="39456" y="26665"/>
                      <a:pt x="39519" y="26560"/>
                    </a:cubicBezTo>
                    <a:lnTo>
                      <a:pt x="39519" y="26560"/>
                    </a:lnTo>
                    <a:cubicBezTo>
                      <a:pt x="39266" y="26581"/>
                      <a:pt x="39076" y="26581"/>
                      <a:pt x="38886" y="26623"/>
                    </a:cubicBezTo>
                    <a:cubicBezTo>
                      <a:pt x="38411" y="26738"/>
                      <a:pt x="37947" y="26865"/>
                      <a:pt x="37473" y="26992"/>
                    </a:cubicBezTo>
                    <a:cubicBezTo>
                      <a:pt x="36787" y="27181"/>
                      <a:pt x="36112" y="27371"/>
                      <a:pt x="35458" y="27646"/>
                    </a:cubicBezTo>
                    <a:cubicBezTo>
                      <a:pt x="35069" y="27814"/>
                      <a:pt x="34668" y="27941"/>
                      <a:pt x="34319" y="28194"/>
                    </a:cubicBezTo>
                    <a:cubicBezTo>
                      <a:pt x="34187" y="28287"/>
                      <a:pt x="34060" y="28335"/>
                      <a:pt x="33931" y="28335"/>
                    </a:cubicBezTo>
                    <a:cubicBezTo>
                      <a:pt x="33783" y="28335"/>
                      <a:pt x="33634" y="28271"/>
                      <a:pt x="33476" y="28142"/>
                    </a:cubicBezTo>
                    <a:cubicBezTo>
                      <a:pt x="32812" y="27582"/>
                      <a:pt x="32115" y="27076"/>
                      <a:pt x="31430" y="26549"/>
                    </a:cubicBezTo>
                    <a:cubicBezTo>
                      <a:pt x="31366" y="26496"/>
                      <a:pt x="31282" y="26464"/>
                      <a:pt x="31219" y="26433"/>
                    </a:cubicBezTo>
                    <a:cubicBezTo>
                      <a:pt x="31082" y="26517"/>
                      <a:pt x="31145" y="26602"/>
                      <a:pt x="31198" y="26665"/>
                    </a:cubicBezTo>
                    <a:cubicBezTo>
                      <a:pt x="31257" y="26745"/>
                      <a:pt x="31336" y="26825"/>
                      <a:pt x="31408" y="26896"/>
                    </a:cubicBezTo>
                    <a:lnTo>
                      <a:pt x="31408" y="26896"/>
                    </a:lnTo>
                    <a:cubicBezTo>
                      <a:pt x="31067" y="26849"/>
                      <a:pt x="30890" y="26599"/>
                      <a:pt x="30691" y="26391"/>
                    </a:cubicBezTo>
                    <a:cubicBezTo>
                      <a:pt x="30702" y="26127"/>
                      <a:pt x="30892" y="26021"/>
                      <a:pt x="31050" y="25916"/>
                    </a:cubicBezTo>
                    <a:cubicBezTo>
                      <a:pt x="32337" y="25083"/>
                      <a:pt x="33687" y="24387"/>
                      <a:pt x="35184" y="23975"/>
                    </a:cubicBezTo>
                    <a:cubicBezTo>
                      <a:pt x="36081" y="23733"/>
                      <a:pt x="36977" y="23490"/>
                      <a:pt x="37905" y="23364"/>
                    </a:cubicBezTo>
                    <a:cubicBezTo>
                      <a:pt x="38538" y="23290"/>
                      <a:pt x="39182" y="23258"/>
                      <a:pt x="39825" y="23195"/>
                    </a:cubicBezTo>
                    <a:cubicBezTo>
                      <a:pt x="39941" y="23185"/>
                      <a:pt x="40057" y="23164"/>
                      <a:pt x="40258" y="23132"/>
                    </a:cubicBezTo>
                    <a:cubicBezTo>
                      <a:pt x="40018" y="23022"/>
                      <a:pt x="39776" y="22972"/>
                      <a:pt x="39406" y="22972"/>
                    </a:cubicBezTo>
                    <a:cubicBezTo>
                      <a:pt x="39026" y="22972"/>
                      <a:pt x="38512" y="23025"/>
                      <a:pt x="37726" y="23121"/>
                    </a:cubicBezTo>
                    <a:cubicBezTo>
                      <a:pt x="36862" y="23227"/>
                      <a:pt x="36028" y="23427"/>
                      <a:pt x="35195" y="23670"/>
                    </a:cubicBezTo>
                    <a:cubicBezTo>
                      <a:pt x="34394" y="23912"/>
                      <a:pt x="33592" y="24197"/>
                      <a:pt x="32833" y="24556"/>
                    </a:cubicBezTo>
                    <a:cubicBezTo>
                      <a:pt x="32073" y="24903"/>
                      <a:pt x="31366" y="25378"/>
                      <a:pt x="30618" y="25810"/>
                    </a:cubicBezTo>
                    <a:cubicBezTo>
                      <a:pt x="30164" y="25536"/>
                      <a:pt x="29742" y="25199"/>
                      <a:pt x="29362" y="24735"/>
                    </a:cubicBezTo>
                    <a:cubicBezTo>
                      <a:pt x="29753" y="24471"/>
                      <a:pt x="30143" y="24260"/>
                      <a:pt x="30544" y="24092"/>
                    </a:cubicBezTo>
                    <a:cubicBezTo>
                      <a:pt x="31282" y="23785"/>
                      <a:pt x="32031" y="23511"/>
                      <a:pt x="32801" y="23290"/>
                    </a:cubicBezTo>
                    <a:cubicBezTo>
                      <a:pt x="33855" y="22974"/>
                      <a:pt x="34931" y="22710"/>
                      <a:pt x="36018" y="22541"/>
                    </a:cubicBezTo>
                    <a:cubicBezTo>
                      <a:pt x="36070" y="22531"/>
                      <a:pt x="36112" y="22457"/>
                      <a:pt x="36144" y="22414"/>
                    </a:cubicBezTo>
                    <a:cubicBezTo>
                      <a:pt x="36154" y="22404"/>
                      <a:pt x="36133" y="22383"/>
                      <a:pt x="36112" y="22330"/>
                    </a:cubicBezTo>
                    <a:cubicBezTo>
                      <a:pt x="35416" y="22383"/>
                      <a:pt x="34731" y="22510"/>
                      <a:pt x="34045" y="22689"/>
                    </a:cubicBezTo>
                    <a:cubicBezTo>
                      <a:pt x="33412" y="22857"/>
                      <a:pt x="32758" y="23005"/>
                      <a:pt x="32137" y="23216"/>
                    </a:cubicBezTo>
                    <a:cubicBezTo>
                      <a:pt x="31483" y="23438"/>
                      <a:pt x="30850" y="23722"/>
                      <a:pt x="30217" y="23986"/>
                    </a:cubicBezTo>
                    <a:cubicBezTo>
                      <a:pt x="29848" y="24134"/>
                      <a:pt x="29500" y="24313"/>
                      <a:pt x="29109" y="24481"/>
                    </a:cubicBezTo>
                    <a:cubicBezTo>
                      <a:pt x="27991" y="23501"/>
                      <a:pt x="26905" y="22541"/>
                      <a:pt x="25777" y="21550"/>
                    </a:cubicBezTo>
                    <a:cubicBezTo>
                      <a:pt x="25872" y="21307"/>
                      <a:pt x="26114" y="21191"/>
                      <a:pt x="26346" y="21075"/>
                    </a:cubicBezTo>
                    <a:cubicBezTo>
                      <a:pt x="27412" y="20485"/>
                      <a:pt x="28540" y="20031"/>
                      <a:pt x="29732" y="19725"/>
                    </a:cubicBezTo>
                    <a:cubicBezTo>
                      <a:pt x="30354" y="19567"/>
                      <a:pt x="30955" y="19325"/>
                      <a:pt x="31577" y="19177"/>
                    </a:cubicBezTo>
                    <a:cubicBezTo>
                      <a:pt x="32653" y="18913"/>
                      <a:pt x="33740" y="18681"/>
                      <a:pt x="34826" y="18481"/>
                    </a:cubicBezTo>
                    <a:cubicBezTo>
                      <a:pt x="35448" y="18354"/>
                      <a:pt x="36091" y="18312"/>
                      <a:pt x="36735" y="18238"/>
                    </a:cubicBezTo>
                    <a:cubicBezTo>
                      <a:pt x="36840" y="18228"/>
                      <a:pt x="36967" y="18249"/>
                      <a:pt x="37009" y="18059"/>
                    </a:cubicBezTo>
                    <a:cubicBezTo>
                      <a:pt x="36914" y="18038"/>
                      <a:pt x="36808" y="18017"/>
                      <a:pt x="36714" y="18017"/>
                    </a:cubicBezTo>
                    <a:cubicBezTo>
                      <a:pt x="35744" y="18048"/>
                      <a:pt x="34773" y="18186"/>
                      <a:pt x="33824" y="18385"/>
                    </a:cubicBezTo>
                    <a:cubicBezTo>
                      <a:pt x="32843" y="18586"/>
                      <a:pt x="31872" y="18776"/>
                      <a:pt x="30913" y="19039"/>
                    </a:cubicBezTo>
                    <a:cubicBezTo>
                      <a:pt x="30101" y="19250"/>
                      <a:pt x="29289" y="19482"/>
                      <a:pt x="28498" y="19799"/>
                    </a:cubicBezTo>
                    <a:cubicBezTo>
                      <a:pt x="27454" y="20232"/>
                      <a:pt x="26378" y="20590"/>
                      <a:pt x="25523" y="21307"/>
                    </a:cubicBezTo>
                    <a:cubicBezTo>
                      <a:pt x="25515" y="21308"/>
                      <a:pt x="25507" y="21308"/>
                      <a:pt x="25500" y="21308"/>
                    </a:cubicBezTo>
                    <a:cubicBezTo>
                      <a:pt x="25220" y="21308"/>
                      <a:pt x="25076" y="21135"/>
                      <a:pt x="24902" y="21012"/>
                    </a:cubicBezTo>
                    <a:cubicBezTo>
                      <a:pt x="24543" y="20727"/>
                      <a:pt x="24173" y="20421"/>
                      <a:pt x="23815" y="20136"/>
                    </a:cubicBezTo>
                    <a:cubicBezTo>
                      <a:pt x="23688" y="20052"/>
                      <a:pt x="23552" y="19978"/>
                      <a:pt x="23414" y="19904"/>
                    </a:cubicBezTo>
                    <a:cubicBezTo>
                      <a:pt x="23404" y="19904"/>
                      <a:pt x="23372" y="19925"/>
                      <a:pt x="23320" y="19946"/>
                    </a:cubicBezTo>
                    <a:cubicBezTo>
                      <a:pt x="23404" y="20052"/>
                      <a:pt x="23467" y="20157"/>
                      <a:pt x="23562" y="20242"/>
                    </a:cubicBezTo>
                    <a:lnTo>
                      <a:pt x="24796" y="21254"/>
                    </a:lnTo>
                    <a:cubicBezTo>
                      <a:pt x="25270" y="21655"/>
                      <a:pt x="25809" y="21971"/>
                      <a:pt x="26283" y="22351"/>
                    </a:cubicBezTo>
                    <a:cubicBezTo>
                      <a:pt x="26705" y="22678"/>
                      <a:pt x="27095" y="23037"/>
                      <a:pt x="27496" y="23396"/>
                    </a:cubicBezTo>
                    <a:cubicBezTo>
                      <a:pt x="27707" y="23585"/>
                      <a:pt x="27907" y="23796"/>
                      <a:pt x="28129" y="23986"/>
                    </a:cubicBezTo>
                    <a:cubicBezTo>
                      <a:pt x="28603" y="24408"/>
                      <a:pt x="29025" y="24882"/>
                      <a:pt x="29447" y="25367"/>
                    </a:cubicBezTo>
                    <a:cubicBezTo>
                      <a:pt x="28867" y="25030"/>
                      <a:pt x="28361" y="24608"/>
                      <a:pt x="27855" y="24186"/>
                    </a:cubicBezTo>
                    <a:cubicBezTo>
                      <a:pt x="26188" y="22815"/>
                      <a:pt x="24532" y="21444"/>
                      <a:pt x="22898" y="20052"/>
                    </a:cubicBezTo>
                    <a:cubicBezTo>
                      <a:pt x="21695" y="19029"/>
                      <a:pt x="20524" y="17975"/>
                      <a:pt x="19322" y="16951"/>
                    </a:cubicBezTo>
                    <a:cubicBezTo>
                      <a:pt x="18204" y="16002"/>
                      <a:pt x="17055" y="15085"/>
                      <a:pt x="15937" y="14157"/>
                    </a:cubicBezTo>
                    <a:cubicBezTo>
                      <a:pt x="14724" y="13144"/>
                      <a:pt x="13458" y="12205"/>
                      <a:pt x="12182" y="11288"/>
                    </a:cubicBezTo>
                    <a:cubicBezTo>
                      <a:pt x="11897" y="11077"/>
                      <a:pt x="11634" y="10834"/>
                      <a:pt x="11370" y="10592"/>
                    </a:cubicBezTo>
                    <a:cubicBezTo>
                      <a:pt x="11243" y="10475"/>
                      <a:pt x="11117" y="10349"/>
                      <a:pt x="11180" y="10096"/>
                    </a:cubicBezTo>
                    <a:lnTo>
                      <a:pt x="11180" y="10096"/>
                    </a:lnTo>
                    <a:cubicBezTo>
                      <a:pt x="11254" y="10117"/>
                      <a:pt x="11349" y="10117"/>
                      <a:pt x="11402" y="10159"/>
                    </a:cubicBezTo>
                    <a:cubicBezTo>
                      <a:pt x="11992" y="10634"/>
                      <a:pt x="12572" y="11108"/>
                      <a:pt x="13153" y="11583"/>
                    </a:cubicBezTo>
                    <a:cubicBezTo>
                      <a:pt x="13395" y="11783"/>
                      <a:pt x="13627" y="11994"/>
                      <a:pt x="13891" y="12163"/>
                    </a:cubicBezTo>
                    <a:cubicBezTo>
                      <a:pt x="14903" y="12796"/>
                      <a:pt x="15820" y="13566"/>
                      <a:pt x="16749" y="14336"/>
                    </a:cubicBezTo>
                    <a:cubicBezTo>
                      <a:pt x="17498" y="14958"/>
                      <a:pt x="18267" y="15559"/>
                      <a:pt x="19017" y="16182"/>
                    </a:cubicBezTo>
                    <a:cubicBezTo>
                      <a:pt x="19417" y="16529"/>
                      <a:pt x="19797" y="16909"/>
                      <a:pt x="20177" y="17279"/>
                    </a:cubicBezTo>
                    <a:cubicBezTo>
                      <a:pt x="20208" y="17310"/>
                      <a:pt x="20229" y="17352"/>
                      <a:pt x="20261" y="17384"/>
                    </a:cubicBezTo>
                    <a:lnTo>
                      <a:pt x="22729" y="19503"/>
                    </a:lnTo>
                    <a:cubicBezTo>
                      <a:pt x="22781" y="19536"/>
                      <a:pt x="22856" y="19557"/>
                      <a:pt x="22919" y="19588"/>
                    </a:cubicBezTo>
                    <a:cubicBezTo>
                      <a:pt x="23098" y="19514"/>
                      <a:pt x="23130" y="19293"/>
                      <a:pt x="23362" y="19229"/>
                    </a:cubicBezTo>
                    <a:cubicBezTo>
                      <a:pt x="23973" y="19060"/>
                      <a:pt x="24585" y="18839"/>
                      <a:pt x="25186" y="18618"/>
                    </a:cubicBezTo>
                    <a:cubicBezTo>
                      <a:pt x="25661" y="18449"/>
                      <a:pt x="26125" y="18259"/>
                      <a:pt x="26589" y="18048"/>
                    </a:cubicBezTo>
                    <a:lnTo>
                      <a:pt x="26589" y="18048"/>
                    </a:lnTo>
                    <a:cubicBezTo>
                      <a:pt x="25935" y="18069"/>
                      <a:pt x="25323" y="18270"/>
                      <a:pt x="24722" y="18512"/>
                    </a:cubicBezTo>
                    <a:cubicBezTo>
                      <a:pt x="24110" y="18765"/>
                      <a:pt x="23488" y="18997"/>
                      <a:pt x="22834" y="19250"/>
                    </a:cubicBezTo>
                    <a:cubicBezTo>
                      <a:pt x="22655" y="19103"/>
                      <a:pt x="22465" y="18955"/>
                      <a:pt x="22275" y="18807"/>
                    </a:cubicBezTo>
                    <a:cubicBezTo>
                      <a:pt x="22233" y="18765"/>
                      <a:pt x="22212" y="18692"/>
                      <a:pt x="22159" y="18596"/>
                    </a:cubicBezTo>
                    <a:cubicBezTo>
                      <a:pt x="22275" y="18533"/>
                      <a:pt x="22380" y="18460"/>
                      <a:pt x="22497" y="18407"/>
                    </a:cubicBezTo>
                    <a:cubicBezTo>
                      <a:pt x="23119" y="18164"/>
                      <a:pt x="23741" y="17932"/>
                      <a:pt x="24363" y="17689"/>
                    </a:cubicBezTo>
                    <a:cubicBezTo>
                      <a:pt x="24522" y="17626"/>
                      <a:pt x="24670" y="17542"/>
                      <a:pt x="24817" y="17468"/>
                    </a:cubicBezTo>
                    <a:cubicBezTo>
                      <a:pt x="24802" y="17349"/>
                      <a:pt x="24746" y="17319"/>
                      <a:pt x="24687" y="17319"/>
                    </a:cubicBezTo>
                    <a:cubicBezTo>
                      <a:pt x="24663" y="17319"/>
                      <a:pt x="24638" y="17325"/>
                      <a:pt x="24616" y="17331"/>
                    </a:cubicBezTo>
                    <a:cubicBezTo>
                      <a:pt x="24427" y="17384"/>
                      <a:pt x="24237" y="17457"/>
                      <a:pt x="24058" y="17521"/>
                    </a:cubicBezTo>
                    <a:cubicBezTo>
                      <a:pt x="23414" y="17774"/>
                      <a:pt x="22771" y="18027"/>
                      <a:pt x="22127" y="18270"/>
                    </a:cubicBezTo>
                    <a:cubicBezTo>
                      <a:pt x="22025" y="18305"/>
                      <a:pt x="21955" y="18328"/>
                      <a:pt x="21899" y="18328"/>
                    </a:cubicBezTo>
                    <a:cubicBezTo>
                      <a:pt x="21787" y="18328"/>
                      <a:pt x="21726" y="18241"/>
                      <a:pt x="21558" y="17996"/>
                    </a:cubicBezTo>
                    <a:cubicBezTo>
                      <a:pt x="21611" y="17943"/>
                      <a:pt x="21663" y="17858"/>
                      <a:pt x="21738" y="17827"/>
                    </a:cubicBezTo>
                    <a:cubicBezTo>
                      <a:pt x="22106" y="17679"/>
                      <a:pt x="22476" y="17542"/>
                      <a:pt x="22856" y="17415"/>
                    </a:cubicBezTo>
                    <a:cubicBezTo>
                      <a:pt x="23341" y="17257"/>
                      <a:pt x="23826" y="17110"/>
                      <a:pt x="24321" y="16962"/>
                    </a:cubicBezTo>
                    <a:cubicBezTo>
                      <a:pt x="24511" y="16899"/>
                      <a:pt x="24701" y="16857"/>
                      <a:pt x="24902" y="16814"/>
                    </a:cubicBezTo>
                    <a:cubicBezTo>
                      <a:pt x="25165" y="16761"/>
                      <a:pt x="25165" y="16761"/>
                      <a:pt x="25492" y="16498"/>
                    </a:cubicBezTo>
                    <a:cubicBezTo>
                      <a:pt x="25417" y="16475"/>
                      <a:pt x="25344" y="16466"/>
                      <a:pt x="25275" y="16466"/>
                    </a:cubicBezTo>
                    <a:cubicBezTo>
                      <a:pt x="24956" y="16466"/>
                      <a:pt x="24690" y="16665"/>
                      <a:pt x="24395" y="16709"/>
                    </a:cubicBezTo>
                    <a:cubicBezTo>
                      <a:pt x="24037" y="16751"/>
                      <a:pt x="23688" y="16930"/>
                      <a:pt x="23330" y="17057"/>
                    </a:cubicBezTo>
                    <a:cubicBezTo>
                      <a:pt x="22992" y="17173"/>
                      <a:pt x="22655" y="17300"/>
                      <a:pt x="22328" y="17415"/>
                    </a:cubicBezTo>
                    <a:cubicBezTo>
                      <a:pt x="21970" y="17532"/>
                      <a:pt x="21611" y="17658"/>
                      <a:pt x="21231" y="17785"/>
                    </a:cubicBezTo>
                    <a:cubicBezTo>
                      <a:pt x="21094" y="17668"/>
                      <a:pt x="20967" y="17563"/>
                      <a:pt x="20852" y="17457"/>
                    </a:cubicBezTo>
                    <a:cubicBezTo>
                      <a:pt x="20883" y="17384"/>
                      <a:pt x="20894" y="17321"/>
                      <a:pt x="20915" y="17310"/>
                    </a:cubicBezTo>
                    <a:cubicBezTo>
                      <a:pt x="21073" y="17225"/>
                      <a:pt x="21231" y="17152"/>
                      <a:pt x="21400" y="17089"/>
                    </a:cubicBezTo>
                    <a:cubicBezTo>
                      <a:pt x="22106" y="16814"/>
                      <a:pt x="22802" y="16529"/>
                      <a:pt x="23509" y="16276"/>
                    </a:cubicBezTo>
                    <a:cubicBezTo>
                      <a:pt x="24448" y="15939"/>
                      <a:pt x="25397" y="15612"/>
                      <a:pt x="26336" y="15296"/>
                    </a:cubicBezTo>
                    <a:cubicBezTo>
                      <a:pt x="26462" y="15254"/>
                      <a:pt x="26599" y="15254"/>
                      <a:pt x="26737" y="15221"/>
                    </a:cubicBezTo>
                    <a:cubicBezTo>
                      <a:pt x="26894" y="15179"/>
                      <a:pt x="27053" y="15127"/>
                      <a:pt x="27211" y="15074"/>
                    </a:cubicBezTo>
                    <a:cubicBezTo>
                      <a:pt x="27211" y="14935"/>
                      <a:pt x="27154" y="14897"/>
                      <a:pt x="27089" y="14897"/>
                    </a:cubicBezTo>
                    <a:cubicBezTo>
                      <a:pt x="27070" y="14897"/>
                      <a:pt x="27051" y="14900"/>
                      <a:pt x="27032" y="14905"/>
                    </a:cubicBezTo>
                    <a:cubicBezTo>
                      <a:pt x="26409" y="15064"/>
                      <a:pt x="25798" y="15232"/>
                      <a:pt x="25186" y="15432"/>
                    </a:cubicBezTo>
                    <a:cubicBezTo>
                      <a:pt x="23688" y="15939"/>
                      <a:pt x="22212" y="16487"/>
                      <a:pt x="20746" y="17057"/>
                    </a:cubicBezTo>
                    <a:cubicBezTo>
                      <a:pt x="20662" y="17078"/>
                      <a:pt x="20577" y="17089"/>
                      <a:pt x="20472" y="17110"/>
                    </a:cubicBezTo>
                    <a:cubicBezTo>
                      <a:pt x="20113" y="16782"/>
                      <a:pt x="19755" y="16456"/>
                      <a:pt x="19385" y="16128"/>
                    </a:cubicBezTo>
                    <a:cubicBezTo>
                      <a:pt x="19048" y="15833"/>
                      <a:pt x="18626" y="15612"/>
                      <a:pt x="18299" y="15243"/>
                    </a:cubicBezTo>
                    <a:cubicBezTo>
                      <a:pt x="18541" y="14989"/>
                      <a:pt x="18827" y="14958"/>
                      <a:pt x="19101" y="14874"/>
                    </a:cubicBezTo>
                    <a:cubicBezTo>
                      <a:pt x="19375" y="14789"/>
                      <a:pt x="19649" y="14715"/>
                      <a:pt x="19924" y="14631"/>
                    </a:cubicBezTo>
                    <a:cubicBezTo>
                      <a:pt x="20018" y="14600"/>
                      <a:pt x="20071" y="14536"/>
                      <a:pt x="20018" y="14431"/>
                    </a:cubicBezTo>
                    <a:cubicBezTo>
                      <a:pt x="20008" y="14420"/>
                      <a:pt x="19987" y="14389"/>
                      <a:pt x="19966" y="14389"/>
                    </a:cubicBezTo>
                    <a:cubicBezTo>
                      <a:pt x="19902" y="14399"/>
                      <a:pt x="19839" y="14399"/>
                      <a:pt x="19776" y="14420"/>
                    </a:cubicBezTo>
                    <a:cubicBezTo>
                      <a:pt x="19206" y="14610"/>
                      <a:pt x="18647" y="14811"/>
                      <a:pt x="18046" y="15022"/>
                    </a:cubicBezTo>
                    <a:cubicBezTo>
                      <a:pt x="17508" y="14610"/>
                      <a:pt x="16949" y="14230"/>
                      <a:pt x="16453" y="13682"/>
                    </a:cubicBezTo>
                    <a:cubicBezTo>
                      <a:pt x="16591" y="13587"/>
                      <a:pt x="16675" y="13482"/>
                      <a:pt x="16781" y="13439"/>
                    </a:cubicBezTo>
                    <a:cubicBezTo>
                      <a:pt x="17202" y="13281"/>
                      <a:pt x="17624" y="13154"/>
                      <a:pt x="18035" y="12975"/>
                    </a:cubicBezTo>
                    <a:cubicBezTo>
                      <a:pt x="19038" y="12554"/>
                      <a:pt x="20102" y="12332"/>
                      <a:pt x="21147" y="12047"/>
                    </a:cubicBezTo>
                    <a:cubicBezTo>
                      <a:pt x="21727" y="11900"/>
                      <a:pt x="22317" y="11825"/>
                      <a:pt x="22908" y="11710"/>
                    </a:cubicBezTo>
                    <a:cubicBezTo>
                      <a:pt x="23055" y="11678"/>
                      <a:pt x="23193" y="11614"/>
                      <a:pt x="23320" y="11572"/>
                    </a:cubicBezTo>
                    <a:cubicBezTo>
                      <a:pt x="23312" y="11453"/>
                      <a:pt x="23251" y="11428"/>
                      <a:pt x="23190" y="11428"/>
                    </a:cubicBezTo>
                    <a:cubicBezTo>
                      <a:pt x="23165" y="11428"/>
                      <a:pt x="23140" y="11432"/>
                      <a:pt x="23119" y="11436"/>
                    </a:cubicBezTo>
                    <a:cubicBezTo>
                      <a:pt x="22075" y="11614"/>
                      <a:pt x="21041" y="11815"/>
                      <a:pt x="20008" y="12068"/>
                    </a:cubicBezTo>
                    <a:cubicBezTo>
                      <a:pt x="19449" y="12195"/>
                      <a:pt x="18900" y="12395"/>
                      <a:pt x="18352" y="12543"/>
                    </a:cubicBezTo>
                    <a:cubicBezTo>
                      <a:pt x="17709" y="12722"/>
                      <a:pt x="17076" y="12933"/>
                      <a:pt x="16495" y="13271"/>
                    </a:cubicBezTo>
                    <a:cubicBezTo>
                      <a:pt x="16390" y="13344"/>
                      <a:pt x="16253" y="13376"/>
                      <a:pt x="16127" y="13429"/>
                    </a:cubicBezTo>
                    <a:cubicBezTo>
                      <a:pt x="15736" y="13229"/>
                      <a:pt x="15441" y="12922"/>
                      <a:pt x="15082" y="12648"/>
                    </a:cubicBezTo>
                    <a:cubicBezTo>
                      <a:pt x="15167" y="12522"/>
                      <a:pt x="15220" y="12395"/>
                      <a:pt x="15304" y="12322"/>
                    </a:cubicBezTo>
                    <a:cubicBezTo>
                      <a:pt x="15842" y="11847"/>
                      <a:pt x="16485" y="11520"/>
                      <a:pt x="17128" y="11225"/>
                    </a:cubicBezTo>
                    <a:cubicBezTo>
                      <a:pt x="17645" y="10993"/>
                      <a:pt x="18215" y="10845"/>
                      <a:pt x="18752" y="10665"/>
                    </a:cubicBezTo>
                    <a:cubicBezTo>
                      <a:pt x="18942" y="10602"/>
                      <a:pt x="19143" y="10550"/>
                      <a:pt x="19333" y="10497"/>
                    </a:cubicBezTo>
                    <a:cubicBezTo>
                      <a:pt x="20008" y="10307"/>
                      <a:pt x="20693" y="10107"/>
                      <a:pt x="21379" y="9927"/>
                    </a:cubicBezTo>
                    <a:cubicBezTo>
                      <a:pt x="21716" y="9833"/>
                      <a:pt x="22054" y="9737"/>
                      <a:pt x="22402" y="9664"/>
                    </a:cubicBezTo>
                    <a:cubicBezTo>
                      <a:pt x="23109" y="9495"/>
                      <a:pt x="23826" y="9347"/>
                      <a:pt x="24543" y="9189"/>
                    </a:cubicBezTo>
                    <a:cubicBezTo>
                      <a:pt x="24627" y="9168"/>
                      <a:pt x="24701" y="9125"/>
                      <a:pt x="24680" y="8968"/>
                    </a:cubicBezTo>
                    <a:cubicBezTo>
                      <a:pt x="24448" y="8968"/>
                      <a:pt x="24216" y="8978"/>
                      <a:pt x="23984" y="9031"/>
                    </a:cubicBezTo>
                    <a:cubicBezTo>
                      <a:pt x="23161" y="9210"/>
                      <a:pt x="22328" y="9357"/>
                      <a:pt x="21527" y="9590"/>
                    </a:cubicBezTo>
                    <a:cubicBezTo>
                      <a:pt x="20503" y="9896"/>
                      <a:pt x="19470" y="10128"/>
                      <a:pt x="18447" y="10433"/>
                    </a:cubicBezTo>
                    <a:cubicBezTo>
                      <a:pt x="17318" y="10771"/>
                      <a:pt x="16263" y="11277"/>
                      <a:pt x="15314" y="11994"/>
                    </a:cubicBezTo>
                    <a:cubicBezTo>
                      <a:pt x="15135" y="12132"/>
                      <a:pt x="14956" y="12247"/>
                      <a:pt x="14787" y="12353"/>
                    </a:cubicBezTo>
                    <a:cubicBezTo>
                      <a:pt x="14534" y="12289"/>
                      <a:pt x="14344" y="12205"/>
                      <a:pt x="14196" y="11973"/>
                    </a:cubicBezTo>
                    <a:cubicBezTo>
                      <a:pt x="14735" y="11436"/>
                      <a:pt x="15399" y="11150"/>
                      <a:pt x="16052" y="10855"/>
                    </a:cubicBezTo>
                    <a:cubicBezTo>
                      <a:pt x="16052" y="10722"/>
                      <a:pt x="16000" y="10677"/>
                      <a:pt x="15929" y="10677"/>
                    </a:cubicBezTo>
                    <a:cubicBezTo>
                      <a:pt x="15899" y="10677"/>
                      <a:pt x="15866" y="10685"/>
                      <a:pt x="15831" y="10697"/>
                    </a:cubicBezTo>
                    <a:cubicBezTo>
                      <a:pt x="15663" y="10750"/>
                      <a:pt x="15494" y="10813"/>
                      <a:pt x="15346" y="10897"/>
                    </a:cubicBezTo>
                    <a:cubicBezTo>
                      <a:pt x="14903" y="11161"/>
                      <a:pt x="14481" y="11436"/>
                      <a:pt x="14049" y="11699"/>
                    </a:cubicBezTo>
                    <a:cubicBezTo>
                      <a:pt x="13994" y="11734"/>
                      <a:pt x="13935" y="11764"/>
                      <a:pt x="13880" y="11764"/>
                    </a:cubicBezTo>
                    <a:cubicBezTo>
                      <a:pt x="13818" y="11764"/>
                      <a:pt x="13761" y="11726"/>
                      <a:pt x="13722" y="11614"/>
                    </a:cubicBezTo>
                    <a:cubicBezTo>
                      <a:pt x="14028" y="11204"/>
                      <a:pt x="14597" y="11140"/>
                      <a:pt x="14935" y="10729"/>
                    </a:cubicBezTo>
                    <a:cubicBezTo>
                      <a:pt x="14923" y="10728"/>
                      <a:pt x="14911" y="10728"/>
                      <a:pt x="14899" y="10728"/>
                    </a:cubicBezTo>
                    <a:cubicBezTo>
                      <a:pt x="14688" y="10728"/>
                      <a:pt x="14465" y="10812"/>
                      <a:pt x="14175" y="10982"/>
                    </a:cubicBezTo>
                    <a:cubicBezTo>
                      <a:pt x="13933" y="11129"/>
                      <a:pt x="13680" y="11267"/>
                      <a:pt x="13427" y="11404"/>
                    </a:cubicBezTo>
                    <a:cubicBezTo>
                      <a:pt x="13120" y="11256"/>
                      <a:pt x="12888" y="11077"/>
                      <a:pt x="12731" y="10750"/>
                    </a:cubicBezTo>
                    <a:cubicBezTo>
                      <a:pt x="12973" y="10581"/>
                      <a:pt x="13195" y="10391"/>
                      <a:pt x="13448" y="10265"/>
                    </a:cubicBezTo>
                    <a:cubicBezTo>
                      <a:pt x="14049" y="9980"/>
                      <a:pt x="14650" y="9695"/>
                      <a:pt x="15262" y="9442"/>
                    </a:cubicBezTo>
                    <a:cubicBezTo>
                      <a:pt x="15567" y="9315"/>
                      <a:pt x="15895" y="9242"/>
                      <a:pt x="16221" y="9147"/>
                    </a:cubicBezTo>
                    <a:cubicBezTo>
                      <a:pt x="16617" y="9022"/>
                      <a:pt x="17024" y="8928"/>
                      <a:pt x="17359" y="8671"/>
                    </a:cubicBezTo>
                    <a:lnTo>
                      <a:pt x="17359" y="8671"/>
                    </a:lnTo>
                    <a:cubicBezTo>
                      <a:pt x="17363" y="8675"/>
                      <a:pt x="17367" y="8678"/>
                      <a:pt x="17371" y="8682"/>
                    </a:cubicBezTo>
                    <a:lnTo>
                      <a:pt x="17371" y="8661"/>
                    </a:lnTo>
                    <a:cubicBezTo>
                      <a:pt x="17367" y="8665"/>
                      <a:pt x="17363" y="8668"/>
                      <a:pt x="17359" y="8671"/>
                    </a:cubicBezTo>
                    <a:lnTo>
                      <a:pt x="17359" y="8671"/>
                    </a:lnTo>
                    <a:cubicBezTo>
                      <a:pt x="17295" y="8613"/>
                      <a:pt x="17223" y="8593"/>
                      <a:pt x="17149" y="8593"/>
                    </a:cubicBezTo>
                    <a:cubicBezTo>
                      <a:pt x="17079" y="8593"/>
                      <a:pt x="17008" y="8610"/>
                      <a:pt x="16938" y="8630"/>
                    </a:cubicBezTo>
                    <a:cubicBezTo>
                      <a:pt x="16422" y="8778"/>
                      <a:pt x="15916" y="8925"/>
                      <a:pt x="15410" y="9094"/>
                    </a:cubicBezTo>
                    <a:cubicBezTo>
                      <a:pt x="14513" y="9411"/>
                      <a:pt x="13638" y="9790"/>
                      <a:pt x="12836" y="10328"/>
                    </a:cubicBezTo>
                    <a:cubicBezTo>
                      <a:pt x="12710" y="10412"/>
                      <a:pt x="12572" y="10475"/>
                      <a:pt x="12424" y="10560"/>
                    </a:cubicBezTo>
                    <a:cubicBezTo>
                      <a:pt x="12066" y="10465"/>
                      <a:pt x="11855" y="10159"/>
                      <a:pt x="11571" y="9948"/>
                    </a:cubicBezTo>
                    <a:cubicBezTo>
                      <a:pt x="11285" y="9737"/>
                      <a:pt x="11022" y="9505"/>
                      <a:pt x="10737" y="9284"/>
                    </a:cubicBezTo>
                    <a:cubicBezTo>
                      <a:pt x="10463" y="9062"/>
                      <a:pt x="10178" y="8851"/>
                      <a:pt x="9914" y="8619"/>
                    </a:cubicBezTo>
                    <a:cubicBezTo>
                      <a:pt x="9640" y="8398"/>
                      <a:pt x="9387" y="8155"/>
                      <a:pt x="9092" y="7892"/>
                    </a:cubicBezTo>
                    <a:cubicBezTo>
                      <a:pt x="9260" y="7754"/>
                      <a:pt x="9377" y="7618"/>
                      <a:pt x="9524" y="7533"/>
                    </a:cubicBezTo>
                    <a:cubicBezTo>
                      <a:pt x="9893" y="7333"/>
                      <a:pt x="10263" y="7143"/>
                      <a:pt x="10642" y="6964"/>
                    </a:cubicBezTo>
                    <a:cubicBezTo>
                      <a:pt x="11264" y="6668"/>
                      <a:pt x="11887" y="6383"/>
                      <a:pt x="12625" y="6046"/>
                    </a:cubicBezTo>
                    <a:cubicBezTo>
                      <a:pt x="12564" y="6038"/>
                      <a:pt x="12507" y="6034"/>
                      <a:pt x="12454" y="6034"/>
                    </a:cubicBezTo>
                    <a:cubicBezTo>
                      <a:pt x="12157" y="6034"/>
                      <a:pt x="11969" y="6145"/>
                      <a:pt x="11781" y="6226"/>
                    </a:cubicBezTo>
                    <a:cubicBezTo>
                      <a:pt x="11528" y="6320"/>
                      <a:pt x="11275" y="6415"/>
                      <a:pt x="11032" y="6521"/>
                    </a:cubicBezTo>
                    <a:cubicBezTo>
                      <a:pt x="10779" y="6647"/>
                      <a:pt x="10526" y="6784"/>
                      <a:pt x="10273" y="6911"/>
                    </a:cubicBezTo>
                    <a:cubicBezTo>
                      <a:pt x="10031" y="7037"/>
                      <a:pt x="9788" y="7143"/>
                      <a:pt x="9556" y="7269"/>
                    </a:cubicBezTo>
                    <a:cubicBezTo>
                      <a:pt x="9324" y="7386"/>
                      <a:pt x="9092" y="7522"/>
                      <a:pt x="8881" y="7628"/>
                    </a:cubicBezTo>
                    <a:cubicBezTo>
                      <a:pt x="8248" y="7269"/>
                      <a:pt x="7985" y="7027"/>
                      <a:pt x="7732" y="6573"/>
                    </a:cubicBezTo>
                    <a:cubicBezTo>
                      <a:pt x="7805" y="6500"/>
                      <a:pt x="7879" y="6415"/>
                      <a:pt x="7964" y="6362"/>
                    </a:cubicBezTo>
                    <a:cubicBezTo>
                      <a:pt x="8543" y="5940"/>
                      <a:pt x="9166" y="5603"/>
                      <a:pt x="9841" y="5382"/>
                    </a:cubicBezTo>
                    <a:cubicBezTo>
                      <a:pt x="10010" y="5329"/>
                      <a:pt x="10010" y="5319"/>
                      <a:pt x="10178" y="5065"/>
                    </a:cubicBezTo>
                    <a:lnTo>
                      <a:pt x="10178" y="5065"/>
                    </a:lnTo>
                    <a:cubicBezTo>
                      <a:pt x="10073" y="5076"/>
                      <a:pt x="9989" y="5065"/>
                      <a:pt x="9914" y="5086"/>
                    </a:cubicBezTo>
                    <a:cubicBezTo>
                      <a:pt x="9250" y="5297"/>
                      <a:pt x="8639" y="5593"/>
                      <a:pt x="8079" y="5994"/>
                    </a:cubicBezTo>
                    <a:cubicBezTo>
                      <a:pt x="7900" y="6120"/>
                      <a:pt x="7699" y="6236"/>
                      <a:pt x="7510" y="6341"/>
                    </a:cubicBezTo>
                    <a:cubicBezTo>
                      <a:pt x="7500" y="6346"/>
                      <a:pt x="7488" y="6348"/>
                      <a:pt x="7475" y="6348"/>
                    </a:cubicBezTo>
                    <a:cubicBezTo>
                      <a:pt x="7428" y="6348"/>
                      <a:pt x="7364" y="6322"/>
                      <a:pt x="7331" y="6289"/>
                    </a:cubicBezTo>
                    <a:cubicBezTo>
                      <a:pt x="7299" y="6257"/>
                      <a:pt x="7267" y="6162"/>
                      <a:pt x="7299" y="6120"/>
                    </a:cubicBezTo>
                    <a:cubicBezTo>
                      <a:pt x="7436" y="5930"/>
                      <a:pt x="7563" y="5719"/>
                      <a:pt x="7742" y="5551"/>
                    </a:cubicBezTo>
                    <a:cubicBezTo>
                      <a:pt x="7985" y="5297"/>
                      <a:pt x="8269" y="5076"/>
                      <a:pt x="8543" y="4843"/>
                    </a:cubicBezTo>
                    <a:cubicBezTo>
                      <a:pt x="9124" y="4348"/>
                      <a:pt x="9841" y="4074"/>
                      <a:pt x="10568" y="3884"/>
                    </a:cubicBezTo>
                    <a:cubicBezTo>
                      <a:pt x="11354" y="3686"/>
                      <a:pt x="12163" y="3533"/>
                      <a:pt x="12981" y="3533"/>
                    </a:cubicBezTo>
                    <a:cubicBezTo>
                      <a:pt x="13119" y="3533"/>
                      <a:pt x="13257" y="3538"/>
                      <a:pt x="13395" y="3547"/>
                    </a:cubicBezTo>
                    <a:cubicBezTo>
                      <a:pt x="13527" y="3555"/>
                      <a:pt x="13660" y="3559"/>
                      <a:pt x="13791" y="3559"/>
                    </a:cubicBezTo>
                    <a:cubicBezTo>
                      <a:pt x="14685" y="3559"/>
                      <a:pt x="15555" y="3377"/>
                      <a:pt x="16401" y="3083"/>
                    </a:cubicBezTo>
                    <a:cubicBezTo>
                      <a:pt x="16789" y="2953"/>
                      <a:pt x="17177" y="2894"/>
                      <a:pt x="17576" y="2894"/>
                    </a:cubicBezTo>
                    <a:close/>
                    <a:moveTo>
                      <a:pt x="524" y="1"/>
                    </a:moveTo>
                    <a:cubicBezTo>
                      <a:pt x="498" y="1"/>
                      <a:pt x="471" y="2"/>
                      <a:pt x="443" y="3"/>
                    </a:cubicBezTo>
                    <a:cubicBezTo>
                      <a:pt x="380" y="13"/>
                      <a:pt x="317" y="34"/>
                      <a:pt x="232" y="66"/>
                    </a:cubicBezTo>
                    <a:cubicBezTo>
                      <a:pt x="159" y="214"/>
                      <a:pt x="85" y="362"/>
                      <a:pt x="0" y="540"/>
                    </a:cubicBezTo>
                    <a:cubicBezTo>
                      <a:pt x="338" y="962"/>
                      <a:pt x="633" y="1311"/>
                      <a:pt x="907" y="1679"/>
                    </a:cubicBezTo>
                    <a:cubicBezTo>
                      <a:pt x="1425" y="2387"/>
                      <a:pt x="2025" y="3008"/>
                      <a:pt x="2669" y="3589"/>
                    </a:cubicBezTo>
                    <a:cubicBezTo>
                      <a:pt x="3471" y="4327"/>
                      <a:pt x="4282" y="5044"/>
                      <a:pt x="5105" y="5761"/>
                    </a:cubicBezTo>
                    <a:cubicBezTo>
                      <a:pt x="5696" y="6268"/>
                      <a:pt x="6107" y="6890"/>
                      <a:pt x="6276" y="7649"/>
                    </a:cubicBezTo>
                    <a:cubicBezTo>
                      <a:pt x="6455" y="8429"/>
                      <a:pt x="6571" y="9221"/>
                      <a:pt x="6539" y="10022"/>
                    </a:cubicBezTo>
                    <a:cubicBezTo>
                      <a:pt x="6518" y="10813"/>
                      <a:pt x="6466" y="11614"/>
                      <a:pt x="6434" y="12416"/>
                    </a:cubicBezTo>
                    <a:cubicBezTo>
                      <a:pt x="6339" y="14747"/>
                      <a:pt x="6466" y="17068"/>
                      <a:pt x="6719" y="19388"/>
                    </a:cubicBezTo>
                    <a:cubicBezTo>
                      <a:pt x="6898" y="21118"/>
                      <a:pt x="7289" y="22794"/>
                      <a:pt x="7889" y="24429"/>
                    </a:cubicBezTo>
                    <a:cubicBezTo>
                      <a:pt x="8058" y="24882"/>
                      <a:pt x="8248" y="25336"/>
                      <a:pt x="8480" y="25768"/>
                    </a:cubicBezTo>
                    <a:cubicBezTo>
                      <a:pt x="9398" y="27446"/>
                      <a:pt x="10737" y="28711"/>
                      <a:pt x="12414" y="29618"/>
                    </a:cubicBezTo>
                    <a:cubicBezTo>
                      <a:pt x="14217" y="30588"/>
                      <a:pt x="15937" y="31695"/>
                      <a:pt x="17550" y="32951"/>
                    </a:cubicBezTo>
                    <a:cubicBezTo>
                      <a:pt x="18668" y="33816"/>
                      <a:pt x="19755" y="34733"/>
                      <a:pt x="20862" y="35619"/>
                    </a:cubicBezTo>
                    <a:cubicBezTo>
                      <a:pt x="22075" y="36589"/>
                      <a:pt x="23287" y="37559"/>
                      <a:pt x="24553" y="38466"/>
                    </a:cubicBezTo>
                    <a:cubicBezTo>
                      <a:pt x="26041" y="39521"/>
                      <a:pt x="27633" y="40302"/>
                      <a:pt x="29394" y="40766"/>
                    </a:cubicBezTo>
                    <a:cubicBezTo>
                      <a:pt x="30323" y="41009"/>
                      <a:pt x="31230" y="41304"/>
                      <a:pt x="32137" y="41588"/>
                    </a:cubicBezTo>
                    <a:cubicBezTo>
                      <a:pt x="33307" y="41947"/>
                      <a:pt x="34478" y="42284"/>
                      <a:pt x="35690" y="42432"/>
                    </a:cubicBezTo>
                    <a:cubicBezTo>
                      <a:pt x="36513" y="42527"/>
                      <a:pt x="37326" y="42654"/>
                      <a:pt x="38137" y="42727"/>
                    </a:cubicBezTo>
                    <a:cubicBezTo>
                      <a:pt x="38409" y="42750"/>
                      <a:pt x="38685" y="42761"/>
                      <a:pt x="38960" y="42761"/>
                    </a:cubicBezTo>
                    <a:cubicBezTo>
                      <a:pt x="39196" y="42761"/>
                      <a:pt x="39433" y="42753"/>
                      <a:pt x="39667" y="42738"/>
                    </a:cubicBezTo>
                    <a:cubicBezTo>
                      <a:pt x="40700" y="42664"/>
                      <a:pt x="41744" y="42537"/>
                      <a:pt x="42778" y="42464"/>
                    </a:cubicBezTo>
                    <a:cubicBezTo>
                      <a:pt x="43148" y="42436"/>
                      <a:pt x="43524" y="42431"/>
                      <a:pt x="43901" y="42431"/>
                    </a:cubicBezTo>
                    <a:cubicBezTo>
                      <a:pt x="44082" y="42431"/>
                      <a:pt x="44263" y="42432"/>
                      <a:pt x="44444" y="42432"/>
                    </a:cubicBezTo>
                    <a:cubicBezTo>
                      <a:pt x="44908" y="42432"/>
                      <a:pt x="45372" y="42453"/>
                      <a:pt x="45836" y="42453"/>
                    </a:cubicBezTo>
                    <a:cubicBezTo>
                      <a:pt x="46233" y="42451"/>
                      <a:pt x="46630" y="42448"/>
                      <a:pt x="47027" y="42448"/>
                    </a:cubicBezTo>
                    <a:cubicBezTo>
                      <a:pt x="48426" y="42448"/>
                      <a:pt x="49827" y="42483"/>
                      <a:pt x="51215" y="42696"/>
                    </a:cubicBezTo>
                    <a:cubicBezTo>
                      <a:pt x="51679" y="42770"/>
                      <a:pt x="52143" y="42802"/>
                      <a:pt x="52607" y="42833"/>
                    </a:cubicBezTo>
                    <a:cubicBezTo>
                      <a:pt x="52654" y="42837"/>
                      <a:pt x="52702" y="42839"/>
                      <a:pt x="52749" y="42839"/>
                    </a:cubicBezTo>
                    <a:cubicBezTo>
                      <a:pt x="52965" y="42839"/>
                      <a:pt x="53178" y="42794"/>
                      <a:pt x="53378" y="42664"/>
                    </a:cubicBezTo>
                    <a:cubicBezTo>
                      <a:pt x="53567" y="42537"/>
                      <a:pt x="53610" y="42338"/>
                      <a:pt x="53430" y="42169"/>
                    </a:cubicBezTo>
                    <a:cubicBezTo>
                      <a:pt x="53198" y="41958"/>
                      <a:pt x="52966" y="41757"/>
                      <a:pt x="52703" y="41588"/>
                    </a:cubicBezTo>
                    <a:cubicBezTo>
                      <a:pt x="51996" y="41124"/>
                      <a:pt x="51374" y="40566"/>
                      <a:pt x="50825" y="39912"/>
                    </a:cubicBezTo>
                    <a:cubicBezTo>
                      <a:pt x="50509" y="39532"/>
                      <a:pt x="50266" y="39110"/>
                      <a:pt x="50118" y="38646"/>
                    </a:cubicBezTo>
                    <a:cubicBezTo>
                      <a:pt x="49792" y="37549"/>
                      <a:pt x="49475" y="36441"/>
                      <a:pt x="49169" y="35335"/>
                    </a:cubicBezTo>
                    <a:cubicBezTo>
                      <a:pt x="49053" y="34944"/>
                      <a:pt x="48958" y="34554"/>
                      <a:pt x="48874" y="34174"/>
                    </a:cubicBezTo>
                    <a:cubicBezTo>
                      <a:pt x="48632" y="33109"/>
                      <a:pt x="48389" y="32044"/>
                      <a:pt x="47978" y="31042"/>
                    </a:cubicBezTo>
                    <a:cubicBezTo>
                      <a:pt x="47524" y="29956"/>
                      <a:pt x="47018" y="28901"/>
                      <a:pt x="46522" y="27835"/>
                    </a:cubicBezTo>
                    <a:cubicBezTo>
                      <a:pt x="46354" y="27477"/>
                      <a:pt x="46121" y="27139"/>
                      <a:pt x="45963" y="26771"/>
                    </a:cubicBezTo>
                    <a:cubicBezTo>
                      <a:pt x="45489" y="25663"/>
                      <a:pt x="44761" y="24714"/>
                      <a:pt x="43959" y="23817"/>
                    </a:cubicBezTo>
                    <a:cubicBezTo>
                      <a:pt x="43590" y="23396"/>
                      <a:pt x="43242" y="22974"/>
                      <a:pt x="43031" y="22446"/>
                    </a:cubicBezTo>
                    <a:cubicBezTo>
                      <a:pt x="42515" y="21202"/>
                      <a:pt x="41882" y="20000"/>
                      <a:pt x="41217" y="18828"/>
                    </a:cubicBezTo>
                    <a:cubicBezTo>
                      <a:pt x="40806" y="18090"/>
                      <a:pt x="40342" y="17394"/>
                      <a:pt x="39962" y="16635"/>
                    </a:cubicBezTo>
                    <a:cubicBezTo>
                      <a:pt x="39508" y="15728"/>
                      <a:pt x="38875" y="14916"/>
                      <a:pt x="38275" y="14093"/>
                    </a:cubicBezTo>
                    <a:cubicBezTo>
                      <a:pt x="37357" y="12849"/>
                      <a:pt x="36218" y="11825"/>
                      <a:pt x="35005" y="10887"/>
                    </a:cubicBezTo>
                    <a:cubicBezTo>
                      <a:pt x="34499" y="10497"/>
                      <a:pt x="33993" y="10086"/>
                      <a:pt x="33487" y="9695"/>
                    </a:cubicBezTo>
                    <a:cubicBezTo>
                      <a:pt x="32737" y="9104"/>
                      <a:pt x="31999" y="8514"/>
                      <a:pt x="31230" y="7934"/>
                    </a:cubicBezTo>
                    <a:cubicBezTo>
                      <a:pt x="30449" y="7354"/>
                      <a:pt x="29616" y="6837"/>
                      <a:pt x="28867" y="6204"/>
                    </a:cubicBezTo>
                    <a:cubicBezTo>
                      <a:pt x="28044" y="5518"/>
                      <a:pt x="27148" y="5086"/>
                      <a:pt x="26072" y="4939"/>
                    </a:cubicBezTo>
                    <a:cubicBezTo>
                      <a:pt x="24965" y="4791"/>
                      <a:pt x="23931" y="4358"/>
                      <a:pt x="22929" y="3873"/>
                    </a:cubicBezTo>
                    <a:cubicBezTo>
                      <a:pt x="21705" y="3283"/>
                      <a:pt x="20409" y="2882"/>
                      <a:pt x="19080" y="2619"/>
                    </a:cubicBezTo>
                    <a:cubicBezTo>
                      <a:pt x="18602" y="2528"/>
                      <a:pt x="18126" y="2472"/>
                      <a:pt x="17653" y="2472"/>
                    </a:cubicBezTo>
                    <a:cubicBezTo>
                      <a:pt x="17072" y="2472"/>
                      <a:pt x="16496" y="2557"/>
                      <a:pt x="15926" y="2766"/>
                    </a:cubicBezTo>
                    <a:cubicBezTo>
                      <a:pt x="15268" y="3007"/>
                      <a:pt x="14602" y="3109"/>
                      <a:pt x="13920" y="3109"/>
                    </a:cubicBezTo>
                    <a:cubicBezTo>
                      <a:pt x="13826" y="3109"/>
                      <a:pt x="13732" y="3107"/>
                      <a:pt x="13638" y="3104"/>
                    </a:cubicBezTo>
                    <a:cubicBezTo>
                      <a:pt x="13531" y="3100"/>
                      <a:pt x="13425" y="3098"/>
                      <a:pt x="13318" y="3098"/>
                    </a:cubicBezTo>
                    <a:cubicBezTo>
                      <a:pt x="12467" y="3098"/>
                      <a:pt x="11625" y="3209"/>
                      <a:pt x="10800" y="3378"/>
                    </a:cubicBezTo>
                    <a:cubicBezTo>
                      <a:pt x="10347" y="3472"/>
                      <a:pt x="9872" y="3568"/>
                      <a:pt x="9461" y="3779"/>
                    </a:cubicBezTo>
                    <a:cubicBezTo>
                      <a:pt x="8449" y="4285"/>
                      <a:pt x="7510" y="4897"/>
                      <a:pt x="7035" y="6004"/>
                    </a:cubicBezTo>
                    <a:cubicBezTo>
                      <a:pt x="6761" y="5983"/>
                      <a:pt x="6635" y="5783"/>
                      <a:pt x="6476" y="5635"/>
                    </a:cubicBezTo>
                    <a:cubicBezTo>
                      <a:pt x="5664" y="4886"/>
                      <a:pt x="4852" y="4126"/>
                      <a:pt x="4029" y="3388"/>
                    </a:cubicBezTo>
                    <a:cubicBezTo>
                      <a:pt x="3481" y="2893"/>
                      <a:pt x="2996" y="2354"/>
                      <a:pt x="2532" y="1785"/>
                    </a:cubicBezTo>
                    <a:cubicBezTo>
                      <a:pt x="2173" y="1332"/>
                      <a:pt x="1793" y="889"/>
                      <a:pt x="1435" y="446"/>
                    </a:cubicBezTo>
                    <a:cubicBezTo>
                      <a:pt x="1198" y="140"/>
                      <a:pt x="898" y="1"/>
                      <a:pt x="5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841575" y="4460850"/>
                <a:ext cx="307975" cy="99825"/>
              </a:xfrm>
              <a:custGeom>
                <a:avLst/>
                <a:gdLst/>
                <a:ahLst/>
                <a:cxnLst/>
                <a:rect l="l" t="t" r="r" b="b"/>
                <a:pathLst>
                  <a:path w="12319" h="3993" extrusionOk="0">
                    <a:moveTo>
                      <a:pt x="12033" y="0"/>
                    </a:moveTo>
                    <a:cubicBezTo>
                      <a:pt x="12002" y="0"/>
                      <a:pt x="11970" y="2"/>
                      <a:pt x="11939" y="7"/>
                    </a:cubicBezTo>
                    <a:cubicBezTo>
                      <a:pt x="11011" y="176"/>
                      <a:pt x="10072" y="345"/>
                      <a:pt x="9144" y="535"/>
                    </a:cubicBezTo>
                    <a:cubicBezTo>
                      <a:pt x="8363" y="703"/>
                      <a:pt x="7594" y="893"/>
                      <a:pt x="6823" y="1104"/>
                    </a:cubicBezTo>
                    <a:cubicBezTo>
                      <a:pt x="6233" y="1252"/>
                      <a:pt x="5642" y="1442"/>
                      <a:pt x="5052" y="1621"/>
                    </a:cubicBezTo>
                    <a:cubicBezTo>
                      <a:pt x="4545" y="1779"/>
                      <a:pt x="4039" y="1959"/>
                      <a:pt x="3533" y="2138"/>
                    </a:cubicBezTo>
                    <a:cubicBezTo>
                      <a:pt x="3122" y="2286"/>
                      <a:pt x="2710" y="2433"/>
                      <a:pt x="2299" y="2602"/>
                    </a:cubicBezTo>
                    <a:cubicBezTo>
                      <a:pt x="2014" y="2728"/>
                      <a:pt x="1730" y="2866"/>
                      <a:pt x="1456" y="3003"/>
                    </a:cubicBezTo>
                    <a:cubicBezTo>
                      <a:pt x="1107" y="3193"/>
                      <a:pt x="748" y="3372"/>
                      <a:pt x="411" y="3572"/>
                    </a:cubicBezTo>
                    <a:cubicBezTo>
                      <a:pt x="274" y="3668"/>
                      <a:pt x="169" y="3815"/>
                      <a:pt x="0" y="3973"/>
                    </a:cubicBezTo>
                    <a:cubicBezTo>
                      <a:pt x="94" y="3981"/>
                      <a:pt x="159" y="3993"/>
                      <a:pt x="204" y="3993"/>
                    </a:cubicBezTo>
                    <a:cubicBezTo>
                      <a:pt x="224" y="3993"/>
                      <a:pt x="240" y="3990"/>
                      <a:pt x="253" y="3984"/>
                    </a:cubicBezTo>
                    <a:cubicBezTo>
                      <a:pt x="1034" y="3414"/>
                      <a:pt x="1930" y="3098"/>
                      <a:pt x="2827" y="2771"/>
                    </a:cubicBezTo>
                    <a:cubicBezTo>
                      <a:pt x="3533" y="2507"/>
                      <a:pt x="4240" y="2243"/>
                      <a:pt x="4957" y="2011"/>
                    </a:cubicBezTo>
                    <a:cubicBezTo>
                      <a:pt x="5642" y="1779"/>
                      <a:pt x="6349" y="1579"/>
                      <a:pt x="7045" y="1378"/>
                    </a:cubicBezTo>
                    <a:cubicBezTo>
                      <a:pt x="7899" y="1146"/>
                      <a:pt x="8754" y="914"/>
                      <a:pt x="9608" y="714"/>
                    </a:cubicBezTo>
                    <a:cubicBezTo>
                      <a:pt x="10378" y="525"/>
                      <a:pt x="11169" y="398"/>
                      <a:pt x="11949" y="239"/>
                    </a:cubicBezTo>
                    <a:cubicBezTo>
                      <a:pt x="12065" y="218"/>
                      <a:pt x="12192" y="176"/>
                      <a:pt x="12319" y="155"/>
                    </a:cubicBezTo>
                    <a:lnTo>
                      <a:pt x="12319" y="18"/>
                    </a:lnTo>
                    <a:cubicBezTo>
                      <a:pt x="12223" y="18"/>
                      <a:pt x="12128" y="0"/>
                      <a:pt x="120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229925" y="4820250"/>
                <a:ext cx="201225" cy="61875"/>
              </a:xfrm>
              <a:custGeom>
                <a:avLst/>
                <a:gdLst/>
                <a:ahLst/>
                <a:cxnLst/>
                <a:rect l="l" t="t" r="r" b="b"/>
                <a:pathLst>
                  <a:path w="8049" h="2475" extrusionOk="0">
                    <a:moveTo>
                      <a:pt x="7257" y="0"/>
                    </a:moveTo>
                    <a:cubicBezTo>
                      <a:pt x="7107" y="0"/>
                      <a:pt x="6956" y="4"/>
                      <a:pt x="6804" y="17"/>
                    </a:cubicBezTo>
                    <a:cubicBezTo>
                      <a:pt x="5591" y="144"/>
                      <a:pt x="4420" y="460"/>
                      <a:pt x="3270" y="861"/>
                    </a:cubicBezTo>
                    <a:cubicBezTo>
                      <a:pt x="2279" y="1209"/>
                      <a:pt x="1320" y="1599"/>
                      <a:pt x="392" y="2084"/>
                    </a:cubicBezTo>
                    <a:cubicBezTo>
                      <a:pt x="233" y="2169"/>
                      <a:pt x="75" y="2232"/>
                      <a:pt x="1" y="2475"/>
                    </a:cubicBezTo>
                    <a:cubicBezTo>
                      <a:pt x="402" y="2401"/>
                      <a:pt x="729" y="2232"/>
                      <a:pt x="1067" y="2074"/>
                    </a:cubicBezTo>
                    <a:cubicBezTo>
                      <a:pt x="1531" y="1873"/>
                      <a:pt x="1984" y="1641"/>
                      <a:pt x="2459" y="1462"/>
                    </a:cubicBezTo>
                    <a:cubicBezTo>
                      <a:pt x="3059" y="1241"/>
                      <a:pt x="3682" y="1072"/>
                      <a:pt x="4283" y="851"/>
                    </a:cubicBezTo>
                    <a:cubicBezTo>
                      <a:pt x="4831" y="650"/>
                      <a:pt x="5391" y="544"/>
                      <a:pt x="5949" y="418"/>
                    </a:cubicBezTo>
                    <a:cubicBezTo>
                      <a:pt x="6561" y="281"/>
                      <a:pt x="7173" y="228"/>
                      <a:pt x="7795" y="228"/>
                    </a:cubicBezTo>
                    <a:cubicBezTo>
                      <a:pt x="7901" y="218"/>
                      <a:pt x="8027" y="249"/>
                      <a:pt x="8048" y="70"/>
                    </a:cubicBezTo>
                    <a:cubicBezTo>
                      <a:pt x="7985" y="49"/>
                      <a:pt x="7932" y="7"/>
                      <a:pt x="7869" y="7"/>
                    </a:cubicBezTo>
                    <a:cubicBezTo>
                      <a:pt x="7663" y="7"/>
                      <a:pt x="7460" y="0"/>
                      <a:pt x="725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860025" y="4649925"/>
                <a:ext cx="17675" cy="195550"/>
              </a:xfrm>
              <a:custGeom>
                <a:avLst/>
                <a:gdLst/>
                <a:ahLst/>
                <a:cxnLst/>
                <a:rect l="l" t="t" r="r" b="b"/>
                <a:pathLst>
                  <a:path w="707" h="7822" extrusionOk="0">
                    <a:moveTo>
                      <a:pt x="171" y="1"/>
                    </a:moveTo>
                    <a:cubicBezTo>
                      <a:pt x="143" y="1"/>
                      <a:pt x="108" y="9"/>
                      <a:pt x="64" y="28"/>
                    </a:cubicBezTo>
                    <a:cubicBezTo>
                      <a:pt x="64" y="165"/>
                      <a:pt x="43" y="323"/>
                      <a:pt x="43" y="471"/>
                    </a:cubicBezTo>
                    <a:cubicBezTo>
                      <a:pt x="32" y="1294"/>
                      <a:pt x="0" y="2105"/>
                      <a:pt x="10" y="2928"/>
                    </a:cubicBezTo>
                    <a:cubicBezTo>
                      <a:pt x="32" y="4489"/>
                      <a:pt x="127" y="6061"/>
                      <a:pt x="432" y="7600"/>
                    </a:cubicBezTo>
                    <a:cubicBezTo>
                      <a:pt x="453" y="7716"/>
                      <a:pt x="507" y="7811"/>
                      <a:pt x="654" y="7822"/>
                    </a:cubicBezTo>
                    <a:cubicBezTo>
                      <a:pt x="664" y="7769"/>
                      <a:pt x="707" y="7706"/>
                      <a:pt x="696" y="7643"/>
                    </a:cubicBezTo>
                    <a:cubicBezTo>
                      <a:pt x="633" y="7273"/>
                      <a:pt x="559" y="6915"/>
                      <a:pt x="507" y="6546"/>
                    </a:cubicBezTo>
                    <a:cubicBezTo>
                      <a:pt x="317" y="5133"/>
                      <a:pt x="285" y="3719"/>
                      <a:pt x="275" y="2306"/>
                    </a:cubicBezTo>
                    <a:cubicBezTo>
                      <a:pt x="275" y="1578"/>
                      <a:pt x="275" y="851"/>
                      <a:pt x="264" y="122"/>
                    </a:cubicBezTo>
                    <a:cubicBezTo>
                      <a:pt x="264" y="48"/>
                      <a:pt x="238" y="1"/>
                      <a:pt x="17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707875" y="4518775"/>
                <a:ext cx="28250" cy="164550"/>
              </a:xfrm>
              <a:custGeom>
                <a:avLst/>
                <a:gdLst/>
                <a:ahLst/>
                <a:cxnLst/>
                <a:rect l="l" t="t" r="r" b="b"/>
                <a:pathLst>
                  <a:path w="1130" h="6582" extrusionOk="0">
                    <a:moveTo>
                      <a:pt x="982" y="1"/>
                    </a:moveTo>
                    <a:cubicBezTo>
                      <a:pt x="918" y="74"/>
                      <a:pt x="876" y="116"/>
                      <a:pt x="855" y="169"/>
                    </a:cubicBezTo>
                    <a:cubicBezTo>
                      <a:pt x="792" y="317"/>
                      <a:pt x="739" y="465"/>
                      <a:pt x="708" y="612"/>
                    </a:cubicBezTo>
                    <a:cubicBezTo>
                      <a:pt x="602" y="1140"/>
                      <a:pt x="497" y="1656"/>
                      <a:pt x="412" y="2183"/>
                    </a:cubicBezTo>
                    <a:cubicBezTo>
                      <a:pt x="190" y="3491"/>
                      <a:pt x="33" y="4810"/>
                      <a:pt x="0" y="6149"/>
                    </a:cubicBezTo>
                    <a:cubicBezTo>
                      <a:pt x="0" y="6286"/>
                      <a:pt x="33" y="6423"/>
                      <a:pt x="43" y="6582"/>
                    </a:cubicBezTo>
                    <a:cubicBezTo>
                      <a:pt x="233" y="6518"/>
                      <a:pt x="211" y="6392"/>
                      <a:pt x="222" y="6286"/>
                    </a:cubicBezTo>
                    <a:cubicBezTo>
                      <a:pt x="254" y="5843"/>
                      <a:pt x="265" y="5400"/>
                      <a:pt x="307" y="4968"/>
                    </a:cubicBezTo>
                    <a:cubicBezTo>
                      <a:pt x="454" y="3439"/>
                      <a:pt x="654" y="1930"/>
                      <a:pt x="992" y="433"/>
                    </a:cubicBezTo>
                    <a:cubicBezTo>
                      <a:pt x="1024" y="306"/>
                      <a:pt x="1129" y="158"/>
                      <a:pt x="98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719475" y="4752375"/>
                <a:ext cx="25075" cy="144525"/>
              </a:xfrm>
              <a:custGeom>
                <a:avLst/>
                <a:gdLst/>
                <a:ahLst/>
                <a:cxnLst/>
                <a:rect l="l" t="t" r="r" b="b"/>
                <a:pathLst>
                  <a:path w="1003" h="5781" extrusionOk="0">
                    <a:moveTo>
                      <a:pt x="254" y="1"/>
                    </a:moveTo>
                    <a:lnTo>
                      <a:pt x="254" y="1"/>
                    </a:lnTo>
                    <a:cubicBezTo>
                      <a:pt x="64" y="32"/>
                      <a:pt x="54" y="159"/>
                      <a:pt x="54" y="254"/>
                    </a:cubicBezTo>
                    <a:cubicBezTo>
                      <a:pt x="33" y="770"/>
                      <a:pt x="1" y="1277"/>
                      <a:pt x="22" y="1783"/>
                    </a:cubicBezTo>
                    <a:cubicBezTo>
                      <a:pt x="85" y="3102"/>
                      <a:pt x="486" y="4346"/>
                      <a:pt x="844" y="5591"/>
                    </a:cubicBezTo>
                    <a:cubicBezTo>
                      <a:pt x="865" y="5664"/>
                      <a:pt x="940" y="5717"/>
                      <a:pt x="992" y="5781"/>
                    </a:cubicBezTo>
                    <a:cubicBezTo>
                      <a:pt x="1003" y="5274"/>
                      <a:pt x="813" y="4831"/>
                      <a:pt x="750" y="4367"/>
                    </a:cubicBezTo>
                    <a:cubicBezTo>
                      <a:pt x="676" y="3882"/>
                      <a:pt x="518" y="3418"/>
                      <a:pt x="444" y="2943"/>
                    </a:cubicBezTo>
                    <a:cubicBezTo>
                      <a:pt x="359" y="2448"/>
                      <a:pt x="307" y="1942"/>
                      <a:pt x="254" y="1435"/>
                    </a:cubicBezTo>
                    <a:cubicBezTo>
                      <a:pt x="211" y="960"/>
                      <a:pt x="307" y="475"/>
                      <a:pt x="2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633800" y="4689350"/>
                <a:ext cx="21900" cy="135300"/>
              </a:xfrm>
              <a:custGeom>
                <a:avLst/>
                <a:gdLst/>
                <a:ahLst/>
                <a:cxnLst/>
                <a:rect l="l" t="t" r="r" b="b"/>
                <a:pathLst>
                  <a:path w="876" h="5412" extrusionOk="0">
                    <a:moveTo>
                      <a:pt x="127" y="1"/>
                    </a:moveTo>
                    <a:cubicBezTo>
                      <a:pt x="10" y="486"/>
                      <a:pt x="0" y="1320"/>
                      <a:pt x="137" y="2438"/>
                    </a:cubicBezTo>
                    <a:cubicBezTo>
                      <a:pt x="264" y="3439"/>
                      <a:pt x="359" y="4452"/>
                      <a:pt x="707" y="5412"/>
                    </a:cubicBezTo>
                    <a:cubicBezTo>
                      <a:pt x="749" y="5412"/>
                      <a:pt x="802" y="5401"/>
                      <a:pt x="854" y="5401"/>
                    </a:cubicBezTo>
                    <a:cubicBezTo>
                      <a:pt x="854" y="5295"/>
                      <a:pt x="875" y="5180"/>
                      <a:pt x="844" y="5095"/>
                    </a:cubicBezTo>
                    <a:cubicBezTo>
                      <a:pt x="643" y="4526"/>
                      <a:pt x="591" y="3924"/>
                      <a:pt x="496" y="3334"/>
                    </a:cubicBezTo>
                    <a:cubicBezTo>
                      <a:pt x="338" y="2311"/>
                      <a:pt x="285" y="1266"/>
                      <a:pt x="264" y="223"/>
                    </a:cubicBezTo>
                    <a:cubicBezTo>
                      <a:pt x="264" y="127"/>
                      <a:pt x="296" y="1"/>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748225" y="4565425"/>
                <a:ext cx="16900" cy="75725"/>
              </a:xfrm>
              <a:custGeom>
                <a:avLst/>
                <a:gdLst/>
                <a:ahLst/>
                <a:cxnLst/>
                <a:rect l="l" t="t" r="r" b="b"/>
                <a:pathLst>
                  <a:path w="676" h="3029" extrusionOk="0">
                    <a:moveTo>
                      <a:pt x="317" y="1"/>
                    </a:moveTo>
                    <a:cubicBezTo>
                      <a:pt x="264" y="127"/>
                      <a:pt x="211" y="202"/>
                      <a:pt x="201" y="275"/>
                    </a:cubicBezTo>
                    <a:cubicBezTo>
                      <a:pt x="127" y="982"/>
                      <a:pt x="64" y="1688"/>
                      <a:pt x="1" y="2384"/>
                    </a:cubicBezTo>
                    <a:cubicBezTo>
                      <a:pt x="1" y="2427"/>
                      <a:pt x="32" y="2469"/>
                      <a:pt x="53" y="2511"/>
                    </a:cubicBezTo>
                    <a:cubicBezTo>
                      <a:pt x="85" y="2490"/>
                      <a:pt x="116" y="2469"/>
                      <a:pt x="158" y="2448"/>
                    </a:cubicBezTo>
                    <a:cubicBezTo>
                      <a:pt x="179" y="2427"/>
                      <a:pt x="211" y="2406"/>
                      <a:pt x="233" y="2395"/>
                    </a:cubicBezTo>
                    <a:lnTo>
                      <a:pt x="233" y="2395"/>
                    </a:lnTo>
                    <a:cubicBezTo>
                      <a:pt x="211" y="2417"/>
                      <a:pt x="179" y="2438"/>
                      <a:pt x="158" y="2459"/>
                    </a:cubicBezTo>
                    <a:cubicBezTo>
                      <a:pt x="390" y="2543"/>
                      <a:pt x="233" y="2860"/>
                      <a:pt x="496" y="3028"/>
                    </a:cubicBezTo>
                    <a:cubicBezTo>
                      <a:pt x="643" y="2269"/>
                      <a:pt x="612" y="1562"/>
                      <a:pt x="676" y="877"/>
                    </a:cubicBezTo>
                    <a:cubicBezTo>
                      <a:pt x="580" y="802"/>
                      <a:pt x="496" y="739"/>
                      <a:pt x="422" y="676"/>
                    </a:cubicBezTo>
                    <a:cubicBezTo>
                      <a:pt x="348" y="476"/>
                      <a:pt x="517" y="244"/>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874500" y="4925875"/>
                <a:ext cx="44600" cy="126075"/>
              </a:xfrm>
              <a:custGeom>
                <a:avLst/>
                <a:gdLst/>
                <a:ahLst/>
                <a:cxnLst/>
                <a:rect l="l" t="t" r="r" b="b"/>
                <a:pathLst>
                  <a:path w="1784" h="5043" extrusionOk="0">
                    <a:moveTo>
                      <a:pt x="33" y="1"/>
                    </a:moveTo>
                    <a:cubicBezTo>
                      <a:pt x="22" y="85"/>
                      <a:pt x="1" y="158"/>
                      <a:pt x="1" y="243"/>
                    </a:cubicBezTo>
                    <a:cubicBezTo>
                      <a:pt x="54" y="1013"/>
                      <a:pt x="286" y="1751"/>
                      <a:pt x="518" y="2479"/>
                    </a:cubicBezTo>
                    <a:cubicBezTo>
                      <a:pt x="771" y="3301"/>
                      <a:pt x="1067" y="4114"/>
                      <a:pt x="1552" y="4831"/>
                    </a:cubicBezTo>
                    <a:cubicBezTo>
                      <a:pt x="1583" y="4894"/>
                      <a:pt x="1646" y="4926"/>
                      <a:pt x="1784" y="5042"/>
                    </a:cubicBezTo>
                    <a:cubicBezTo>
                      <a:pt x="1425" y="4135"/>
                      <a:pt x="1119" y="3333"/>
                      <a:pt x="803" y="2542"/>
                    </a:cubicBezTo>
                    <a:cubicBezTo>
                      <a:pt x="476" y="1730"/>
                      <a:pt x="360" y="855"/>
                      <a:pt x="1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022175" y="4999100"/>
                <a:ext cx="54075" cy="121650"/>
              </a:xfrm>
              <a:custGeom>
                <a:avLst/>
                <a:gdLst/>
                <a:ahLst/>
                <a:cxnLst/>
                <a:rect l="l" t="t" r="r" b="b"/>
                <a:pathLst>
                  <a:path w="2163" h="4866" extrusionOk="0">
                    <a:moveTo>
                      <a:pt x="150" y="1"/>
                    </a:moveTo>
                    <a:cubicBezTo>
                      <a:pt x="140" y="1"/>
                      <a:pt x="129" y="2"/>
                      <a:pt x="117" y="4"/>
                    </a:cubicBezTo>
                    <a:cubicBezTo>
                      <a:pt x="0" y="299"/>
                      <a:pt x="117" y="562"/>
                      <a:pt x="222" y="836"/>
                    </a:cubicBezTo>
                    <a:cubicBezTo>
                      <a:pt x="475" y="1469"/>
                      <a:pt x="707" y="2123"/>
                      <a:pt x="970" y="2756"/>
                    </a:cubicBezTo>
                    <a:cubicBezTo>
                      <a:pt x="1245" y="3400"/>
                      <a:pt x="1551" y="4043"/>
                      <a:pt x="1846" y="4675"/>
                    </a:cubicBezTo>
                    <a:cubicBezTo>
                      <a:pt x="1877" y="4750"/>
                      <a:pt x="1952" y="4792"/>
                      <a:pt x="2025" y="4865"/>
                    </a:cubicBezTo>
                    <a:cubicBezTo>
                      <a:pt x="2163" y="4602"/>
                      <a:pt x="1994" y="4443"/>
                      <a:pt x="1920" y="4275"/>
                    </a:cubicBezTo>
                    <a:cubicBezTo>
                      <a:pt x="1762" y="3927"/>
                      <a:pt x="1593" y="3600"/>
                      <a:pt x="1445" y="3252"/>
                    </a:cubicBezTo>
                    <a:cubicBezTo>
                      <a:pt x="1329" y="2988"/>
                      <a:pt x="1256" y="2704"/>
                      <a:pt x="1118" y="2461"/>
                    </a:cubicBezTo>
                    <a:cubicBezTo>
                      <a:pt x="728" y="1733"/>
                      <a:pt x="506" y="942"/>
                      <a:pt x="264" y="161"/>
                    </a:cubicBezTo>
                    <a:cubicBezTo>
                      <a:pt x="245" y="85"/>
                      <a:pt x="243" y="1"/>
                      <a:pt x="15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700250" y="4252400"/>
                <a:ext cx="107600" cy="34150"/>
              </a:xfrm>
              <a:custGeom>
                <a:avLst/>
                <a:gdLst/>
                <a:ahLst/>
                <a:cxnLst/>
                <a:rect l="l" t="t" r="r" b="b"/>
                <a:pathLst>
                  <a:path w="4304" h="1366" extrusionOk="0">
                    <a:moveTo>
                      <a:pt x="4047" y="1"/>
                    </a:moveTo>
                    <a:cubicBezTo>
                      <a:pt x="3306" y="1"/>
                      <a:pt x="2631" y="309"/>
                      <a:pt x="1941" y="499"/>
                    </a:cubicBezTo>
                    <a:cubicBezTo>
                      <a:pt x="1287" y="667"/>
                      <a:pt x="664" y="974"/>
                      <a:pt x="21" y="1216"/>
                    </a:cubicBezTo>
                    <a:cubicBezTo>
                      <a:pt x="0" y="1227"/>
                      <a:pt x="10" y="1290"/>
                      <a:pt x="0" y="1321"/>
                    </a:cubicBezTo>
                    <a:cubicBezTo>
                      <a:pt x="27" y="1339"/>
                      <a:pt x="62" y="1366"/>
                      <a:pt x="98" y="1366"/>
                    </a:cubicBezTo>
                    <a:cubicBezTo>
                      <a:pt x="104" y="1366"/>
                      <a:pt x="110" y="1365"/>
                      <a:pt x="116" y="1363"/>
                    </a:cubicBezTo>
                    <a:cubicBezTo>
                      <a:pt x="284" y="1321"/>
                      <a:pt x="453" y="1290"/>
                      <a:pt x="622" y="1227"/>
                    </a:cubicBezTo>
                    <a:cubicBezTo>
                      <a:pt x="1055" y="1068"/>
                      <a:pt x="1487" y="889"/>
                      <a:pt x="1920" y="721"/>
                    </a:cubicBezTo>
                    <a:cubicBezTo>
                      <a:pt x="2130" y="646"/>
                      <a:pt x="2341" y="594"/>
                      <a:pt x="2552" y="531"/>
                    </a:cubicBezTo>
                    <a:cubicBezTo>
                      <a:pt x="3080" y="393"/>
                      <a:pt x="3607" y="256"/>
                      <a:pt x="4144" y="109"/>
                    </a:cubicBezTo>
                    <a:cubicBezTo>
                      <a:pt x="4198" y="98"/>
                      <a:pt x="4250" y="46"/>
                      <a:pt x="4303" y="13"/>
                    </a:cubicBezTo>
                    <a:cubicBezTo>
                      <a:pt x="4217" y="5"/>
                      <a:pt x="4132" y="1"/>
                      <a:pt x="40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73275" y="4474875"/>
                <a:ext cx="67250" cy="33900"/>
              </a:xfrm>
              <a:custGeom>
                <a:avLst/>
                <a:gdLst/>
                <a:ahLst/>
                <a:cxnLst/>
                <a:rect l="l" t="t" r="r" b="b"/>
                <a:pathLst>
                  <a:path w="2690" h="1356" extrusionOk="0">
                    <a:moveTo>
                      <a:pt x="1864" y="0"/>
                    </a:moveTo>
                    <a:cubicBezTo>
                      <a:pt x="1850" y="0"/>
                      <a:pt x="1837" y="2"/>
                      <a:pt x="1825" y="6"/>
                    </a:cubicBezTo>
                    <a:cubicBezTo>
                      <a:pt x="1160" y="196"/>
                      <a:pt x="527" y="438"/>
                      <a:pt x="0" y="934"/>
                    </a:cubicBezTo>
                    <a:cubicBezTo>
                      <a:pt x="74" y="1071"/>
                      <a:pt x="148" y="1208"/>
                      <a:pt x="232" y="1356"/>
                    </a:cubicBezTo>
                    <a:cubicBezTo>
                      <a:pt x="675" y="1250"/>
                      <a:pt x="1076" y="1166"/>
                      <a:pt x="1488" y="1060"/>
                    </a:cubicBezTo>
                    <a:cubicBezTo>
                      <a:pt x="1888" y="965"/>
                      <a:pt x="2289" y="850"/>
                      <a:pt x="2690" y="744"/>
                    </a:cubicBezTo>
                    <a:lnTo>
                      <a:pt x="2690" y="639"/>
                    </a:lnTo>
                    <a:cubicBezTo>
                      <a:pt x="2627" y="628"/>
                      <a:pt x="2563" y="607"/>
                      <a:pt x="2510" y="607"/>
                    </a:cubicBezTo>
                    <a:cubicBezTo>
                      <a:pt x="1888" y="681"/>
                      <a:pt x="1308" y="881"/>
                      <a:pt x="707" y="1039"/>
                    </a:cubicBezTo>
                    <a:cubicBezTo>
                      <a:pt x="669" y="1048"/>
                      <a:pt x="627" y="1062"/>
                      <a:pt x="584" y="1062"/>
                    </a:cubicBezTo>
                    <a:cubicBezTo>
                      <a:pt x="520" y="1062"/>
                      <a:pt x="454" y="1032"/>
                      <a:pt x="391" y="913"/>
                    </a:cubicBezTo>
                    <a:cubicBezTo>
                      <a:pt x="865" y="491"/>
                      <a:pt x="1561" y="480"/>
                      <a:pt x="2141" y="48"/>
                    </a:cubicBezTo>
                    <a:cubicBezTo>
                      <a:pt x="2005" y="31"/>
                      <a:pt x="1924" y="0"/>
                      <a:pt x="18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959675" y="4625575"/>
                <a:ext cx="90200" cy="37450"/>
              </a:xfrm>
              <a:custGeom>
                <a:avLst/>
                <a:gdLst/>
                <a:ahLst/>
                <a:cxnLst/>
                <a:rect l="l" t="t" r="r" b="b"/>
                <a:pathLst>
                  <a:path w="3608" h="1498" extrusionOk="0">
                    <a:moveTo>
                      <a:pt x="3427" y="1"/>
                    </a:moveTo>
                    <a:cubicBezTo>
                      <a:pt x="3321" y="1"/>
                      <a:pt x="3217" y="54"/>
                      <a:pt x="3123" y="95"/>
                    </a:cubicBezTo>
                    <a:cubicBezTo>
                      <a:pt x="2300" y="400"/>
                      <a:pt x="1467" y="728"/>
                      <a:pt x="644" y="1044"/>
                    </a:cubicBezTo>
                    <a:cubicBezTo>
                      <a:pt x="486" y="1107"/>
                      <a:pt x="328" y="1192"/>
                      <a:pt x="170" y="1276"/>
                    </a:cubicBezTo>
                    <a:cubicBezTo>
                      <a:pt x="95" y="1307"/>
                      <a:pt x="1" y="1350"/>
                      <a:pt x="74" y="1497"/>
                    </a:cubicBezTo>
                    <a:cubicBezTo>
                      <a:pt x="149" y="1476"/>
                      <a:pt x="233" y="1476"/>
                      <a:pt x="317" y="1445"/>
                    </a:cubicBezTo>
                    <a:cubicBezTo>
                      <a:pt x="1382" y="1023"/>
                      <a:pt x="2458" y="611"/>
                      <a:pt x="3524" y="179"/>
                    </a:cubicBezTo>
                    <a:cubicBezTo>
                      <a:pt x="3555" y="168"/>
                      <a:pt x="3576" y="116"/>
                      <a:pt x="3608" y="63"/>
                    </a:cubicBezTo>
                    <a:cubicBezTo>
                      <a:pt x="3547" y="17"/>
                      <a:pt x="3487" y="1"/>
                      <a:pt x="34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2057775" y="4700425"/>
                <a:ext cx="96775" cy="36750"/>
              </a:xfrm>
              <a:custGeom>
                <a:avLst/>
                <a:gdLst/>
                <a:ahLst/>
                <a:cxnLst/>
                <a:rect l="l" t="t" r="r" b="b"/>
                <a:pathLst>
                  <a:path w="3871" h="1470" extrusionOk="0">
                    <a:moveTo>
                      <a:pt x="3765" y="1"/>
                    </a:moveTo>
                    <a:cubicBezTo>
                      <a:pt x="3343" y="106"/>
                      <a:pt x="2921" y="202"/>
                      <a:pt x="2500" y="328"/>
                    </a:cubicBezTo>
                    <a:cubicBezTo>
                      <a:pt x="2057" y="476"/>
                      <a:pt x="1635" y="645"/>
                      <a:pt x="1203" y="834"/>
                    </a:cubicBezTo>
                    <a:cubicBezTo>
                      <a:pt x="812" y="1003"/>
                      <a:pt x="369" y="1066"/>
                      <a:pt x="0" y="1414"/>
                    </a:cubicBezTo>
                    <a:cubicBezTo>
                      <a:pt x="110" y="1442"/>
                      <a:pt x="173" y="1469"/>
                      <a:pt x="221" y="1469"/>
                    </a:cubicBezTo>
                    <a:cubicBezTo>
                      <a:pt x="229" y="1469"/>
                      <a:pt x="236" y="1469"/>
                      <a:pt x="243" y="1467"/>
                    </a:cubicBezTo>
                    <a:cubicBezTo>
                      <a:pt x="390" y="1425"/>
                      <a:pt x="538" y="1362"/>
                      <a:pt x="685" y="1309"/>
                    </a:cubicBezTo>
                    <a:cubicBezTo>
                      <a:pt x="1719" y="950"/>
                      <a:pt x="2700" y="444"/>
                      <a:pt x="3786" y="212"/>
                    </a:cubicBezTo>
                    <a:cubicBezTo>
                      <a:pt x="3871" y="191"/>
                      <a:pt x="3871" y="75"/>
                      <a:pt x="376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730825" y="4544625"/>
                <a:ext cx="17950" cy="97300"/>
              </a:xfrm>
              <a:custGeom>
                <a:avLst/>
                <a:gdLst/>
                <a:ahLst/>
                <a:cxnLst/>
                <a:rect l="l" t="t" r="r" b="b"/>
                <a:pathLst>
                  <a:path w="718" h="3892" extrusionOk="0">
                    <a:moveTo>
                      <a:pt x="633" y="0"/>
                    </a:moveTo>
                    <a:cubicBezTo>
                      <a:pt x="580" y="63"/>
                      <a:pt x="496" y="116"/>
                      <a:pt x="486" y="190"/>
                    </a:cubicBezTo>
                    <a:cubicBezTo>
                      <a:pt x="179" y="1329"/>
                      <a:pt x="85" y="2499"/>
                      <a:pt x="0" y="3670"/>
                    </a:cubicBezTo>
                    <a:cubicBezTo>
                      <a:pt x="0" y="3713"/>
                      <a:pt x="53" y="3765"/>
                      <a:pt x="116" y="3891"/>
                    </a:cubicBezTo>
                    <a:cubicBezTo>
                      <a:pt x="327" y="3206"/>
                      <a:pt x="306" y="2563"/>
                      <a:pt x="411" y="1941"/>
                    </a:cubicBezTo>
                    <a:cubicBezTo>
                      <a:pt x="507" y="1308"/>
                      <a:pt x="612" y="685"/>
                      <a:pt x="718" y="52"/>
                    </a:cubicBezTo>
                    <a:cubicBezTo>
                      <a:pt x="686" y="42"/>
                      <a:pt x="664" y="21"/>
                      <a:pt x="6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742150" y="4793000"/>
                <a:ext cx="19000" cy="95475"/>
              </a:xfrm>
              <a:custGeom>
                <a:avLst/>
                <a:gdLst/>
                <a:ahLst/>
                <a:cxnLst/>
                <a:rect l="l" t="t" r="r" b="b"/>
                <a:pathLst>
                  <a:path w="760" h="3819" extrusionOk="0">
                    <a:moveTo>
                      <a:pt x="33" y="0"/>
                    </a:moveTo>
                    <a:cubicBezTo>
                      <a:pt x="22" y="95"/>
                      <a:pt x="1" y="179"/>
                      <a:pt x="1" y="253"/>
                    </a:cubicBezTo>
                    <a:cubicBezTo>
                      <a:pt x="64" y="1381"/>
                      <a:pt x="338" y="2478"/>
                      <a:pt x="528" y="3586"/>
                    </a:cubicBezTo>
                    <a:cubicBezTo>
                      <a:pt x="539" y="3638"/>
                      <a:pt x="591" y="3692"/>
                      <a:pt x="665" y="3818"/>
                    </a:cubicBezTo>
                    <a:cubicBezTo>
                      <a:pt x="718" y="3702"/>
                      <a:pt x="760" y="3659"/>
                      <a:pt x="750" y="3628"/>
                    </a:cubicBezTo>
                    <a:cubicBezTo>
                      <a:pt x="560" y="2436"/>
                      <a:pt x="370" y="1234"/>
                      <a:pt x="169" y="42"/>
                    </a:cubicBezTo>
                    <a:cubicBezTo>
                      <a:pt x="169" y="31"/>
                      <a:pt x="106" y="21"/>
                      <a:pt x="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648275" y="4357925"/>
                <a:ext cx="81250" cy="38775"/>
              </a:xfrm>
              <a:custGeom>
                <a:avLst/>
                <a:gdLst/>
                <a:ahLst/>
                <a:cxnLst/>
                <a:rect l="l" t="t" r="r" b="b"/>
                <a:pathLst>
                  <a:path w="3250" h="1551" extrusionOk="0">
                    <a:moveTo>
                      <a:pt x="3052" y="1"/>
                    </a:moveTo>
                    <a:cubicBezTo>
                      <a:pt x="2959" y="1"/>
                      <a:pt x="2874" y="49"/>
                      <a:pt x="2785" y="74"/>
                    </a:cubicBezTo>
                    <a:cubicBezTo>
                      <a:pt x="1952" y="328"/>
                      <a:pt x="1224" y="803"/>
                      <a:pt x="423" y="1129"/>
                    </a:cubicBezTo>
                    <a:cubicBezTo>
                      <a:pt x="338" y="1161"/>
                      <a:pt x="265" y="1214"/>
                      <a:pt x="202" y="1277"/>
                    </a:cubicBezTo>
                    <a:cubicBezTo>
                      <a:pt x="138" y="1351"/>
                      <a:pt x="1" y="1351"/>
                      <a:pt x="12" y="1551"/>
                    </a:cubicBezTo>
                    <a:cubicBezTo>
                      <a:pt x="360" y="1414"/>
                      <a:pt x="708" y="1319"/>
                      <a:pt x="1003" y="1140"/>
                    </a:cubicBezTo>
                    <a:cubicBezTo>
                      <a:pt x="1341" y="929"/>
                      <a:pt x="1710" y="792"/>
                      <a:pt x="2079" y="634"/>
                    </a:cubicBezTo>
                    <a:cubicBezTo>
                      <a:pt x="2406" y="507"/>
                      <a:pt x="2743" y="381"/>
                      <a:pt x="3070" y="243"/>
                    </a:cubicBezTo>
                    <a:cubicBezTo>
                      <a:pt x="3144" y="212"/>
                      <a:pt x="3186" y="149"/>
                      <a:pt x="3249" y="85"/>
                    </a:cubicBezTo>
                    <a:cubicBezTo>
                      <a:pt x="3178" y="22"/>
                      <a:pt x="3113" y="1"/>
                      <a:pt x="30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625075" y="4343375"/>
                <a:ext cx="93375" cy="44125"/>
              </a:xfrm>
              <a:custGeom>
                <a:avLst/>
                <a:gdLst/>
                <a:ahLst/>
                <a:cxnLst/>
                <a:rect l="l" t="t" r="r" b="b"/>
                <a:pathLst>
                  <a:path w="3735" h="1765" extrusionOk="0">
                    <a:moveTo>
                      <a:pt x="3632" y="1"/>
                    </a:moveTo>
                    <a:cubicBezTo>
                      <a:pt x="3627" y="1"/>
                      <a:pt x="3623" y="1"/>
                      <a:pt x="3619" y="3"/>
                    </a:cubicBezTo>
                    <a:cubicBezTo>
                      <a:pt x="2448" y="509"/>
                      <a:pt x="1277" y="1015"/>
                      <a:pt x="127" y="1574"/>
                    </a:cubicBezTo>
                    <a:cubicBezTo>
                      <a:pt x="96" y="1585"/>
                      <a:pt x="75" y="1638"/>
                      <a:pt x="1" y="1764"/>
                    </a:cubicBezTo>
                    <a:cubicBezTo>
                      <a:pt x="42" y="1761"/>
                      <a:pt x="78" y="1761"/>
                      <a:pt x="111" y="1761"/>
                    </a:cubicBezTo>
                    <a:cubicBezTo>
                      <a:pt x="140" y="1761"/>
                      <a:pt x="167" y="1761"/>
                      <a:pt x="191" y="1761"/>
                    </a:cubicBezTo>
                    <a:cubicBezTo>
                      <a:pt x="241" y="1761"/>
                      <a:pt x="281" y="1759"/>
                      <a:pt x="317" y="1743"/>
                    </a:cubicBezTo>
                    <a:cubicBezTo>
                      <a:pt x="1456" y="1216"/>
                      <a:pt x="2585" y="678"/>
                      <a:pt x="3724" y="140"/>
                    </a:cubicBezTo>
                    <a:cubicBezTo>
                      <a:pt x="3734" y="129"/>
                      <a:pt x="3734" y="66"/>
                      <a:pt x="3734" y="35"/>
                    </a:cubicBezTo>
                    <a:cubicBezTo>
                      <a:pt x="3698" y="25"/>
                      <a:pt x="3661" y="1"/>
                      <a:pt x="36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944650" y="4609475"/>
                <a:ext cx="82550" cy="38000"/>
              </a:xfrm>
              <a:custGeom>
                <a:avLst/>
                <a:gdLst/>
                <a:ahLst/>
                <a:cxnLst/>
                <a:rect l="l" t="t" r="r" b="b"/>
                <a:pathLst>
                  <a:path w="3302" h="1520" extrusionOk="0">
                    <a:moveTo>
                      <a:pt x="3302" y="1"/>
                    </a:moveTo>
                    <a:lnTo>
                      <a:pt x="3302" y="1"/>
                    </a:lnTo>
                    <a:cubicBezTo>
                      <a:pt x="3175" y="11"/>
                      <a:pt x="3059" y="1"/>
                      <a:pt x="2953" y="32"/>
                    </a:cubicBezTo>
                    <a:cubicBezTo>
                      <a:pt x="1952" y="348"/>
                      <a:pt x="1045" y="865"/>
                      <a:pt x="106" y="1276"/>
                    </a:cubicBezTo>
                    <a:cubicBezTo>
                      <a:pt x="0" y="1330"/>
                      <a:pt x="11" y="1414"/>
                      <a:pt x="127" y="1519"/>
                    </a:cubicBezTo>
                    <a:cubicBezTo>
                      <a:pt x="286" y="1456"/>
                      <a:pt x="497" y="1414"/>
                      <a:pt x="654" y="1308"/>
                    </a:cubicBezTo>
                    <a:cubicBezTo>
                      <a:pt x="1076" y="1002"/>
                      <a:pt x="1561" y="855"/>
                      <a:pt x="2036" y="665"/>
                    </a:cubicBezTo>
                    <a:cubicBezTo>
                      <a:pt x="2384" y="528"/>
                      <a:pt x="2732" y="401"/>
                      <a:pt x="3080" y="264"/>
                    </a:cubicBezTo>
                    <a:cubicBezTo>
                      <a:pt x="3175" y="222"/>
                      <a:pt x="3291" y="190"/>
                      <a:pt x="330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97700" y="4900300"/>
                <a:ext cx="97600" cy="25250"/>
              </a:xfrm>
              <a:custGeom>
                <a:avLst/>
                <a:gdLst/>
                <a:ahLst/>
                <a:cxnLst/>
                <a:rect l="l" t="t" r="r" b="b"/>
                <a:pathLst>
                  <a:path w="3904" h="1010" extrusionOk="0">
                    <a:moveTo>
                      <a:pt x="3903" y="0"/>
                    </a:moveTo>
                    <a:cubicBezTo>
                      <a:pt x="2827" y="0"/>
                      <a:pt x="1888" y="349"/>
                      <a:pt x="929" y="528"/>
                    </a:cubicBezTo>
                    <a:cubicBezTo>
                      <a:pt x="634" y="581"/>
                      <a:pt x="327" y="675"/>
                      <a:pt x="1" y="1003"/>
                    </a:cubicBezTo>
                    <a:cubicBezTo>
                      <a:pt x="48" y="1007"/>
                      <a:pt x="92" y="1010"/>
                      <a:pt x="135" y="1010"/>
                    </a:cubicBezTo>
                    <a:cubicBezTo>
                      <a:pt x="463" y="1010"/>
                      <a:pt x="663" y="878"/>
                      <a:pt x="887" y="813"/>
                    </a:cubicBezTo>
                    <a:cubicBezTo>
                      <a:pt x="1140" y="739"/>
                      <a:pt x="1393" y="686"/>
                      <a:pt x="1656" y="623"/>
                    </a:cubicBezTo>
                    <a:cubicBezTo>
                      <a:pt x="1888" y="570"/>
                      <a:pt x="2120" y="507"/>
                      <a:pt x="2363" y="454"/>
                    </a:cubicBezTo>
                    <a:cubicBezTo>
                      <a:pt x="2616" y="401"/>
                      <a:pt x="2891" y="380"/>
                      <a:pt x="3144" y="296"/>
                    </a:cubicBezTo>
                    <a:cubicBezTo>
                      <a:pt x="3365" y="211"/>
                      <a:pt x="3671" y="338"/>
                      <a:pt x="390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536500" y="4669325"/>
                <a:ext cx="36400" cy="88075"/>
              </a:xfrm>
              <a:custGeom>
                <a:avLst/>
                <a:gdLst/>
                <a:ahLst/>
                <a:cxnLst/>
                <a:rect l="l" t="t" r="r" b="b"/>
                <a:pathLst>
                  <a:path w="1456" h="3523" extrusionOk="0">
                    <a:moveTo>
                      <a:pt x="0" y="0"/>
                    </a:moveTo>
                    <a:lnTo>
                      <a:pt x="0" y="0"/>
                    </a:lnTo>
                    <a:cubicBezTo>
                      <a:pt x="21" y="127"/>
                      <a:pt x="32" y="253"/>
                      <a:pt x="74" y="370"/>
                    </a:cubicBezTo>
                    <a:cubicBezTo>
                      <a:pt x="148" y="602"/>
                      <a:pt x="274" y="823"/>
                      <a:pt x="317" y="1055"/>
                    </a:cubicBezTo>
                    <a:cubicBezTo>
                      <a:pt x="391" y="1593"/>
                      <a:pt x="612" y="2067"/>
                      <a:pt x="802" y="2564"/>
                    </a:cubicBezTo>
                    <a:cubicBezTo>
                      <a:pt x="928" y="2901"/>
                      <a:pt x="1129" y="3175"/>
                      <a:pt x="1413" y="3523"/>
                    </a:cubicBezTo>
                    <a:cubicBezTo>
                      <a:pt x="1456" y="3080"/>
                      <a:pt x="1171" y="2890"/>
                      <a:pt x="1097" y="2606"/>
                    </a:cubicBezTo>
                    <a:cubicBezTo>
                      <a:pt x="1013" y="2310"/>
                      <a:pt x="865" y="2025"/>
                      <a:pt x="770" y="1741"/>
                    </a:cubicBezTo>
                    <a:cubicBezTo>
                      <a:pt x="665" y="1425"/>
                      <a:pt x="581" y="1097"/>
                      <a:pt x="464" y="792"/>
                    </a:cubicBezTo>
                    <a:cubicBezTo>
                      <a:pt x="370" y="507"/>
                      <a:pt x="359"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763000" y="4824625"/>
                <a:ext cx="19000" cy="91800"/>
              </a:xfrm>
              <a:custGeom>
                <a:avLst/>
                <a:gdLst/>
                <a:ahLst/>
                <a:cxnLst/>
                <a:rect l="l" t="t" r="r" b="b"/>
                <a:pathLst>
                  <a:path w="760" h="3672" extrusionOk="0">
                    <a:moveTo>
                      <a:pt x="52" y="1"/>
                    </a:moveTo>
                    <a:cubicBezTo>
                      <a:pt x="0" y="580"/>
                      <a:pt x="380" y="2774"/>
                      <a:pt x="717" y="3671"/>
                    </a:cubicBezTo>
                    <a:cubicBezTo>
                      <a:pt x="760" y="3259"/>
                      <a:pt x="369" y="812"/>
                      <a:pt x="158" y="43"/>
                    </a:cubicBezTo>
                    <a:cubicBezTo>
                      <a:pt x="158" y="22"/>
                      <a:pt x="95" y="11"/>
                      <a:pt x="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76350" y="5085125"/>
                <a:ext cx="37975" cy="88500"/>
              </a:xfrm>
              <a:custGeom>
                <a:avLst/>
                <a:gdLst/>
                <a:ahLst/>
                <a:cxnLst/>
                <a:rect l="l" t="t" r="r" b="b"/>
                <a:pathLst>
                  <a:path w="1519" h="3540" extrusionOk="0">
                    <a:moveTo>
                      <a:pt x="159" y="1"/>
                    </a:moveTo>
                    <a:cubicBezTo>
                      <a:pt x="0" y="444"/>
                      <a:pt x="42" y="760"/>
                      <a:pt x="127" y="1045"/>
                    </a:cubicBezTo>
                    <a:cubicBezTo>
                      <a:pt x="391" y="1909"/>
                      <a:pt x="760" y="2732"/>
                      <a:pt x="1308" y="3460"/>
                    </a:cubicBezTo>
                    <a:cubicBezTo>
                      <a:pt x="1344" y="3508"/>
                      <a:pt x="1384" y="3539"/>
                      <a:pt x="1425" y="3539"/>
                    </a:cubicBezTo>
                    <a:cubicBezTo>
                      <a:pt x="1456" y="3539"/>
                      <a:pt x="1487" y="3522"/>
                      <a:pt x="1519" y="3481"/>
                    </a:cubicBezTo>
                    <a:cubicBezTo>
                      <a:pt x="454" y="1382"/>
                      <a:pt x="538" y="1625"/>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621675" y="4338400"/>
                <a:ext cx="77775" cy="34850"/>
              </a:xfrm>
              <a:custGeom>
                <a:avLst/>
                <a:gdLst/>
                <a:ahLst/>
                <a:cxnLst/>
                <a:rect l="l" t="t" r="r" b="b"/>
                <a:pathLst>
                  <a:path w="3111" h="1394" extrusionOk="0">
                    <a:moveTo>
                      <a:pt x="2902" y="0"/>
                    </a:moveTo>
                    <a:cubicBezTo>
                      <a:pt x="2898" y="0"/>
                      <a:pt x="2894" y="1"/>
                      <a:pt x="2890" y="2"/>
                    </a:cubicBezTo>
                    <a:cubicBezTo>
                      <a:pt x="1866" y="328"/>
                      <a:pt x="875" y="719"/>
                      <a:pt x="0" y="1394"/>
                    </a:cubicBezTo>
                    <a:cubicBezTo>
                      <a:pt x="85" y="1383"/>
                      <a:pt x="169" y="1394"/>
                      <a:pt x="242" y="1362"/>
                    </a:cubicBezTo>
                    <a:cubicBezTo>
                      <a:pt x="643" y="1183"/>
                      <a:pt x="1044" y="993"/>
                      <a:pt x="1445" y="824"/>
                    </a:cubicBezTo>
                    <a:cubicBezTo>
                      <a:pt x="1888" y="634"/>
                      <a:pt x="2352" y="466"/>
                      <a:pt x="2806" y="286"/>
                    </a:cubicBezTo>
                    <a:cubicBezTo>
                      <a:pt x="2890" y="255"/>
                      <a:pt x="2974" y="180"/>
                      <a:pt x="3111" y="96"/>
                    </a:cubicBezTo>
                    <a:cubicBezTo>
                      <a:pt x="3006" y="48"/>
                      <a:pt x="2944" y="0"/>
                      <a:pt x="29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90850" y="4883100"/>
                <a:ext cx="81250" cy="19600"/>
              </a:xfrm>
              <a:custGeom>
                <a:avLst/>
                <a:gdLst/>
                <a:ahLst/>
                <a:cxnLst/>
                <a:rect l="l" t="t" r="r" b="b"/>
                <a:pathLst>
                  <a:path w="3250" h="784" extrusionOk="0">
                    <a:moveTo>
                      <a:pt x="3015" y="0"/>
                    </a:moveTo>
                    <a:cubicBezTo>
                      <a:pt x="2943" y="0"/>
                      <a:pt x="2873" y="3"/>
                      <a:pt x="2806" y="13"/>
                    </a:cubicBezTo>
                    <a:cubicBezTo>
                      <a:pt x="1878" y="203"/>
                      <a:pt x="939" y="309"/>
                      <a:pt x="32" y="583"/>
                    </a:cubicBezTo>
                    <a:cubicBezTo>
                      <a:pt x="22" y="583"/>
                      <a:pt x="11" y="615"/>
                      <a:pt x="11" y="636"/>
                    </a:cubicBezTo>
                    <a:cubicBezTo>
                      <a:pt x="1" y="657"/>
                      <a:pt x="11" y="678"/>
                      <a:pt x="32" y="784"/>
                    </a:cubicBezTo>
                    <a:cubicBezTo>
                      <a:pt x="1108" y="573"/>
                      <a:pt x="2141" y="362"/>
                      <a:pt x="3175" y="161"/>
                    </a:cubicBezTo>
                    <a:cubicBezTo>
                      <a:pt x="3196" y="151"/>
                      <a:pt x="3217" y="88"/>
                      <a:pt x="3249" y="3"/>
                    </a:cubicBezTo>
                    <a:cubicBezTo>
                      <a:pt x="3168" y="3"/>
                      <a:pt x="3090" y="0"/>
                      <a:pt x="301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902450" y="4967800"/>
                <a:ext cx="31150" cy="77000"/>
              </a:xfrm>
              <a:custGeom>
                <a:avLst/>
                <a:gdLst/>
                <a:ahLst/>
                <a:cxnLst/>
                <a:rect l="l" t="t" r="r" b="b"/>
                <a:pathLst>
                  <a:path w="1246" h="3080" extrusionOk="0">
                    <a:moveTo>
                      <a:pt x="12" y="0"/>
                    </a:moveTo>
                    <a:lnTo>
                      <a:pt x="12" y="0"/>
                    </a:lnTo>
                    <a:cubicBezTo>
                      <a:pt x="22" y="243"/>
                      <a:pt x="1" y="412"/>
                      <a:pt x="54" y="549"/>
                    </a:cubicBezTo>
                    <a:cubicBezTo>
                      <a:pt x="328" y="1361"/>
                      <a:pt x="645" y="2152"/>
                      <a:pt x="1024" y="3080"/>
                    </a:cubicBezTo>
                    <a:cubicBezTo>
                      <a:pt x="1245" y="2711"/>
                      <a:pt x="1067" y="2531"/>
                      <a:pt x="1003" y="2342"/>
                    </a:cubicBezTo>
                    <a:cubicBezTo>
                      <a:pt x="950" y="2152"/>
                      <a:pt x="866" y="1973"/>
                      <a:pt x="792" y="1783"/>
                    </a:cubicBezTo>
                    <a:cubicBezTo>
                      <a:pt x="718" y="1582"/>
                      <a:pt x="634" y="1371"/>
                      <a:pt x="549" y="1171"/>
                    </a:cubicBezTo>
                    <a:cubicBezTo>
                      <a:pt x="486" y="981"/>
                      <a:pt x="423" y="792"/>
                      <a:pt x="338" y="612"/>
                    </a:cubicBezTo>
                    <a:cubicBezTo>
                      <a:pt x="254" y="433"/>
                      <a:pt x="244" y="211"/>
                      <a:pt x="1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802275" y="4703875"/>
                <a:ext cx="10025" cy="83600"/>
              </a:xfrm>
              <a:custGeom>
                <a:avLst/>
                <a:gdLst/>
                <a:ahLst/>
                <a:cxnLst/>
                <a:rect l="l" t="t" r="r" b="b"/>
                <a:pathLst>
                  <a:path w="401" h="3344" extrusionOk="0">
                    <a:moveTo>
                      <a:pt x="243" y="0"/>
                    </a:moveTo>
                    <a:cubicBezTo>
                      <a:pt x="85" y="453"/>
                      <a:pt x="0" y="2457"/>
                      <a:pt x="117" y="3343"/>
                    </a:cubicBezTo>
                    <a:cubicBezTo>
                      <a:pt x="296" y="2774"/>
                      <a:pt x="401" y="960"/>
                      <a:pt x="338" y="53"/>
                    </a:cubicBezTo>
                    <a:cubicBezTo>
                      <a:pt x="338" y="32"/>
                      <a:pt x="274" y="21"/>
                      <a:pt x="24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987625" y="4754500"/>
                <a:ext cx="14000" cy="91250"/>
              </a:xfrm>
              <a:custGeom>
                <a:avLst/>
                <a:gdLst/>
                <a:ahLst/>
                <a:cxnLst/>
                <a:rect l="l" t="t" r="r" b="b"/>
                <a:pathLst>
                  <a:path w="560" h="3650" extrusionOk="0">
                    <a:moveTo>
                      <a:pt x="128" y="0"/>
                    </a:moveTo>
                    <a:cubicBezTo>
                      <a:pt x="53" y="169"/>
                      <a:pt x="1" y="232"/>
                      <a:pt x="11" y="275"/>
                    </a:cubicBezTo>
                    <a:cubicBezTo>
                      <a:pt x="117" y="1350"/>
                      <a:pt x="233" y="2415"/>
                      <a:pt x="349" y="3491"/>
                    </a:cubicBezTo>
                    <a:cubicBezTo>
                      <a:pt x="360" y="3544"/>
                      <a:pt x="423" y="3586"/>
                      <a:pt x="465" y="3650"/>
                    </a:cubicBezTo>
                    <a:cubicBezTo>
                      <a:pt x="560" y="3196"/>
                      <a:pt x="391" y="1234"/>
                      <a:pt x="1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554950" y="4613425"/>
                <a:ext cx="12425" cy="78600"/>
              </a:xfrm>
              <a:custGeom>
                <a:avLst/>
                <a:gdLst/>
                <a:ahLst/>
                <a:cxnLst/>
                <a:rect l="l" t="t" r="r" b="b"/>
                <a:pathLst>
                  <a:path w="497" h="3144" extrusionOk="0">
                    <a:moveTo>
                      <a:pt x="64" y="0"/>
                    </a:moveTo>
                    <a:lnTo>
                      <a:pt x="64" y="0"/>
                    </a:lnTo>
                    <a:cubicBezTo>
                      <a:pt x="0" y="1097"/>
                      <a:pt x="148" y="2100"/>
                      <a:pt x="328" y="3091"/>
                    </a:cubicBezTo>
                    <a:cubicBezTo>
                      <a:pt x="328" y="3112"/>
                      <a:pt x="401" y="3122"/>
                      <a:pt x="443" y="3143"/>
                    </a:cubicBezTo>
                    <a:cubicBezTo>
                      <a:pt x="464" y="3080"/>
                      <a:pt x="497" y="3017"/>
                      <a:pt x="486" y="2954"/>
                    </a:cubicBezTo>
                    <a:cubicBezTo>
                      <a:pt x="412" y="2036"/>
                      <a:pt x="328" y="1108"/>
                      <a:pt x="232" y="180"/>
                    </a:cubicBezTo>
                    <a:cubicBezTo>
                      <a:pt x="232" y="138"/>
                      <a:pt x="159" y="106"/>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569725" y="4286900"/>
                <a:ext cx="70675" cy="30975"/>
              </a:xfrm>
              <a:custGeom>
                <a:avLst/>
                <a:gdLst/>
                <a:ahLst/>
                <a:cxnLst/>
                <a:rect l="l" t="t" r="r" b="b"/>
                <a:pathLst>
                  <a:path w="2827" h="1239" extrusionOk="0">
                    <a:moveTo>
                      <a:pt x="2737" y="1"/>
                    </a:moveTo>
                    <a:cubicBezTo>
                      <a:pt x="2386" y="1"/>
                      <a:pt x="2084" y="164"/>
                      <a:pt x="1783" y="300"/>
                    </a:cubicBezTo>
                    <a:cubicBezTo>
                      <a:pt x="1382" y="480"/>
                      <a:pt x="981" y="669"/>
                      <a:pt x="581" y="848"/>
                    </a:cubicBezTo>
                    <a:cubicBezTo>
                      <a:pt x="433" y="912"/>
                      <a:pt x="285" y="965"/>
                      <a:pt x="148" y="1028"/>
                    </a:cubicBezTo>
                    <a:cubicBezTo>
                      <a:pt x="74" y="1070"/>
                      <a:pt x="0" y="1133"/>
                      <a:pt x="95" y="1239"/>
                    </a:cubicBezTo>
                    <a:cubicBezTo>
                      <a:pt x="633" y="1144"/>
                      <a:pt x="2173" y="490"/>
                      <a:pt x="2827" y="5"/>
                    </a:cubicBezTo>
                    <a:cubicBezTo>
                      <a:pt x="2796" y="2"/>
                      <a:pt x="2766" y="1"/>
                      <a:pt x="273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077000" y="4687350"/>
                <a:ext cx="75450" cy="26025"/>
              </a:xfrm>
              <a:custGeom>
                <a:avLst/>
                <a:gdLst/>
                <a:ahLst/>
                <a:cxnLst/>
                <a:rect l="l" t="t" r="r" b="b"/>
                <a:pathLst>
                  <a:path w="3018" h="1041" extrusionOk="0">
                    <a:moveTo>
                      <a:pt x="2755" y="1"/>
                    </a:moveTo>
                    <a:cubicBezTo>
                      <a:pt x="2700" y="1"/>
                      <a:pt x="2651" y="4"/>
                      <a:pt x="2606" y="18"/>
                    </a:cubicBezTo>
                    <a:cubicBezTo>
                      <a:pt x="2311" y="113"/>
                      <a:pt x="2026" y="261"/>
                      <a:pt x="1731" y="313"/>
                    </a:cubicBezTo>
                    <a:cubicBezTo>
                      <a:pt x="1203" y="408"/>
                      <a:pt x="718" y="629"/>
                      <a:pt x="233" y="809"/>
                    </a:cubicBezTo>
                    <a:cubicBezTo>
                      <a:pt x="138" y="851"/>
                      <a:pt x="75" y="936"/>
                      <a:pt x="1" y="1009"/>
                    </a:cubicBezTo>
                    <a:cubicBezTo>
                      <a:pt x="77" y="1031"/>
                      <a:pt x="147" y="1041"/>
                      <a:pt x="213" y="1041"/>
                    </a:cubicBezTo>
                    <a:cubicBezTo>
                      <a:pt x="303" y="1041"/>
                      <a:pt x="386" y="1023"/>
                      <a:pt x="465" y="999"/>
                    </a:cubicBezTo>
                    <a:cubicBezTo>
                      <a:pt x="1130" y="767"/>
                      <a:pt x="1752" y="439"/>
                      <a:pt x="2459" y="334"/>
                    </a:cubicBezTo>
                    <a:cubicBezTo>
                      <a:pt x="2648" y="313"/>
                      <a:pt x="2838" y="250"/>
                      <a:pt x="3017" y="7"/>
                    </a:cubicBezTo>
                    <a:cubicBezTo>
                      <a:pt x="2914" y="7"/>
                      <a:pt x="2829" y="1"/>
                      <a:pt x="275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880575" y="4708100"/>
                <a:ext cx="5850" cy="77525"/>
              </a:xfrm>
              <a:custGeom>
                <a:avLst/>
                <a:gdLst/>
                <a:ahLst/>
                <a:cxnLst/>
                <a:rect l="l" t="t" r="r" b="b"/>
                <a:pathLst>
                  <a:path w="234" h="3101" extrusionOk="0">
                    <a:moveTo>
                      <a:pt x="95" y="0"/>
                    </a:moveTo>
                    <a:cubicBezTo>
                      <a:pt x="64" y="31"/>
                      <a:pt x="1" y="52"/>
                      <a:pt x="1" y="74"/>
                    </a:cubicBezTo>
                    <a:lnTo>
                      <a:pt x="32" y="2795"/>
                    </a:lnTo>
                    <a:cubicBezTo>
                      <a:pt x="43" y="2890"/>
                      <a:pt x="85" y="2984"/>
                      <a:pt x="106" y="3101"/>
                    </a:cubicBezTo>
                    <a:cubicBezTo>
                      <a:pt x="180" y="3048"/>
                      <a:pt x="233" y="3027"/>
                      <a:pt x="233" y="2995"/>
                    </a:cubicBezTo>
                    <a:cubicBezTo>
                      <a:pt x="222" y="2025"/>
                      <a:pt x="212" y="1055"/>
                      <a:pt x="191" y="84"/>
                    </a:cubicBezTo>
                    <a:cubicBezTo>
                      <a:pt x="191" y="52"/>
                      <a:pt x="128" y="31"/>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417425" y="5013150"/>
                <a:ext cx="73325" cy="5525"/>
              </a:xfrm>
              <a:custGeom>
                <a:avLst/>
                <a:gdLst/>
                <a:ahLst/>
                <a:cxnLst/>
                <a:rect l="l" t="t" r="r" b="b"/>
                <a:pathLst>
                  <a:path w="2933" h="221" extrusionOk="0">
                    <a:moveTo>
                      <a:pt x="137" y="0"/>
                    </a:moveTo>
                    <a:cubicBezTo>
                      <a:pt x="106" y="0"/>
                      <a:pt x="73" y="85"/>
                      <a:pt x="0" y="180"/>
                    </a:cubicBezTo>
                    <a:cubicBezTo>
                      <a:pt x="401" y="210"/>
                      <a:pt x="792" y="221"/>
                      <a:pt x="1184" y="221"/>
                    </a:cubicBezTo>
                    <a:cubicBezTo>
                      <a:pt x="1751" y="221"/>
                      <a:pt x="2321" y="198"/>
                      <a:pt x="2932" y="180"/>
                    </a:cubicBezTo>
                    <a:cubicBezTo>
                      <a:pt x="2773" y="53"/>
                      <a:pt x="2742" y="0"/>
                      <a:pt x="271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181700" y="4817425"/>
                <a:ext cx="73850" cy="29050"/>
              </a:xfrm>
              <a:custGeom>
                <a:avLst/>
                <a:gdLst/>
                <a:ahLst/>
                <a:cxnLst/>
                <a:rect l="l" t="t" r="r" b="b"/>
                <a:pathLst>
                  <a:path w="2954" h="1162" extrusionOk="0">
                    <a:moveTo>
                      <a:pt x="2898" y="1"/>
                    </a:moveTo>
                    <a:cubicBezTo>
                      <a:pt x="2895" y="1"/>
                      <a:pt x="2892" y="2"/>
                      <a:pt x="2890" y="4"/>
                    </a:cubicBezTo>
                    <a:cubicBezTo>
                      <a:pt x="1951" y="320"/>
                      <a:pt x="1013" y="636"/>
                      <a:pt x="74" y="964"/>
                    </a:cubicBezTo>
                    <a:cubicBezTo>
                      <a:pt x="42" y="974"/>
                      <a:pt x="32" y="1058"/>
                      <a:pt x="0" y="1133"/>
                    </a:cubicBezTo>
                    <a:cubicBezTo>
                      <a:pt x="52" y="1153"/>
                      <a:pt x="98" y="1161"/>
                      <a:pt x="143" y="1161"/>
                    </a:cubicBezTo>
                    <a:cubicBezTo>
                      <a:pt x="235" y="1161"/>
                      <a:pt x="316" y="1126"/>
                      <a:pt x="401" y="1090"/>
                    </a:cubicBezTo>
                    <a:cubicBezTo>
                      <a:pt x="1139" y="805"/>
                      <a:pt x="1878" y="510"/>
                      <a:pt x="2616" y="215"/>
                    </a:cubicBezTo>
                    <a:cubicBezTo>
                      <a:pt x="2727" y="164"/>
                      <a:pt x="2829" y="84"/>
                      <a:pt x="2930" y="12"/>
                    </a:cubicBezTo>
                    <a:lnTo>
                      <a:pt x="2930" y="12"/>
                    </a:lnTo>
                    <a:cubicBezTo>
                      <a:pt x="2938" y="17"/>
                      <a:pt x="2946" y="21"/>
                      <a:pt x="2953" y="25"/>
                    </a:cubicBezTo>
                    <a:lnTo>
                      <a:pt x="2942" y="4"/>
                    </a:lnTo>
                    <a:cubicBezTo>
                      <a:pt x="2938" y="7"/>
                      <a:pt x="2934" y="9"/>
                      <a:pt x="2930" y="12"/>
                    </a:cubicBezTo>
                    <a:lnTo>
                      <a:pt x="2930" y="12"/>
                    </a:lnTo>
                    <a:cubicBezTo>
                      <a:pt x="2918" y="6"/>
                      <a:pt x="2906" y="1"/>
                      <a:pt x="289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787775" y="4852825"/>
                <a:ext cx="16100" cy="69400"/>
              </a:xfrm>
              <a:custGeom>
                <a:avLst/>
                <a:gdLst/>
                <a:ahLst/>
                <a:cxnLst/>
                <a:rect l="l" t="t" r="r" b="b"/>
                <a:pathLst>
                  <a:path w="644" h="2776" extrusionOk="0">
                    <a:moveTo>
                      <a:pt x="64" y="1"/>
                    </a:moveTo>
                    <a:cubicBezTo>
                      <a:pt x="43" y="54"/>
                      <a:pt x="1" y="117"/>
                      <a:pt x="11" y="170"/>
                    </a:cubicBezTo>
                    <a:cubicBezTo>
                      <a:pt x="169" y="1045"/>
                      <a:pt x="317" y="1931"/>
                      <a:pt x="601" y="2775"/>
                    </a:cubicBezTo>
                    <a:cubicBezTo>
                      <a:pt x="643" y="1931"/>
                      <a:pt x="390" y="1130"/>
                      <a:pt x="254" y="317"/>
                    </a:cubicBezTo>
                    <a:cubicBezTo>
                      <a:pt x="243" y="212"/>
                      <a:pt x="233" y="54"/>
                      <a:pt x="6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064875" y="5053750"/>
                <a:ext cx="26925" cy="61725"/>
              </a:xfrm>
              <a:custGeom>
                <a:avLst/>
                <a:gdLst/>
                <a:ahLst/>
                <a:cxnLst/>
                <a:rect l="l" t="t" r="r" b="b"/>
                <a:pathLst>
                  <a:path w="1077" h="2469" extrusionOk="0">
                    <a:moveTo>
                      <a:pt x="64" y="0"/>
                    </a:moveTo>
                    <a:cubicBezTo>
                      <a:pt x="43" y="85"/>
                      <a:pt x="1" y="138"/>
                      <a:pt x="12" y="159"/>
                    </a:cubicBezTo>
                    <a:cubicBezTo>
                      <a:pt x="286" y="886"/>
                      <a:pt x="560" y="1615"/>
                      <a:pt x="834" y="2332"/>
                    </a:cubicBezTo>
                    <a:cubicBezTo>
                      <a:pt x="855" y="2384"/>
                      <a:pt x="919" y="2426"/>
                      <a:pt x="961" y="2468"/>
                    </a:cubicBezTo>
                    <a:cubicBezTo>
                      <a:pt x="1003" y="2458"/>
                      <a:pt x="1034" y="2437"/>
                      <a:pt x="1076" y="2426"/>
                    </a:cubicBezTo>
                    <a:cubicBezTo>
                      <a:pt x="1055" y="2332"/>
                      <a:pt x="1045" y="2226"/>
                      <a:pt x="1013" y="2131"/>
                    </a:cubicBezTo>
                    <a:cubicBezTo>
                      <a:pt x="834" y="1657"/>
                      <a:pt x="644" y="1182"/>
                      <a:pt x="465" y="708"/>
                    </a:cubicBezTo>
                    <a:cubicBezTo>
                      <a:pt x="391" y="518"/>
                      <a:pt x="328" y="328"/>
                      <a:pt x="244" y="148"/>
                    </a:cubicBezTo>
                    <a:cubicBezTo>
                      <a:pt x="223" y="85"/>
                      <a:pt x="138" y="54"/>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298500" y="5098850"/>
                <a:ext cx="23225" cy="61975"/>
              </a:xfrm>
              <a:custGeom>
                <a:avLst/>
                <a:gdLst/>
                <a:ahLst/>
                <a:cxnLst/>
                <a:rect l="l" t="t" r="r" b="b"/>
                <a:pathLst>
                  <a:path w="929" h="2479" extrusionOk="0">
                    <a:moveTo>
                      <a:pt x="95" y="0"/>
                    </a:moveTo>
                    <a:cubicBezTo>
                      <a:pt x="53" y="53"/>
                      <a:pt x="0" y="85"/>
                      <a:pt x="11" y="106"/>
                    </a:cubicBezTo>
                    <a:cubicBezTo>
                      <a:pt x="201" y="791"/>
                      <a:pt x="306" y="1498"/>
                      <a:pt x="633" y="2131"/>
                    </a:cubicBezTo>
                    <a:cubicBezTo>
                      <a:pt x="707" y="2257"/>
                      <a:pt x="802" y="2363"/>
                      <a:pt x="897" y="2478"/>
                    </a:cubicBezTo>
                    <a:cubicBezTo>
                      <a:pt x="928" y="2300"/>
                      <a:pt x="897" y="2152"/>
                      <a:pt x="855" y="2014"/>
                    </a:cubicBezTo>
                    <a:cubicBezTo>
                      <a:pt x="633" y="1382"/>
                      <a:pt x="316" y="791"/>
                      <a:pt x="222" y="127"/>
                    </a:cubicBezTo>
                    <a:cubicBezTo>
                      <a:pt x="211" y="85"/>
                      <a:pt x="138" y="43"/>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438750" y="5026925"/>
                <a:ext cx="58850" cy="6275"/>
              </a:xfrm>
              <a:custGeom>
                <a:avLst/>
                <a:gdLst/>
                <a:ahLst/>
                <a:cxnLst/>
                <a:rect l="l" t="t" r="r" b="b"/>
                <a:pathLst>
                  <a:path w="2354" h="251" extrusionOk="0">
                    <a:moveTo>
                      <a:pt x="1041" y="0"/>
                    </a:moveTo>
                    <a:cubicBezTo>
                      <a:pt x="593" y="0"/>
                      <a:pt x="202" y="48"/>
                      <a:pt x="1" y="145"/>
                    </a:cubicBezTo>
                    <a:cubicBezTo>
                      <a:pt x="75" y="177"/>
                      <a:pt x="117" y="220"/>
                      <a:pt x="170" y="220"/>
                    </a:cubicBezTo>
                    <a:cubicBezTo>
                      <a:pt x="856" y="241"/>
                      <a:pt x="1541" y="251"/>
                      <a:pt x="2227" y="251"/>
                    </a:cubicBezTo>
                    <a:cubicBezTo>
                      <a:pt x="2269" y="251"/>
                      <a:pt x="2300" y="177"/>
                      <a:pt x="2353" y="124"/>
                    </a:cubicBezTo>
                    <a:cubicBezTo>
                      <a:pt x="1938" y="42"/>
                      <a:pt x="1464" y="0"/>
                      <a:pt x="104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653025" y="4466300"/>
                <a:ext cx="12150" cy="68050"/>
              </a:xfrm>
              <a:custGeom>
                <a:avLst/>
                <a:gdLst/>
                <a:ahLst/>
                <a:cxnLst/>
                <a:rect l="l" t="t" r="r" b="b"/>
                <a:pathLst>
                  <a:path w="486" h="2722" extrusionOk="0">
                    <a:moveTo>
                      <a:pt x="328" y="0"/>
                    </a:moveTo>
                    <a:lnTo>
                      <a:pt x="328" y="0"/>
                    </a:lnTo>
                    <a:cubicBezTo>
                      <a:pt x="296" y="21"/>
                      <a:pt x="244" y="43"/>
                      <a:pt x="233" y="75"/>
                    </a:cubicBezTo>
                    <a:cubicBezTo>
                      <a:pt x="148" y="928"/>
                      <a:pt x="75" y="1783"/>
                      <a:pt x="1" y="2637"/>
                    </a:cubicBezTo>
                    <a:cubicBezTo>
                      <a:pt x="1" y="2669"/>
                      <a:pt x="54" y="2690"/>
                      <a:pt x="85" y="2721"/>
                    </a:cubicBezTo>
                    <a:cubicBezTo>
                      <a:pt x="338" y="2205"/>
                      <a:pt x="486" y="518"/>
                      <a:pt x="3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573400" y="4390350"/>
                <a:ext cx="7675" cy="76250"/>
              </a:xfrm>
              <a:custGeom>
                <a:avLst/>
                <a:gdLst/>
                <a:ahLst/>
                <a:cxnLst/>
                <a:rect l="l" t="t" r="r" b="b"/>
                <a:pathLst>
                  <a:path w="307" h="3050" extrusionOk="0">
                    <a:moveTo>
                      <a:pt x="117" y="1"/>
                    </a:moveTo>
                    <a:cubicBezTo>
                      <a:pt x="120" y="6"/>
                      <a:pt x="123" y="11"/>
                      <a:pt x="126" y="16"/>
                    </a:cubicBezTo>
                    <a:lnTo>
                      <a:pt x="126" y="16"/>
                    </a:lnTo>
                    <a:cubicBezTo>
                      <a:pt x="130" y="11"/>
                      <a:pt x="134" y="6"/>
                      <a:pt x="138" y="1"/>
                    </a:cubicBezTo>
                    <a:close/>
                    <a:moveTo>
                      <a:pt x="126" y="16"/>
                    </a:moveTo>
                    <a:cubicBezTo>
                      <a:pt x="85" y="66"/>
                      <a:pt x="33" y="122"/>
                      <a:pt x="33" y="170"/>
                    </a:cubicBezTo>
                    <a:lnTo>
                      <a:pt x="1" y="2891"/>
                    </a:lnTo>
                    <a:cubicBezTo>
                      <a:pt x="1" y="2944"/>
                      <a:pt x="64" y="2986"/>
                      <a:pt x="96" y="3049"/>
                    </a:cubicBezTo>
                    <a:cubicBezTo>
                      <a:pt x="138" y="2996"/>
                      <a:pt x="191" y="2975"/>
                      <a:pt x="191" y="2944"/>
                    </a:cubicBezTo>
                    <a:cubicBezTo>
                      <a:pt x="307" y="2037"/>
                      <a:pt x="296" y="1130"/>
                      <a:pt x="244" y="223"/>
                    </a:cubicBezTo>
                    <a:cubicBezTo>
                      <a:pt x="233" y="154"/>
                      <a:pt x="169" y="85"/>
                      <a:pt x="126" y="1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651450" y="4737100"/>
                <a:ext cx="15325" cy="59325"/>
              </a:xfrm>
              <a:custGeom>
                <a:avLst/>
                <a:gdLst/>
                <a:ahLst/>
                <a:cxnLst/>
                <a:rect l="l" t="t" r="r" b="b"/>
                <a:pathLst>
                  <a:path w="613" h="2373" extrusionOk="0">
                    <a:moveTo>
                      <a:pt x="1" y="0"/>
                    </a:moveTo>
                    <a:lnTo>
                      <a:pt x="1" y="0"/>
                    </a:lnTo>
                    <a:cubicBezTo>
                      <a:pt x="75" y="844"/>
                      <a:pt x="296" y="1592"/>
                      <a:pt x="359" y="2373"/>
                    </a:cubicBezTo>
                    <a:cubicBezTo>
                      <a:pt x="433" y="2363"/>
                      <a:pt x="507" y="2352"/>
                      <a:pt x="507" y="2342"/>
                    </a:cubicBezTo>
                    <a:cubicBezTo>
                      <a:pt x="612" y="1582"/>
                      <a:pt x="307" y="875"/>
                      <a:pt x="190" y="148"/>
                    </a:cubicBezTo>
                    <a:cubicBezTo>
                      <a:pt x="190" y="106"/>
                      <a:pt x="106" y="74"/>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498875" y="5070850"/>
                <a:ext cx="53025" cy="9300"/>
              </a:xfrm>
              <a:custGeom>
                <a:avLst/>
                <a:gdLst/>
                <a:ahLst/>
                <a:cxnLst/>
                <a:rect l="l" t="t" r="r" b="b"/>
                <a:pathLst>
                  <a:path w="2121" h="372" extrusionOk="0">
                    <a:moveTo>
                      <a:pt x="76" y="1"/>
                    </a:moveTo>
                    <a:cubicBezTo>
                      <a:pt x="48" y="1"/>
                      <a:pt x="20" y="47"/>
                      <a:pt x="1" y="76"/>
                    </a:cubicBezTo>
                    <a:cubicBezTo>
                      <a:pt x="22" y="108"/>
                      <a:pt x="43" y="171"/>
                      <a:pt x="64" y="171"/>
                    </a:cubicBezTo>
                    <a:cubicBezTo>
                      <a:pt x="718" y="245"/>
                      <a:pt x="1372" y="308"/>
                      <a:pt x="2026" y="371"/>
                    </a:cubicBezTo>
                    <a:cubicBezTo>
                      <a:pt x="2047" y="371"/>
                      <a:pt x="2079" y="319"/>
                      <a:pt x="2121" y="277"/>
                    </a:cubicBezTo>
                    <a:cubicBezTo>
                      <a:pt x="2068" y="245"/>
                      <a:pt x="2026" y="181"/>
                      <a:pt x="1973" y="171"/>
                    </a:cubicBezTo>
                    <a:cubicBezTo>
                      <a:pt x="1340" y="108"/>
                      <a:pt x="718" y="55"/>
                      <a:pt x="85" y="2"/>
                    </a:cubicBezTo>
                    <a:cubicBezTo>
                      <a:pt x="82" y="1"/>
                      <a:pt x="79"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158500" y="4884225"/>
                <a:ext cx="11625" cy="54050"/>
              </a:xfrm>
              <a:custGeom>
                <a:avLst/>
                <a:gdLst/>
                <a:ahLst/>
                <a:cxnLst/>
                <a:rect l="l" t="t" r="r" b="b"/>
                <a:pathLst>
                  <a:path w="465" h="2162" extrusionOk="0">
                    <a:moveTo>
                      <a:pt x="42" y="0"/>
                    </a:moveTo>
                    <a:cubicBezTo>
                      <a:pt x="31" y="64"/>
                      <a:pt x="0" y="127"/>
                      <a:pt x="0" y="190"/>
                    </a:cubicBezTo>
                    <a:cubicBezTo>
                      <a:pt x="85" y="812"/>
                      <a:pt x="179" y="1445"/>
                      <a:pt x="274" y="2078"/>
                    </a:cubicBezTo>
                    <a:cubicBezTo>
                      <a:pt x="274" y="2099"/>
                      <a:pt x="369" y="2120"/>
                      <a:pt x="464" y="2162"/>
                    </a:cubicBezTo>
                    <a:cubicBezTo>
                      <a:pt x="369" y="1403"/>
                      <a:pt x="317" y="696"/>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141625" y="4861800"/>
                <a:ext cx="12150" cy="55400"/>
              </a:xfrm>
              <a:custGeom>
                <a:avLst/>
                <a:gdLst/>
                <a:ahLst/>
                <a:cxnLst/>
                <a:rect l="l" t="t" r="r" b="b"/>
                <a:pathLst>
                  <a:path w="486" h="2216" extrusionOk="0">
                    <a:moveTo>
                      <a:pt x="169" y="0"/>
                    </a:moveTo>
                    <a:cubicBezTo>
                      <a:pt x="63" y="85"/>
                      <a:pt x="0" y="106"/>
                      <a:pt x="0" y="127"/>
                    </a:cubicBezTo>
                    <a:cubicBezTo>
                      <a:pt x="10" y="781"/>
                      <a:pt x="179" y="1393"/>
                      <a:pt x="306" y="2025"/>
                    </a:cubicBezTo>
                    <a:cubicBezTo>
                      <a:pt x="306" y="2068"/>
                      <a:pt x="380" y="2110"/>
                      <a:pt x="485" y="2215"/>
                    </a:cubicBezTo>
                    <a:cubicBezTo>
                      <a:pt x="485" y="1435"/>
                      <a:pt x="253" y="760"/>
                      <a:pt x="16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263425" y="4944325"/>
                <a:ext cx="11350" cy="57000"/>
              </a:xfrm>
              <a:custGeom>
                <a:avLst/>
                <a:gdLst/>
                <a:ahLst/>
                <a:cxnLst/>
                <a:rect l="l" t="t" r="r" b="b"/>
                <a:pathLst>
                  <a:path w="454" h="2280" extrusionOk="0">
                    <a:moveTo>
                      <a:pt x="43" y="1"/>
                    </a:moveTo>
                    <a:cubicBezTo>
                      <a:pt x="32" y="74"/>
                      <a:pt x="1" y="159"/>
                      <a:pt x="11" y="233"/>
                    </a:cubicBezTo>
                    <a:cubicBezTo>
                      <a:pt x="85" y="866"/>
                      <a:pt x="170" y="1499"/>
                      <a:pt x="264" y="2142"/>
                    </a:cubicBezTo>
                    <a:cubicBezTo>
                      <a:pt x="264" y="2174"/>
                      <a:pt x="338" y="2205"/>
                      <a:pt x="433" y="2279"/>
                    </a:cubicBezTo>
                    <a:cubicBezTo>
                      <a:pt x="454" y="1467"/>
                      <a:pt x="327" y="739"/>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395525" y="5056925"/>
                <a:ext cx="20850" cy="50625"/>
              </a:xfrm>
              <a:custGeom>
                <a:avLst/>
                <a:gdLst/>
                <a:ahLst/>
                <a:cxnLst/>
                <a:rect l="l" t="t" r="r" b="b"/>
                <a:pathLst>
                  <a:path w="834" h="2025" extrusionOk="0">
                    <a:moveTo>
                      <a:pt x="85" y="0"/>
                    </a:moveTo>
                    <a:cubicBezTo>
                      <a:pt x="42" y="74"/>
                      <a:pt x="0" y="116"/>
                      <a:pt x="11" y="148"/>
                    </a:cubicBezTo>
                    <a:cubicBezTo>
                      <a:pt x="159" y="696"/>
                      <a:pt x="307" y="1245"/>
                      <a:pt x="464" y="1793"/>
                    </a:cubicBezTo>
                    <a:cubicBezTo>
                      <a:pt x="496" y="1867"/>
                      <a:pt x="560" y="1930"/>
                      <a:pt x="623" y="2025"/>
                    </a:cubicBezTo>
                    <a:cubicBezTo>
                      <a:pt x="713" y="1944"/>
                      <a:pt x="766" y="1883"/>
                      <a:pt x="825" y="1832"/>
                    </a:cubicBezTo>
                    <a:lnTo>
                      <a:pt x="825" y="1832"/>
                    </a:lnTo>
                    <a:cubicBezTo>
                      <a:pt x="828" y="1837"/>
                      <a:pt x="831" y="1841"/>
                      <a:pt x="834" y="1846"/>
                    </a:cubicBezTo>
                    <a:lnTo>
                      <a:pt x="834" y="1825"/>
                    </a:lnTo>
                    <a:cubicBezTo>
                      <a:pt x="831" y="1827"/>
                      <a:pt x="828" y="1830"/>
                      <a:pt x="825" y="1832"/>
                    </a:cubicBezTo>
                    <a:lnTo>
                      <a:pt x="825" y="1832"/>
                    </a:lnTo>
                    <a:cubicBezTo>
                      <a:pt x="598" y="1457"/>
                      <a:pt x="432" y="1070"/>
                      <a:pt x="380" y="623"/>
                    </a:cubicBezTo>
                    <a:cubicBezTo>
                      <a:pt x="359" y="391"/>
                      <a:pt x="307" y="159"/>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162175" y="4815075"/>
                <a:ext cx="53300" cy="23025"/>
              </a:xfrm>
              <a:custGeom>
                <a:avLst/>
                <a:gdLst/>
                <a:ahLst/>
                <a:cxnLst/>
                <a:rect l="l" t="t" r="r" b="b"/>
                <a:pathLst>
                  <a:path w="2132" h="921" extrusionOk="0">
                    <a:moveTo>
                      <a:pt x="2025" y="0"/>
                    </a:moveTo>
                    <a:cubicBezTo>
                      <a:pt x="2018" y="0"/>
                      <a:pt x="2011" y="1"/>
                      <a:pt x="2005" y="3"/>
                    </a:cubicBezTo>
                    <a:cubicBezTo>
                      <a:pt x="1403" y="224"/>
                      <a:pt x="813" y="446"/>
                      <a:pt x="212" y="678"/>
                    </a:cubicBezTo>
                    <a:cubicBezTo>
                      <a:pt x="159" y="699"/>
                      <a:pt x="127" y="762"/>
                      <a:pt x="1" y="920"/>
                    </a:cubicBezTo>
                    <a:cubicBezTo>
                      <a:pt x="865" y="774"/>
                      <a:pt x="1504" y="433"/>
                      <a:pt x="2110" y="18"/>
                    </a:cubicBezTo>
                    <a:lnTo>
                      <a:pt x="2110" y="18"/>
                    </a:lnTo>
                    <a:cubicBezTo>
                      <a:pt x="2117" y="20"/>
                      <a:pt x="2124" y="22"/>
                      <a:pt x="2131" y="24"/>
                    </a:cubicBezTo>
                    <a:lnTo>
                      <a:pt x="2131" y="3"/>
                    </a:lnTo>
                    <a:cubicBezTo>
                      <a:pt x="2124" y="8"/>
                      <a:pt x="2117" y="13"/>
                      <a:pt x="2110" y="18"/>
                    </a:cubicBezTo>
                    <a:lnTo>
                      <a:pt x="2110" y="18"/>
                    </a:lnTo>
                    <a:cubicBezTo>
                      <a:pt x="2081" y="10"/>
                      <a:pt x="2050" y="0"/>
                      <a:pt x="20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003450" y="4774525"/>
                <a:ext cx="13475" cy="52775"/>
              </a:xfrm>
              <a:custGeom>
                <a:avLst/>
                <a:gdLst/>
                <a:ahLst/>
                <a:cxnLst/>
                <a:rect l="l" t="t" r="r" b="b"/>
                <a:pathLst>
                  <a:path w="539" h="2111" extrusionOk="0">
                    <a:moveTo>
                      <a:pt x="127" y="1"/>
                    </a:moveTo>
                    <a:lnTo>
                      <a:pt x="127" y="1"/>
                    </a:lnTo>
                    <a:cubicBezTo>
                      <a:pt x="1" y="423"/>
                      <a:pt x="53" y="1002"/>
                      <a:pt x="348" y="1973"/>
                    </a:cubicBezTo>
                    <a:cubicBezTo>
                      <a:pt x="359" y="2015"/>
                      <a:pt x="444" y="2047"/>
                      <a:pt x="538" y="2110"/>
                    </a:cubicBezTo>
                    <a:cubicBezTo>
                      <a:pt x="538" y="1382"/>
                      <a:pt x="275" y="739"/>
                      <a:pt x="233" y="64"/>
                    </a:cubicBezTo>
                    <a:cubicBezTo>
                      <a:pt x="233" y="43"/>
                      <a:pt x="159" y="22"/>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021925" y="4799575"/>
                <a:ext cx="14775" cy="44875"/>
              </a:xfrm>
              <a:custGeom>
                <a:avLst/>
                <a:gdLst/>
                <a:ahLst/>
                <a:cxnLst/>
                <a:rect l="l" t="t" r="r" b="b"/>
                <a:pathLst>
                  <a:path w="591" h="1795" extrusionOk="0">
                    <a:moveTo>
                      <a:pt x="0" y="0"/>
                    </a:moveTo>
                    <a:lnTo>
                      <a:pt x="0" y="0"/>
                    </a:lnTo>
                    <a:cubicBezTo>
                      <a:pt x="137" y="633"/>
                      <a:pt x="242" y="1150"/>
                      <a:pt x="359" y="1657"/>
                    </a:cubicBezTo>
                    <a:cubicBezTo>
                      <a:pt x="379" y="1739"/>
                      <a:pt x="417" y="1794"/>
                      <a:pt x="476" y="1794"/>
                    </a:cubicBezTo>
                    <a:cubicBezTo>
                      <a:pt x="508" y="1794"/>
                      <a:pt x="546" y="1778"/>
                      <a:pt x="591" y="1741"/>
                    </a:cubicBezTo>
                    <a:cubicBezTo>
                      <a:pt x="316" y="222"/>
                      <a:pt x="316" y="22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278975" y="4961475"/>
                <a:ext cx="10850" cy="49575"/>
              </a:xfrm>
              <a:custGeom>
                <a:avLst/>
                <a:gdLst/>
                <a:ahLst/>
                <a:cxnLst/>
                <a:rect l="l" t="t" r="r" b="b"/>
                <a:pathLst>
                  <a:path w="434" h="1983" extrusionOk="0">
                    <a:moveTo>
                      <a:pt x="54" y="0"/>
                    </a:moveTo>
                    <a:cubicBezTo>
                      <a:pt x="43" y="138"/>
                      <a:pt x="1" y="264"/>
                      <a:pt x="12" y="380"/>
                    </a:cubicBezTo>
                    <a:cubicBezTo>
                      <a:pt x="75" y="918"/>
                      <a:pt x="117" y="1467"/>
                      <a:pt x="349" y="1983"/>
                    </a:cubicBezTo>
                    <a:cubicBezTo>
                      <a:pt x="433" y="1340"/>
                      <a:pt x="265" y="707"/>
                      <a:pt x="201" y="74"/>
                    </a:cubicBezTo>
                    <a:cubicBezTo>
                      <a:pt x="201" y="53"/>
                      <a:pt x="138" y="32"/>
                      <a:pt x="5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512325" y="5090125"/>
                <a:ext cx="46700" cy="15625"/>
              </a:xfrm>
              <a:custGeom>
                <a:avLst/>
                <a:gdLst/>
                <a:ahLst/>
                <a:cxnLst/>
                <a:rect l="l" t="t" r="r" b="b"/>
                <a:pathLst>
                  <a:path w="1868" h="625" extrusionOk="0">
                    <a:moveTo>
                      <a:pt x="34" y="1"/>
                    </a:moveTo>
                    <a:cubicBezTo>
                      <a:pt x="23" y="1"/>
                      <a:pt x="12" y="1"/>
                      <a:pt x="1" y="1"/>
                    </a:cubicBezTo>
                    <a:cubicBezTo>
                      <a:pt x="74" y="85"/>
                      <a:pt x="106" y="170"/>
                      <a:pt x="149" y="181"/>
                    </a:cubicBezTo>
                    <a:cubicBezTo>
                      <a:pt x="676" y="338"/>
                      <a:pt x="1213" y="486"/>
                      <a:pt x="1741" y="624"/>
                    </a:cubicBezTo>
                    <a:cubicBezTo>
                      <a:pt x="1742" y="624"/>
                      <a:pt x="1744" y="625"/>
                      <a:pt x="1746" y="625"/>
                    </a:cubicBezTo>
                    <a:cubicBezTo>
                      <a:pt x="1769" y="625"/>
                      <a:pt x="1809" y="576"/>
                      <a:pt x="1867" y="518"/>
                    </a:cubicBezTo>
                    <a:cubicBezTo>
                      <a:pt x="1741" y="455"/>
                      <a:pt x="1635" y="370"/>
                      <a:pt x="1520" y="349"/>
                    </a:cubicBezTo>
                    <a:cubicBezTo>
                      <a:pt x="1033" y="246"/>
                      <a:pt x="588" y="1"/>
                      <a:pt x="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894300" y="4734450"/>
                <a:ext cx="10050" cy="50375"/>
              </a:xfrm>
              <a:custGeom>
                <a:avLst/>
                <a:gdLst/>
                <a:ahLst/>
                <a:cxnLst/>
                <a:rect l="l" t="t" r="r" b="b"/>
                <a:pathLst>
                  <a:path w="402" h="2015" extrusionOk="0">
                    <a:moveTo>
                      <a:pt x="74" y="1"/>
                    </a:moveTo>
                    <a:lnTo>
                      <a:pt x="74" y="1"/>
                    </a:lnTo>
                    <a:cubicBezTo>
                      <a:pt x="0" y="718"/>
                      <a:pt x="148" y="1351"/>
                      <a:pt x="338" y="2015"/>
                    </a:cubicBezTo>
                    <a:cubicBezTo>
                      <a:pt x="359" y="1962"/>
                      <a:pt x="401" y="1909"/>
                      <a:pt x="401" y="1857"/>
                    </a:cubicBezTo>
                    <a:cubicBezTo>
                      <a:pt x="359" y="1287"/>
                      <a:pt x="306" y="718"/>
                      <a:pt x="243" y="159"/>
                    </a:cubicBezTo>
                    <a:cubicBezTo>
                      <a:pt x="243" y="116"/>
                      <a:pt x="169" y="85"/>
                      <a:pt x="7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570250" y="4649275"/>
                <a:ext cx="8975" cy="40900"/>
              </a:xfrm>
              <a:custGeom>
                <a:avLst/>
                <a:gdLst/>
                <a:ahLst/>
                <a:cxnLst/>
                <a:rect l="l" t="t" r="r" b="b"/>
                <a:pathLst>
                  <a:path w="359" h="1636" extrusionOk="0">
                    <a:moveTo>
                      <a:pt x="138" y="1"/>
                    </a:moveTo>
                    <a:cubicBezTo>
                      <a:pt x="0" y="486"/>
                      <a:pt x="159" y="982"/>
                      <a:pt x="169" y="1467"/>
                    </a:cubicBezTo>
                    <a:cubicBezTo>
                      <a:pt x="169" y="1509"/>
                      <a:pt x="243" y="1552"/>
                      <a:pt x="327" y="1636"/>
                    </a:cubicBezTo>
                    <a:cubicBezTo>
                      <a:pt x="338" y="1498"/>
                      <a:pt x="359" y="1414"/>
                      <a:pt x="359" y="1330"/>
                    </a:cubicBezTo>
                    <a:cubicBezTo>
                      <a:pt x="338" y="898"/>
                      <a:pt x="306" y="455"/>
                      <a:pt x="285" y="12"/>
                    </a:cubicBezTo>
                    <a:cubicBezTo>
                      <a:pt x="232" y="12"/>
                      <a:pt x="180" y="1"/>
                      <a:pt x="1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100200" y="5096475"/>
                <a:ext cx="16125" cy="34825"/>
              </a:xfrm>
              <a:custGeom>
                <a:avLst/>
                <a:gdLst/>
                <a:ahLst/>
                <a:cxnLst/>
                <a:rect l="l" t="t" r="r" b="b"/>
                <a:pathLst>
                  <a:path w="645" h="1393" extrusionOk="0">
                    <a:moveTo>
                      <a:pt x="85" y="0"/>
                    </a:moveTo>
                    <a:cubicBezTo>
                      <a:pt x="1" y="370"/>
                      <a:pt x="202" y="907"/>
                      <a:pt x="645" y="1392"/>
                    </a:cubicBezTo>
                    <a:cubicBezTo>
                      <a:pt x="507" y="675"/>
                      <a:pt x="371" y="338"/>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320900" y="5113350"/>
                <a:ext cx="14800" cy="39825"/>
              </a:xfrm>
              <a:custGeom>
                <a:avLst/>
                <a:gdLst/>
                <a:ahLst/>
                <a:cxnLst/>
                <a:rect l="l" t="t" r="r" b="b"/>
                <a:pathLst>
                  <a:path w="592" h="1593" extrusionOk="0">
                    <a:moveTo>
                      <a:pt x="74" y="0"/>
                    </a:moveTo>
                    <a:cubicBezTo>
                      <a:pt x="43" y="63"/>
                      <a:pt x="1" y="105"/>
                      <a:pt x="11" y="138"/>
                    </a:cubicBezTo>
                    <a:cubicBezTo>
                      <a:pt x="117" y="506"/>
                      <a:pt x="233" y="886"/>
                      <a:pt x="349" y="1256"/>
                    </a:cubicBezTo>
                    <a:cubicBezTo>
                      <a:pt x="391" y="1371"/>
                      <a:pt x="391" y="1519"/>
                      <a:pt x="592" y="1593"/>
                    </a:cubicBezTo>
                    <a:cubicBezTo>
                      <a:pt x="402" y="1045"/>
                      <a:pt x="486" y="454"/>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529375" y="4550425"/>
                <a:ext cx="7425" cy="49850"/>
              </a:xfrm>
              <a:custGeom>
                <a:avLst/>
                <a:gdLst/>
                <a:ahLst/>
                <a:cxnLst/>
                <a:rect l="l" t="t" r="r" b="b"/>
                <a:pathLst>
                  <a:path w="297" h="1994" extrusionOk="0">
                    <a:moveTo>
                      <a:pt x="137" y="0"/>
                    </a:moveTo>
                    <a:lnTo>
                      <a:pt x="137" y="0"/>
                    </a:lnTo>
                    <a:cubicBezTo>
                      <a:pt x="1" y="570"/>
                      <a:pt x="11" y="1139"/>
                      <a:pt x="22" y="1709"/>
                    </a:cubicBezTo>
                    <a:cubicBezTo>
                      <a:pt x="22" y="1782"/>
                      <a:pt x="64" y="1856"/>
                      <a:pt x="106" y="1993"/>
                    </a:cubicBezTo>
                    <a:cubicBezTo>
                      <a:pt x="264" y="1508"/>
                      <a:pt x="296" y="580"/>
                      <a:pt x="1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913275" y="4750275"/>
                <a:ext cx="8725" cy="37200"/>
              </a:xfrm>
              <a:custGeom>
                <a:avLst/>
                <a:gdLst/>
                <a:ahLst/>
                <a:cxnLst/>
                <a:rect l="l" t="t" r="r" b="b"/>
                <a:pathLst>
                  <a:path w="349" h="1488" extrusionOk="0">
                    <a:moveTo>
                      <a:pt x="191" y="1"/>
                    </a:moveTo>
                    <a:lnTo>
                      <a:pt x="191" y="1"/>
                    </a:lnTo>
                    <a:cubicBezTo>
                      <a:pt x="11" y="454"/>
                      <a:pt x="1" y="707"/>
                      <a:pt x="137" y="1487"/>
                    </a:cubicBezTo>
                    <a:cubicBezTo>
                      <a:pt x="338" y="887"/>
                      <a:pt x="348" y="285"/>
                      <a:pt x="1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509950" y="5133125"/>
                <a:ext cx="17950" cy="30600"/>
              </a:xfrm>
              <a:custGeom>
                <a:avLst/>
                <a:gdLst/>
                <a:ahLst/>
                <a:cxnLst/>
                <a:rect l="l" t="t" r="r" b="b"/>
                <a:pathLst>
                  <a:path w="718" h="1224" extrusionOk="0">
                    <a:moveTo>
                      <a:pt x="1" y="0"/>
                    </a:moveTo>
                    <a:lnTo>
                      <a:pt x="1" y="0"/>
                    </a:lnTo>
                    <a:cubicBezTo>
                      <a:pt x="169" y="401"/>
                      <a:pt x="233" y="854"/>
                      <a:pt x="718" y="1224"/>
                    </a:cubicBezTo>
                    <a:cubicBezTo>
                      <a:pt x="602" y="654"/>
                      <a:pt x="359" y="296"/>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943150" y="5031875"/>
                <a:ext cx="15500" cy="28500"/>
              </a:xfrm>
              <a:custGeom>
                <a:avLst/>
                <a:gdLst/>
                <a:ahLst/>
                <a:cxnLst/>
                <a:rect l="l" t="t" r="r" b="b"/>
                <a:pathLst>
                  <a:path w="620" h="1140" extrusionOk="0">
                    <a:moveTo>
                      <a:pt x="60" y="1"/>
                    </a:moveTo>
                    <a:cubicBezTo>
                      <a:pt x="67" y="7"/>
                      <a:pt x="73" y="13"/>
                      <a:pt x="80" y="19"/>
                    </a:cubicBezTo>
                    <a:lnTo>
                      <a:pt x="80" y="19"/>
                    </a:lnTo>
                    <a:cubicBezTo>
                      <a:pt x="80" y="16"/>
                      <a:pt x="81" y="13"/>
                      <a:pt x="82" y="11"/>
                    </a:cubicBezTo>
                    <a:lnTo>
                      <a:pt x="60" y="1"/>
                    </a:lnTo>
                    <a:close/>
                    <a:moveTo>
                      <a:pt x="80" y="19"/>
                    </a:moveTo>
                    <a:cubicBezTo>
                      <a:pt x="0" y="437"/>
                      <a:pt x="230" y="751"/>
                      <a:pt x="430" y="1076"/>
                    </a:cubicBezTo>
                    <a:cubicBezTo>
                      <a:pt x="451" y="1107"/>
                      <a:pt x="524" y="1107"/>
                      <a:pt x="620" y="1140"/>
                    </a:cubicBezTo>
                    <a:cubicBezTo>
                      <a:pt x="506" y="695"/>
                      <a:pt x="382" y="312"/>
                      <a:pt x="80" y="1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415300" y="5080925"/>
                <a:ext cx="11625" cy="34300"/>
              </a:xfrm>
              <a:custGeom>
                <a:avLst/>
                <a:gdLst/>
                <a:ahLst/>
                <a:cxnLst/>
                <a:rect l="l" t="t" r="r" b="b"/>
                <a:pathLst>
                  <a:path w="465" h="1372" extrusionOk="0">
                    <a:moveTo>
                      <a:pt x="22" y="0"/>
                    </a:moveTo>
                    <a:cubicBezTo>
                      <a:pt x="11" y="169"/>
                      <a:pt x="1" y="263"/>
                      <a:pt x="1" y="369"/>
                    </a:cubicBezTo>
                    <a:cubicBezTo>
                      <a:pt x="11" y="538"/>
                      <a:pt x="32" y="717"/>
                      <a:pt x="43" y="886"/>
                    </a:cubicBezTo>
                    <a:lnTo>
                      <a:pt x="43" y="865"/>
                    </a:lnTo>
                    <a:cubicBezTo>
                      <a:pt x="169" y="1013"/>
                      <a:pt x="137" y="1297"/>
                      <a:pt x="465" y="1371"/>
                    </a:cubicBezTo>
                    <a:cubicBezTo>
                      <a:pt x="390" y="949"/>
                      <a:pt x="317" y="559"/>
                      <a:pt x="201" y="190"/>
                    </a:cubicBezTo>
                    <a:cubicBezTo>
                      <a:pt x="180" y="137"/>
                      <a:pt x="116" y="95"/>
                      <a:pt x="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550200" y="4296500"/>
                <a:ext cx="25875" cy="17425"/>
              </a:xfrm>
              <a:custGeom>
                <a:avLst/>
                <a:gdLst/>
                <a:ahLst/>
                <a:cxnLst/>
                <a:rect l="l" t="t" r="r" b="b"/>
                <a:pathLst>
                  <a:path w="1035" h="697" extrusionOk="0">
                    <a:moveTo>
                      <a:pt x="1024" y="0"/>
                    </a:moveTo>
                    <a:cubicBezTo>
                      <a:pt x="676" y="180"/>
                      <a:pt x="380" y="317"/>
                      <a:pt x="85" y="475"/>
                    </a:cubicBezTo>
                    <a:cubicBezTo>
                      <a:pt x="1" y="528"/>
                      <a:pt x="12" y="623"/>
                      <a:pt x="106" y="696"/>
                    </a:cubicBezTo>
                    <a:cubicBezTo>
                      <a:pt x="476" y="654"/>
                      <a:pt x="718" y="370"/>
                      <a:pt x="1024" y="201"/>
                    </a:cubicBezTo>
                    <a:cubicBezTo>
                      <a:pt x="1034" y="190"/>
                      <a:pt x="1024" y="127"/>
                      <a:pt x="102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791475" y="4595500"/>
                <a:ext cx="6350" cy="28500"/>
              </a:xfrm>
              <a:custGeom>
                <a:avLst/>
                <a:gdLst/>
                <a:ahLst/>
                <a:cxnLst/>
                <a:rect l="l" t="t" r="r" b="b"/>
                <a:pathLst>
                  <a:path w="254" h="1140" extrusionOk="0">
                    <a:moveTo>
                      <a:pt x="158" y="0"/>
                    </a:moveTo>
                    <a:cubicBezTo>
                      <a:pt x="74" y="117"/>
                      <a:pt x="10" y="159"/>
                      <a:pt x="10" y="211"/>
                    </a:cubicBezTo>
                    <a:cubicBezTo>
                      <a:pt x="0" y="475"/>
                      <a:pt x="0" y="739"/>
                      <a:pt x="10" y="992"/>
                    </a:cubicBezTo>
                    <a:cubicBezTo>
                      <a:pt x="19" y="1062"/>
                      <a:pt x="43" y="1139"/>
                      <a:pt x="141" y="1139"/>
                    </a:cubicBezTo>
                    <a:cubicBezTo>
                      <a:pt x="161" y="1139"/>
                      <a:pt x="184" y="1136"/>
                      <a:pt x="211" y="1129"/>
                    </a:cubicBezTo>
                    <a:cubicBezTo>
                      <a:pt x="221" y="781"/>
                      <a:pt x="253" y="433"/>
                      <a:pt x="15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654350" y="4252125"/>
                <a:ext cx="33500" cy="6050"/>
              </a:xfrm>
              <a:custGeom>
                <a:avLst/>
                <a:gdLst/>
                <a:ahLst/>
                <a:cxnLst/>
                <a:rect l="l" t="t" r="r" b="b"/>
                <a:pathLst>
                  <a:path w="1340" h="242" extrusionOk="0">
                    <a:moveTo>
                      <a:pt x="1023" y="0"/>
                    </a:moveTo>
                    <a:cubicBezTo>
                      <a:pt x="663" y="0"/>
                      <a:pt x="329" y="57"/>
                      <a:pt x="1" y="172"/>
                    </a:cubicBezTo>
                    <a:cubicBezTo>
                      <a:pt x="246" y="218"/>
                      <a:pt x="445" y="242"/>
                      <a:pt x="615" y="242"/>
                    </a:cubicBezTo>
                    <a:cubicBezTo>
                      <a:pt x="914" y="242"/>
                      <a:pt x="1125" y="169"/>
                      <a:pt x="1340" y="14"/>
                    </a:cubicBezTo>
                    <a:cubicBezTo>
                      <a:pt x="1232" y="5"/>
                      <a:pt x="1126" y="0"/>
                      <a:pt x="102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668325" y="4486075"/>
                <a:ext cx="7400" cy="34025"/>
              </a:xfrm>
              <a:custGeom>
                <a:avLst/>
                <a:gdLst/>
                <a:ahLst/>
                <a:cxnLst/>
                <a:rect l="l" t="t" r="r" b="b"/>
                <a:pathLst>
                  <a:path w="296" h="1361" extrusionOk="0">
                    <a:moveTo>
                      <a:pt x="127" y="1"/>
                    </a:moveTo>
                    <a:cubicBezTo>
                      <a:pt x="85" y="496"/>
                      <a:pt x="0" y="918"/>
                      <a:pt x="106" y="1361"/>
                    </a:cubicBezTo>
                    <a:cubicBezTo>
                      <a:pt x="169" y="1319"/>
                      <a:pt x="233" y="1298"/>
                      <a:pt x="233" y="1266"/>
                    </a:cubicBezTo>
                    <a:cubicBezTo>
                      <a:pt x="265" y="897"/>
                      <a:pt x="286" y="528"/>
                      <a:pt x="296" y="159"/>
                    </a:cubicBezTo>
                    <a:cubicBezTo>
                      <a:pt x="296" y="116"/>
                      <a:pt x="222" y="85"/>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771950" y="4597350"/>
                <a:ext cx="8200" cy="29275"/>
              </a:xfrm>
              <a:custGeom>
                <a:avLst/>
                <a:gdLst/>
                <a:ahLst/>
                <a:cxnLst/>
                <a:rect l="l" t="t" r="r" b="b"/>
                <a:pathLst>
                  <a:path w="328" h="1171" extrusionOk="0">
                    <a:moveTo>
                      <a:pt x="222" y="0"/>
                    </a:moveTo>
                    <a:lnTo>
                      <a:pt x="222" y="0"/>
                    </a:lnTo>
                    <a:cubicBezTo>
                      <a:pt x="53" y="390"/>
                      <a:pt x="1" y="770"/>
                      <a:pt x="159" y="1171"/>
                    </a:cubicBezTo>
                    <a:cubicBezTo>
                      <a:pt x="306" y="791"/>
                      <a:pt x="327" y="401"/>
                      <a:pt x="2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542050" y="4372950"/>
                <a:ext cx="8175" cy="23225"/>
              </a:xfrm>
              <a:custGeom>
                <a:avLst/>
                <a:gdLst/>
                <a:ahLst/>
                <a:cxnLst/>
                <a:rect l="l" t="t" r="r" b="b"/>
                <a:pathLst>
                  <a:path w="327" h="929" extrusionOk="0">
                    <a:moveTo>
                      <a:pt x="221" y="1"/>
                    </a:moveTo>
                    <a:lnTo>
                      <a:pt x="221" y="1"/>
                    </a:lnTo>
                    <a:cubicBezTo>
                      <a:pt x="10" y="349"/>
                      <a:pt x="0" y="465"/>
                      <a:pt x="116" y="929"/>
                    </a:cubicBezTo>
                    <a:cubicBezTo>
                      <a:pt x="305" y="591"/>
                      <a:pt x="327" y="434"/>
                      <a:pt x="22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74600" y="4355825"/>
                <a:ext cx="27175" cy="9825"/>
              </a:xfrm>
              <a:custGeom>
                <a:avLst/>
                <a:gdLst/>
                <a:ahLst/>
                <a:cxnLst/>
                <a:rect l="l" t="t" r="r" b="b"/>
                <a:pathLst>
                  <a:path w="1087" h="393" extrusionOk="0">
                    <a:moveTo>
                      <a:pt x="1037" y="0"/>
                    </a:moveTo>
                    <a:cubicBezTo>
                      <a:pt x="628" y="0"/>
                      <a:pt x="310" y="130"/>
                      <a:pt x="22" y="372"/>
                    </a:cubicBezTo>
                    <a:lnTo>
                      <a:pt x="22" y="372"/>
                    </a:lnTo>
                    <a:cubicBezTo>
                      <a:pt x="15" y="371"/>
                      <a:pt x="7" y="370"/>
                      <a:pt x="0" y="369"/>
                    </a:cubicBezTo>
                    <a:lnTo>
                      <a:pt x="0" y="390"/>
                    </a:lnTo>
                    <a:cubicBezTo>
                      <a:pt x="7" y="384"/>
                      <a:pt x="15" y="378"/>
                      <a:pt x="22" y="372"/>
                    </a:cubicBezTo>
                    <a:lnTo>
                      <a:pt x="22" y="372"/>
                    </a:lnTo>
                    <a:cubicBezTo>
                      <a:pt x="125" y="385"/>
                      <a:pt x="215" y="392"/>
                      <a:pt x="296" y="392"/>
                    </a:cubicBezTo>
                    <a:cubicBezTo>
                      <a:pt x="592" y="392"/>
                      <a:pt x="776" y="294"/>
                      <a:pt x="1086" y="1"/>
                    </a:cubicBezTo>
                    <a:cubicBezTo>
                      <a:pt x="1070" y="0"/>
                      <a:pt x="1053" y="0"/>
                      <a:pt x="10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783800" y="4719175"/>
                <a:ext cx="9000" cy="25050"/>
              </a:xfrm>
              <a:custGeom>
                <a:avLst/>
                <a:gdLst/>
                <a:ahLst/>
                <a:cxnLst/>
                <a:rect l="l" t="t" r="r" b="b"/>
                <a:pathLst>
                  <a:path w="360" h="1002" extrusionOk="0">
                    <a:moveTo>
                      <a:pt x="170" y="0"/>
                    </a:moveTo>
                    <a:cubicBezTo>
                      <a:pt x="64" y="338"/>
                      <a:pt x="1" y="664"/>
                      <a:pt x="170" y="1002"/>
                    </a:cubicBezTo>
                    <a:cubicBezTo>
                      <a:pt x="307" y="696"/>
                      <a:pt x="360" y="380"/>
                      <a:pt x="307" y="42"/>
                    </a:cubicBezTo>
                    <a:cubicBezTo>
                      <a:pt x="307" y="31"/>
                      <a:pt x="244" y="21"/>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931750" y="5003925"/>
                <a:ext cx="13450" cy="28225"/>
              </a:xfrm>
              <a:custGeom>
                <a:avLst/>
                <a:gdLst/>
                <a:ahLst/>
                <a:cxnLst/>
                <a:rect l="l" t="t" r="r" b="b"/>
                <a:pathLst>
                  <a:path w="538" h="1129" extrusionOk="0">
                    <a:moveTo>
                      <a:pt x="0" y="1"/>
                    </a:moveTo>
                    <a:cubicBezTo>
                      <a:pt x="124" y="475"/>
                      <a:pt x="167" y="869"/>
                      <a:pt x="514" y="1113"/>
                    </a:cubicBezTo>
                    <a:lnTo>
                      <a:pt x="514" y="1113"/>
                    </a:lnTo>
                    <a:cubicBezTo>
                      <a:pt x="442" y="935"/>
                      <a:pt x="389" y="758"/>
                      <a:pt x="305" y="580"/>
                    </a:cubicBezTo>
                    <a:cubicBezTo>
                      <a:pt x="242" y="411"/>
                      <a:pt x="211" y="233"/>
                      <a:pt x="0" y="1"/>
                    </a:cubicBezTo>
                    <a:close/>
                    <a:moveTo>
                      <a:pt x="514" y="1113"/>
                    </a:moveTo>
                    <a:lnTo>
                      <a:pt x="514" y="1113"/>
                    </a:lnTo>
                    <a:cubicBezTo>
                      <a:pt x="515" y="1115"/>
                      <a:pt x="516" y="1117"/>
                      <a:pt x="516" y="1119"/>
                    </a:cubicBezTo>
                    <a:lnTo>
                      <a:pt x="538" y="1129"/>
                    </a:lnTo>
                    <a:cubicBezTo>
                      <a:pt x="530" y="1123"/>
                      <a:pt x="522" y="1118"/>
                      <a:pt x="514" y="111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559700" y="4385075"/>
                <a:ext cx="7400" cy="19300"/>
              </a:xfrm>
              <a:custGeom>
                <a:avLst/>
                <a:gdLst/>
                <a:ahLst/>
                <a:cxnLst/>
                <a:rect l="l" t="t" r="r" b="b"/>
                <a:pathLst>
                  <a:path w="296" h="772" extrusionOk="0">
                    <a:moveTo>
                      <a:pt x="159" y="1"/>
                    </a:moveTo>
                    <a:lnTo>
                      <a:pt x="159" y="1"/>
                    </a:lnTo>
                    <a:cubicBezTo>
                      <a:pt x="0" y="265"/>
                      <a:pt x="11" y="497"/>
                      <a:pt x="75" y="771"/>
                    </a:cubicBezTo>
                    <a:cubicBezTo>
                      <a:pt x="296" y="528"/>
                      <a:pt x="296" y="528"/>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215450" y="4810425"/>
                <a:ext cx="9775" cy="5275"/>
              </a:xfrm>
              <a:custGeom>
                <a:avLst/>
                <a:gdLst/>
                <a:ahLst/>
                <a:cxnLst/>
                <a:rect l="l" t="t" r="r" b="b"/>
                <a:pathLst>
                  <a:path w="391" h="211" extrusionOk="0">
                    <a:moveTo>
                      <a:pt x="304" y="1"/>
                    </a:moveTo>
                    <a:cubicBezTo>
                      <a:pt x="155" y="1"/>
                      <a:pt x="82" y="89"/>
                      <a:pt x="15" y="189"/>
                    </a:cubicBezTo>
                    <a:lnTo>
                      <a:pt x="15" y="189"/>
                    </a:lnTo>
                    <a:cubicBezTo>
                      <a:pt x="155" y="186"/>
                      <a:pt x="268" y="142"/>
                      <a:pt x="390" y="9"/>
                    </a:cubicBezTo>
                    <a:cubicBezTo>
                      <a:pt x="359" y="3"/>
                      <a:pt x="330" y="1"/>
                      <a:pt x="304" y="1"/>
                    </a:cubicBezTo>
                    <a:close/>
                    <a:moveTo>
                      <a:pt x="15" y="189"/>
                    </a:moveTo>
                    <a:cubicBezTo>
                      <a:pt x="10" y="189"/>
                      <a:pt x="5" y="189"/>
                      <a:pt x="0" y="189"/>
                    </a:cubicBezTo>
                    <a:lnTo>
                      <a:pt x="0" y="210"/>
                    </a:lnTo>
                    <a:cubicBezTo>
                      <a:pt x="5" y="203"/>
                      <a:pt x="10" y="196"/>
                      <a:pt x="15" y="18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55250" y="4815750"/>
                <a:ext cx="7400" cy="2300"/>
              </a:xfrm>
              <a:custGeom>
                <a:avLst/>
                <a:gdLst/>
                <a:ahLst/>
                <a:cxnLst/>
                <a:rect l="l" t="t" r="r" b="b"/>
                <a:pathLst>
                  <a:path w="296" h="92" extrusionOk="0">
                    <a:moveTo>
                      <a:pt x="176" y="1"/>
                    </a:moveTo>
                    <a:cubicBezTo>
                      <a:pt x="124" y="1"/>
                      <a:pt x="76" y="27"/>
                      <a:pt x="34" y="68"/>
                    </a:cubicBezTo>
                    <a:lnTo>
                      <a:pt x="34" y="68"/>
                    </a:lnTo>
                    <a:cubicBezTo>
                      <a:pt x="110" y="58"/>
                      <a:pt x="187" y="42"/>
                      <a:pt x="264" y="25"/>
                    </a:cubicBezTo>
                    <a:lnTo>
                      <a:pt x="264" y="25"/>
                    </a:lnTo>
                    <a:cubicBezTo>
                      <a:pt x="271" y="30"/>
                      <a:pt x="278" y="34"/>
                      <a:pt x="286" y="39"/>
                    </a:cubicBezTo>
                    <a:lnTo>
                      <a:pt x="296" y="18"/>
                    </a:lnTo>
                    <a:lnTo>
                      <a:pt x="296" y="18"/>
                    </a:lnTo>
                    <a:cubicBezTo>
                      <a:pt x="285" y="21"/>
                      <a:pt x="274" y="23"/>
                      <a:pt x="264" y="25"/>
                    </a:cubicBezTo>
                    <a:lnTo>
                      <a:pt x="264" y="25"/>
                    </a:lnTo>
                    <a:cubicBezTo>
                      <a:pt x="233" y="9"/>
                      <a:pt x="204" y="1"/>
                      <a:pt x="176" y="1"/>
                    </a:cubicBezTo>
                    <a:close/>
                    <a:moveTo>
                      <a:pt x="34" y="68"/>
                    </a:moveTo>
                    <a:lnTo>
                      <a:pt x="34" y="68"/>
                    </a:lnTo>
                    <a:cubicBezTo>
                      <a:pt x="26" y="69"/>
                      <a:pt x="19" y="70"/>
                      <a:pt x="11" y="71"/>
                    </a:cubicBezTo>
                    <a:cubicBezTo>
                      <a:pt x="0" y="71"/>
                      <a:pt x="11" y="92"/>
                      <a:pt x="11" y="92"/>
                    </a:cubicBezTo>
                    <a:cubicBezTo>
                      <a:pt x="19" y="83"/>
                      <a:pt x="26" y="75"/>
                      <a:pt x="34" y="6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62375" y="4814625"/>
                <a:ext cx="1850" cy="2125"/>
              </a:xfrm>
              <a:custGeom>
                <a:avLst/>
                <a:gdLst/>
                <a:ahLst/>
                <a:cxnLst/>
                <a:rect l="l" t="t" r="r" b="b"/>
                <a:pathLst>
                  <a:path w="74" h="85" extrusionOk="0">
                    <a:moveTo>
                      <a:pt x="74" y="0"/>
                    </a:moveTo>
                    <a:lnTo>
                      <a:pt x="11" y="63"/>
                    </a:lnTo>
                    <a:lnTo>
                      <a:pt x="1" y="84"/>
                    </a:lnTo>
                    <a:cubicBezTo>
                      <a:pt x="32" y="52"/>
                      <a:pt x="53"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2"/>
            <p:cNvGrpSpPr/>
            <p:nvPr/>
          </p:nvGrpSpPr>
          <p:grpSpPr>
            <a:xfrm rot="-4049286">
              <a:off x="9316161" y="2662425"/>
              <a:ext cx="882113" cy="2900621"/>
              <a:chOff x="6772950" y="1141500"/>
              <a:chExt cx="372575" cy="1225125"/>
            </a:xfrm>
          </p:grpSpPr>
          <p:sp>
            <p:nvSpPr>
              <p:cNvPr id="116" name="Google Shape;116;p2"/>
              <p:cNvSpPr/>
              <p:nvPr/>
            </p:nvSpPr>
            <p:spPr>
              <a:xfrm>
                <a:off x="6772950" y="1141500"/>
                <a:ext cx="372575" cy="1225125"/>
              </a:xfrm>
              <a:custGeom>
                <a:avLst/>
                <a:gdLst/>
                <a:ahLst/>
                <a:cxnLst/>
                <a:rect l="l" t="t" r="r" b="b"/>
                <a:pathLst>
                  <a:path w="14903" h="49005" extrusionOk="0">
                    <a:moveTo>
                      <a:pt x="5168" y="7261"/>
                    </a:moveTo>
                    <a:cubicBezTo>
                      <a:pt x="5167" y="7262"/>
                      <a:pt x="5166" y="7263"/>
                      <a:pt x="5165" y="7264"/>
                    </a:cubicBezTo>
                    <a:lnTo>
                      <a:pt x="5165" y="7264"/>
                    </a:lnTo>
                    <a:lnTo>
                      <a:pt x="5179" y="7271"/>
                    </a:lnTo>
                    <a:lnTo>
                      <a:pt x="5168" y="7261"/>
                    </a:lnTo>
                    <a:close/>
                    <a:moveTo>
                      <a:pt x="7810" y="1"/>
                    </a:moveTo>
                    <a:cubicBezTo>
                      <a:pt x="7054" y="1"/>
                      <a:pt x="6313" y="88"/>
                      <a:pt x="5611" y="447"/>
                    </a:cubicBezTo>
                    <a:cubicBezTo>
                      <a:pt x="5474" y="522"/>
                      <a:pt x="5327" y="574"/>
                      <a:pt x="5168" y="606"/>
                    </a:cubicBezTo>
                    <a:cubicBezTo>
                      <a:pt x="4863" y="679"/>
                      <a:pt x="4662" y="859"/>
                      <a:pt x="4546" y="1154"/>
                    </a:cubicBezTo>
                    <a:cubicBezTo>
                      <a:pt x="4441" y="1408"/>
                      <a:pt x="4303" y="1618"/>
                      <a:pt x="4029" y="1776"/>
                    </a:cubicBezTo>
                    <a:cubicBezTo>
                      <a:pt x="3866" y="1688"/>
                      <a:pt x="3700" y="1649"/>
                      <a:pt x="3533" y="1649"/>
                    </a:cubicBezTo>
                    <a:cubicBezTo>
                      <a:pt x="3320" y="1649"/>
                      <a:pt x="3107" y="1712"/>
                      <a:pt x="2901" y="1818"/>
                    </a:cubicBezTo>
                    <a:cubicBezTo>
                      <a:pt x="2278" y="2125"/>
                      <a:pt x="1814" y="2641"/>
                      <a:pt x="1329" y="3116"/>
                    </a:cubicBezTo>
                    <a:cubicBezTo>
                      <a:pt x="1287" y="3158"/>
                      <a:pt x="1256" y="3232"/>
                      <a:pt x="1234" y="3285"/>
                    </a:cubicBezTo>
                    <a:cubicBezTo>
                      <a:pt x="1055" y="3864"/>
                      <a:pt x="728" y="4371"/>
                      <a:pt x="443" y="4898"/>
                    </a:cubicBezTo>
                    <a:cubicBezTo>
                      <a:pt x="180" y="5383"/>
                      <a:pt x="0" y="5932"/>
                      <a:pt x="211" y="6491"/>
                    </a:cubicBezTo>
                    <a:cubicBezTo>
                      <a:pt x="485" y="7271"/>
                      <a:pt x="1024" y="7820"/>
                      <a:pt x="1835" y="8020"/>
                    </a:cubicBezTo>
                    <a:cubicBezTo>
                      <a:pt x="2289" y="8125"/>
                      <a:pt x="2753" y="8168"/>
                      <a:pt x="3217" y="8200"/>
                    </a:cubicBezTo>
                    <a:cubicBezTo>
                      <a:pt x="3660" y="8231"/>
                      <a:pt x="4092" y="8294"/>
                      <a:pt x="4546" y="8442"/>
                    </a:cubicBezTo>
                    <a:cubicBezTo>
                      <a:pt x="4577" y="9496"/>
                      <a:pt x="5126" y="10288"/>
                      <a:pt x="5791" y="11026"/>
                    </a:cubicBezTo>
                    <a:cubicBezTo>
                      <a:pt x="6276" y="11553"/>
                      <a:pt x="6719" y="12102"/>
                      <a:pt x="7204" y="12618"/>
                    </a:cubicBezTo>
                    <a:cubicBezTo>
                      <a:pt x="7499" y="12946"/>
                      <a:pt x="7689" y="13314"/>
                      <a:pt x="7741" y="13736"/>
                    </a:cubicBezTo>
                    <a:cubicBezTo>
                      <a:pt x="7879" y="14791"/>
                      <a:pt x="8048" y="15846"/>
                      <a:pt x="8016" y="16911"/>
                    </a:cubicBezTo>
                    <a:cubicBezTo>
                      <a:pt x="7994" y="17512"/>
                      <a:pt x="7973" y="18124"/>
                      <a:pt x="8037" y="18714"/>
                    </a:cubicBezTo>
                    <a:cubicBezTo>
                      <a:pt x="8153" y="19748"/>
                      <a:pt x="8121" y="20792"/>
                      <a:pt x="8163" y="21836"/>
                    </a:cubicBezTo>
                    <a:cubicBezTo>
                      <a:pt x="8184" y="22501"/>
                      <a:pt x="8153" y="23165"/>
                      <a:pt x="8184" y="23830"/>
                    </a:cubicBezTo>
                    <a:cubicBezTo>
                      <a:pt x="8226" y="24610"/>
                      <a:pt x="8195" y="25380"/>
                      <a:pt x="8322" y="26150"/>
                    </a:cubicBezTo>
                    <a:cubicBezTo>
                      <a:pt x="8427" y="26762"/>
                      <a:pt x="8385" y="27395"/>
                      <a:pt x="8501" y="28006"/>
                    </a:cubicBezTo>
                    <a:cubicBezTo>
                      <a:pt x="8733" y="29293"/>
                      <a:pt x="8648" y="30611"/>
                      <a:pt x="8828" y="31909"/>
                    </a:cubicBezTo>
                    <a:cubicBezTo>
                      <a:pt x="8923" y="32563"/>
                      <a:pt x="8923" y="33227"/>
                      <a:pt x="8986" y="33891"/>
                    </a:cubicBezTo>
                    <a:cubicBezTo>
                      <a:pt x="9070" y="34798"/>
                      <a:pt x="9208" y="35694"/>
                      <a:pt x="9229" y="36602"/>
                    </a:cubicBezTo>
                    <a:cubicBezTo>
                      <a:pt x="9229" y="36665"/>
                      <a:pt x="9239" y="36739"/>
                      <a:pt x="9250" y="36802"/>
                    </a:cubicBezTo>
                    <a:cubicBezTo>
                      <a:pt x="9408" y="38047"/>
                      <a:pt x="9355" y="39291"/>
                      <a:pt x="9271" y="40525"/>
                    </a:cubicBezTo>
                    <a:cubicBezTo>
                      <a:pt x="9197" y="41453"/>
                      <a:pt x="9176" y="42381"/>
                      <a:pt x="9250" y="43320"/>
                    </a:cubicBezTo>
                    <a:cubicBezTo>
                      <a:pt x="9260" y="43489"/>
                      <a:pt x="9281" y="43668"/>
                      <a:pt x="9292" y="43848"/>
                    </a:cubicBezTo>
                    <a:cubicBezTo>
                      <a:pt x="9323" y="45334"/>
                      <a:pt x="9366" y="46822"/>
                      <a:pt x="9398" y="48308"/>
                    </a:cubicBezTo>
                    <a:cubicBezTo>
                      <a:pt x="9408" y="48498"/>
                      <a:pt x="9429" y="48688"/>
                      <a:pt x="9440" y="49004"/>
                    </a:cubicBezTo>
                    <a:cubicBezTo>
                      <a:pt x="9566" y="48836"/>
                      <a:pt x="9640" y="48783"/>
                      <a:pt x="9651" y="48709"/>
                    </a:cubicBezTo>
                    <a:cubicBezTo>
                      <a:pt x="9682" y="48519"/>
                      <a:pt x="9693" y="48319"/>
                      <a:pt x="9703" y="48119"/>
                    </a:cubicBezTo>
                    <a:cubicBezTo>
                      <a:pt x="9703" y="47296"/>
                      <a:pt x="9714" y="46473"/>
                      <a:pt x="9714" y="45651"/>
                    </a:cubicBezTo>
                    <a:cubicBezTo>
                      <a:pt x="9714" y="45324"/>
                      <a:pt x="9735" y="44987"/>
                      <a:pt x="9682" y="44659"/>
                    </a:cubicBezTo>
                    <a:cubicBezTo>
                      <a:pt x="9598" y="44037"/>
                      <a:pt x="9587" y="43415"/>
                      <a:pt x="9598" y="42793"/>
                    </a:cubicBezTo>
                    <a:cubicBezTo>
                      <a:pt x="9609" y="41643"/>
                      <a:pt x="9587" y="40483"/>
                      <a:pt x="9630" y="39334"/>
                    </a:cubicBezTo>
                    <a:cubicBezTo>
                      <a:pt x="9682" y="37572"/>
                      <a:pt x="9513" y="35832"/>
                      <a:pt x="9355" y="34091"/>
                    </a:cubicBezTo>
                    <a:cubicBezTo>
                      <a:pt x="9302" y="33606"/>
                      <a:pt x="9271" y="33121"/>
                      <a:pt x="9218" y="32636"/>
                    </a:cubicBezTo>
                    <a:cubicBezTo>
                      <a:pt x="9155" y="31909"/>
                      <a:pt x="9028" y="31180"/>
                      <a:pt x="9028" y="30453"/>
                    </a:cubicBezTo>
                    <a:cubicBezTo>
                      <a:pt x="9018" y="29314"/>
                      <a:pt x="8796" y="28206"/>
                      <a:pt x="8701" y="27078"/>
                    </a:cubicBezTo>
                    <a:cubicBezTo>
                      <a:pt x="8648" y="26424"/>
                      <a:pt x="8543" y="25759"/>
                      <a:pt x="8522" y="25095"/>
                    </a:cubicBezTo>
                    <a:cubicBezTo>
                      <a:pt x="8469" y="23281"/>
                      <a:pt x="8448" y="21456"/>
                      <a:pt x="8416" y="19642"/>
                    </a:cubicBezTo>
                    <a:cubicBezTo>
                      <a:pt x="8406" y="19506"/>
                      <a:pt x="8427" y="19368"/>
                      <a:pt x="8395" y="19242"/>
                    </a:cubicBezTo>
                    <a:cubicBezTo>
                      <a:pt x="8248" y="18578"/>
                      <a:pt x="8280" y="17913"/>
                      <a:pt x="8301" y="17249"/>
                    </a:cubicBezTo>
                    <a:cubicBezTo>
                      <a:pt x="8322" y="16078"/>
                      <a:pt x="8280" y="14896"/>
                      <a:pt x="8058" y="13736"/>
                    </a:cubicBezTo>
                    <a:cubicBezTo>
                      <a:pt x="8027" y="13589"/>
                      <a:pt x="8005" y="13431"/>
                      <a:pt x="8027" y="13283"/>
                    </a:cubicBezTo>
                    <a:cubicBezTo>
                      <a:pt x="8069" y="13061"/>
                      <a:pt x="7994" y="12892"/>
                      <a:pt x="7889" y="12714"/>
                    </a:cubicBezTo>
                    <a:cubicBezTo>
                      <a:pt x="7784" y="12555"/>
                      <a:pt x="7657" y="12386"/>
                      <a:pt x="7530" y="12239"/>
                    </a:cubicBezTo>
                    <a:cubicBezTo>
                      <a:pt x="7056" y="11648"/>
                      <a:pt x="6581" y="11068"/>
                      <a:pt x="6075" y="10499"/>
                    </a:cubicBezTo>
                    <a:cubicBezTo>
                      <a:pt x="5484" y="9824"/>
                      <a:pt x="5031" y="9096"/>
                      <a:pt x="4926" y="8157"/>
                    </a:cubicBezTo>
                    <a:cubicBezTo>
                      <a:pt x="4884" y="7789"/>
                      <a:pt x="4905" y="7516"/>
                      <a:pt x="5165" y="7264"/>
                    </a:cubicBezTo>
                    <a:lnTo>
                      <a:pt x="5165" y="7264"/>
                    </a:lnTo>
                    <a:lnTo>
                      <a:pt x="4483" y="6892"/>
                    </a:lnTo>
                    <a:cubicBezTo>
                      <a:pt x="4280" y="6785"/>
                      <a:pt x="4104" y="6591"/>
                      <a:pt x="3817" y="6591"/>
                    </a:cubicBezTo>
                    <a:cubicBezTo>
                      <a:pt x="3790" y="6591"/>
                      <a:pt x="3762" y="6593"/>
                      <a:pt x="3734" y="6596"/>
                    </a:cubicBezTo>
                    <a:cubicBezTo>
                      <a:pt x="3860" y="6892"/>
                      <a:pt x="4103" y="6965"/>
                      <a:pt x="4293" y="7103"/>
                    </a:cubicBezTo>
                    <a:cubicBezTo>
                      <a:pt x="4567" y="7314"/>
                      <a:pt x="4641" y="7525"/>
                      <a:pt x="4546" y="7862"/>
                    </a:cubicBezTo>
                    <a:cubicBezTo>
                      <a:pt x="4531" y="7945"/>
                      <a:pt x="4429" y="8012"/>
                      <a:pt x="4334" y="8012"/>
                    </a:cubicBezTo>
                    <a:cubicBezTo>
                      <a:pt x="4296" y="8012"/>
                      <a:pt x="4260" y="8002"/>
                      <a:pt x="4230" y="7978"/>
                    </a:cubicBezTo>
                    <a:cubicBezTo>
                      <a:pt x="4155" y="7936"/>
                      <a:pt x="4082" y="7862"/>
                      <a:pt x="4071" y="7788"/>
                    </a:cubicBezTo>
                    <a:cubicBezTo>
                      <a:pt x="4040" y="7535"/>
                      <a:pt x="3871" y="7535"/>
                      <a:pt x="3681" y="7535"/>
                    </a:cubicBezTo>
                    <a:cubicBezTo>
                      <a:pt x="3675" y="7534"/>
                      <a:pt x="3670" y="7534"/>
                      <a:pt x="3664" y="7534"/>
                    </a:cubicBezTo>
                    <a:cubicBezTo>
                      <a:pt x="3441" y="7534"/>
                      <a:pt x="3490" y="7728"/>
                      <a:pt x="3428" y="7862"/>
                    </a:cubicBezTo>
                    <a:cubicBezTo>
                      <a:pt x="3316" y="7862"/>
                      <a:pt x="3198" y="7867"/>
                      <a:pt x="3083" y="7867"/>
                    </a:cubicBezTo>
                    <a:cubicBezTo>
                      <a:pt x="3025" y="7867"/>
                      <a:pt x="2967" y="7865"/>
                      <a:pt x="2911" y="7862"/>
                    </a:cubicBezTo>
                    <a:cubicBezTo>
                      <a:pt x="2690" y="7841"/>
                      <a:pt x="2468" y="7799"/>
                      <a:pt x="2247" y="7778"/>
                    </a:cubicBezTo>
                    <a:cubicBezTo>
                      <a:pt x="928" y="7672"/>
                      <a:pt x="180" y="6491"/>
                      <a:pt x="644" y="5236"/>
                    </a:cubicBezTo>
                    <a:cubicBezTo>
                      <a:pt x="707" y="5078"/>
                      <a:pt x="813" y="4930"/>
                      <a:pt x="886" y="4761"/>
                    </a:cubicBezTo>
                    <a:cubicBezTo>
                      <a:pt x="1076" y="4361"/>
                      <a:pt x="1277" y="3970"/>
                      <a:pt x="1424" y="3548"/>
                    </a:cubicBezTo>
                    <a:cubicBezTo>
                      <a:pt x="1540" y="3243"/>
                      <a:pt x="1688" y="3000"/>
                      <a:pt x="1994" y="2852"/>
                    </a:cubicBezTo>
                    <a:cubicBezTo>
                      <a:pt x="2163" y="2768"/>
                      <a:pt x="2299" y="2610"/>
                      <a:pt x="2447" y="2483"/>
                    </a:cubicBezTo>
                    <a:cubicBezTo>
                      <a:pt x="2500" y="2441"/>
                      <a:pt x="2531" y="2378"/>
                      <a:pt x="2584" y="2336"/>
                    </a:cubicBezTo>
                    <a:cubicBezTo>
                      <a:pt x="2916" y="2104"/>
                      <a:pt x="3186" y="1979"/>
                      <a:pt x="3441" y="1979"/>
                    </a:cubicBezTo>
                    <a:cubicBezTo>
                      <a:pt x="3673" y="1979"/>
                      <a:pt x="3893" y="2082"/>
                      <a:pt x="4134" y="2304"/>
                    </a:cubicBezTo>
                    <a:cubicBezTo>
                      <a:pt x="4387" y="2547"/>
                      <a:pt x="4641" y="2800"/>
                      <a:pt x="4863" y="3084"/>
                    </a:cubicBezTo>
                    <a:cubicBezTo>
                      <a:pt x="5379" y="3749"/>
                      <a:pt x="5822" y="4466"/>
                      <a:pt x="6212" y="5214"/>
                    </a:cubicBezTo>
                    <a:cubicBezTo>
                      <a:pt x="6284" y="5337"/>
                      <a:pt x="6306" y="5510"/>
                      <a:pt x="6548" y="5510"/>
                    </a:cubicBezTo>
                    <a:cubicBezTo>
                      <a:pt x="6556" y="5510"/>
                      <a:pt x="6563" y="5510"/>
                      <a:pt x="6571" y="5510"/>
                    </a:cubicBezTo>
                    <a:cubicBezTo>
                      <a:pt x="6539" y="5373"/>
                      <a:pt x="6529" y="5236"/>
                      <a:pt x="6476" y="5130"/>
                    </a:cubicBezTo>
                    <a:cubicBezTo>
                      <a:pt x="6033" y="4150"/>
                      <a:pt x="5495" y="3232"/>
                      <a:pt x="4778" y="2441"/>
                    </a:cubicBezTo>
                    <a:cubicBezTo>
                      <a:pt x="4673" y="2325"/>
                      <a:pt x="4577" y="2209"/>
                      <a:pt x="4483" y="2093"/>
                    </a:cubicBezTo>
                    <a:cubicBezTo>
                      <a:pt x="4577" y="1882"/>
                      <a:pt x="4662" y="1703"/>
                      <a:pt x="4746" y="1523"/>
                    </a:cubicBezTo>
                    <a:cubicBezTo>
                      <a:pt x="4863" y="1239"/>
                      <a:pt x="5062" y="1049"/>
                      <a:pt x="5358" y="954"/>
                    </a:cubicBezTo>
                    <a:cubicBezTo>
                      <a:pt x="5569" y="890"/>
                      <a:pt x="5780" y="817"/>
                      <a:pt x="5969" y="711"/>
                    </a:cubicBezTo>
                    <a:cubicBezTo>
                      <a:pt x="6644" y="353"/>
                      <a:pt x="7394" y="332"/>
                      <a:pt x="8111" y="332"/>
                    </a:cubicBezTo>
                    <a:cubicBezTo>
                      <a:pt x="9208" y="332"/>
                      <a:pt x="9956" y="996"/>
                      <a:pt x="10494" y="1914"/>
                    </a:cubicBezTo>
                    <a:cubicBezTo>
                      <a:pt x="10579" y="2072"/>
                      <a:pt x="10610" y="2240"/>
                      <a:pt x="10558" y="2420"/>
                    </a:cubicBezTo>
                    <a:cubicBezTo>
                      <a:pt x="10420" y="2957"/>
                      <a:pt x="10305" y="3496"/>
                      <a:pt x="10136" y="4023"/>
                    </a:cubicBezTo>
                    <a:cubicBezTo>
                      <a:pt x="9977" y="4508"/>
                      <a:pt x="9787" y="4982"/>
                      <a:pt x="9440" y="5373"/>
                    </a:cubicBezTo>
                    <a:cubicBezTo>
                      <a:pt x="9366" y="5457"/>
                      <a:pt x="9334" y="5573"/>
                      <a:pt x="9461" y="5647"/>
                    </a:cubicBezTo>
                    <a:cubicBezTo>
                      <a:pt x="9819" y="5394"/>
                      <a:pt x="9872" y="5373"/>
                      <a:pt x="9988" y="5088"/>
                    </a:cubicBezTo>
                    <a:cubicBezTo>
                      <a:pt x="10178" y="4645"/>
                      <a:pt x="10336" y="4181"/>
                      <a:pt x="10505" y="3717"/>
                    </a:cubicBezTo>
                    <a:cubicBezTo>
                      <a:pt x="10610" y="3432"/>
                      <a:pt x="10694" y="3137"/>
                      <a:pt x="10811" y="2842"/>
                    </a:cubicBezTo>
                    <a:cubicBezTo>
                      <a:pt x="10842" y="2768"/>
                      <a:pt x="10916" y="2694"/>
                      <a:pt x="10980" y="2662"/>
                    </a:cubicBezTo>
                    <a:cubicBezTo>
                      <a:pt x="11005" y="2651"/>
                      <a:pt x="11034" y="2647"/>
                      <a:pt x="11064" y="2647"/>
                    </a:cubicBezTo>
                    <a:cubicBezTo>
                      <a:pt x="11121" y="2647"/>
                      <a:pt x="11180" y="2663"/>
                      <a:pt x="11222" y="2683"/>
                    </a:cubicBezTo>
                    <a:cubicBezTo>
                      <a:pt x="11254" y="2694"/>
                      <a:pt x="11264" y="2800"/>
                      <a:pt x="11264" y="2852"/>
                    </a:cubicBezTo>
                    <a:cubicBezTo>
                      <a:pt x="11254" y="2957"/>
                      <a:pt x="11137" y="3053"/>
                      <a:pt x="11317" y="3158"/>
                    </a:cubicBezTo>
                    <a:cubicBezTo>
                      <a:pt x="11465" y="3000"/>
                      <a:pt x="11601" y="2842"/>
                      <a:pt x="11739" y="2694"/>
                    </a:cubicBezTo>
                    <a:cubicBezTo>
                      <a:pt x="11753" y="2694"/>
                      <a:pt x="11767" y="2693"/>
                      <a:pt x="11780" y="2693"/>
                    </a:cubicBezTo>
                    <a:cubicBezTo>
                      <a:pt x="12031" y="2693"/>
                      <a:pt x="12197" y="2790"/>
                      <a:pt x="12297" y="3000"/>
                    </a:cubicBezTo>
                    <a:cubicBezTo>
                      <a:pt x="12255" y="3253"/>
                      <a:pt x="12044" y="3369"/>
                      <a:pt x="11908" y="3538"/>
                    </a:cubicBezTo>
                    <a:cubicBezTo>
                      <a:pt x="11781" y="3696"/>
                      <a:pt x="11559" y="3791"/>
                      <a:pt x="11559" y="4139"/>
                    </a:cubicBezTo>
                    <a:cubicBezTo>
                      <a:pt x="11718" y="4023"/>
                      <a:pt x="11823" y="3960"/>
                      <a:pt x="11918" y="3875"/>
                    </a:cubicBezTo>
                    <a:cubicBezTo>
                      <a:pt x="12087" y="3707"/>
                      <a:pt x="12245" y="3517"/>
                      <a:pt x="12424" y="3358"/>
                    </a:cubicBezTo>
                    <a:cubicBezTo>
                      <a:pt x="12440" y="3343"/>
                      <a:pt x="12474" y="3335"/>
                      <a:pt x="12510" y="3335"/>
                    </a:cubicBezTo>
                    <a:cubicBezTo>
                      <a:pt x="12546" y="3335"/>
                      <a:pt x="12583" y="3343"/>
                      <a:pt x="12604" y="3358"/>
                    </a:cubicBezTo>
                    <a:cubicBezTo>
                      <a:pt x="12635" y="3390"/>
                      <a:pt x="12656" y="3496"/>
                      <a:pt x="12625" y="3527"/>
                    </a:cubicBezTo>
                    <a:cubicBezTo>
                      <a:pt x="12435" y="3738"/>
                      <a:pt x="12234" y="3939"/>
                      <a:pt x="12034" y="4150"/>
                    </a:cubicBezTo>
                    <a:cubicBezTo>
                      <a:pt x="11960" y="4223"/>
                      <a:pt x="11855" y="4297"/>
                      <a:pt x="11971" y="4466"/>
                    </a:cubicBezTo>
                    <a:cubicBezTo>
                      <a:pt x="12340" y="4276"/>
                      <a:pt x="12530" y="3854"/>
                      <a:pt x="12941" y="3675"/>
                    </a:cubicBezTo>
                    <a:cubicBezTo>
                      <a:pt x="13047" y="3759"/>
                      <a:pt x="13162" y="3822"/>
                      <a:pt x="13237" y="3918"/>
                    </a:cubicBezTo>
                    <a:cubicBezTo>
                      <a:pt x="13458" y="4171"/>
                      <a:pt x="13680" y="4424"/>
                      <a:pt x="13869" y="4698"/>
                    </a:cubicBezTo>
                    <a:cubicBezTo>
                      <a:pt x="14048" y="4951"/>
                      <a:pt x="14196" y="5225"/>
                      <a:pt x="14333" y="5500"/>
                    </a:cubicBezTo>
                    <a:cubicBezTo>
                      <a:pt x="14533" y="5879"/>
                      <a:pt x="14544" y="6259"/>
                      <a:pt x="14228" y="6607"/>
                    </a:cubicBezTo>
                    <a:cubicBezTo>
                      <a:pt x="14154" y="6681"/>
                      <a:pt x="14069" y="6775"/>
                      <a:pt x="14186" y="6913"/>
                    </a:cubicBezTo>
                    <a:cubicBezTo>
                      <a:pt x="14481" y="6871"/>
                      <a:pt x="14608" y="6639"/>
                      <a:pt x="14734" y="6417"/>
                    </a:cubicBezTo>
                    <a:cubicBezTo>
                      <a:pt x="14850" y="6217"/>
                      <a:pt x="14903" y="5995"/>
                      <a:pt x="14819" y="5774"/>
                    </a:cubicBezTo>
                    <a:cubicBezTo>
                      <a:pt x="14671" y="5310"/>
                      <a:pt x="14512" y="4846"/>
                      <a:pt x="14165" y="4476"/>
                    </a:cubicBezTo>
                    <a:cubicBezTo>
                      <a:pt x="14017" y="4307"/>
                      <a:pt x="13890" y="4129"/>
                      <a:pt x="13743" y="3960"/>
                    </a:cubicBezTo>
                    <a:cubicBezTo>
                      <a:pt x="13405" y="3548"/>
                      <a:pt x="13078" y="3137"/>
                      <a:pt x="12719" y="2736"/>
                    </a:cubicBezTo>
                    <a:cubicBezTo>
                      <a:pt x="12440" y="2432"/>
                      <a:pt x="12113" y="2236"/>
                      <a:pt x="11717" y="2236"/>
                    </a:cubicBezTo>
                    <a:cubicBezTo>
                      <a:pt x="11619" y="2236"/>
                      <a:pt x="11518" y="2247"/>
                      <a:pt x="11412" y="2272"/>
                    </a:cubicBezTo>
                    <a:cubicBezTo>
                      <a:pt x="11328" y="2292"/>
                      <a:pt x="11244" y="2309"/>
                      <a:pt x="11163" y="2309"/>
                    </a:cubicBezTo>
                    <a:cubicBezTo>
                      <a:pt x="11070" y="2309"/>
                      <a:pt x="10979" y="2287"/>
                      <a:pt x="10895" y="2219"/>
                    </a:cubicBezTo>
                    <a:cubicBezTo>
                      <a:pt x="10874" y="2177"/>
                      <a:pt x="10842" y="2135"/>
                      <a:pt x="10832" y="2104"/>
                    </a:cubicBezTo>
                    <a:cubicBezTo>
                      <a:pt x="10663" y="1323"/>
                      <a:pt x="10104" y="848"/>
                      <a:pt x="9524" y="395"/>
                    </a:cubicBezTo>
                    <a:cubicBezTo>
                      <a:pt x="9208" y="152"/>
                      <a:pt x="8807" y="36"/>
                      <a:pt x="8406" y="15"/>
                    </a:cubicBezTo>
                    <a:cubicBezTo>
                      <a:pt x="8207" y="7"/>
                      <a:pt x="8008" y="1"/>
                      <a:pt x="781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7000750" y="1748300"/>
                <a:ext cx="31650" cy="609875"/>
              </a:xfrm>
              <a:custGeom>
                <a:avLst/>
                <a:gdLst/>
                <a:ahLst/>
                <a:cxnLst/>
                <a:rect l="l" t="t" r="r" b="b"/>
                <a:pathLst>
                  <a:path w="1266" h="24395" extrusionOk="0">
                    <a:moveTo>
                      <a:pt x="232" y="1"/>
                    </a:moveTo>
                    <a:cubicBezTo>
                      <a:pt x="138" y="74"/>
                      <a:pt x="54" y="95"/>
                      <a:pt x="54" y="137"/>
                    </a:cubicBezTo>
                    <a:cubicBezTo>
                      <a:pt x="21" y="264"/>
                      <a:pt x="0" y="412"/>
                      <a:pt x="32" y="538"/>
                    </a:cubicBezTo>
                    <a:cubicBezTo>
                      <a:pt x="222" y="1340"/>
                      <a:pt x="106" y="2162"/>
                      <a:pt x="232" y="2975"/>
                    </a:cubicBezTo>
                    <a:cubicBezTo>
                      <a:pt x="359" y="3766"/>
                      <a:pt x="254" y="4567"/>
                      <a:pt x="359" y="5369"/>
                    </a:cubicBezTo>
                    <a:cubicBezTo>
                      <a:pt x="433" y="5886"/>
                      <a:pt x="401" y="6423"/>
                      <a:pt x="486" y="6951"/>
                    </a:cubicBezTo>
                    <a:cubicBezTo>
                      <a:pt x="570" y="7468"/>
                      <a:pt x="549" y="8005"/>
                      <a:pt x="591" y="8544"/>
                    </a:cubicBezTo>
                    <a:cubicBezTo>
                      <a:pt x="675" y="9651"/>
                      <a:pt x="771" y="10748"/>
                      <a:pt x="729" y="11865"/>
                    </a:cubicBezTo>
                    <a:cubicBezTo>
                      <a:pt x="718" y="12055"/>
                      <a:pt x="750" y="12256"/>
                      <a:pt x="760" y="12456"/>
                    </a:cubicBezTo>
                    <a:cubicBezTo>
                      <a:pt x="781" y="12878"/>
                      <a:pt x="834" y="13300"/>
                      <a:pt x="834" y="13722"/>
                    </a:cubicBezTo>
                    <a:cubicBezTo>
                      <a:pt x="834" y="16116"/>
                      <a:pt x="813" y="18510"/>
                      <a:pt x="802" y="20904"/>
                    </a:cubicBezTo>
                    <a:cubicBezTo>
                      <a:pt x="802" y="21168"/>
                      <a:pt x="844" y="21432"/>
                      <a:pt x="865" y="21695"/>
                    </a:cubicBezTo>
                    <a:cubicBezTo>
                      <a:pt x="886" y="21938"/>
                      <a:pt x="939" y="22180"/>
                      <a:pt x="950" y="22423"/>
                    </a:cubicBezTo>
                    <a:cubicBezTo>
                      <a:pt x="961" y="22950"/>
                      <a:pt x="939" y="23488"/>
                      <a:pt x="950" y="24015"/>
                    </a:cubicBezTo>
                    <a:cubicBezTo>
                      <a:pt x="950" y="24142"/>
                      <a:pt x="907" y="24290"/>
                      <a:pt x="1182" y="24395"/>
                    </a:cubicBezTo>
                    <a:cubicBezTo>
                      <a:pt x="1214" y="23952"/>
                      <a:pt x="1256" y="23562"/>
                      <a:pt x="1266" y="23172"/>
                    </a:cubicBezTo>
                    <a:cubicBezTo>
                      <a:pt x="1266" y="22550"/>
                      <a:pt x="1245" y="21927"/>
                      <a:pt x="1235" y="21315"/>
                    </a:cubicBezTo>
                    <a:cubicBezTo>
                      <a:pt x="1224" y="21073"/>
                      <a:pt x="1245" y="20820"/>
                      <a:pt x="1203" y="20577"/>
                    </a:cubicBezTo>
                    <a:cubicBezTo>
                      <a:pt x="1097" y="20103"/>
                      <a:pt x="1108" y="19607"/>
                      <a:pt x="1108" y="19122"/>
                    </a:cubicBezTo>
                    <a:lnTo>
                      <a:pt x="1139" y="13996"/>
                    </a:lnTo>
                    <a:cubicBezTo>
                      <a:pt x="1139" y="13775"/>
                      <a:pt x="1161" y="13553"/>
                      <a:pt x="1129" y="13332"/>
                    </a:cubicBezTo>
                    <a:cubicBezTo>
                      <a:pt x="971" y="12404"/>
                      <a:pt x="1055" y="11476"/>
                      <a:pt x="1034" y="10548"/>
                    </a:cubicBezTo>
                    <a:cubicBezTo>
                      <a:pt x="1034" y="10252"/>
                      <a:pt x="1013" y="9967"/>
                      <a:pt x="992" y="9683"/>
                    </a:cubicBezTo>
                    <a:cubicBezTo>
                      <a:pt x="971" y="9303"/>
                      <a:pt x="939" y="8933"/>
                      <a:pt x="907" y="8554"/>
                    </a:cubicBezTo>
                    <a:cubicBezTo>
                      <a:pt x="876" y="8174"/>
                      <a:pt x="855" y="7805"/>
                      <a:pt x="823" y="7426"/>
                    </a:cubicBezTo>
                    <a:cubicBezTo>
                      <a:pt x="771" y="6772"/>
                      <a:pt x="633" y="6107"/>
                      <a:pt x="665" y="5443"/>
                    </a:cubicBezTo>
                    <a:cubicBezTo>
                      <a:pt x="675" y="5316"/>
                      <a:pt x="686" y="5169"/>
                      <a:pt x="644" y="5042"/>
                    </a:cubicBezTo>
                    <a:cubicBezTo>
                      <a:pt x="507" y="4588"/>
                      <a:pt x="549" y="4124"/>
                      <a:pt x="539" y="3660"/>
                    </a:cubicBezTo>
                    <a:cubicBezTo>
                      <a:pt x="539" y="3418"/>
                      <a:pt x="570" y="3165"/>
                      <a:pt x="518" y="2933"/>
                    </a:cubicBezTo>
                    <a:cubicBezTo>
                      <a:pt x="412" y="2490"/>
                      <a:pt x="422" y="2047"/>
                      <a:pt x="422" y="1604"/>
                    </a:cubicBezTo>
                    <a:cubicBezTo>
                      <a:pt x="412" y="1077"/>
                      <a:pt x="296" y="570"/>
                      <a:pt x="2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6974650" y="1323825"/>
                <a:ext cx="136075" cy="412375"/>
              </a:xfrm>
              <a:custGeom>
                <a:avLst/>
                <a:gdLst/>
                <a:ahLst/>
                <a:cxnLst/>
                <a:rect l="l" t="t" r="r" b="b"/>
                <a:pathLst>
                  <a:path w="5443" h="16495" extrusionOk="0">
                    <a:moveTo>
                      <a:pt x="5238" y="1"/>
                    </a:moveTo>
                    <a:cubicBezTo>
                      <a:pt x="5214" y="1"/>
                      <a:pt x="5191" y="3"/>
                      <a:pt x="5169" y="10"/>
                    </a:cubicBezTo>
                    <a:cubicBezTo>
                      <a:pt x="4609" y="147"/>
                      <a:pt x="4051" y="284"/>
                      <a:pt x="3491" y="432"/>
                    </a:cubicBezTo>
                    <a:cubicBezTo>
                      <a:pt x="3359" y="471"/>
                      <a:pt x="3231" y="510"/>
                      <a:pt x="3110" y="510"/>
                    </a:cubicBezTo>
                    <a:cubicBezTo>
                      <a:pt x="2970" y="510"/>
                      <a:pt x="2840" y="458"/>
                      <a:pt x="2722" y="295"/>
                    </a:cubicBezTo>
                    <a:cubicBezTo>
                      <a:pt x="2711" y="295"/>
                      <a:pt x="2574" y="347"/>
                      <a:pt x="2521" y="400"/>
                    </a:cubicBezTo>
                    <a:cubicBezTo>
                      <a:pt x="2490" y="443"/>
                      <a:pt x="2521" y="537"/>
                      <a:pt x="2532" y="600"/>
                    </a:cubicBezTo>
                    <a:cubicBezTo>
                      <a:pt x="2616" y="1160"/>
                      <a:pt x="2448" y="1645"/>
                      <a:pt x="2110" y="2088"/>
                    </a:cubicBezTo>
                    <a:cubicBezTo>
                      <a:pt x="1773" y="2531"/>
                      <a:pt x="1414" y="2963"/>
                      <a:pt x="1150" y="3438"/>
                    </a:cubicBezTo>
                    <a:cubicBezTo>
                      <a:pt x="908" y="3870"/>
                      <a:pt x="591" y="4239"/>
                      <a:pt x="327" y="4640"/>
                    </a:cubicBezTo>
                    <a:cubicBezTo>
                      <a:pt x="233" y="4788"/>
                      <a:pt x="116" y="4924"/>
                      <a:pt x="1" y="5083"/>
                    </a:cubicBezTo>
                    <a:cubicBezTo>
                      <a:pt x="74" y="5178"/>
                      <a:pt x="158" y="5252"/>
                      <a:pt x="201" y="5346"/>
                    </a:cubicBezTo>
                    <a:cubicBezTo>
                      <a:pt x="254" y="5452"/>
                      <a:pt x="264" y="5557"/>
                      <a:pt x="285" y="5674"/>
                    </a:cubicBezTo>
                    <a:cubicBezTo>
                      <a:pt x="538" y="7087"/>
                      <a:pt x="644" y="8521"/>
                      <a:pt x="633" y="9966"/>
                    </a:cubicBezTo>
                    <a:cubicBezTo>
                      <a:pt x="623" y="10788"/>
                      <a:pt x="665" y="11611"/>
                      <a:pt x="676" y="12434"/>
                    </a:cubicBezTo>
                    <a:cubicBezTo>
                      <a:pt x="686" y="12518"/>
                      <a:pt x="676" y="12613"/>
                      <a:pt x="697" y="12698"/>
                    </a:cubicBezTo>
                    <a:cubicBezTo>
                      <a:pt x="855" y="13151"/>
                      <a:pt x="791" y="13615"/>
                      <a:pt x="812" y="14079"/>
                    </a:cubicBezTo>
                    <a:cubicBezTo>
                      <a:pt x="844" y="14744"/>
                      <a:pt x="897" y="15408"/>
                      <a:pt x="950" y="16073"/>
                    </a:cubicBezTo>
                    <a:cubicBezTo>
                      <a:pt x="960" y="16231"/>
                      <a:pt x="992" y="16410"/>
                      <a:pt x="1213" y="16495"/>
                    </a:cubicBezTo>
                    <a:cubicBezTo>
                      <a:pt x="1224" y="16410"/>
                      <a:pt x="1255" y="16347"/>
                      <a:pt x="1245" y="16284"/>
                    </a:cubicBezTo>
                    <a:cubicBezTo>
                      <a:pt x="1203" y="15777"/>
                      <a:pt x="1098" y="15271"/>
                      <a:pt x="1108" y="14765"/>
                    </a:cubicBezTo>
                    <a:cubicBezTo>
                      <a:pt x="1108" y="13900"/>
                      <a:pt x="1034" y="13045"/>
                      <a:pt x="971" y="12181"/>
                    </a:cubicBezTo>
                    <a:cubicBezTo>
                      <a:pt x="908" y="11210"/>
                      <a:pt x="908" y="10230"/>
                      <a:pt x="971" y="9260"/>
                    </a:cubicBezTo>
                    <a:cubicBezTo>
                      <a:pt x="981" y="9059"/>
                      <a:pt x="971" y="8859"/>
                      <a:pt x="950" y="8658"/>
                    </a:cubicBezTo>
                    <a:cubicBezTo>
                      <a:pt x="876" y="7973"/>
                      <a:pt x="929" y="7287"/>
                      <a:pt x="760" y="6612"/>
                    </a:cubicBezTo>
                    <a:cubicBezTo>
                      <a:pt x="697" y="6370"/>
                      <a:pt x="676" y="6127"/>
                      <a:pt x="665" y="5885"/>
                    </a:cubicBezTo>
                    <a:cubicBezTo>
                      <a:pt x="655" y="5663"/>
                      <a:pt x="644" y="5442"/>
                      <a:pt x="697" y="5231"/>
                    </a:cubicBezTo>
                    <a:cubicBezTo>
                      <a:pt x="866" y="4514"/>
                      <a:pt x="1087" y="3828"/>
                      <a:pt x="1635" y="3290"/>
                    </a:cubicBezTo>
                    <a:cubicBezTo>
                      <a:pt x="1825" y="3110"/>
                      <a:pt x="1994" y="2889"/>
                      <a:pt x="2152" y="2678"/>
                    </a:cubicBezTo>
                    <a:cubicBezTo>
                      <a:pt x="2521" y="2161"/>
                      <a:pt x="2985" y="1687"/>
                      <a:pt x="2985" y="980"/>
                    </a:cubicBezTo>
                    <a:cubicBezTo>
                      <a:pt x="2985" y="949"/>
                      <a:pt x="3038" y="917"/>
                      <a:pt x="3069" y="886"/>
                    </a:cubicBezTo>
                    <a:cubicBezTo>
                      <a:pt x="4873" y="453"/>
                      <a:pt x="5010" y="410"/>
                      <a:pt x="5443" y="21"/>
                    </a:cubicBezTo>
                    <a:cubicBezTo>
                      <a:pt x="5355" y="13"/>
                      <a:pt x="5293" y="1"/>
                      <a:pt x="52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6857850" y="1201975"/>
                <a:ext cx="70950" cy="105500"/>
              </a:xfrm>
              <a:custGeom>
                <a:avLst/>
                <a:gdLst/>
                <a:ahLst/>
                <a:cxnLst/>
                <a:rect l="l" t="t" r="r" b="b"/>
                <a:pathLst>
                  <a:path w="2838" h="4220" extrusionOk="0">
                    <a:moveTo>
                      <a:pt x="84" y="1"/>
                    </a:moveTo>
                    <a:cubicBezTo>
                      <a:pt x="32" y="85"/>
                      <a:pt x="0" y="106"/>
                      <a:pt x="11" y="128"/>
                    </a:cubicBezTo>
                    <a:cubicBezTo>
                      <a:pt x="21" y="191"/>
                      <a:pt x="21" y="264"/>
                      <a:pt x="53" y="306"/>
                    </a:cubicBezTo>
                    <a:cubicBezTo>
                      <a:pt x="443" y="866"/>
                      <a:pt x="792" y="1445"/>
                      <a:pt x="1087" y="2068"/>
                    </a:cubicBezTo>
                    <a:cubicBezTo>
                      <a:pt x="1434" y="2795"/>
                      <a:pt x="1909" y="3460"/>
                      <a:pt x="2374" y="4220"/>
                    </a:cubicBezTo>
                    <a:cubicBezTo>
                      <a:pt x="2426" y="4093"/>
                      <a:pt x="2468" y="4030"/>
                      <a:pt x="2479" y="3956"/>
                    </a:cubicBezTo>
                    <a:cubicBezTo>
                      <a:pt x="2500" y="3892"/>
                      <a:pt x="2405" y="3798"/>
                      <a:pt x="2521" y="3735"/>
                    </a:cubicBezTo>
                    <a:cubicBezTo>
                      <a:pt x="2560" y="3742"/>
                      <a:pt x="2585" y="3746"/>
                      <a:pt x="2610" y="3746"/>
                    </a:cubicBezTo>
                    <a:cubicBezTo>
                      <a:pt x="2659" y="3746"/>
                      <a:pt x="2704" y="3727"/>
                      <a:pt x="2838" y="3671"/>
                    </a:cubicBezTo>
                    <a:cubicBezTo>
                      <a:pt x="2669" y="3407"/>
                      <a:pt x="2510" y="3144"/>
                      <a:pt x="2331" y="2891"/>
                    </a:cubicBezTo>
                    <a:cubicBezTo>
                      <a:pt x="2310" y="2859"/>
                      <a:pt x="2226" y="2870"/>
                      <a:pt x="2173" y="2859"/>
                    </a:cubicBezTo>
                    <a:cubicBezTo>
                      <a:pt x="2152" y="2964"/>
                      <a:pt x="2131" y="3049"/>
                      <a:pt x="2099" y="3196"/>
                    </a:cubicBezTo>
                    <a:cubicBezTo>
                      <a:pt x="1846" y="2785"/>
                      <a:pt x="1561" y="2448"/>
                      <a:pt x="1424" y="2068"/>
                    </a:cubicBezTo>
                    <a:cubicBezTo>
                      <a:pt x="1287" y="1688"/>
                      <a:pt x="1076" y="1361"/>
                      <a:pt x="855" y="1035"/>
                    </a:cubicBezTo>
                    <a:cubicBezTo>
                      <a:pt x="623" y="686"/>
                      <a:pt x="412" y="328"/>
                      <a:pt x="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6942225" y="1241000"/>
                <a:ext cx="30875" cy="56725"/>
              </a:xfrm>
              <a:custGeom>
                <a:avLst/>
                <a:gdLst/>
                <a:ahLst/>
                <a:cxnLst/>
                <a:rect l="l" t="t" r="r" b="b"/>
                <a:pathLst>
                  <a:path w="1235" h="2269" extrusionOk="0">
                    <a:moveTo>
                      <a:pt x="63" y="1"/>
                    </a:moveTo>
                    <a:cubicBezTo>
                      <a:pt x="32" y="170"/>
                      <a:pt x="0" y="222"/>
                      <a:pt x="11" y="275"/>
                    </a:cubicBezTo>
                    <a:cubicBezTo>
                      <a:pt x="53" y="866"/>
                      <a:pt x="95" y="1456"/>
                      <a:pt x="159" y="2047"/>
                    </a:cubicBezTo>
                    <a:cubicBezTo>
                      <a:pt x="169" y="2120"/>
                      <a:pt x="243" y="2184"/>
                      <a:pt x="306" y="2268"/>
                    </a:cubicBezTo>
                    <a:cubicBezTo>
                      <a:pt x="548" y="2163"/>
                      <a:pt x="759" y="2068"/>
                      <a:pt x="1013" y="1963"/>
                    </a:cubicBezTo>
                    <a:cubicBezTo>
                      <a:pt x="1013" y="1604"/>
                      <a:pt x="1234" y="1267"/>
                      <a:pt x="1139" y="887"/>
                    </a:cubicBezTo>
                    <a:cubicBezTo>
                      <a:pt x="970" y="887"/>
                      <a:pt x="949" y="992"/>
                      <a:pt x="907" y="1098"/>
                    </a:cubicBezTo>
                    <a:cubicBezTo>
                      <a:pt x="876" y="1203"/>
                      <a:pt x="949" y="1372"/>
                      <a:pt x="717" y="1414"/>
                    </a:cubicBezTo>
                    <a:cubicBezTo>
                      <a:pt x="696" y="1267"/>
                      <a:pt x="686" y="1140"/>
                      <a:pt x="654" y="1024"/>
                    </a:cubicBezTo>
                    <a:cubicBezTo>
                      <a:pt x="633" y="939"/>
                      <a:pt x="602" y="813"/>
                      <a:pt x="548" y="802"/>
                    </a:cubicBezTo>
                    <a:cubicBezTo>
                      <a:pt x="295" y="749"/>
                      <a:pt x="295" y="528"/>
                      <a:pt x="232" y="359"/>
                    </a:cubicBezTo>
                    <a:cubicBezTo>
                      <a:pt x="190" y="264"/>
                      <a:pt x="148" y="180"/>
                      <a:pt x="6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6957500" y="1309650"/>
                <a:ext cx="19825" cy="59000"/>
              </a:xfrm>
              <a:custGeom>
                <a:avLst/>
                <a:gdLst/>
                <a:ahLst/>
                <a:cxnLst/>
                <a:rect l="l" t="t" r="r" b="b"/>
                <a:pathLst>
                  <a:path w="793" h="2360" extrusionOk="0">
                    <a:moveTo>
                      <a:pt x="402" y="1453"/>
                    </a:moveTo>
                    <a:cubicBezTo>
                      <a:pt x="412" y="1474"/>
                      <a:pt x="434" y="1495"/>
                      <a:pt x="444" y="1516"/>
                    </a:cubicBezTo>
                    <a:cubicBezTo>
                      <a:pt x="423" y="1526"/>
                      <a:pt x="412" y="1537"/>
                      <a:pt x="391" y="1537"/>
                    </a:cubicBezTo>
                    <a:cubicBezTo>
                      <a:pt x="380" y="1526"/>
                      <a:pt x="359" y="1505"/>
                      <a:pt x="370" y="1495"/>
                    </a:cubicBezTo>
                    <a:cubicBezTo>
                      <a:pt x="370" y="1474"/>
                      <a:pt x="391" y="1463"/>
                      <a:pt x="402" y="1453"/>
                    </a:cubicBezTo>
                    <a:close/>
                    <a:moveTo>
                      <a:pt x="590" y="1"/>
                    </a:moveTo>
                    <a:cubicBezTo>
                      <a:pt x="541" y="1"/>
                      <a:pt x="495" y="16"/>
                      <a:pt x="465" y="49"/>
                    </a:cubicBezTo>
                    <a:cubicBezTo>
                      <a:pt x="402" y="113"/>
                      <a:pt x="338" y="187"/>
                      <a:pt x="317" y="260"/>
                    </a:cubicBezTo>
                    <a:cubicBezTo>
                      <a:pt x="212" y="778"/>
                      <a:pt x="106" y="1284"/>
                      <a:pt x="22" y="1800"/>
                    </a:cubicBezTo>
                    <a:cubicBezTo>
                      <a:pt x="1" y="1948"/>
                      <a:pt x="43" y="2106"/>
                      <a:pt x="64" y="2360"/>
                    </a:cubicBezTo>
                    <a:cubicBezTo>
                      <a:pt x="465" y="2032"/>
                      <a:pt x="739" y="1748"/>
                      <a:pt x="739" y="1305"/>
                    </a:cubicBezTo>
                    <a:cubicBezTo>
                      <a:pt x="739" y="1242"/>
                      <a:pt x="792" y="1178"/>
                      <a:pt x="792" y="1115"/>
                    </a:cubicBezTo>
                    <a:cubicBezTo>
                      <a:pt x="792" y="788"/>
                      <a:pt x="792" y="461"/>
                      <a:pt x="781" y="134"/>
                    </a:cubicBezTo>
                    <a:cubicBezTo>
                      <a:pt x="775" y="52"/>
                      <a:pt x="679" y="1"/>
                      <a:pt x="59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6991775" y="1339625"/>
                <a:ext cx="32475" cy="63300"/>
              </a:xfrm>
              <a:custGeom>
                <a:avLst/>
                <a:gdLst/>
                <a:ahLst/>
                <a:cxnLst/>
                <a:rect l="l" t="t" r="r" b="b"/>
                <a:pathLst>
                  <a:path w="1299" h="2532" extrusionOk="0">
                    <a:moveTo>
                      <a:pt x="1256" y="0"/>
                    </a:moveTo>
                    <a:cubicBezTo>
                      <a:pt x="1182" y="43"/>
                      <a:pt x="1130" y="53"/>
                      <a:pt x="1119" y="85"/>
                    </a:cubicBezTo>
                    <a:cubicBezTo>
                      <a:pt x="760" y="791"/>
                      <a:pt x="391" y="1508"/>
                      <a:pt x="43" y="2215"/>
                    </a:cubicBezTo>
                    <a:cubicBezTo>
                      <a:pt x="4" y="2303"/>
                      <a:pt x="19" y="2409"/>
                      <a:pt x="14" y="2508"/>
                    </a:cubicBezTo>
                    <a:lnTo>
                      <a:pt x="14" y="2508"/>
                    </a:lnTo>
                    <a:cubicBezTo>
                      <a:pt x="118" y="2408"/>
                      <a:pt x="257" y="2326"/>
                      <a:pt x="328" y="2204"/>
                    </a:cubicBezTo>
                    <a:cubicBezTo>
                      <a:pt x="539" y="1867"/>
                      <a:pt x="739" y="1529"/>
                      <a:pt x="908" y="1171"/>
                    </a:cubicBezTo>
                    <a:cubicBezTo>
                      <a:pt x="1055" y="875"/>
                      <a:pt x="1161" y="559"/>
                      <a:pt x="1277" y="243"/>
                    </a:cubicBezTo>
                    <a:cubicBezTo>
                      <a:pt x="1298" y="179"/>
                      <a:pt x="1266" y="95"/>
                      <a:pt x="1256" y="0"/>
                    </a:cubicBezTo>
                    <a:close/>
                    <a:moveTo>
                      <a:pt x="14" y="2508"/>
                    </a:moveTo>
                    <a:lnTo>
                      <a:pt x="14" y="2508"/>
                    </a:lnTo>
                    <a:cubicBezTo>
                      <a:pt x="9" y="2512"/>
                      <a:pt x="5" y="2516"/>
                      <a:pt x="1" y="2521"/>
                    </a:cubicBezTo>
                    <a:lnTo>
                      <a:pt x="12" y="2532"/>
                    </a:lnTo>
                    <a:cubicBezTo>
                      <a:pt x="13" y="2524"/>
                      <a:pt x="13" y="2516"/>
                      <a:pt x="14" y="250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6909800" y="1340600"/>
                <a:ext cx="19525" cy="47875"/>
              </a:xfrm>
              <a:custGeom>
                <a:avLst/>
                <a:gdLst/>
                <a:ahLst/>
                <a:cxnLst/>
                <a:rect l="l" t="t" r="r" b="b"/>
                <a:pathLst>
                  <a:path w="781" h="1915" extrusionOk="0">
                    <a:moveTo>
                      <a:pt x="56" y="1"/>
                    </a:moveTo>
                    <a:cubicBezTo>
                      <a:pt x="42" y="1"/>
                      <a:pt x="27" y="2"/>
                      <a:pt x="10" y="4"/>
                    </a:cubicBezTo>
                    <a:cubicBezTo>
                      <a:pt x="21" y="119"/>
                      <a:pt x="0" y="246"/>
                      <a:pt x="42" y="362"/>
                    </a:cubicBezTo>
                    <a:cubicBezTo>
                      <a:pt x="221" y="879"/>
                      <a:pt x="422" y="1385"/>
                      <a:pt x="622" y="1902"/>
                    </a:cubicBezTo>
                    <a:cubicBezTo>
                      <a:pt x="627" y="1912"/>
                      <a:pt x="645" y="1915"/>
                      <a:pt x="672" y="1915"/>
                    </a:cubicBezTo>
                    <a:cubicBezTo>
                      <a:pt x="700" y="1915"/>
                      <a:pt x="738" y="1912"/>
                      <a:pt x="781" y="1912"/>
                    </a:cubicBezTo>
                    <a:cubicBezTo>
                      <a:pt x="717" y="1290"/>
                      <a:pt x="411" y="742"/>
                      <a:pt x="242" y="161"/>
                    </a:cubicBezTo>
                    <a:cubicBezTo>
                      <a:pt x="223" y="85"/>
                      <a:pt x="187" y="1"/>
                      <a:pt x="5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7078275" y="1286350"/>
                <a:ext cx="47225" cy="30675"/>
              </a:xfrm>
              <a:custGeom>
                <a:avLst/>
                <a:gdLst/>
                <a:ahLst/>
                <a:cxnLst/>
                <a:rect l="l" t="t" r="r" b="b"/>
                <a:pathLst>
                  <a:path w="1889" h="1227" extrusionOk="0">
                    <a:moveTo>
                      <a:pt x="1888" y="1"/>
                    </a:moveTo>
                    <a:lnTo>
                      <a:pt x="1888" y="1"/>
                    </a:lnTo>
                    <a:cubicBezTo>
                      <a:pt x="1762" y="64"/>
                      <a:pt x="1688" y="106"/>
                      <a:pt x="1603" y="138"/>
                    </a:cubicBezTo>
                    <a:cubicBezTo>
                      <a:pt x="1514" y="168"/>
                      <a:pt x="1416" y="197"/>
                      <a:pt x="1317" y="227"/>
                    </a:cubicBezTo>
                    <a:lnTo>
                      <a:pt x="1317" y="227"/>
                    </a:lnTo>
                    <a:cubicBezTo>
                      <a:pt x="1318" y="225"/>
                      <a:pt x="1318" y="224"/>
                      <a:pt x="1319" y="222"/>
                    </a:cubicBezTo>
                    <a:lnTo>
                      <a:pt x="1319" y="222"/>
                    </a:lnTo>
                    <a:lnTo>
                      <a:pt x="1298" y="233"/>
                    </a:lnTo>
                    <a:cubicBezTo>
                      <a:pt x="1304" y="231"/>
                      <a:pt x="1311" y="229"/>
                      <a:pt x="1317" y="227"/>
                    </a:cubicBezTo>
                    <a:lnTo>
                      <a:pt x="1317" y="227"/>
                    </a:lnTo>
                    <a:cubicBezTo>
                      <a:pt x="1242" y="424"/>
                      <a:pt x="1085" y="486"/>
                      <a:pt x="897" y="507"/>
                    </a:cubicBezTo>
                    <a:lnTo>
                      <a:pt x="907" y="486"/>
                    </a:lnTo>
                    <a:lnTo>
                      <a:pt x="907" y="486"/>
                    </a:lnTo>
                    <a:cubicBezTo>
                      <a:pt x="728" y="855"/>
                      <a:pt x="232" y="834"/>
                      <a:pt x="0" y="1171"/>
                    </a:cubicBezTo>
                    <a:cubicBezTo>
                      <a:pt x="73" y="1199"/>
                      <a:pt x="115" y="1226"/>
                      <a:pt x="146" y="1226"/>
                    </a:cubicBezTo>
                    <a:cubicBezTo>
                      <a:pt x="150" y="1226"/>
                      <a:pt x="155" y="1226"/>
                      <a:pt x="159" y="1224"/>
                    </a:cubicBezTo>
                    <a:cubicBezTo>
                      <a:pt x="802" y="1024"/>
                      <a:pt x="1371" y="697"/>
                      <a:pt x="1846" y="212"/>
                    </a:cubicBezTo>
                    <a:cubicBezTo>
                      <a:pt x="1877" y="180"/>
                      <a:pt x="1867" y="106"/>
                      <a:pt x="188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6799300" y="1294250"/>
                <a:ext cx="45650" cy="22975"/>
              </a:xfrm>
              <a:custGeom>
                <a:avLst/>
                <a:gdLst/>
                <a:ahLst/>
                <a:cxnLst/>
                <a:rect l="l" t="t" r="r" b="b"/>
                <a:pathLst>
                  <a:path w="1826" h="919" extrusionOk="0">
                    <a:moveTo>
                      <a:pt x="142" y="0"/>
                    </a:moveTo>
                    <a:cubicBezTo>
                      <a:pt x="98" y="0"/>
                      <a:pt x="52" y="10"/>
                      <a:pt x="1" y="33"/>
                    </a:cubicBezTo>
                    <a:cubicBezTo>
                      <a:pt x="96" y="297"/>
                      <a:pt x="328" y="360"/>
                      <a:pt x="507" y="444"/>
                    </a:cubicBezTo>
                    <a:cubicBezTo>
                      <a:pt x="908" y="634"/>
                      <a:pt x="1266" y="918"/>
                      <a:pt x="1730" y="918"/>
                    </a:cubicBezTo>
                    <a:cubicBezTo>
                      <a:pt x="1762" y="918"/>
                      <a:pt x="1784" y="866"/>
                      <a:pt x="1826" y="834"/>
                    </a:cubicBezTo>
                    <a:cubicBezTo>
                      <a:pt x="1730" y="644"/>
                      <a:pt x="1530" y="665"/>
                      <a:pt x="1383" y="581"/>
                    </a:cubicBezTo>
                    <a:cubicBezTo>
                      <a:pt x="1245" y="508"/>
                      <a:pt x="1098" y="454"/>
                      <a:pt x="961" y="391"/>
                    </a:cubicBezTo>
                    <a:cubicBezTo>
                      <a:pt x="802" y="318"/>
                      <a:pt x="655" y="222"/>
                      <a:pt x="497" y="149"/>
                    </a:cubicBezTo>
                    <a:cubicBezTo>
                      <a:pt x="385" y="93"/>
                      <a:pt x="279" y="0"/>
                      <a:pt x="1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6870500" y="1283450"/>
                <a:ext cx="36150" cy="39850"/>
              </a:xfrm>
              <a:custGeom>
                <a:avLst/>
                <a:gdLst/>
                <a:ahLst/>
                <a:cxnLst/>
                <a:rect l="l" t="t" r="r" b="b"/>
                <a:pathLst>
                  <a:path w="1446" h="1594" extrusionOk="0">
                    <a:moveTo>
                      <a:pt x="0" y="1"/>
                    </a:moveTo>
                    <a:cubicBezTo>
                      <a:pt x="106" y="265"/>
                      <a:pt x="307" y="401"/>
                      <a:pt x="464" y="560"/>
                    </a:cubicBezTo>
                    <a:cubicBezTo>
                      <a:pt x="766" y="882"/>
                      <a:pt x="1099" y="1164"/>
                      <a:pt x="1270" y="1576"/>
                    </a:cubicBezTo>
                    <a:lnTo>
                      <a:pt x="1270" y="1576"/>
                    </a:lnTo>
                    <a:cubicBezTo>
                      <a:pt x="1322" y="1493"/>
                      <a:pt x="1384" y="1402"/>
                      <a:pt x="1446" y="1319"/>
                    </a:cubicBezTo>
                    <a:cubicBezTo>
                      <a:pt x="1097" y="708"/>
                      <a:pt x="549" y="201"/>
                      <a:pt x="0" y="1"/>
                    </a:cubicBezTo>
                    <a:close/>
                    <a:moveTo>
                      <a:pt x="1270" y="1576"/>
                    </a:moveTo>
                    <a:cubicBezTo>
                      <a:pt x="1269" y="1578"/>
                      <a:pt x="1267" y="1580"/>
                      <a:pt x="1266" y="1583"/>
                    </a:cubicBezTo>
                    <a:lnTo>
                      <a:pt x="1277" y="1593"/>
                    </a:lnTo>
                    <a:cubicBezTo>
                      <a:pt x="1275" y="1588"/>
                      <a:pt x="1272" y="1582"/>
                      <a:pt x="1270" y="157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6901875" y="1177975"/>
                <a:ext cx="20850" cy="48025"/>
              </a:xfrm>
              <a:custGeom>
                <a:avLst/>
                <a:gdLst/>
                <a:ahLst/>
                <a:cxnLst/>
                <a:rect l="l" t="t" r="r" b="b"/>
                <a:pathLst>
                  <a:path w="834" h="1921" extrusionOk="0">
                    <a:moveTo>
                      <a:pt x="53" y="1"/>
                    </a:moveTo>
                    <a:cubicBezTo>
                      <a:pt x="32" y="43"/>
                      <a:pt x="1" y="85"/>
                      <a:pt x="11" y="117"/>
                    </a:cubicBezTo>
                    <a:lnTo>
                      <a:pt x="707" y="1889"/>
                    </a:lnTo>
                    <a:cubicBezTo>
                      <a:pt x="718" y="1910"/>
                      <a:pt x="749" y="1910"/>
                      <a:pt x="770" y="1920"/>
                    </a:cubicBezTo>
                    <a:cubicBezTo>
                      <a:pt x="781" y="1920"/>
                      <a:pt x="802" y="1910"/>
                      <a:pt x="823" y="1910"/>
                    </a:cubicBezTo>
                    <a:cubicBezTo>
                      <a:pt x="834" y="1362"/>
                      <a:pt x="391" y="275"/>
                      <a:pt x="5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7011300" y="1265275"/>
                <a:ext cx="36400" cy="32975"/>
              </a:xfrm>
              <a:custGeom>
                <a:avLst/>
                <a:gdLst/>
                <a:ahLst/>
                <a:cxnLst/>
                <a:rect l="l" t="t" r="r" b="b"/>
                <a:pathLst>
                  <a:path w="1456" h="1319" extrusionOk="0">
                    <a:moveTo>
                      <a:pt x="1456" y="0"/>
                    </a:moveTo>
                    <a:lnTo>
                      <a:pt x="1456" y="0"/>
                    </a:lnTo>
                    <a:cubicBezTo>
                      <a:pt x="1277" y="63"/>
                      <a:pt x="1181" y="63"/>
                      <a:pt x="1139" y="116"/>
                    </a:cubicBezTo>
                    <a:cubicBezTo>
                      <a:pt x="760" y="495"/>
                      <a:pt x="285" y="791"/>
                      <a:pt x="0" y="1318"/>
                    </a:cubicBezTo>
                    <a:cubicBezTo>
                      <a:pt x="370" y="1245"/>
                      <a:pt x="380" y="1245"/>
                      <a:pt x="507" y="1107"/>
                    </a:cubicBezTo>
                    <a:cubicBezTo>
                      <a:pt x="813" y="781"/>
                      <a:pt x="1214" y="538"/>
                      <a:pt x="145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7002075" y="1189325"/>
                <a:ext cx="12925" cy="45100"/>
              </a:xfrm>
              <a:custGeom>
                <a:avLst/>
                <a:gdLst/>
                <a:ahLst/>
                <a:cxnLst/>
                <a:rect l="l" t="t" r="r" b="b"/>
                <a:pathLst>
                  <a:path w="517" h="1804" extrusionOk="0">
                    <a:moveTo>
                      <a:pt x="380" y="1"/>
                    </a:moveTo>
                    <a:lnTo>
                      <a:pt x="380" y="1"/>
                    </a:lnTo>
                    <a:cubicBezTo>
                      <a:pt x="158" y="612"/>
                      <a:pt x="22" y="1161"/>
                      <a:pt x="1" y="1804"/>
                    </a:cubicBezTo>
                    <a:cubicBezTo>
                      <a:pt x="390" y="1298"/>
                      <a:pt x="517" y="676"/>
                      <a:pt x="38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6925075" y="1347775"/>
                <a:ext cx="19800" cy="37600"/>
              </a:xfrm>
              <a:custGeom>
                <a:avLst/>
                <a:gdLst/>
                <a:ahLst/>
                <a:cxnLst/>
                <a:rect l="l" t="t" r="r" b="b"/>
                <a:pathLst>
                  <a:path w="792" h="1504" extrusionOk="0">
                    <a:moveTo>
                      <a:pt x="95" y="1"/>
                    </a:moveTo>
                    <a:cubicBezTo>
                      <a:pt x="64" y="22"/>
                      <a:pt x="32" y="43"/>
                      <a:pt x="1" y="54"/>
                    </a:cubicBezTo>
                    <a:cubicBezTo>
                      <a:pt x="32" y="160"/>
                      <a:pt x="64" y="254"/>
                      <a:pt x="95" y="349"/>
                    </a:cubicBezTo>
                    <a:cubicBezTo>
                      <a:pt x="138" y="455"/>
                      <a:pt x="191" y="549"/>
                      <a:pt x="233" y="655"/>
                    </a:cubicBezTo>
                    <a:cubicBezTo>
                      <a:pt x="285" y="771"/>
                      <a:pt x="338" y="898"/>
                      <a:pt x="391" y="1013"/>
                    </a:cubicBezTo>
                    <a:cubicBezTo>
                      <a:pt x="433" y="1119"/>
                      <a:pt x="475" y="1224"/>
                      <a:pt x="517" y="1320"/>
                    </a:cubicBezTo>
                    <a:cubicBezTo>
                      <a:pt x="555" y="1403"/>
                      <a:pt x="575" y="1504"/>
                      <a:pt x="696" y="1504"/>
                    </a:cubicBezTo>
                    <a:cubicBezTo>
                      <a:pt x="712" y="1504"/>
                      <a:pt x="730" y="1502"/>
                      <a:pt x="749" y="1499"/>
                    </a:cubicBezTo>
                    <a:cubicBezTo>
                      <a:pt x="760" y="1446"/>
                      <a:pt x="791" y="1372"/>
                      <a:pt x="770" y="1320"/>
                    </a:cubicBezTo>
                    <a:cubicBezTo>
                      <a:pt x="602" y="919"/>
                      <a:pt x="423" y="518"/>
                      <a:pt x="243" y="117"/>
                    </a:cubicBezTo>
                    <a:cubicBezTo>
                      <a:pt x="222" y="64"/>
                      <a:pt x="149" y="43"/>
                      <a:pt x="9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6818300" y="1259475"/>
                <a:ext cx="17175" cy="21250"/>
              </a:xfrm>
              <a:custGeom>
                <a:avLst/>
                <a:gdLst/>
                <a:ahLst/>
                <a:cxnLst/>
                <a:rect l="l" t="t" r="r" b="b"/>
                <a:pathLst>
                  <a:path w="687" h="850" extrusionOk="0">
                    <a:moveTo>
                      <a:pt x="74" y="0"/>
                    </a:moveTo>
                    <a:cubicBezTo>
                      <a:pt x="42" y="190"/>
                      <a:pt x="21" y="338"/>
                      <a:pt x="0" y="464"/>
                    </a:cubicBezTo>
                    <a:cubicBezTo>
                      <a:pt x="282" y="761"/>
                      <a:pt x="366" y="849"/>
                      <a:pt x="439" y="849"/>
                    </a:cubicBezTo>
                    <a:cubicBezTo>
                      <a:pt x="469" y="849"/>
                      <a:pt x="498" y="834"/>
                      <a:pt x="538" y="812"/>
                    </a:cubicBezTo>
                    <a:cubicBezTo>
                      <a:pt x="485" y="696"/>
                      <a:pt x="433" y="570"/>
                      <a:pt x="380" y="453"/>
                    </a:cubicBezTo>
                    <a:cubicBezTo>
                      <a:pt x="496" y="390"/>
                      <a:pt x="644" y="495"/>
                      <a:pt x="686" y="295"/>
                    </a:cubicBezTo>
                    <a:cubicBezTo>
                      <a:pt x="559" y="116"/>
                      <a:pt x="380"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087750" y="1281350"/>
                <a:ext cx="28700" cy="19625"/>
              </a:xfrm>
              <a:custGeom>
                <a:avLst/>
                <a:gdLst/>
                <a:ahLst/>
                <a:cxnLst/>
                <a:rect l="l" t="t" r="r" b="b"/>
                <a:pathLst>
                  <a:path w="1148" h="785" extrusionOk="0">
                    <a:moveTo>
                      <a:pt x="961" y="0"/>
                    </a:moveTo>
                    <a:cubicBezTo>
                      <a:pt x="613" y="190"/>
                      <a:pt x="307" y="433"/>
                      <a:pt x="1" y="717"/>
                    </a:cubicBezTo>
                    <a:cubicBezTo>
                      <a:pt x="67" y="767"/>
                      <a:pt x="126" y="785"/>
                      <a:pt x="181" y="785"/>
                    </a:cubicBezTo>
                    <a:cubicBezTo>
                      <a:pt x="311" y="785"/>
                      <a:pt x="417" y="686"/>
                      <a:pt x="528" y="686"/>
                    </a:cubicBezTo>
                    <a:lnTo>
                      <a:pt x="518" y="707"/>
                    </a:lnTo>
                    <a:cubicBezTo>
                      <a:pt x="609" y="554"/>
                      <a:pt x="740" y="461"/>
                      <a:pt x="919" y="426"/>
                    </a:cubicBezTo>
                    <a:lnTo>
                      <a:pt x="919" y="426"/>
                    </a:lnTo>
                    <a:cubicBezTo>
                      <a:pt x="919" y="428"/>
                      <a:pt x="919" y="431"/>
                      <a:pt x="919" y="433"/>
                    </a:cubicBezTo>
                    <a:lnTo>
                      <a:pt x="940" y="422"/>
                    </a:lnTo>
                    <a:lnTo>
                      <a:pt x="940" y="422"/>
                    </a:lnTo>
                    <a:cubicBezTo>
                      <a:pt x="933" y="423"/>
                      <a:pt x="926" y="424"/>
                      <a:pt x="919" y="426"/>
                    </a:cubicBezTo>
                    <a:lnTo>
                      <a:pt x="919" y="426"/>
                    </a:lnTo>
                    <a:cubicBezTo>
                      <a:pt x="927" y="292"/>
                      <a:pt x="1148" y="197"/>
                      <a:pt x="96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6915850" y="1178500"/>
                <a:ext cx="12425" cy="24300"/>
              </a:xfrm>
              <a:custGeom>
                <a:avLst/>
                <a:gdLst/>
                <a:ahLst/>
                <a:cxnLst/>
                <a:rect l="l" t="t" r="r" b="b"/>
                <a:pathLst>
                  <a:path w="497" h="972" extrusionOk="0">
                    <a:moveTo>
                      <a:pt x="0" y="1"/>
                    </a:moveTo>
                    <a:lnTo>
                      <a:pt x="0" y="1"/>
                    </a:lnTo>
                    <a:cubicBezTo>
                      <a:pt x="85" y="507"/>
                      <a:pt x="169" y="666"/>
                      <a:pt x="496" y="971"/>
                    </a:cubicBezTo>
                    <a:cubicBezTo>
                      <a:pt x="496" y="476"/>
                      <a:pt x="338" y="181"/>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6982050" y="1319600"/>
                <a:ext cx="11450" cy="29800"/>
              </a:xfrm>
              <a:custGeom>
                <a:avLst/>
                <a:gdLst/>
                <a:ahLst/>
                <a:cxnLst/>
                <a:rect l="l" t="t" r="r" b="b"/>
                <a:pathLst>
                  <a:path w="458" h="1192" extrusionOk="0">
                    <a:moveTo>
                      <a:pt x="347" y="1"/>
                    </a:moveTo>
                    <a:cubicBezTo>
                      <a:pt x="312" y="1"/>
                      <a:pt x="269" y="10"/>
                      <a:pt x="221" y="31"/>
                    </a:cubicBezTo>
                    <a:cubicBezTo>
                      <a:pt x="305" y="401"/>
                      <a:pt x="0" y="748"/>
                      <a:pt x="127" y="1191"/>
                    </a:cubicBezTo>
                    <a:cubicBezTo>
                      <a:pt x="221" y="1149"/>
                      <a:pt x="253" y="1139"/>
                      <a:pt x="253" y="1128"/>
                    </a:cubicBezTo>
                    <a:cubicBezTo>
                      <a:pt x="327" y="790"/>
                      <a:pt x="401" y="453"/>
                      <a:pt x="443" y="105"/>
                    </a:cubicBezTo>
                    <a:cubicBezTo>
                      <a:pt x="457" y="41"/>
                      <a:pt x="419" y="1"/>
                      <a:pt x="3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6846525" y="1222850"/>
                <a:ext cx="22425" cy="22650"/>
              </a:xfrm>
              <a:custGeom>
                <a:avLst/>
                <a:gdLst/>
                <a:ahLst/>
                <a:cxnLst/>
                <a:rect l="l" t="t" r="r" b="b"/>
                <a:pathLst>
                  <a:path w="897" h="906" extrusionOk="0">
                    <a:moveTo>
                      <a:pt x="179" y="0"/>
                    </a:moveTo>
                    <a:cubicBezTo>
                      <a:pt x="136" y="0"/>
                      <a:pt x="77" y="10"/>
                      <a:pt x="0" y="10"/>
                    </a:cubicBezTo>
                    <a:cubicBezTo>
                      <a:pt x="190" y="400"/>
                      <a:pt x="453" y="621"/>
                      <a:pt x="896" y="906"/>
                    </a:cubicBezTo>
                    <a:cubicBezTo>
                      <a:pt x="759" y="389"/>
                      <a:pt x="485" y="210"/>
                      <a:pt x="232" y="10"/>
                    </a:cubicBezTo>
                    <a:cubicBezTo>
                      <a:pt x="218" y="3"/>
                      <a:pt x="200" y="0"/>
                      <a:pt x="17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016575" y="1294525"/>
                <a:ext cx="24275" cy="17175"/>
              </a:xfrm>
              <a:custGeom>
                <a:avLst/>
                <a:gdLst/>
                <a:ahLst/>
                <a:cxnLst/>
                <a:rect l="l" t="t" r="r" b="b"/>
                <a:pathLst>
                  <a:path w="971" h="687" extrusionOk="0">
                    <a:moveTo>
                      <a:pt x="876" y="0"/>
                    </a:moveTo>
                    <a:cubicBezTo>
                      <a:pt x="359" y="254"/>
                      <a:pt x="243" y="338"/>
                      <a:pt x="0" y="686"/>
                    </a:cubicBezTo>
                    <a:cubicBezTo>
                      <a:pt x="391" y="654"/>
                      <a:pt x="623" y="401"/>
                      <a:pt x="876" y="211"/>
                    </a:cubicBezTo>
                    <a:cubicBezTo>
                      <a:pt x="949" y="159"/>
                      <a:pt x="970" y="75"/>
                      <a:pt x="87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6992050" y="1190100"/>
                <a:ext cx="10575" cy="26925"/>
              </a:xfrm>
              <a:custGeom>
                <a:avLst/>
                <a:gdLst/>
                <a:ahLst/>
                <a:cxnLst/>
                <a:rect l="l" t="t" r="r" b="b"/>
                <a:pathLst>
                  <a:path w="423" h="1077" extrusionOk="0">
                    <a:moveTo>
                      <a:pt x="116" y="1"/>
                    </a:moveTo>
                    <a:cubicBezTo>
                      <a:pt x="85" y="328"/>
                      <a:pt x="43" y="634"/>
                      <a:pt x="1" y="1077"/>
                    </a:cubicBezTo>
                    <a:cubicBezTo>
                      <a:pt x="338" y="718"/>
                      <a:pt x="423" y="371"/>
                      <a:pt x="275" y="43"/>
                    </a:cubicBezTo>
                    <a:cubicBezTo>
                      <a:pt x="264" y="22"/>
                      <a:pt x="191" y="22"/>
                      <a:pt x="11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6956975" y="1165075"/>
                <a:ext cx="9525" cy="24275"/>
              </a:xfrm>
              <a:custGeom>
                <a:avLst/>
                <a:gdLst/>
                <a:ahLst/>
                <a:cxnLst/>
                <a:rect l="l" t="t" r="r" b="b"/>
                <a:pathLst>
                  <a:path w="381" h="971" extrusionOk="0">
                    <a:moveTo>
                      <a:pt x="244" y="0"/>
                    </a:moveTo>
                    <a:cubicBezTo>
                      <a:pt x="1" y="275"/>
                      <a:pt x="75" y="517"/>
                      <a:pt x="75" y="739"/>
                    </a:cubicBezTo>
                    <a:cubicBezTo>
                      <a:pt x="75" y="844"/>
                      <a:pt x="106" y="960"/>
                      <a:pt x="254" y="971"/>
                    </a:cubicBezTo>
                    <a:cubicBezTo>
                      <a:pt x="380" y="580"/>
                      <a:pt x="380" y="580"/>
                      <a:pt x="24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6987850" y="1272125"/>
                <a:ext cx="12150" cy="19250"/>
              </a:xfrm>
              <a:custGeom>
                <a:avLst/>
                <a:gdLst/>
                <a:ahLst/>
                <a:cxnLst/>
                <a:rect l="l" t="t" r="r" b="b"/>
                <a:pathLst>
                  <a:path w="486" h="770" extrusionOk="0">
                    <a:moveTo>
                      <a:pt x="316" y="0"/>
                    </a:moveTo>
                    <a:cubicBezTo>
                      <a:pt x="0" y="190"/>
                      <a:pt x="137" y="507"/>
                      <a:pt x="105" y="770"/>
                    </a:cubicBezTo>
                    <a:cubicBezTo>
                      <a:pt x="232" y="559"/>
                      <a:pt x="485" y="359"/>
                      <a:pt x="31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6935100" y="1174275"/>
                <a:ext cx="13750" cy="25350"/>
              </a:xfrm>
              <a:custGeom>
                <a:avLst/>
                <a:gdLst/>
                <a:ahLst/>
                <a:cxnLst/>
                <a:rect l="l" t="t" r="r" b="b"/>
                <a:pathLst>
                  <a:path w="550" h="1014" extrusionOk="0">
                    <a:moveTo>
                      <a:pt x="128" y="1"/>
                    </a:moveTo>
                    <a:cubicBezTo>
                      <a:pt x="92" y="1"/>
                      <a:pt x="48" y="24"/>
                      <a:pt x="1" y="86"/>
                    </a:cubicBezTo>
                    <a:cubicBezTo>
                      <a:pt x="116" y="339"/>
                      <a:pt x="243" y="613"/>
                      <a:pt x="433" y="1014"/>
                    </a:cubicBezTo>
                    <a:cubicBezTo>
                      <a:pt x="507" y="824"/>
                      <a:pt x="549" y="761"/>
                      <a:pt x="538" y="718"/>
                    </a:cubicBezTo>
                    <a:cubicBezTo>
                      <a:pt x="444" y="497"/>
                      <a:pt x="338" y="286"/>
                      <a:pt x="222" y="75"/>
                    </a:cubicBezTo>
                    <a:cubicBezTo>
                      <a:pt x="205" y="35"/>
                      <a:pt x="172" y="1"/>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6811125" y="1282225"/>
                <a:ext cx="20375" cy="9575"/>
              </a:xfrm>
              <a:custGeom>
                <a:avLst/>
                <a:gdLst/>
                <a:ahLst/>
                <a:cxnLst/>
                <a:rect l="l" t="t" r="r" b="b"/>
                <a:pathLst>
                  <a:path w="815" h="383" extrusionOk="0">
                    <a:moveTo>
                      <a:pt x="129" y="1"/>
                    </a:moveTo>
                    <a:cubicBezTo>
                      <a:pt x="68" y="1"/>
                      <a:pt x="0" y="41"/>
                      <a:pt x="34" y="176"/>
                    </a:cubicBezTo>
                    <a:cubicBezTo>
                      <a:pt x="231" y="230"/>
                      <a:pt x="420" y="382"/>
                      <a:pt x="672" y="382"/>
                    </a:cubicBezTo>
                    <a:cubicBezTo>
                      <a:pt x="717" y="382"/>
                      <a:pt x="765" y="377"/>
                      <a:pt x="814" y="366"/>
                    </a:cubicBezTo>
                    <a:cubicBezTo>
                      <a:pt x="772" y="282"/>
                      <a:pt x="762" y="187"/>
                      <a:pt x="720" y="176"/>
                    </a:cubicBezTo>
                    <a:cubicBezTo>
                      <a:pt x="540" y="103"/>
                      <a:pt x="361" y="50"/>
                      <a:pt x="171" y="7"/>
                    </a:cubicBezTo>
                    <a:cubicBezTo>
                      <a:pt x="159" y="3"/>
                      <a:pt x="144" y="1"/>
                      <a:pt x="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7024750" y="1312725"/>
                <a:ext cx="17675" cy="10575"/>
              </a:xfrm>
              <a:custGeom>
                <a:avLst/>
                <a:gdLst/>
                <a:ahLst/>
                <a:cxnLst/>
                <a:rect l="l" t="t" r="r" b="b"/>
                <a:pathLst>
                  <a:path w="707" h="423" extrusionOk="0">
                    <a:moveTo>
                      <a:pt x="707" y="1"/>
                    </a:moveTo>
                    <a:cubicBezTo>
                      <a:pt x="190" y="64"/>
                      <a:pt x="127" y="106"/>
                      <a:pt x="1" y="422"/>
                    </a:cubicBezTo>
                    <a:cubicBezTo>
                      <a:pt x="306" y="380"/>
                      <a:pt x="528" y="233"/>
                      <a:pt x="7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6841775" y="1236000"/>
                <a:ext cx="15550" cy="16625"/>
              </a:xfrm>
              <a:custGeom>
                <a:avLst/>
                <a:gdLst/>
                <a:ahLst/>
                <a:cxnLst/>
                <a:rect l="l" t="t" r="r" b="b"/>
                <a:pathLst>
                  <a:path w="622" h="665" extrusionOk="0">
                    <a:moveTo>
                      <a:pt x="0" y="0"/>
                    </a:moveTo>
                    <a:lnTo>
                      <a:pt x="0" y="0"/>
                    </a:lnTo>
                    <a:cubicBezTo>
                      <a:pt x="106" y="327"/>
                      <a:pt x="306" y="464"/>
                      <a:pt x="601" y="665"/>
                    </a:cubicBezTo>
                    <a:cubicBezTo>
                      <a:pt x="622" y="295"/>
                      <a:pt x="411" y="190"/>
                      <a:pt x="274" y="63"/>
                    </a:cubicBezTo>
                    <a:cubicBezTo>
                      <a:pt x="221" y="21"/>
                      <a:pt x="127" y="2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6973325" y="1278450"/>
                <a:ext cx="12425" cy="16900"/>
              </a:xfrm>
              <a:custGeom>
                <a:avLst/>
                <a:gdLst/>
                <a:ahLst/>
                <a:cxnLst/>
                <a:rect l="l" t="t" r="r" b="b"/>
                <a:pathLst>
                  <a:path w="497" h="676" extrusionOk="0">
                    <a:moveTo>
                      <a:pt x="307" y="1"/>
                    </a:moveTo>
                    <a:cubicBezTo>
                      <a:pt x="233" y="222"/>
                      <a:pt x="1" y="401"/>
                      <a:pt x="180" y="676"/>
                    </a:cubicBezTo>
                    <a:cubicBezTo>
                      <a:pt x="296" y="475"/>
                      <a:pt x="497" y="296"/>
                      <a:pt x="3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6955925" y="1413700"/>
                <a:ext cx="7925" cy="14550"/>
              </a:xfrm>
              <a:custGeom>
                <a:avLst/>
                <a:gdLst/>
                <a:ahLst/>
                <a:cxnLst/>
                <a:rect l="l" t="t" r="r" b="b"/>
                <a:pathLst>
                  <a:path w="317" h="582" extrusionOk="0">
                    <a:moveTo>
                      <a:pt x="54" y="1"/>
                    </a:moveTo>
                    <a:lnTo>
                      <a:pt x="54" y="1"/>
                    </a:lnTo>
                    <a:cubicBezTo>
                      <a:pt x="0" y="380"/>
                      <a:pt x="11" y="401"/>
                      <a:pt x="317" y="581"/>
                    </a:cubicBezTo>
                    <a:cubicBezTo>
                      <a:pt x="254" y="317"/>
                      <a:pt x="254" y="127"/>
                      <a:pt x="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978900" y="1402625"/>
                <a:ext cx="13175" cy="11900"/>
              </a:xfrm>
              <a:custGeom>
                <a:avLst/>
                <a:gdLst/>
                <a:ahLst/>
                <a:cxnLst/>
                <a:rect l="l" t="t" r="r" b="b"/>
                <a:pathLst>
                  <a:path w="527" h="476" extrusionOk="0">
                    <a:moveTo>
                      <a:pt x="516" y="1"/>
                    </a:moveTo>
                    <a:cubicBezTo>
                      <a:pt x="512" y="4"/>
                      <a:pt x="508" y="8"/>
                      <a:pt x="504" y="12"/>
                    </a:cubicBezTo>
                    <a:lnTo>
                      <a:pt x="504" y="12"/>
                    </a:lnTo>
                    <a:cubicBezTo>
                      <a:pt x="512" y="12"/>
                      <a:pt x="519" y="12"/>
                      <a:pt x="527" y="12"/>
                    </a:cubicBezTo>
                    <a:lnTo>
                      <a:pt x="516" y="1"/>
                    </a:lnTo>
                    <a:close/>
                    <a:moveTo>
                      <a:pt x="504" y="12"/>
                    </a:moveTo>
                    <a:lnTo>
                      <a:pt x="504" y="12"/>
                    </a:lnTo>
                    <a:cubicBezTo>
                      <a:pt x="50" y="23"/>
                      <a:pt x="0" y="70"/>
                      <a:pt x="52" y="476"/>
                    </a:cubicBezTo>
                    <a:cubicBezTo>
                      <a:pt x="216" y="301"/>
                      <a:pt x="360" y="156"/>
                      <a:pt x="504" y="12"/>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2"/>
            <p:cNvGrpSpPr/>
            <p:nvPr/>
          </p:nvGrpSpPr>
          <p:grpSpPr>
            <a:xfrm rot="-3032343" flipH="1">
              <a:off x="1067701" y="-1907126"/>
              <a:ext cx="1805221" cy="2490012"/>
              <a:chOff x="2763875" y="3698500"/>
              <a:chExt cx="1288825" cy="1777825"/>
            </a:xfrm>
          </p:grpSpPr>
          <p:sp>
            <p:nvSpPr>
              <p:cNvPr id="148" name="Google Shape;148;p2"/>
              <p:cNvSpPr/>
              <p:nvPr/>
            </p:nvSpPr>
            <p:spPr>
              <a:xfrm>
                <a:off x="2838750" y="3757250"/>
                <a:ext cx="1213950" cy="1719075"/>
              </a:xfrm>
              <a:custGeom>
                <a:avLst/>
                <a:gdLst/>
                <a:ahLst/>
                <a:cxnLst/>
                <a:rect l="l" t="t" r="r" b="b"/>
                <a:pathLst>
                  <a:path w="48558" h="68763" extrusionOk="0">
                    <a:moveTo>
                      <a:pt x="13016" y="27278"/>
                    </a:moveTo>
                    <a:lnTo>
                      <a:pt x="13025" y="27287"/>
                    </a:lnTo>
                    <a:lnTo>
                      <a:pt x="13025" y="27392"/>
                    </a:lnTo>
                    <a:cubicBezTo>
                      <a:pt x="13025" y="27350"/>
                      <a:pt x="13025" y="27320"/>
                      <a:pt x="13016" y="27278"/>
                    </a:cubicBezTo>
                    <a:close/>
                    <a:moveTo>
                      <a:pt x="25890" y="29082"/>
                    </a:moveTo>
                    <a:cubicBezTo>
                      <a:pt x="25789" y="29194"/>
                      <a:pt x="25697" y="29316"/>
                      <a:pt x="25596" y="29428"/>
                    </a:cubicBezTo>
                    <a:lnTo>
                      <a:pt x="25596" y="29428"/>
                    </a:lnTo>
                    <a:cubicBezTo>
                      <a:pt x="25594" y="29225"/>
                      <a:pt x="25695" y="29125"/>
                      <a:pt x="25890" y="29082"/>
                    </a:cubicBezTo>
                    <a:close/>
                    <a:moveTo>
                      <a:pt x="37605" y="32908"/>
                    </a:moveTo>
                    <a:cubicBezTo>
                      <a:pt x="38825" y="32908"/>
                      <a:pt x="40017" y="33103"/>
                      <a:pt x="41217" y="33298"/>
                    </a:cubicBezTo>
                    <a:cubicBezTo>
                      <a:pt x="42335" y="33478"/>
                      <a:pt x="43442" y="33720"/>
                      <a:pt x="44550" y="33952"/>
                    </a:cubicBezTo>
                    <a:cubicBezTo>
                      <a:pt x="45383" y="34121"/>
                      <a:pt x="46153" y="34490"/>
                      <a:pt x="46859" y="34944"/>
                    </a:cubicBezTo>
                    <a:cubicBezTo>
                      <a:pt x="47703" y="35492"/>
                      <a:pt x="48009" y="36336"/>
                      <a:pt x="48019" y="37296"/>
                    </a:cubicBezTo>
                    <a:cubicBezTo>
                      <a:pt x="48030" y="37760"/>
                      <a:pt x="47988" y="38224"/>
                      <a:pt x="47977" y="38688"/>
                    </a:cubicBezTo>
                    <a:cubicBezTo>
                      <a:pt x="47967" y="39089"/>
                      <a:pt x="47967" y="39490"/>
                      <a:pt x="47967" y="39879"/>
                    </a:cubicBezTo>
                    <a:cubicBezTo>
                      <a:pt x="47956" y="40017"/>
                      <a:pt x="47935" y="40143"/>
                      <a:pt x="47914" y="40301"/>
                    </a:cubicBezTo>
                    <a:cubicBezTo>
                      <a:pt x="47756" y="40280"/>
                      <a:pt x="47619" y="40280"/>
                      <a:pt x="47503" y="40249"/>
                    </a:cubicBezTo>
                    <a:cubicBezTo>
                      <a:pt x="46169" y="39868"/>
                      <a:pt x="44812" y="39697"/>
                      <a:pt x="43432" y="39697"/>
                    </a:cubicBezTo>
                    <a:cubicBezTo>
                      <a:pt x="43207" y="39697"/>
                      <a:pt x="42983" y="39702"/>
                      <a:pt x="42757" y="39711"/>
                    </a:cubicBezTo>
                    <a:cubicBezTo>
                      <a:pt x="42567" y="39722"/>
                      <a:pt x="42366" y="39743"/>
                      <a:pt x="42166" y="39785"/>
                    </a:cubicBezTo>
                    <a:cubicBezTo>
                      <a:pt x="42124" y="39795"/>
                      <a:pt x="42092" y="39869"/>
                      <a:pt x="42061" y="39911"/>
                    </a:cubicBezTo>
                    <a:cubicBezTo>
                      <a:pt x="42113" y="39943"/>
                      <a:pt x="42155" y="39975"/>
                      <a:pt x="42198" y="39975"/>
                    </a:cubicBezTo>
                    <a:cubicBezTo>
                      <a:pt x="42583" y="39921"/>
                      <a:pt x="42969" y="39898"/>
                      <a:pt x="43355" y="39898"/>
                    </a:cubicBezTo>
                    <a:cubicBezTo>
                      <a:pt x="44182" y="39898"/>
                      <a:pt x="45009" y="40003"/>
                      <a:pt x="45837" y="40132"/>
                    </a:cubicBezTo>
                    <a:cubicBezTo>
                      <a:pt x="46406" y="40217"/>
                      <a:pt x="46965" y="40365"/>
                      <a:pt x="47524" y="40502"/>
                    </a:cubicBezTo>
                    <a:cubicBezTo>
                      <a:pt x="47651" y="40523"/>
                      <a:pt x="47777" y="40586"/>
                      <a:pt x="47883" y="40650"/>
                    </a:cubicBezTo>
                    <a:cubicBezTo>
                      <a:pt x="47925" y="40671"/>
                      <a:pt x="47967" y="40765"/>
                      <a:pt x="47956" y="40818"/>
                    </a:cubicBezTo>
                    <a:cubicBezTo>
                      <a:pt x="47946" y="40861"/>
                      <a:pt x="47883" y="40945"/>
                      <a:pt x="47840" y="40945"/>
                    </a:cubicBezTo>
                    <a:cubicBezTo>
                      <a:pt x="47804" y="40948"/>
                      <a:pt x="47768" y="40949"/>
                      <a:pt x="47733" y="40949"/>
                    </a:cubicBezTo>
                    <a:cubicBezTo>
                      <a:pt x="47635" y="40949"/>
                      <a:pt x="47540" y="40939"/>
                      <a:pt x="47440" y="40924"/>
                    </a:cubicBezTo>
                    <a:cubicBezTo>
                      <a:pt x="46965" y="40850"/>
                      <a:pt x="46479" y="40765"/>
                      <a:pt x="45994" y="40692"/>
                    </a:cubicBezTo>
                    <a:cubicBezTo>
                      <a:pt x="45970" y="40688"/>
                      <a:pt x="45944" y="40687"/>
                      <a:pt x="45918" y="40687"/>
                    </a:cubicBezTo>
                    <a:cubicBezTo>
                      <a:pt x="45866" y="40687"/>
                      <a:pt x="45812" y="40692"/>
                      <a:pt x="45762" y="40692"/>
                    </a:cubicBezTo>
                    <a:cubicBezTo>
                      <a:pt x="45731" y="40850"/>
                      <a:pt x="45826" y="40861"/>
                      <a:pt x="45910" y="40882"/>
                    </a:cubicBezTo>
                    <a:cubicBezTo>
                      <a:pt x="46479" y="40976"/>
                      <a:pt x="47039" y="41082"/>
                      <a:pt x="47608" y="41198"/>
                    </a:cubicBezTo>
                    <a:cubicBezTo>
                      <a:pt x="48040" y="41283"/>
                      <a:pt x="48072" y="41377"/>
                      <a:pt x="47883" y="41862"/>
                    </a:cubicBezTo>
                    <a:cubicBezTo>
                      <a:pt x="47651" y="41820"/>
                      <a:pt x="47419" y="41789"/>
                      <a:pt x="47091" y="41736"/>
                    </a:cubicBezTo>
                    <a:lnTo>
                      <a:pt x="47091" y="41736"/>
                    </a:lnTo>
                    <a:cubicBezTo>
                      <a:pt x="47344" y="42094"/>
                      <a:pt x="47724" y="41979"/>
                      <a:pt x="47977" y="42221"/>
                    </a:cubicBezTo>
                    <a:cubicBezTo>
                      <a:pt x="48083" y="42569"/>
                      <a:pt x="48019" y="42970"/>
                      <a:pt x="47925" y="43350"/>
                    </a:cubicBezTo>
                    <a:cubicBezTo>
                      <a:pt x="47714" y="44215"/>
                      <a:pt x="47440" y="45068"/>
                      <a:pt x="47007" y="45839"/>
                    </a:cubicBezTo>
                    <a:cubicBezTo>
                      <a:pt x="46395" y="46936"/>
                      <a:pt x="45478" y="47663"/>
                      <a:pt x="44286" y="48054"/>
                    </a:cubicBezTo>
                    <a:cubicBezTo>
                      <a:pt x="43369" y="48359"/>
                      <a:pt x="42419" y="48475"/>
                      <a:pt x="41470" y="48539"/>
                    </a:cubicBezTo>
                    <a:cubicBezTo>
                      <a:pt x="40616" y="48602"/>
                      <a:pt x="39751" y="48581"/>
                      <a:pt x="38886" y="48591"/>
                    </a:cubicBezTo>
                    <a:cubicBezTo>
                      <a:pt x="38548" y="48085"/>
                      <a:pt x="38496" y="47969"/>
                      <a:pt x="38412" y="47421"/>
                    </a:cubicBezTo>
                    <a:cubicBezTo>
                      <a:pt x="38577" y="47414"/>
                      <a:pt x="38743" y="47411"/>
                      <a:pt x="38908" y="47411"/>
                    </a:cubicBezTo>
                    <a:cubicBezTo>
                      <a:pt x="39803" y="47411"/>
                      <a:pt x="40697" y="47498"/>
                      <a:pt x="41603" y="47498"/>
                    </a:cubicBezTo>
                    <a:cubicBezTo>
                      <a:pt x="41797" y="47498"/>
                      <a:pt x="41992" y="47494"/>
                      <a:pt x="42187" y="47484"/>
                    </a:cubicBezTo>
                    <a:cubicBezTo>
                      <a:pt x="42090" y="47321"/>
                      <a:pt x="41973" y="47303"/>
                      <a:pt x="41857" y="47303"/>
                    </a:cubicBezTo>
                    <a:cubicBezTo>
                      <a:pt x="41823" y="47303"/>
                      <a:pt x="41788" y="47304"/>
                      <a:pt x="41755" y="47304"/>
                    </a:cubicBezTo>
                    <a:cubicBezTo>
                      <a:pt x="40753" y="47262"/>
                      <a:pt x="39762" y="47220"/>
                      <a:pt x="38770" y="47178"/>
                    </a:cubicBezTo>
                    <a:cubicBezTo>
                      <a:pt x="38569" y="47168"/>
                      <a:pt x="38380" y="47136"/>
                      <a:pt x="38190" y="47114"/>
                    </a:cubicBezTo>
                    <a:cubicBezTo>
                      <a:pt x="37726" y="46313"/>
                      <a:pt x="37273" y="45554"/>
                      <a:pt x="36851" y="44773"/>
                    </a:cubicBezTo>
                    <a:cubicBezTo>
                      <a:pt x="36028" y="43265"/>
                      <a:pt x="34878" y="42042"/>
                      <a:pt x="33645" y="40892"/>
                    </a:cubicBezTo>
                    <a:lnTo>
                      <a:pt x="33202" y="40481"/>
                    </a:lnTo>
                    <a:cubicBezTo>
                      <a:pt x="33191" y="40470"/>
                      <a:pt x="33191" y="40439"/>
                      <a:pt x="33191" y="40418"/>
                    </a:cubicBezTo>
                    <a:cubicBezTo>
                      <a:pt x="33220" y="40314"/>
                      <a:pt x="33292" y="40298"/>
                      <a:pt x="33368" y="40298"/>
                    </a:cubicBezTo>
                    <a:cubicBezTo>
                      <a:pt x="33400" y="40298"/>
                      <a:pt x="33434" y="40301"/>
                      <a:pt x="33465" y="40301"/>
                    </a:cubicBezTo>
                    <a:cubicBezTo>
                      <a:pt x="33887" y="40322"/>
                      <a:pt x="34298" y="40354"/>
                      <a:pt x="34720" y="40375"/>
                    </a:cubicBezTo>
                    <a:cubicBezTo>
                      <a:pt x="34805" y="40375"/>
                      <a:pt x="34878" y="40365"/>
                      <a:pt x="35058" y="40343"/>
                    </a:cubicBezTo>
                    <a:cubicBezTo>
                      <a:pt x="34920" y="40259"/>
                      <a:pt x="34878" y="40196"/>
                      <a:pt x="34826" y="40196"/>
                    </a:cubicBezTo>
                    <a:cubicBezTo>
                      <a:pt x="34214" y="40154"/>
                      <a:pt x="33591" y="40101"/>
                      <a:pt x="32970" y="40080"/>
                    </a:cubicBezTo>
                    <a:cubicBezTo>
                      <a:pt x="32642" y="40069"/>
                      <a:pt x="32379" y="39975"/>
                      <a:pt x="32147" y="39732"/>
                    </a:cubicBezTo>
                    <a:cubicBezTo>
                      <a:pt x="32280" y="39647"/>
                      <a:pt x="32419" y="39627"/>
                      <a:pt x="32559" y="39627"/>
                    </a:cubicBezTo>
                    <a:cubicBezTo>
                      <a:pt x="32686" y="39627"/>
                      <a:pt x="32814" y="39644"/>
                      <a:pt x="32937" y="39644"/>
                    </a:cubicBezTo>
                    <a:cubicBezTo>
                      <a:pt x="33063" y="39644"/>
                      <a:pt x="33185" y="39626"/>
                      <a:pt x="33296" y="39553"/>
                    </a:cubicBezTo>
                    <a:cubicBezTo>
                      <a:pt x="33278" y="39413"/>
                      <a:pt x="33194" y="39405"/>
                      <a:pt x="33124" y="39405"/>
                    </a:cubicBezTo>
                    <a:cubicBezTo>
                      <a:pt x="33114" y="39405"/>
                      <a:pt x="33105" y="39405"/>
                      <a:pt x="33096" y="39405"/>
                    </a:cubicBezTo>
                    <a:cubicBezTo>
                      <a:pt x="32801" y="39405"/>
                      <a:pt x="32516" y="39405"/>
                      <a:pt x="32231" y="39415"/>
                    </a:cubicBezTo>
                    <a:cubicBezTo>
                      <a:pt x="32205" y="39416"/>
                      <a:pt x="32179" y="39417"/>
                      <a:pt x="32153" y="39417"/>
                    </a:cubicBezTo>
                    <a:cubicBezTo>
                      <a:pt x="31562" y="39417"/>
                      <a:pt x="31038" y="39191"/>
                      <a:pt x="30544" y="38878"/>
                    </a:cubicBezTo>
                    <a:cubicBezTo>
                      <a:pt x="30512" y="38857"/>
                      <a:pt x="30512" y="38804"/>
                      <a:pt x="30481" y="38740"/>
                    </a:cubicBezTo>
                    <a:cubicBezTo>
                      <a:pt x="30667" y="38697"/>
                      <a:pt x="30856" y="38685"/>
                      <a:pt x="31045" y="38685"/>
                    </a:cubicBezTo>
                    <a:cubicBezTo>
                      <a:pt x="31272" y="38685"/>
                      <a:pt x="31500" y="38703"/>
                      <a:pt x="31725" y="38709"/>
                    </a:cubicBezTo>
                    <a:cubicBezTo>
                      <a:pt x="32115" y="38709"/>
                      <a:pt x="32516" y="38740"/>
                      <a:pt x="32916" y="38761"/>
                    </a:cubicBezTo>
                    <a:cubicBezTo>
                      <a:pt x="33284" y="38781"/>
                      <a:pt x="33514" y="38794"/>
                      <a:pt x="33669" y="38794"/>
                    </a:cubicBezTo>
                    <a:cubicBezTo>
                      <a:pt x="33927" y="38794"/>
                      <a:pt x="33977" y="38759"/>
                      <a:pt x="34109" y="38667"/>
                    </a:cubicBezTo>
                    <a:cubicBezTo>
                      <a:pt x="34045" y="38635"/>
                      <a:pt x="33992" y="38593"/>
                      <a:pt x="33929" y="38593"/>
                    </a:cubicBezTo>
                    <a:cubicBezTo>
                      <a:pt x="32579" y="38529"/>
                      <a:pt x="31229" y="38456"/>
                      <a:pt x="29879" y="38414"/>
                    </a:cubicBezTo>
                    <a:cubicBezTo>
                      <a:pt x="29605" y="38403"/>
                      <a:pt x="29363" y="38361"/>
                      <a:pt x="29110" y="38245"/>
                    </a:cubicBezTo>
                    <a:cubicBezTo>
                      <a:pt x="28740" y="38086"/>
                      <a:pt x="28371" y="37939"/>
                      <a:pt x="28002" y="37781"/>
                    </a:cubicBezTo>
                    <a:cubicBezTo>
                      <a:pt x="27127" y="37401"/>
                      <a:pt x="26220" y="37106"/>
                      <a:pt x="25281" y="36926"/>
                    </a:cubicBezTo>
                    <a:cubicBezTo>
                      <a:pt x="25154" y="36905"/>
                      <a:pt x="25028" y="36863"/>
                      <a:pt x="24743" y="36800"/>
                    </a:cubicBezTo>
                    <a:cubicBezTo>
                      <a:pt x="25386" y="36642"/>
                      <a:pt x="25913" y="36779"/>
                      <a:pt x="26473" y="36600"/>
                    </a:cubicBezTo>
                    <a:cubicBezTo>
                      <a:pt x="26359" y="36486"/>
                      <a:pt x="26260" y="36463"/>
                      <a:pt x="26168" y="36463"/>
                    </a:cubicBezTo>
                    <a:cubicBezTo>
                      <a:pt x="26106" y="36463"/>
                      <a:pt x="26047" y="36473"/>
                      <a:pt x="25988" y="36473"/>
                    </a:cubicBezTo>
                    <a:cubicBezTo>
                      <a:pt x="25840" y="36473"/>
                      <a:pt x="25681" y="36462"/>
                      <a:pt x="25524" y="36462"/>
                    </a:cubicBezTo>
                    <a:cubicBezTo>
                      <a:pt x="25376" y="36462"/>
                      <a:pt x="25217" y="36462"/>
                      <a:pt x="25060" y="36473"/>
                    </a:cubicBezTo>
                    <a:cubicBezTo>
                      <a:pt x="24912" y="36473"/>
                      <a:pt x="24753" y="36483"/>
                      <a:pt x="24596" y="36483"/>
                    </a:cubicBezTo>
                    <a:cubicBezTo>
                      <a:pt x="24469" y="36473"/>
                      <a:pt x="24331" y="36462"/>
                      <a:pt x="24195" y="36452"/>
                    </a:cubicBezTo>
                    <a:cubicBezTo>
                      <a:pt x="24047" y="36452"/>
                      <a:pt x="23888" y="36452"/>
                      <a:pt x="23731" y="36441"/>
                    </a:cubicBezTo>
                    <a:cubicBezTo>
                      <a:pt x="23583" y="36441"/>
                      <a:pt x="23424" y="36431"/>
                      <a:pt x="23267" y="36431"/>
                    </a:cubicBezTo>
                    <a:cubicBezTo>
                      <a:pt x="23108" y="36420"/>
                      <a:pt x="22960" y="36431"/>
                      <a:pt x="22803" y="36399"/>
                    </a:cubicBezTo>
                    <a:cubicBezTo>
                      <a:pt x="22789" y="36397"/>
                      <a:pt x="22774" y="36396"/>
                      <a:pt x="22759" y="36396"/>
                    </a:cubicBezTo>
                    <a:cubicBezTo>
                      <a:pt x="22708" y="36396"/>
                      <a:pt x="22653" y="36406"/>
                      <a:pt x="22598" y="36406"/>
                    </a:cubicBezTo>
                    <a:cubicBezTo>
                      <a:pt x="22515" y="36406"/>
                      <a:pt x="22433" y="36382"/>
                      <a:pt x="22370" y="36262"/>
                    </a:cubicBezTo>
                    <a:cubicBezTo>
                      <a:pt x="22623" y="36115"/>
                      <a:pt x="22897" y="36083"/>
                      <a:pt x="23171" y="36019"/>
                    </a:cubicBezTo>
                    <a:cubicBezTo>
                      <a:pt x="23467" y="35956"/>
                      <a:pt x="23783" y="35914"/>
                      <a:pt x="24089" y="35851"/>
                    </a:cubicBezTo>
                    <a:cubicBezTo>
                      <a:pt x="24374" y="35808"/>
                      <a:pt x="24648" y="35756"/>
                      <a:pt x="24933" y="35703"/>
                    </a:cubicBezTo>
                    <a:cubicBezTo>
                      <a:pt x="25217" y="35661"/>
                      <a:pt x="25513" y="35618"/>
                      <a:pt x="25798" y="35587"/>
                    </a:cubicBezTo>
                    <a:cubicBezTo>
                      <a:pt x="26082" y="35555"/>
                      <a:pt x="26367" y="35524"/>
                      <a:pt x="26652" y="35503"/>
                    </a:cubicBezTo>
                    <a:cubicBezTo>
                      <a:pt x="26968" y="35482"/>
                      <a:pt x="27274" y="35471"/>
                      <a:pt x="27580" y="35461"/>
                    </a:cubicBezTo>
                    <a:cubicBezTo>
                      <a:pt x="27599" y="35460"/>
                      <a:pt x="27617" y="35460"/>
                      <a:pt x="27636" y="35460"/>
                    </a:cubicBezTo>
                    <a:cubicBezTo>
                      <a:pt x="27750" y="35460"/>
                      <a:pt x="27862" y="35471"/>
                      <a:pt x="27978" y="35471"/>
                    </a:cubicBezTo>
                    <a:cubicBezTo>
                      <a:pt x="28132" y="35471"/>
                      <a:pt x="28291" y="35451"/>
                      <a:pt x="28466" y="35355"/>
                    </a:cubicBezTo>
                    <a:cubicBezTo>
                      <a:pt x="28402" y="35334"/>
                      <a:pt x="28339" y="35313"/>
                      <a:pt x="28276" y="35302"/>
                    </a:cubicBezTo>
                    <a:cubicBezTo>
                      <a:pt x="28013" y="35271"/>
                      <a:pt x="27749" y="35229"/>
                      <a:pt x="27485" y="35229"/>
                    </a:cubicBezTo>
                    <a:cubicBezTo>
                      <a:pt x="26705" y="35250"/>
                      <a:pt x="25935" y="35260"/>
                      <a:pt x="25165" y="35397"/>
                    </a:cubicBezTo>
                    <a:cubicBezTo>
                      <a:pt x="24469" y="35524"/>
                      <a:pt x="23762" y="35597"/>
                      <a:pt x="22981" y="35703"/>
                    </a:cubicBezTo>
                    <a:cubicBezTo>
                      <a:pt x="23045" y="35576"/>
                      <a:pt x="23056" y="35482"/>
                      <a:pt x="23108" y="35450"/>
                    </a:cubicBezTo>
                    <a:cubicBezTo>
                      <a:pt x="23382" y="35250"/>
                      <a:pt x="23656" y="35060"/>
                      <a:pt x="23931" y="34880"/>
                    </a:cubicBezTo>
                    <a:cubicBezTo>
                      <a:pt x="23991" y="34846"/>
                      <a:pt x="24079" y="34811"/>
                      <a:pt x="24144" y="34811"/>
                    </a:cubicBezTo>
                    <a:cubicBezTo>
                      <a:pt x="24159" y="34811"/>
                      <a:pt x="24172" y="34813"/>
                      <a:pt x="24184" y="34817"/>
                    </a:cubicBezTo>
                    <a:cubicBezTo>
                      <a:pt x="24251" y="34842"/>
                      <a:pt x="24316" y="34852"/>
                      <a:pt x="24381" y="34852"/>
                    </a:cubicBezTo>
                    <a:cubicBezTo>
                      <a:pt x="24560" y="34852"/>
                      <a:pt x="24730" y="34777"/>
                      <a:pt x="24901" y="34754"/>
                    </a:cubicBezTo>
                    <a:cubicBezTo>
                      <a:pt x="26145" y="34575"/>
                      <a:pt x="27401" y="34385"/>
                      <a:pt x="28634" y="34153"/>
                    </a:cubicBezTo>
                    <a:cubicBezTo>
                      <a:pt x="30017" y="33900"/>
                      <a:pt x="31377" y="33604"/>
                      <a:pt x="32748" y="33319"/>
                    </a:cubicBezTo>
                    <a:cubicBezTo>
                      <a:pt x="34193" y="33024"/>
                      <a:pt x="35648" y="32993"/>
                      <a:pt x="37114" y="32919"/>
                    </a:cubicBezTo>
                    <a:cubicBezTo>
                      <a:pt x="37278" y="32911"/>
                      <a:pt x="37442" y="32908"/>
                      <a:pt x="37605" y="32908"/>
                    </a:cubicBezTo>
                    <a:close/>
                    <a:moveTo>
                      <a:pt x="31841" y="53949"/>
                    </a:moveTo>
                    <a:cubicBezTo>
                      <a:pt x="31841" y="53981"/>
                      <a:pt x="31852" y="54023"/>
                      <a:pt x="31862" y="54054"/>
                    </a:cubicBezTo>
                    <a:cubicBezTo>
                      <a:pt x="31894" y="54075"/>
                      <a:pt x="31936" y="54086"/>
                      <a:pt x="31967" y="54107"/>
                    </a:cubicBezTo>
                    <a:cubicBezTo>
                      <a:pt x="31978" y="54117"/>
                      <a:pt x="31988" y="54139"/>
                      <a:pt x="31999" y="54160"/>
                    </a:cubicBezTo>
                    <a:cubicBezTo>
                      <a:pt x="31978" y="54150"/>
                      <a:pt x="31946" y="54160"/>
                      <a:pt x="31925" y="54139"/>
                    </a:cubicBezTo>
                    <a:cubicBezTo>
                      <a:pt x="31904" y="54117"/>
                      <a:pt x="31883" y="54086"/>
                      <a:pt x="31852" y="54054"/>
                    </a:cubicBezTo>
                    <a:cubicBezTo>
                      <a:pt x="31852" y="54012"/>
                      <a:pt x="31841" y="53981"/>
                      <a:pt x="31831" y="53949"/>
                    </a:cubicBezTo>
                    <a:close/>
                    <a:moveTo>
                      <a:pt x="32241" y="54666"/>
                    </a:moveTo>
                    <a:cubicBezTo>
                      <a:pt x="32252" y="54687"/>
                      <a:pt x="32263" y="54698"/>
                      <a:pt x="32274" y="54719"/>
                    </a:cubicBezTo>
                    <a:lnTo>
                      <a:pt x="32320" y="54788"/>
                    </a:lnTo>
                    <a:lnTo>
                      <a:pt x="32320" y="54788"/>
                    </a:lnTo>
                    <a:cubicBezTo>
                      <a:pt x="32294" y="54776"/>
                      <a:pt x="32265" y="54766"/>
                      <a:pt x="32241" y="54750"/>
                    </a:cubicBezTo>
                    <a:cubicBezTo>
                      <a:pt x="32231" y="54740"/>
                      <a:pt x="32241" y="54698"/>
                      <a:pt x="32241" y="54666"/>
                    </a:cubicBezTo>
                    <a:close/>
                    <a:moveTo>
                      <a:pt x="32347" y="54830"/>
                    </a:moveTo>
                    <a:lnTo>
                      <a:pt x="32347" y="54830"/>
                    </a:lnTo>
                    <a:cubicBezTo>
                      <a:pt x="32365" y="54859"/>
                      <a:pt x="32382" y="54895"/>
                      <a:pt x="32400" y="54930"/>
                    </a:cubicBezTo>
                    <a:cubicBezTo>
                      <a:pt x="32410" y="54940"/>
                      <a:pt x="32410" y="54961"/>
                      <a:pt x="32410" y="54982"/>
                    </a:cubicBezTo>
                    <a:cubicBezTo>
                      <a:pt x="32389" y="54961"/>
                      <a:pt x="32358" y="54951"/>
                      <a:pt x="32358" y="54930"/>
                    </a:cubicBezTo>
                    <a:cubicBezTo>
                      <a:pt x="32349" y="54897"/>
                      <a:pt x="32347" y="54863"/>
                      <a:pt x="32347" y="54830"/>
                    </a:cubicBezTo>
                    <a:close/>
                    <a:moveTo>
                      <a:pt x="32642" y="55457"/>
                    </a:moveTo>
                    <a:cubicBezTo>
                      <a:pt x="32653" y="55467"/>
                      <a:pt x="32663" y="55489"/>
                      <a:pt x="32663" y="55500"/>
                    </a:cubicBezTo>
                    <a:cubicBezTo>
                      <a:pt x="32663" y="55510"/>
                      <a:pt x="32642" y="55510"/>
                      <a:pt x="32632" y="55521"/>
                    </a:cubicBezTo>
                    <a:cubicBezTo>
                      <a:pt x="32621" y="55510"/>
                      <a:pt x="32611" y="55489"/>
                      <a:pt x="32611" y="55478"/>
                    </a:cubicBezTo>
                    <a:cubicBezTo>
                      <a:pt x="32621" y="55467"/>
                      <a:pt x="32632" y="55467"/>
                      <a:pt x="32642" y="55457"/>
                    </a:cubicBezTo>
                    <a:close/>
                    <a:moveTo>
                      <a:pt x="32822" y="55921"/>
                    </a:moveTo>
                    <a:cubicBezTo>
                      <a:pt x="32843" y="55931"/>
                      <a:pt x="32885" y="55931"/>
                      <a:pt x="32895" y="55953"/>
                    </a:cubicBezTo>
                    <a:cubicBezTo>
                      <a:pt x="32912" y="56003"/>
                      <a:pt x="32916" y="56054"/>
                      <a:pt x="32922" y="56105"/>
                    </a:cubicBezTo>
                    <a:lnTo>
                      <a:pt x="32922" y="56105"/>
                    </a:lnTo>
                    <a:cubicBezTo>
                      <a:pt x="32887" y="56066"/>
                      <a:pt x="32859" y="56020"/>
                      <a:pt x="32822" y="55974"/>
                    </a:cubicBezTo>
                    <a:cubicBezTo>
                      <a:pt x="32811" y="55964"/>
                      <a:pt x="32822" y="55931"/>
                      <a:pt x="32822" y="55921"/>
                    </a:cubicBezTo>
                    <a:close/>
                    <a:moveTo>
                      <a:pt x="14797" y="56238"/>
                    </a:moveTo>
                    <a:cubicBezTo>
                      <a:pt x="14779" y="56300"/>
                      <a:pt x="14769" y="56354"/>
                      <a:pt x="14754" y="56408"/>
                    </a:cubicBezTo>
                    <a:lnTo>
                      <a:pt x="14754" y="56408"/>
                    </a:lnTo>
                    <a:cubicBezTo>
                      <a:pt x="14740" y="56355"/>
                      <a:pt x="14732" y="56296"/>
                      <a:pt x="14724" y="56238"/>
                    </a:cubicBezTo>
                    <a:close/>
                    <a:moveTo>
                      <a:pt x="46849" y="47114"/>
                    </a:moveTo>
                    <a:cubicBezTo>
                      <a:pt x="47176" y="47800"/>
                      <a:pt x="47229" y="49266"/>
                      <a:pt x="46965" y="50068"/>
                    </a:cubicBezTo>
                    <a:cubicBezTo>
                      <a:pt x="46934" y="50070"/>
                      <a:pt x="46904" y="50072"/>
                      <a:pt x="46874" y="50072"/>
                    </a:cubicBezTo>
                    <a:cubicBezTo>
                      <a:pt x="46552" y="50072"/>
                      <a:pt x="46261" y="49924"/>
                      <a:pt x="45952" y="49846"/>
                    </a:cubicBezTo>
                    <a:cubicBezTo>
                      <a:pt x="45583" y="49762"/>
                      <a:pt x="45214" y="49667"/>
                      <a:pt x="44845" y="49582"/>
                    </a:cubicBezTo>
                    <a:cubicBezTo>
                      <a:pt x="44508" y="49498"/>
                      <a:pt x="44180" y="49403"/>
                      <a:pt x="43801" y="49371"/>
                    </a:cubicBezTo>
                    <a:lnTo>
                      <a:pt x="43801" y="49371"/>
                    </a:lnTo>
                    <a:cubicBezTo>
                      <a:pt x="43875" y="49636"/>
                      <a:pt x="44054" y="49614"/>
                      <a:pt x="44191" y="49646"/>
                    </a:cubicBezTo>
                    <a:cubicBezTo>
                      <a:pt x="44930" y="49835"/>
                      <a:pt x="45657" y="50015"/>
                      <a:pt x="46385" y="50205"/>
                    </a:cubicBezTo>
                    <a:cubicBezTo>
                      <a:pt x="46554" y="50247"/>
                      <a:pt x="46722" y="50311"/>
                      <a:pt x="46880" y="50395"/>
                    </a:cubicBezTo>
                    <a:cubicBezTo>
                      <a:pt x="46933" y="50426"/>
                      <a:pt x="46955" y="50543"/>
                      <a:pt x="46944" y="50627"/>
                    </a:cubicBezTo>
                    <a:cubicBezTo>
                      <a:pt x="46933" y="50669"/>
                      <a:pt x="46849" y="50732"/>
                      <a:pt x="46796" y="50743"/>
                    </a:cubicBezTo>
                    <a:cubicBezTo>
                      <a:pt x="46767" y="50745"/>
                      <a:pt x="46738" y="50747"/>
                      <a:pt x="46709" y="50747"/>
                    </a:cubicBezTo>
                    <a:cubicBezTo>
                      <a:pt x="46629" y="50747"/>
                      <a:pt x="46546" y="50737"/>
                      <a:pt x="46469" y="50721"/>
                    </a:cubicBezTo>
                    <a:cubicBezTo>
                      <a:pt x="46100" y="50648"/>
                      <a:pt x="45731" y="50564"/>
                      <a:pt x="45362" y="50489"/>
                    </a:cubicBezTo>
                    <a:cubicBezTo>
                      <a:pt x="45256" y="50468"/>
                      <a:pt x="45151" y="50479"/>
                      <a:pt x="45056" y="50468"/>
                    </a:cubicBezTo>
                    <a:lnTo>
                      <a:pt x="45056" y="50468"/>
                    </a:lnTo>
                    <a:cubicBezTo>
                      <a:pt x="45024" y="50637"/>
                      <a:pt x="45130" y="50648"/>
                      <a:pt x="45204" y="50658"/>
                    </a:cubicBezTo>
                    <a:cubicBezTo>
                      <a:pt x="45551" y="50743"/>
                      <a:pt x="45900" y="50806"/>
                      <a:pt x="46237" y="50890"/>
                    </a:cubicBezTo>
                    <a:cubicBezTo>
                      <a:pt x="46427" y="50932"/>
                      <a:pt x="46648" y="50932"/>
                      <a:pt x="46786" y="51101"/>
                    </a:cubicBezTo>
                    <a:cubicBezTo>
                      <a:pt x="46690" y="52156"/>
                      <a:pt x="45235" y="53791"/>
                      <a:pt x="43854" y="54792"/>
                    </a:cubicBezTo>
                    <a:cubicBezTo>
                      <a:pt x="43484" y="54687"/>
                      <a:pt x="43168" y="54434"/>
                      <a:pt x="42830" y="54234"/>
                    </a:cubicBezTo>
                    <a:cubicBezTo>
                      <a:pt x="42504" y="54023"/>
                      <a:pt x="42230" y="53738"/>
                      <a:pt x="41744" y="53517"/>
                    </a:cubicBezTo>
                    <a:lnTo>
                      <a:pt x="41744" y="53517"/>
                    </a:lnTo>
                    <a:cubicBezTo>
                      <a:pt x="41902" y="53896"/>
                      <a:pt x="42145" y="53970"/>
                      <a:pt x="42324" y="54107"/>
                    </a:cubicBezTo>
                    <a:cubicBezTo>
                      <a:pt x="42535" y="54276"/>
                      <a:pt x="42767" y="54413"/>
                      <a:pt x="42978" y="54571"/>
                    </a:cubicBezTo>
                    <a:cubicBezTo>
                      <a:pt x="43168" y="54719"/>
                      <a:pt x="43390" y="54814"/>
                      <a:pt x="43548" y="55067"/>
                    </a:cubicBezTo>
                    <a:cubicBezTo>
                      <a:pt x="43488" y="55088"/>
                      <a:pt x="43434" y="55098"/>
                      <a:pt x="43384" y="55098"/>
                    </a:cubicBezTo>
                    <a:cubicBezTo>
                      <a:pt x="43167" y="55098"/>
                      <a:pt x="43025" y="54924"/>
                      <a:pt x="42862" y="54856"/>
                    </a:cubicBezTo>
                    <a:cubicBezTo>
                      <a:pt x="42662" y="54771"/>
                      <a:pt x="42483" y="54677"/>
                      <a:pt x="42240" y="54666"/>
                    </a:cubicBezTo>
                    <a:lnTo>
                      <a:pt x="42240" y="54666"/>
                    </a:lnTo>
                    <a:cubicBezTo>
                      <a:pt x="42387" y="54782"/>
                      <a:pt x="42525" y="54909"/>
                      <a:pt x="42683" y="55014"/>
                    </a:cubicBezTo>
                    <a:cubicBezTo>
                      <a:pt x="42841" y="55130"/>
                      <a:pt x="43010" y="55225"/>
                      <a:pt x="43158" y="55320"/>
                    </a:cubicBezTo>
                    <a:cubicBezTo>
                      <a:pt x="43135" y="55424"/>
                      <a:pt x="43091" y="55466"/>
                      <a:pt x="43034" y="55466"/>
                    </a:cubicBezTo>
                    <a:cubicBezTo>
                      <a:pt x="43011" y="55466"/>
                      <a:pt x="42985" y="55459"/>
                      <a:pt x="42957" y="55446"/>
                    </a:cubicBezTo>
                    <a:cubicBezTo>
                      <a:pt x="42673" y="55341"/>
                      <a:pt x="42387" y="55214"/>
                      <a:pt x="42103" y="55099"/>
                    </a:cubicBezTo>
                    <a:cubicBezTo>
                      <a:pt x="42071" y="55141"/>
                      <a:pt x="42050" y="55172"/>
                      <a:pt x="42019" y="55214"/>
                    </a:cubicBezTo>
                    <a:cubicBezTo>
                      <a:pt x="42293" y="55373"/>
                      <a:pt x="42577" y="55531"/>
                      <a:pt x="42851" y="55699"/>
                    </a:cubicBezTo>
                    <a:cubicBezTo>
                      <a:pt x="42525" y="56121"/>
                      <a:pt x="41944" y="56617"/>
                      <a:pt x="41428" y="56913"/>
                    </a:cubicBezTo>
                    <a:cubicBezTo>
                      <a:pt x="40901" y="56828"/>
                      <a:pt x="40648" y="56501"/>
                      <a:pt x="40531" y="55985"/>
                    </a:cubicBezTo>
                    <a:cubicBezTo>
                      <a:pt x="40331" y="55099"/>
                      <a:pt x="40236" y="54192"/>
                      <a:pt x="40205" y="53285"/>
                    </a:cubicBezTo>
                    <a:cubicBezTo>
                      <a:pt x="40184" y="52683"/>
                      <a:pt x="40173" y="52092"/>
                      <a:pt x="40151" y="51450"/>
                    </a:cubicBezTo>
                    <a:lnTo>
                      <a:pt x="40151" y="51450"/>
                    </a:lnTo>
                    <a:cubicBezTo>
                      <a:pt x="40247" y="51460"/>
                      <a:pt x="40352" y="51471"/>
                      <a:pt x="40447" y="51502"/>
                    </a:cubicBezTo>
                    <a:cubicBezTo>
                      <a:pt x="40588" y="51564"/>
                      <a:pt x="40707" y="51699"/>
                      <a:pt x="40920" y="51699"/>
                    </a:cubicBezTo>
                    <a:cubicBezTo>
                      <a:pt x="40962" y="51699"/>
                      <a:pt x="41008" y="51694"/>
                      <a:pt x="41058" y="51682"/>
                    </a:cubicBezTo>
                    <a:cubicBezTo>
                      <a:pt x="40901" y="51565"/>
                      <a:pt x="40805" y="51481"/>
                      <a:pt x="40711" y="51417"/>
                    </a:cubicBezTo>
                    <a:cubicBezTo>
                      <a:pt x="40468" y="51260"/>
                      <a:pt x="40215" y="51112"/>
                      <a:pt x="39983" y="50943"/>
                    </a:cubicBezTo>
                    <a:cubicBezTo>
                      <a:pt x="39835" y="50827"/>
                      <a:pt x="39698" y="50669"/>
                      <a:pt x="39783" y="50395"/>
                    </a:cubicBezTo>
                    <a:lnTo>
                      <a:pt x="39783" y="50395"/>
                    </a:lnTo>
                    <a:cubicBezTo>
                      <a:pt x="40416" y="50606"/>
                      <a:pt x="40911" y="51091"/>
                      <a:pt x="41544" y="51228"/>
                    </a:cubicBezTo>
                    <a:cubicBezTo>
                      <a:pt x="41628" y="51070"/>
                      <a:pt x="41523" y="51049"/>
                      <a:pt x="41459" y="51007"/>
                    </a:cubicBezTo>
                    <a:cubicBezTo>
                      <a:pt x="40922" y="50690"/>
                      <a:pt x="40373" y="50395"/>
                      <a:pt x="39835" y="50078"/>
                    </a:cubicBezTo>
                    <a:cubicBezTo>
                      <a:pt x="39698" y="49994"/>
                      <a:pt x="39530" y="49931"/>
                      <a:pt x="39455" y="49678"/>
                    </a:cubicBezTo>
                    <a:lnTo>
                      <a:pt x="39455" y="49678"/>
                    </a:lnTo>
                    <a:cubicBezTo>
                      <a:pt x="40184" y="49889"/>
                      <a:pt x="40795" y="50247"/>
                      <a:pt x="41438" y="50521"/>
                    </a:cubicBezTo>
                    <a:cubicBezTo>
                      <a:pt x="42061" y="50785"/>
                      <a:pt x="42651" y="51122"/>
                      <a:pt x="43305" y="51354"/>
                    </a:cubicBezTo>
                    <a:cubicBezTo>
                      <a:pt x="43390" y="51175"/>
                      <a:pt x="43252" y="51143"/>
                      <a:pt x="43168" y="51101"/>
                    </a:cubicBezTo>
                    <a:cubicBezTo>
                      <a:pt x="42187" y="50637"/>
                      <a:pt x="41206" y="50173"/>
                      <a:pt x="40215" y="49709"/>
                    </a:cubicBezTo>
                    <a:cubicBezTo>
                      <a:pt x="40025" y="49614"/>
                      <a:pt x="39825" y="49519"/>
                      <a:pt x="39645" y="49435"/>
                    </a:cubicBezTo>
                    <a:cubicBezTo>
                      <a:pt x="39593" y="49193"/>
                      <a:pt x="39741" y="49097"/>
                      <a:pt x="39888" y="49076"/>
                    </a:cubicBezTo>
                    <a:cubicBezTo>
                      <a:pt x="40101" y="49053"/>
                      <a:pt x="40319" y="49041"/>
                      <a:pt x="40535" y="49041"/>
                    </a:cubicBezTo>
                    <a:cubicBezTo>
                      <a:pt x="40608" y="49041"/>
                      <a:pt x="40681" y="49042"/>
                      <a:pt x="40753" y="49045"/>
                    </a:cubicBezTo>
                    <a:cubicBezTo>
                      <a:pt x="40900" y="49052"/>
                      <a:pt x="41046" y="49056"/>
                      <a:pt x="41193" y="49056"/>
                    </a:cubicBezTo>
                    <a:cubicBezTo>
                      <a:pt x="42066" y="49056"/>
                      <a:pt x="42932" y="48927"/>
                      <a:pt x="43790" y="48729"/>
                    </a:cubicBezTo>
                    <a:cubicBezTo>
                      <a:pt x="44318" y="48602"/>
                      <a:pt x="44834" y="48380"/>
                      <a:pt x="45362" y="48190"/>
                    </a:cubicBezTo>
                    <a:cubicBezTo>
                      <a:pt x="45720" y="48054"/>
                      <a:pt x="45994" y="47789"/>
                      <a:pt x="46269" y="47536"/>
                    </a:cubicBezTo>
                    <a:cubicBezTo>
                      <a:pt x="46448" y="47379"/>
                      <a:pt x="46596" y="47168"/>
                      <a:pt x="46849" y="47114"/>
                    </a:cubicBezTo>
                    <a:close/>
                    <a:moveTo>
                      <a:pt x="2764" y="56428"/>
                    </a:moveTo>
                    <a:cubicBezTo>
                      <a:pt x="2795" y="56543"/>
                      <a:pt x="2869" y="56670"/>
                      <a:pt x="2837" y="56786"/>
                    </a:cubicBezTo>
                    <a:cubicBezTo>
                      <a:pt x="2754" y="57181"/>
                      <a:pt x="2661" y="57585"/>
                      <a:pt x="2386" y="57910"/>
                    </a:cubicBezTo>
                    <a:lnTo>
                      <a:pt x="2386" y="57910"/>
                    </a:lnTo>
                    <a:cubicBezTo>
                      <a:pt x="2428" y="57402"/>
                      <a:pt x="2483" y="56894"/>
                      <a:pt x="2764" y="56428"/>
                    </a:cubicBezTo>
                    <a:close/>
                    <a:moveTo>
                      <a:pt x="12298" y="47695"/>
                    </a:moveTo>
                    <a:cubicBezTo>
                      <a:pt x="12477" y="47726"/>
                      <a:pt x="12414" y="47832"/>
                      <a:pt x="12414" y="47895"/>
                    </a:cubicBezTo>
                    <a:cubicBezTo>
                      <a:pt x="12414" y="47958"/>
                      <a:pt x="12404" y="48032"/>
                      <a:pt x="12393" y="48096"/>
                    </a:cubicBezTo>
                    <a:cubicBezTo>
                      <a:pt x="12108" y="49603"/>
                      <a:pt x="11940" y="51122"/>
                      <a:pt x="11813" y="52652"/>
                    </a:cubicBezTo>
                    <a:cubicBezTo>
                      <a:pt x="11792" y="52842"/>
                      <a:pt x="11792" y="53042"/>
                      <a:pt x="11792" y="53243"/>
                    </a:cubicBezTo>
                    <a:cubicBezTo>
                      <a:pt x="11792" y="53253"/>
                      <a:pt x="11823" y="53274"/>
                      <a:pt x="11876" y="53306"/>
                    </a:cubicBezTo>
                    <a:cubicBezTo>
                      <a:pt x="12045" y="53032"/>
                      <a:pt x="12003" y="52715"/>
                      <a:pt x="12055" y="52420"/>
                    </a:cubicBezTo>
                    <a:cubicBezTo>
                      <a:pt x="12108" y="52135"/>
                      <a:pt x="12129" y="51850"/>
                      <a:pt x="12172" y="51565"/>
                    </a:cubicBezTo>
                    <a:cubicBezTo>
                      <a:pt x="12214" y="51249"/>
                      <a:pt x="12245" y="50943"/>
                      <a:pt x="12298" y="50637"/>
                    </a:cubicBezTo>
                    <a:cubicBezTo>
                      <a:pt x="12329" y="50353"/>
                      <a:pt x="12371" y="50068"/>
                      <a:pt x="12425" y="49783"/>
                    </a:cubicBezTo>
                    <a:cubicBezTo>
                      <a:pt x="12477" y="49477"/>
                      <a:pt x="12519" y="49171"/>
                      <a:pt x="12582" y="48865"/>
                    </a:cubicBezTo>
                    <a:cubicBezTo>
                      <a:pt x="12646" y="48591"/>
                      <a:pt x="12657" y="48307"/>
                      <a:pt x="12825" y="48011"/>
                    </a:cubicBezTo>
                    <a:cubicBezTo>
                      <a:pt x="13025" y="48886"/>
                      <a:pt x="13236" y="49699"/>
                      <a:pt x="13405" y="50521"/>
                    </a:cubicBezTo>
                    <a:cubicBezTo>
                      <a:pt x="13564" y="51333"/>
                      <a:pt x="13901" y="52082"/>
                      <a:pt x="14186" y="52831"/>
                    </a:cubicBezTo>
                    <a:cubicBezTo>
                      <a:pt x="13922" y="53475"/>
                      <a:pt x="13890" y="53696"/>
                      <a:pt x="14070" y="54054"/>
                    </a:cubicBezTo>
                    <a:cubicBezTo>
                      <a:pt x="14143" y="53780"/>
                      <a:pt x="14196" y="53538"/>
                      <a:pt x="14260" y="53316"/>
                    </a:cubicBezTo>
                    <a:cubicBezTo>
                      <a:pt x="14273" y="53314"/>
                      <a:pt x="14286" y="53314"/>
                      <a:pt x="14297" y="53314"/>
                    </a:cubicBezTo>
                    <a:cubicBezTo>
                      <a:pt x="14439" y="53314"/>
                      <a:pt x="14439" y="53426"/>
                      <a:pt x="14439" y="53485"/>
                    </a:cubicBezTo>
                    <a:cubicBezTo>
                      <a:pt x="14439" y="53843"/>
                      <a:pt x="14450" y="54202"/>
                      <a:pt x="14407" y="54550"/>
                    </a:cubicBezTo>
                    <a:cubicBezTo>
                      <a:pt x="14239" y="56322"/>
                      <a:pt x="13986" y="58083"/>
                      <a:pt x="13669" y="59824"/>
                    </a:cubicBezTo>
                    <a:cubicBezTo>
                      <a:pt x="13447" y="61015"/>
                      <a:pt x="13025" y="62133"/>
                      <a:pt x="12509" y="63220"/>
                    </a:cubicBezTo>
                    <a:cubicBezTo>
                      <a:pt x="12150" y="63979"/>
                      <a:pt x="11581" y="64570"/>
                      <a:pt x="10927" y="65086"/>
                    </a:cubicBezTo>
                    <a:cubicBezTo>
                      <a:pt x="10684" y="65287"/>
                      <a:pt x="10410" y="65413"/>
                      <a:pt x="10093" y="65477"/>
                    </a:cubicBezTo>
                    <a:cubicBezTo>
                      <a:pt x="9788" y="65529"/>
                      <a:pt x="9482" y="65592"/>
                      <a:pt x="9176" y="65645"/>
                    </a:cubicBezTo>
                    <a:cubicBezTo>
                      <a:pt x="9144" y="65652"/>
                      <a:pt x="9110" y="65654"/>
                      <a:pt x="9076" y="65654"/>
                    </a:cubicBezTo>
                    <a:cubicBezTo>
                      <a:pt x="9000" y="65654"/>
                      <a:pt x="8922" y="65642"/>
                      <a:pt x="8849" y="65634"/>
                    </a:cubicBezTo>
                    <a:cubicBezTo>
                      <a:pt x="8807" y="65624"/>
                      <a:pt x="8775" y="65582"/>
                      <a:pt x="8691" y="65540"/>
                    </a:cubicBezTo>
                    <a:cubicBezTo>
                      <a:pt x="8607" y="63620"/>
                      <a:pt x="9029" y="61743"/>
                      <a:pt x="9355" y="59855"/>
                    </a:cubicBezTo>
                    <a:cubicBezTo>
                      <a:pt x="9319" y="59834"/>
                      <a:pt x="9290" y="59825"/>
                      <a:pt x="9267" y="59825"/>
                    </a:cubicBezTo>
                    <a:cubicBezTo>
                      <a:pt x="9197" y="59825"/>
                      <a:pt x="9181" y="59905"/>
                      <a:pt x="9165" y="59960"/>
                    </a:cubicBezTo>
                    <a:cubicBezTo>
                      <a:pt x="9113" y="60129"/>
                      <a:pt x="9060" y="60298"/>
                      <a:pt x="9029" y="60478"/>
                    </a:cubicBezTo>
                    <a:cubicBezTo>
                      <a:pt x="8860" y="61363"/>
                      <a:pt x="8670" y="62260"/>
                      <a:pt x="8532" y="63156"/>
                    </a:cubicBezTo>
                    <a:cubicBezTo>
                      <a:pt x="8417" y="63831"/>
                      <a:pt x="8406" y="64528"/>
                      <a:pt x="8448" y="65213"/>
                    </a:cubicBezTo>
                    <a:cubicBezTo>
                      <a:pt x="8469" y="65592"/>
                      <a:pt x="8406" y="65656"/>
                      <a:pt x="8026" y="65761"/>
                    </a:cubicBezTo>
                    <a:cubicBezTo>
                      <a:pt x="7784" y="65814"/>
                      <a:pt x="7552" y="65888"/>
                      <a:pt x="7320" y="65962"/>
                    </a:cubicBezTo>
                    <a:cubicBezTo>
                      <a:pt x="6643" y="66169"/>
                      <a:pt x="5943" y="66253"/>
                      <a:pt x="5240" y="66253"/>
                    </a:cubicBezTo>
                    <a:cubicBezTo>
                      <a:pt x="5121" y="66253"/>
                      <a:pt x="5002" y="66251"/>
                      <a:pt x="4883" y="66246"/>
                    </a:cubicBezTo>
                    <a:cubicBezTo>
                      <a:pt x="4061" y="66225"/>
                      <a:pt x="3470" y="65856"/>
                      <a:pt x="3122" y="65065"/>
                    </a:cubicBezTo>
                    <a:cubicBezTo>
                      <a:pt x="2647" y="64031"/>
                      <a:pt x="2331" y="62945"/>
                      <a:pt x="2068" y="61849"/>
                    </a:cubicBezTo>
                    <a:cubicBezTo>
                      <a:pt x="2026" y="61669"/>
                      <a:pt x="2005" y="61500"/>
                      <a:pt x="1951" y="61331"/>
                    </a:cubicBezTo>
                    <a:cubicBezTo>
                      <a:pt x="1825" y="60825"/>
                      <a:pt x="1804" y="60319"/>
                      <a:pt x="1941" y="59813"/>
                    </a:cubicBezTo>
                    <a:cubicBezTo>
                      <a:pt x="2026" y="59496"/>
                      <a:pt x="2068" y="59159"/>
                      <a:pt x="2141" y="58832"/>
                    </a:cubicBezTo>
                    <a:cubicBezTo>
                      <a:pt x="2194" y="58653"/>
                      <a:pt x="2289" y="58474"/>
                      <a:pt x="2363" y="58294"/>
                    </a:cubicBezTo>
                    <a:cubicBezTo>
                      <a:pt x="2363" y="58294"/>
                      <a:pt x="2363" y="58293"/>
                      <a:pt x="2363" y="58293"/>
                    </a:cubicBezTo>
                    <a:lnTo>
                      <a:pt x="2363" y="58293"/>
                    </a:lnTo>
                    <a:cubicBezTo>
                      <a:pt x="2411" y="58332"/>
                      <a:pt x="2451" y="58371"/>
                      <a:pt x="2500" y="58410"/>
                    </a:cubicBezTo>
                    <a:cubicBezTo>
                      <a:pt x="2764" y="58210"/>
                      <a:pt x="2626" y="57799"/>
                      <a:pt x="2954" y="57598"/>
                    </a:cubicBezTo>
                    <a:cubicBezTo>
                      <a:pt x="3101" y="57851"/>
                      <a:pt x="3112" y="58115"/>
                      <a:pt x="3175" y="58368"/>
                    </a:cubicBezTo>
                    <a:cubicBezTo>
                      <a:pt x="3249" y="58621"/>
                      <a:pt x="3322" y="58874"/>
                      <a:pt x="3397" y="59138"/>
                    </a:cubicBezTo>
                    <a:cubicBezTo>
                      <a:pt x="3470" y="59391"/>
                      <a:pt x="3554" y="59644"/>
                      <a:pt x="3608" y="59824"/>
                    </a:cubicBezTo>
                    <a:cubicBezTo>
                      <a:pt x="3523" y="60256"/>
                      <a:pt x="3439" y="60614"/>
                      <a:pt x="3365" y="60984"/>
                    </a:cubicBezTo>
                    <a:cubicBezTo>
                      <a:pt x="3344" y="61089"/>
                      <a:pt x="3344" y="61195"/>
                      <a:pt x="3322" y="61406"/>
                    </a:cubicBezTo>
                    <a:cubicBezTo>
                      <a:pt x="3702" y="61057"/>
                      <a:pt x="3533" y="60646"/>
                      <a:pt x="3723" y="60361"/>
                    </a:cubicBezTo>
                    <a:cubicBezTo>
                      <a:pt x="3743" y="60355"/>
                      <a:pt x="3761" y="60353"/>
                      <a:pt x="3777" y="60353"/>
                    </a:cubicBezTo>
                    <a:cubicBezTo>
                      <a:pt x="3877" y="60353"/>
                      <a:pt x="3899" y="60458"/>
                      <a:pt x="3945" y="60541"/>
                    </a:cubicBezTo>
                    <a:cubicBezTo>
                      <a:pt x="4219" y="61015"/>
                      <a:pt x="4483" y="61500"/>
                      <a:pt x="4778" y="61975"/>
                    </a:cubicBezTo>
                    <a:cubicBezTo>
                      <a:pt x="4915" y="62196"/>
                      <a:pt x="5115" y="62376"/>
                      <a:pt x="5305" y="62555"/>
                    </a:cubicBezTo>
                    <a:cubicBezTo>
                      <a:pt x="5372" y="62615"/>
                      <a:pt x="5452" y="62663"/>
                      <a:pt x="5530" y="62663"/>
                    </a:cubicBezTo>
                    <a:cubicBezTo>
                      <a:pt x="5576" y="62663"/>
                      <a:pt x="5621" y="62647"/>
                      <a:pt x="5664" y="62608"/>
                    </a:cubicBezTo>
                    <a:cubicBezTo>
                      <a:pt x="5738" y="62545"/>
                      <a:pt x="5780" y="62418"/>
                      <a:pt x="5780" y="62323"/>
                    </a:cubicBezTo>
                    <a:cubicBezTo>
                      <a:pt x="5769" y="61964"/>
                      <a:pt x="5727" y="61617"/>
                      <a:pt x="5696" y="61258"/>
                    </a:cubicBezTo>
                    <a:cubicBezTo>
                      <a:pt x="5601" y="60066"/>
                      <a:pt x="5485" y="58885"/>
                      <a:pt x="5401" y="57682"/>
                    </a:cubicBezTo>
                    <a:cubicBezTo>
                      <a:pt x="5316" y="56501"/>
                      <a:pt x="5411" y="55341"/>
                      <a:pt x="5875" y="54234"/>
                    </a:cubicBezTo>
                    <a:cubicBezTo>
                      <a:pt x="6244" y="53327"/>
                      <a:pt x="6793" y="52557"/>
                      <a:pt x="7436" y="51850"/>
                    </a:cubicBezTo>
                    <a:cubicBezTo>
                      <a:pt x="7826" y="51428"/>
                      <a:pt x="8279" y="51070"/>
                      <a:pt x="8701" y="50679"/>
                    </a:cubicBezTo>
                    <a:cubicBezTo>
                      <a:pt x="8765" y="50627"/>
                      <a:pt x="8849" y="50595"/>
                      <a:pt x="8954" y="50532"/>
                    </a:cubicBezTo>
                    <a:lnTo>
                      <a:pt x="8954" y="50532"/>
                    </a:lnTo>
                    <a:cubicBezTo>
                      <a:pt x="9018" y="50753"/>
                      <a:pt x="8912" y="50901"/>
                      <a:pt x="8860" y="51049"/>
                    </a:cubicBezTo>
                    <a:cubicBezTo>
                      <a:pt x="8797" y="51218"/>
                      <a:pt x="8722" y="51375"/>
                      <a:pt x="8659" y="51544"/>
                    </a:cubicBezTo>
                    <a:cubicBezTo>
                      <a:pt x="8586" y="51734"/>
                      <a:pt x="8511" y="51914"/>
                      <a:pt x="8448" y="52103"/>
                    </a:cubicBezTo>
                    <a:cubicBezTo>
                      <a:pt x="8385" y="52272"/>
                      <a:pt x="8333" y="52441"/>
                      <a:pt x="8290" y="52620"/>
                    </a:cubicBezTo>
                    <a:cubicBezTo>
                      <a:pt x="8258" y="52778"/>
                      <a:pt x="8237" y="52947"/>
                      <a:pt x="8300" y="53147"/>
                    </a:cubicBezTo>
                    <a:cubicBezTo>
                      <a:pt x="8343" y="53084"/>
                      <a:pt x="8406" y="53032"/>
                      <a:pt x="8417" y="52968"/>
                    </a:cubicBezTo>
                    <a:cubicBezTo>
                      <a:pt x="8649" y="52082"/>
                      <a:pt x="9018" y="51249"/>
                      <a:pt x="9376" y="50416"/>
                    </a:cubicBezTo>
                    <a:cubicBezTo>
                      <a:pt x="9493" y="50131"/>
                      <a:pt x="9661" y="49878"/>
                      <a:pt x="9904" y="49667"/>
                    </a:cubicBezTo>
                    <a:cubicBezTo>
                      <a:pt x="10210" y="49382"/>
                      <a:pt x="10494" y="49066"/>
                      <a:pt x="10789" y="48771"/>
                    </a:cubicBezTo>
                    <a:cubicBezTo>
                      <a:pt x="10895" y="48665"/>
                      <a:pt x="11011" y="48581"/>
                      <a:pt x="11127" y="48486"/>
                    </a:cubicBezTo>
                    <a:lnTo>
                      <a:pt x="11127" y="48486"/>
                    </a:lnTo>
                    <a:cubicBezTo>
                      <a:pt x="11265" y="48654"/>
                      <a:pt x="11148" y="48760"/>
                      <a:pt x="11096" y="48876"/>
                    </a:cubicBezTo>
                    <a:cubicBezTo>
                      <a:pt x="10695" y="49889"/>
                      <a:pt x="10283" y="50890"/>
                      <a:pt x="9882" y="51903"/>
                    </a:cubicBezTo>
                    <a:cubicBezTo>
                      <a:pt x="9788" y="52135"/>
                      <a:pt x="9672" y="52388"/>
                      <a:pt x="9704" y="52673"/>
                    </a:cubicBezTo>
                    <a:cubicBezTo>
                      <a:pt x="9710" y="52673"/>
                      <a:pt x="9716" y="52673"/>
                      <a:pt x="9721" y="52673"/>
                    </a:cubicBezTo>
                    <a:cubicBezTo>
                      <a:pt x="9914" y="52673"/>
                      <a:pt x="9905" y="52512"/>
                      <a:pt x="9946" y="52420"/>
                    </a:cubicBezTo>
                    <a:cubicBezTo>
                      <a:pt x="10283" y="51576"/>
                      <a:pt x="10600" y="50721"/>
                      <a:pt x="10937" y="49878"/>
                    </a:cubicBezTo>
                    <a:cubicBezTo>
                      <a:pt x="11018" y="49695"/>
                      <a:pt x="11061" y="49464"/>
                      <a:pt x="11271" y="49353"/>
                    </a:cubicBezTo>
                    <a:lnTo>
                      <a:pt x="11271" y="49353"/>
                    </a:lnTo>
                    <a:cubicBezTo>
                      <a:pt x="11230" y="49587"/>
                      <a:pt x="11189" y="49812"/>
                      <a:pt x="11138" y="50036"/>
                    </a:cubicBezTo>
                    <a:cubicBezTo>
                      <a:pt x="10937" y="50817"/>
                      <a:pt x="10716" y="51586"/>
                      <a:pt x="10515" y="52357"/>
                    </a:cubicBezTo>
                    <a:cubicBezTo>
                      <a:pt x="10484" y="52472"/>
                      <a:pt x="10410" y="52610"/>
                      <a:pt x="10568" y="52757"/>
                    </a:cubicBezTo>
                    <a:cubicBezTo>
                      <a:pt x="10747" y="52535"/>
                      <a:pt x="10737" y="52261"/>
                      <a:pt x="10811" y="52029"/>
                    </a:cubicBezTo>
                    <a:cubicBezTo>
                      <a:pt x="10895" y="51797"/>
                      <a:pt x="10948" y="51555"/>
                      <a:pt x="11011" y="51323"/>
                    </a:cubicBezTo>
                    <a:cubicBezTo>
                      <a:pt x="11085" y="51070"/>
                      <a:pt x="11169" y="50806"/>
                      <a:pt x="11254" y="50553"/>
                    </a:cubicBezTo>
                    <a:cubicBezTo>
                      <a:pt x="11317" y="50321"/>
                      <a:pt x="11391" y="50089"/>
                      <a:pt x="11475" y="49857"/>
                    </a:cubicBezTo>
                    <a:cubicBezTo>
                      <a:pt x="11560" y="49603"/>
                      <a:pt x="11654" y="49361"/>
                      <a:pt x="11739" y="49108"/>
                    </a:cubicBezTo>
                    <a:cubicBezTo>
                      <a:pt x="11823" y="48876"/>
                      <a:pt x="11918" y="48644"/>
                      <a:pt x="12003" y="48422"/>
                    </a:cubicBezTo>
                    <a:cubicBezTo>
                      <a:pt x="12097" y="48180"/>
                      <a:pt x="12203" y="47937"/>
                      <a:pt x="12298" y="47695"/>
                    </a:cubicBezTo>
                    <a:close/>
                    <a:moveTo>
                      <a:pt x="22804" y="36988"/>
                    </a:moveTo>
                    <a:cubicBezTo>
                      <a:pt x="22814" y="36988"/>
                      <a:pt x="22824" y="36989"/>
                      <a:pt x="22834" y="36990"/>
                    </a:cubicBezTo>
                    <a:cubicBezTo>
                      <a:pt x="23140" y="37022"/>
                      <a:pt x="23456" y="37074"/>
                      <a:pt x="23752" y="37127"/>
                    </a:cubicBezTo>
                    <a:cubicBezTo>
                      <a:pt x="24258" y="37222"/>
                      <a:pt x="24753" y="37338"/>
                      <a:pt x="25260" y="37444"/>
                    </a:cubicBezTo>
                    <a:cubicBezTo>
                      <a:pt x="25935" y="37570"/>
                      <a:pt x="26588" y="37770"/>
                      <a:pt x="27232" y="38044"/>
                    </a:cubicBezTo>
                    <a:cubicBezTo>
                      <a:pt x="28224" y="38466"/>
                      <a:pt x="29225" y="38899"/>
                      <a:pt x="30216" y="39352"/>
                    </a:cubicBezTo>
                    <a:cubicBezTo>
                      <a:pt x="31735" y="40059"/>
                      <a:pt x="33096" y="41008"/>
                      <a:pt x="34256" y="42232"/>
                    </a:cubicBezTo>
                    <a:cubicBezTo>
                      <a:pt x="35079" y="43118"/>
                      <a:pt x="35817" y="44046"/>
                      <a:pt x="36429" y="45089"/>
                    </a:cubicBezTo>
                    <a:cubicBezTo>
                      <a:pt x="37146" y="46292"/>
                      <a:pt x="37810" y="47515"/>
                      <a:pt x="38359" y="48802"/>
                    </a:cubicBezTo>
                    <a:cubicBezTo>
                      <a:pt x="38623" y="49414"/>
                      <a:pt x="38918" y="50015"/>
                      <a:pt x="39192" y="50627"/>
                    </a:cubicBezTo>
                    <a:cubicBezTo>
                      <a:pt x="39277" y="50817"/>
                      <a:pt x="39424" y="50996"/>
                      <a:pt x="39371" y="51228"/>
                    </a:cubicBezTo>
                    <a:cubicBezTo>
                      <a:pt x="39333" y="51239"/>
                      <a:pt x="39300" y="51244"/>
                      <a:pt x="39268" y="51244"/>
                    </a:cubicBezTo>
                    <a:cubicBezTo>
                      <a:pt x="39125" y="51244"/>
                      <a:pt x="39043" y="51139"/>
                      <a:pt x="38939" y="51070"/>
                    </a:cubicBezTo>
                    <a:cubicBezTo>
                      <a:pt x="37948" y="50363"/>
                      <a:pt x="36956" y="49646"/>
                      <a:pt x="35975" y="48928"/>
                    </a:cubicBezTo>
                    <a:cubicBezTo>
                      <a:pt x="35754" y="48771"/>
                      <a:pt x="35564" y="48591"/>
                      <a:pt x="35321" y="48507"/>
                    </a:cubicBezTo>
                    <a:cubicBezTo>
                      <a:pt x="35195" y="48612"/>
                      <a:pt x="35269" y="48686"/>
                      <a:pt x="35321" y="48739"/>
                    </a:cubicBezTo>
                    <a:cubicBezTo>
                      <a:pt x="35374" y="48792"/>
                      <a:pt x="35427" y="48823"/>
                      <a:pt x="35480" y="48865"/>
                    </a:cubicBezTo>
                    <a:cubicBezTo>
                      <a:pt x="36755" y="49793"/>
                      <a:pt x="38032" y="50711"/>
                      <a:pt x="39308" y="51639"/>
                    </a:cubicBezTo>
                    <a:cubicBezTo>
                      <a:pt x="39382" y="51692"/>
                      <a:pt x="39466" y="51734"/>
                      <a:pt x="39530" y="51787"/>
                    </a:cubicBezTo>
                    <a:cubicBezTo>
                      <a:pt x="39656" y="51903"/>
                      <a:pt x="39687" y="52050"/>
                      <a:pt x="39614" y="52261"/>
                    </a:cubicBezTo>
                    <a:cubicBezTo>
                      <a:pt x="39519" y="52230"/>
                      <a:pt x="39413" y="52230"/>
                      <a:pt x="39329" y="52177"/>
                    </a:cubicBezTo>
                    <a:cubicBezTo>
                      <a:pt x="38623" y="51724"/>
                      <a:pt x="37916" y="51260"/>
                      <a:pt x="37209" y="50806"/>
                    </a:cubicBezTo>
                    <a:cubicBezTo>
                      <a:pt x="37156" y="50764"/>
                      <a:pt x="37093" y="50743"/>
                      <a:pt x="37030" y="50721"/>
                    </a:cubicBezTo>
                    <a:lnTo>
                      <a:pt x="37030" y="50721"/>
                    </a:lnTo>
                    <a:cubicBezTo>
                      <a:pt x="36935" y="50848"/>
                      <a:pt x="37041" y="50890"/>
                      <a:pt x="37104" y="50932"/>
                    </a:cubicBezTo>
                    <a:cubicBezTo>
                      <a:pt x="37863" y="51439"/>
                      <a:pt x="38612" y="51945"/>
                      <a:pt x="39371" y="52441"/>
                    </a:cubicBezTo>
                    <a:cubicBezTo>
                      <a:pt x="39582" y="52578"/>
                      <a:pt x="39698" y="52725"/>
                      <a:pt x="39698" y="52978"/>
                    </a:cubicBezTo>
                    <a:cubicBezTo>
                      <a:pt x="39698" y="53358"/>
                      <a:pt x="39719" y="53728"/>
                      <a:pt x="39751" y="54107"/>
                    </a:cubicBezTo>
                    <a:cubicBezTo>
                      <a:pt x="39783" y="54792"/>
                      <a:pt x="39888" y="55467"/>
                      <a:pt x="40057" y="56142"/>
                    </a:cubicBezTo>
                    <a:cubicBezTo>
                      <a:pt x="40226" y="56765"/>
                      <a:pt x="40331" y="57398"/>
                      <a:pt x="40289" y="58052"/>
                    </a:cubicBezTo>
                    <a:cubicBezTo>
                      <a:pt x="40289" y="58178"/>
                      <a:pt x="40341" y="58315"/>
                      <a:pt x="40341" y="58442"/>
                    </a:cubicBezTo>
                    <a:cubicBezTo>
                      <a:pt x="40352" y="58579"/>
                      <a:pt x="40320" y="58727"/>
                      <a:pt x="40299" y="58959"/>
                    </a:cubicBezTo>
                    <a:cubicBezTo>
                      <a:pt x="39930" y="58600"/>
                      <a:pt x="39719" y="58242"/>
                      <a:pt x="39445" y="57914"/>
                    </a:cubicBezTo>
                    <a:cubicBezTo>
                      <a:pt x="39192" y="57609"/>
                      <a:pt x="38939" y="57303"/>
                      <a:pt x="38675" y="57007"/>
                    </a:cubicBezTo>
                    <a:cubicBezTo>
                      <a:pt x="38391" y="56691"/>
                      <a:pt x="38116" y="56374"/>
                      <a:pt x="37821" y="56069"/>
                    </a:cubicBezTo>
                    <a:cubicBezTo>
                      <a:pt x="37557" y="55784"/>
                      <a:pt x="37304" y="55478"/>
                      <a:pt x="36966" y="55267"/>
                    </a:cubicBezTo>
                    <a:lnTo>
                      <a:pt x="36966" y="55267"/>
                    </a:lnTo>
                    <a:cubicBezTo>
                      <a:pt x="36872" y="55404"/>
                      <a:pt x="36956" y="55467"/>
                      <a:pt x="37009" y="55531"/>
                    </a:cubicBezTo>
                    <a:cubicBezTo>
                      <a:pt x="37737" y="56343"/>
                      <a:pt x="38464" y="57145"/>
                      <a:pt x="39181" y="57967"/>
                    </a:cubicBezTo>
                    <a:cubicBezTo>
                      <a:pt x="39530" y="58368"/>
                      <a:pt x="39835" y="58811"/>
                      <a:pt x="40162" y="59222"/>
                    </a:cubicBezTo>
                    <a:cubicBezTo>
                      <a:pt x="40352" y="59454"/>
                      <a:pt x="40394" y="59697"/>
                      <a:pt x="40194" y="59981"/>
                    </a:cubicBezTo>
                    <a:cubicBezTo>
                      <a:pt x="39677" y="59739"/>
                      <a:pt x="39466" y="59159"/>
                      <a:pt x="38991" y="58842"/>
                    </a:cubicBezTo>
                    <a:lnTo>
                      <a:pt x="38991" y="58842"/>
                    </a:lnTo>
                    <a:cubicBezTo>
                      <a:pt x="38928" y="59064"/>
                      <a:pt x="39087" y="59149"/>
                      <a:pt x="39171" y="59264"/>
                    </a:cubicBezTo>
                    <a:cubicBezTo>
                      <a:pt x="39277" y="59402"/>
                      <a:pt x="39403" y="59528"/>
                      <a:pt x="39519" y="59665"/>
                    </a:cubicBezTo>
                    <a:cubicBezTo>
                      <a:pt x="39624" y="59781"/>
                      <a:pt x="39730" y="59897"/>
                      <a:pt x="39825" y="60014"/>
                    </a:cubicBezTo>
                    <a:cubicBezTo>
                      <a:pt x="39919" y="60129"/>
                      <a:pt x="40015" y="60256"/>
                      <a:pt x="40109" y="60372"/>
                    </a:cubicBezTo>
                    <a:cubicBezTo>
                      <a:pt x="40036" y="61005"/>
                      <a:pt x="39751" y="61479"/>
                      <a:pt x="39244" y="61817"/>
                    </a:cubicBezTo>
                    <a:cubicBezTo>
                      <a:pt x="39139" y="61891"/>
                      <a:pt x="39034" y="61985"/>
                      <a:pt x="38907" y="62038"/>
                    </a:cubicBezTo>
                    <a:cubicBezTo>
                      <a:pt x="38074" y="62397"/>
                      <a:pt x="37294" y="62850"/>
                      <a:pt x="36429" y="63167"/>
                    </a:cubicBezTo>
                    <a:cubicBezTo>
                      <a:pt x="35237" y="63599"/>
                      <a:pt x="34066" y="64074"/>
                      <a:pt x="32906" y="64559"/>
                    </a:cubicBezTo>
                    <a:cubicBezTo>
                      <a:pt x="32690" y="64652"/>
                      <a:pt x="32543" y="64699"/>
                      <a:pt x="32427" y="64699"/>
                    </a:cubicBezTo>
                    <a:cubicBezTo>
                      <a:pt x="32227" y="64699"/>
                      <a:pt x="32122" y="64557"/>
                      <a:pt x="31915" y="64263"/>
                    </a:cubicBezTo>
                    <a:cubicBezTo>
                      <a:pt x="31303" y="63388"/>
                      <a:pt x="30734" y="62492"/>
                      <a:pt x="30132" y="61606"/>
                    </a:cubicBezTo>
                    <a:cubicBezTo>
                      <a:pt x="29774" y="61078"/>
                      <a:pt x="29394" y="60551"/>
                      <a:pt x="29014" y="60035"/>
                    </a:cubicBezTo>
                    <a:cubicBezTo>
                      <a:pt x="28972" y="59971"/>
                      <a:pt x="28899" y="59939"/>
                      <a:pt x="28719" y="59792"/>
                    </a:cubicBezTo>
                    <a:lnTo>
                      <a:pt x="28719" y="59792"/>
                    </a:lnTo>
                    <a:cubicBezTo>
                      <a:pt x="29014" y="60530"/>
                      <a:pt x="29468" y="60994"/>
                      <a:pt x="29806" y="61532"/>
                    </a:cubicBezTo>
                    <a:cubicBezTo>
                      <a:pt x="30153" y="62102"/>
                      <a:pt x="30523" y="62660"/>
                      <a:pt x="30891" y="63209"/>
                    </a:cubicBezTo>
                    <a:cubicBezTo>
                      <a:pt x="31250" y="63747"/>
                      <a:pt x="31620" y="64263"/>
                      <a:pt x="31999" y="64823"/>
                    </a:cubicBezTo>
                    <a:cubicBezTo>
                      <a:pt x="31852" y="65002"/>
                      <a:pt x="31651" y="65076"/>
                      <a:pt x="31440" y="65139"/>
                    </a:cubicBezTo>
                    <a:cubicBezTo>
                      <a:pt x="30628" y="65360"/>
                      <a:pt x="29858" y="65709"/>
                      <a:pt x="29099" y="66088"/>
                    </a:cubicBezTo>
                    <a:cubicBezTo>
                      <a:pt x="28739" y="66276"/>
                      <a:pt x="28360" y="66363"/>
                      <a:pt x="27967" y="66363"/>
                    </a:cubicBezTo>
                    <a:cubicBezTo>
                      <a:pt x="27853" y="66363"/>
                      <a:pt x="27738" y="66356"/>
                      <a:pt x="27622" y="66342"/>
                    </a:cubicBezTo>
                    <a:cubicBezTo>
                      <a:pt x="27021" y="66257"/>
                      <a:pt x="26431" y="66110"/>
                      <a:pt x="25935" y="65751"/>
                    </a:cubicBezTo>
                    <a:cubicBezTo>
                      <a:pt x="24828" y="64959"/>
                      <a:pt x="23614" y="64369"/>
                      <a:pt x="22381" y="63799"/>
                    </a:cubicBezTo>
                    <a:cubicBezTo>
                      <a:pt x="21368" y="63335"/>
                      <a:pt x="20471" y="62681"/>
                      <a:pt x="19585" y="62006"/>
                    </a:cubicBezTo>
                    <a:cubicBezTo>
                      <a:pt x="18425" y="61142"/>
                      <a:pt x="17645" y="60014"/>
                      <a:pt x="17192" y="58642"/>
                    </a:cubicBezTo>
                    <a:cubicBezTo>
                      <a:pt x="16960" y="57925"/>
                      <a:pt x="16738" y="57208"/>
                      <a:pt x="16517" y="56491"/>
                    </a:cubicBezTo>
                    <a:cubicBezTo>
                      <a:pt x="16221" y="55573"/>
                      <a:pt x="15831" y="54708"/>
                      <a:pt x="15346" y="53885"/>
                    </a:cubicBezTo>
                    <a:cubicBezTo>
                      <a:pt x="15082" y="53432"/>
                      <a:pt x="14882" y="52926"/>
                      <a:pt x="14661" y="52441"/>
                    </a:cubicBezTo>
                    <a:cubicBezTo>
                      <a:pt x="14492" y="52082"/>
                      <a:pt x="14302" y="51734"/>
                      <a:pt x="14175" y="51354"/>
                    </a:cubicBezTo>
                    <a:cubicBezTo>
                      <a:pt x="14017" y="50890"/>
                      <a:pt x="13922" y="50416"/>
                      <a:pt x="13806" y="49941"/>
                    </a:cubicBezTo>
                    <a:cubicBezTo>
                      <a:pt x="13796" y="49899"/>
                      <a:pt x="13785" y="49846"/>
                      <a:pt x="13775" y="49804"/>
                    </a:cubicBezTo>
                    <a:cubicBezTo>
                      <a:pt x="13669" y="49371"/>
                      <a:pt x="13511" y="48950"/>
                      <a:pt x="13489" y="48507"/>
                    </a:cubicBezTo>
                    <a:cubicBezTo>
                      <a:pt x="13468" y="48075"/>
                      <a:pt x="13585" y="47632"/>
                      <a:pt x="13637" y="47199"/>
                    </a:cubicBezTo>
                    <a:cubicBezTo>
                      <a:pt x="13754" y="46271"/>
                      <a:pt x="13869" y="45354"/>
                      <a:pt x="13986" y="44425"/>
                    </a:cubicBezTo>
                    <a:cubicBezTo>
                      <a:pt x="14017" y="44109"/>
                      <a:pt x="14101" y="43814"/>
                      <a:pt x="14323" y="43561"/>
                    </a:cubicBezTo>
                    <a:cubicBezTo>
                      <a:pt x="14407" y="43624"/>
                      <a:pt x="14492" y="43687"/>
                      <a:pt x="14586" y="43761"/>
                    </a:cubicBezTo>
                    <a:cubicBezTo>
                      <a:pt x="14787" y="43329"/>
                      <a:pt x="14628" y="42875"/>
                      <a:pt x="14755" y="42453"/>
                    </a:cubicBezTo>
                    <a:cubicBezTo>
                      <a:pt x="14882" y="42052"/>
                      <a:pt x="15019" y="41651"/>
                      <a:pt x="15135" y="41293"/>
                    </a:cubicBezTo>
                    <a:cubicBezTo>
                      <a:pt x="15251" y="41124"/>
                      <a:pt x="15568" y="41325"/>
                      <a:pt x="15546" y="41008"/>
                    </a:cubicBezTo>
                    <a:cubicBezTo>
                      <a:pt x="15535" y="40987"/>
                      <a:pt x="15557" y="40966"/>
                      <a:pt x="15557" y="40945"/>
                    </a:cubicBezTo>
                    <a:cubicBezTo>
                      <a:pt x="15584" y="40845"/>
                      <a:pt x="15634" y="40746"/>
                      <a:pt x="15728" y="40746"/>
                    </a:cubicBezTo>
                    <a:cubicBezTo>
                      <a:pt x="15743" y="40746"/>
                      <a:pt x="15760" y="40749"/>
                      <a:pt x="15778" y="40755"/>
                    </a:cubicBezTo>
                    <a:cubicBezTo>
                      <a:pt x="15863" y="40786"/>
                      <a:pt x="15968" y="40892"/>
                      <a:pt x="15989" y="40976"/>
                    </a:cubicBezTo>
                    <a:cubicBezTo>
                      <a:pt x="16063" y="41208"/>
                      <a:pt x="16126" y="41451"/>
                      <a:pt x="16137" y="41693"/>
                    </a:cubicBezTo>
                    <a:cubicBezTo>
                      <a:pt x="16137" y="42347"/>
                      <a:pt x="16253" y="42970"/>
                      <a:pt x="16464" y="43582"/>
                    </a:cubicBezTo>
                    <a:cubicBezTo>
                      <a:pt x="16527" y="43772"/>
                      <a:pt x="16548" y="43972"/>
                      <a:pt x="16580" y="44172"/>
                    </a:cubicBezTo>
                    <a:cubicBezTo>
                      <a:pt x="16696" y="44731"/>
                      <a:pt x="16875" y="45279"/>
                      <a:pt x="17107" y="45807"/>
                    </a:cubicBezTo>
                    <a:cubicBezTo>
                      <a:pt x="17139" y="45860"/>
                      <a:pt x="17192" y="45902"/>
                      <a:pt x="17307" y="46050"/>
                    </a:cubicBezTo>
                    <a:cubicBezTo>
                      <a:pt x="17255" y="45839"/>
                      <a:pt x="17234" y="45733"/>
                      <a:pt x="17202" y="45638"/>
                    </a:cubicBezTo>
                    <a:cubicBezTo>
                      <a:pt x="17012" y="44963"/>
                      <a:pt x="16770" y="44288"/>
                      <a:pt x="16622" y="43603"/>
                    </a:cubicBezTo>
                    <a:cubicBezTo>
                      <a:pt x="16464" y="42843"/>
                      <a:pt x="16285" y="42084"/>
                      <a:pt x="16264" y="41304"/>
                    </a:cubicBezTo>
                    <a:cubicBezTo>
                      <a:pt x="16253" y="40829"/>
                      <a:pt x="16285" y="40333"/>
                      <a:pt x="16074" y="39879"/>
                    </a:cubicBezTo>
                    <a:cubicBezTo>
                      <a:pt x="16011" y="39753"/>
                      <a:pt x="16000" y="39574"/>
                      <a:pt x="16179" y="39479"/>
                    </a:cubicBezTo>
                    <a:cubicBezTo>
                      <a:pt x="16358" y="39532"/>
                      <a:pt x="16337" y="39679"/>
                      <a:pt x="16358" y="39795"/>
                    </a:cubicBezTo>
                    <a:cubicBezTo>
                      <a:pt x="16517" y="40533"/>
                      <a:pt x="16643" y="41283"/>
                      <a:pt x="16843" y="42010"/>
                    </a:cubicBezTo>
                    <a:cubicBezTo>
                      <a:pt x="17002" y="42632"/>
                      <a:pt x="17202" y="43244"/>
                      <a:pt x="17476" y="43824"/>
                    </a:cubicBezTo>
                    <a:cubicBezTo>
                      <a:pt x="18078" y="45122"/>
                      <a:pt x="18521" y="46472"/>
                      <a:pt x="19111" y="47758"/>
                    </a:cubicBezTo>
                    <a:cubicBezTo>
                      <a:pt x="19522" y="48665"/>
                      <a:pt x="19965" y="49561"/>
                      <a:pt x="20398" y="50458"/>
                    </a:cubicBezTo>
                    <a:cubicBezTo>
                      <a:pt x="20514" y="50690"/>
                      <a:pt x="20651" y="50922"/>
                      <a:pt x="20935" y="51218"/>
                    </a:cubicBezTo>
                    <a:cubicBezTo>
                      <a:pt x="20862" y="50690"/>
                      <a:pt x="20588" y="50416"/>
                      <a:pt x="20440" y="50089"/>
                    </a:cubicBezTo>
                    <a:cubicBezTo>
                      <a:pt x="20282" y="49751"/>
                      <a:pt x="20103" y="49414"/>
                      <a:pt x="19944" y="49076"/>
                    </a:cubicBezTo>
                    <a:cubicBezTo>
                      <a:pt x="19786" y="48750"/>
                      <a:pt x="19649" y="48433"/>
                      <a:pt x="19512" y="48106"/>
                    </a:cubicBezTo>
                    <a:cubicBezTo>
                      <a:pt x="19364" y="47758"/>
                      <a:pt x="19217" y="47410"/>
                      <a:pt x="19079" y="47051"/>
                    </a:cubicBezTo>
                    <a:cubicBezTo>
                      <a:pt x="18953" y="46714"/>
                      <a:pt x="18742" y="46387"/>
                      <a:pt x="18700" y="45965"/>
                    </a:cubicBezTo>
                    <a:lnTo>
                      <a:pt x="18700" y="45965"/>
                    </a:lnTo>
                    <a:cubicBezTo>
                      <a:pt x="18985" y="46039"/>
                      <a:pt x="19142" y="46239"/>
                      <a:pt x="19332" y="46387"/>
                    </a:cubicBezTo>
                    <a:cubicBezTo>
                      <a:pt x="20377" y="47231"/>
                      <a:pt x="20113" y="46882"/>
                      <a:pt x="20577" y="48106"/>
                    </a:cubicBezTo>
                    <a:cubicBezTo>
                      <a:pt x="20778" y="48633"/>
                      <a:pt x="20967" y="49171"/>
                      <a:pt x="21273" y="49657"/>
                    </a:cubicBezTo>
                    <a:cubicBezTo>
                      <a:pt x="21421" y="49614"/>
                      <a:pt x="21389" y="49519"/>
                      <a:pt x="21357" y="49435"/>
                    </a:cubicBezTo>
                    <a:cubicBezTo>
                      <a:pt x="21146" y="48907"/>
                      <a:pt x="20925" y="48370"/>
                      <a:pt x="20714" y="47843"/>
                    </a:cubicBezTo>
                    <a:cubicBezTo>
                      <a:pt x="20682" y="47768"/>
                      <a:pt x="20682" y="47684"/>
                      <a:pt x="20651" y="47526"/>
                    </a:cubicBezTo>
                    <a:lnTo>
                      <a:pt x="20651" y="47526"/>
                    </a:lnTo>
                    <a:cubicBezTo>
                      <a:pt x="21020" y="47653"/>
                      <a:pt x="21199" y="47843"/>
                      <a:pt x="21336" y="48106"/>
                    </a:cubicBezTo>
                    <a:lnTo>
                      <a:pt x="21748" y="48865"/>
                    </a:lnTo>
                    <a:cubicBezTo>
                      <a:pt x="21800" y="48950"/>
                      <a:pt x="21874" y="49024"/>
                      <a:pt x="21980" y="49139"/>
                    </a:cubicBezTo>
                    <a:cubicBezTo>
                      <a:pt x="22043" y="48844"/>
                      <a:pt x="21821" y="48665"/>
                      <a:pt x="21853" y="48401"/>
                    </a:cubicBezTo>
                    <a:lnTo>
                      <a:pt x="21853" y="48401"/>
                    </a:lnTo>
                    <a:cubicBezTo>
                      <a:pt x="21980" y="48454"/>
                      <a:pt x="22085" y="48475"/>
                      <a:pt x="22170" y="48528"/>
                    </a:cubicBezTo>
                    <a:cubicBezTo>
                      <a:pt x="23077" y="49087"/>
                      <a:pt x="23994" y="49625"/>
                      <a:pt x="24964" y="50068"/>
                    </a:cubicBezTo>
                    <a:cubicBezTo>
                      <a:pt x="25144" y="50152"/>
                      <a:pt x="25323" y="50257"/>
                      <a:pt x="25470" y="50384"/>
                    </a:cubicBezTo>
                    <a:cubicBezTo>
                      <a:pt x="26103" y="50943"/>
                      <a:pt x="26736" y="51492"/>
                      <a:pt x="27359" y="52071"/>
                    </a:cubicBezTo>
                    <a:cubicBezTo>
                      <a:pt x="27865" y="52535"/>
                      <a:pt x="28360" y="53010"/>
                      <a:pt x="28835" y="53517"/>
                    </a:cubicBezTo>
                    <a:cubicBezTo>
                      <a:pt x="29447" y="54150"/>
                      <a:pt x="30048" y="54803"/>
                      <a:pt x="30638" y="55478"/>
                    </a:cubicBezTo>
                    <a:cubicBezTo>
                      <a:pt x="31102" y="56006"/>
                      <a:pt x="31577" y="56533"/>
                      <a:pt x="32126" y="56997"/>
                    </a:cubicBezTo>
                    <a:cubicBezTo>
                      <a:pt x="32579" y="57387"/>
                      <a:pt x="32980" y="57830"/>
                      <a:pt x="33338" y="58315"/>
                    </a:cubicBezTo>
                    <a:cubicBezTo>
                      <a:pt x="33486" y="58505"/>
                      <a:pt x="33666" y="58685"/>
                      <a:pt x="33856" y="58821"/>
                    </a:cubicBezTo>
                    <a:cubicBezTo>
                      <a:pt x="33919" y="58869"/>
                      <a:pt x="33988" y="58891"/>
                      <a:pt x="34052" y="58891"/>
                    </a:cubicBezTo>
                    <a:cubicBezTo>
                      <a:pt x="34201" y="58891"/>
                      <a:pt x="34330" y="58774"/>
                      <a:pt x="34330" y="58589"/>
                    </a:cubicBezTo>
                    <a:cubicBezTo>
                      <a:pt x="34330" y="58378"/>
                      <a:pt x="34309" y="58146"/>
                      <a:pt x="34235" y="57935"/>
                    </a:cubicBezTo>
                    <a:cubicBezTo>
                      <a:pt x="33898" y="57071"/>
                      <a:pt x="33560" y="56206"/>
                      <a:pt x="33202" y="55352"/>
                    </a:cubicBezTo>
                    <a:cubicBezTo>
                      <a:pt x="33001" y="54898"/>
                      <a:pt x="32748" y="54476"/>
                      <a:pt x="32537" y="54033"/>
                    </a:cubicBezTo>
                    <a:cubicBezTo>
                      <a:pt x="31925" y="52725"/>
                      <a:pt x="31145" y="51513"/>
                      <a:pt x="30333" y="50321"/>
                    </a:cubicBezTo>
                    <a:cubicBezTo>
                      <a:pt x="30101" y="49973"/>
                      <a:pt x="29837" y="49636"/>
                      <a:pt x="29563" y="49319"/>
                    </a:cubicBezTo>
                    <a:cubicBezTo>
                      <a:pt x="28487" y="48075"/>
                      <a:pt x="27685" y="46682"/>
                      <a:pt x="27179" y="45122"/>
                    </a:cubicBezTo>
                    <a:cubicBezTo>
                      <a:pt x="26958" y="44404"/>
                      <a:pt x="26684" y="43697"/>
                      <a:pt x="26441" y="42980"/>
                    </a:cubicBezTo>
                    <a:cubicBezTo>
                      <a:pt x="26399" y="42875"/>
                      <a:pt x="26377" y="42769"/>
                      <a:pt x="26335" y="42590"/>
                    </a:cubicBezTo>
                    <a:lnTo>
                      <a:pt x="26335" y="42590"/>
                    </a:lnTo>
                    <a:cubicBezTo>
                      <a:pt x="26557" y="42664"/>
                      <a:pt x="26736" y="42717"/>
                      <a:pt x="26989" y="42801"/>
                    </a:cubicBezTo>
                    <a:cubicBezTo>
                      <a:pt x="26810" y="42516"/>
                      <a:pt x="26631" y="42368"/>
                      <a:pt x="26441" y="42232"/>
                    </a:cubicBezTo>
                    <a:cubicBezTo>
                      <a:pt x="25967" y="41894"/>
                      <a:pt x="25703" y="41430"/>
                      <a:pt x="25503" y="40818"/>
                    </a:cubicBezTo>
                    <a:lnTo>
                      <a:pt x="25503" y="40818"/>
                    </a:lnTo>
                    <a:cubicBezTo>
                      <a:pt x="25639" y="40850"/>
                      <a:pt x="25724" y="40850"/>
                      <a:pt x="25787" y="40892"/>
                    </a:cubicBezTo>
                    <a:cubicBezTo>
                      <a:pt x="26051" y="41082"/>
                      <a:pt x="26314" y="41293"/>
                      <a:pt x="26578" y="41493"/>
                    </a:cubicBezTo>
                    <a:cubicBezTo>
                      <a:pt x="26768" y="41630"/>
                      <a:pt x="26968" y="41778"/>
                      <a:pt x="27200" y="41958"/>
                    </a:cubicBezTo>
                    <a:cubicBezTo>
                      <a:pt x="27085" y="41599"/>
                      <a:pt x="27085" y="41578"/>
                      <a:pt x="26853" y="41409"/>
                    </a:cubicBezTo>
                    <a:cubicBezTo>
                      <a:pt x="26483" y="41135"/>
                      <a:pt x="26093" y="40871"/>
                      <a:pt x="25713" y="40597"/>
                    </a:cubicBezTo>
                    <a:cubicBezTo>
                      <a:pt x="25555" y="40481"/>
                      <a:pt x="25386" y="40375"/>
                      <a:pt x="25228" y="40249"/>
                    </a:cubicBezTo>
                    <a:cubicBezTo>
                      <a:pt x="25144" y="40186"/>
                      <a:pt x="25070" y="40090"/>
                      <a:pt x="25006" y="40006"/>
                    </a:cubicBezTo>
                    <a:cubicBezTo>
                      <a:pt x="24954" y="39943"/>
                      <a:pt x="24933" y="39858"/>
                      <a:pt x="24891" y="39764"/>
                    </a:cubicBezTo>
                    <a:lnTo>
                      <a:pt x="24891" y="39764"/>
                    </a:lnTo>
                    <a:cubicBezTo>
                      <a:pt x="25271" y="39774"/>
                      <a:pt x="25271" y="39774"/>
                      <a:pt x="25882" y="40101"/>
                    </a:cubicBezTo>
                    <a:cubicBezTo>
                      <a:pt x="26209" y="40291"/>
                      <a:pt x="26536" y="40481"/>
                      <a:pt x="26853" y="40681"/>
                    </a:cubicBezTo>
                    <a:cubicBezTo>
                      <a:pt x="27158" y="40861"/>
                      <a:pt x="27464" y="41040"/>
                      <a:pt x="27760" y="41229"/>
                    </a:cubicBezTo>
                    <a:cubicBezTo>
                      <a:pt x="28055" y="41419"/>
                      <a:pt x="28266" y="41736"/>
                      <a:pt x="28709" y="41915"/>
                    </a:cubicBezTo>
                    <a:cubicBezTo>
                      <a:pt x="28603" y="41588"/>
                      <a:pt x="28424" y="41493"/>
                      <a:pt x="28266" y="41367"/>
                    </a:cubicBezTo>
                    <a:cubicBezTo>
                      <a:pt x="27169" y="40533"/>
                      <a:pt x="26009" y="39795"/>
                      <a:pt x="24732" y="39258"/>
                    </a:cubicBezTo>
                    <a:cubicBezTo>
                      <a:pt x="24542" y="39183"/>
                      <a:pt x="24374" y="39089"/>
                      <a:pt x="24268" y="38909"/>
                    </a:cubicBezTo>
                    <a:cubicBezTo>
                      <a:pt x="23825" y="38224"/>
                      <a:pt x="23288" y="37643"/>
                      <a:pt x="22613" y="37201"/>
                    </a:cubicBezTo>
                    <a:cubicBezTo>
                      <a:pt x="22581" y="37179"/>
                      <a:pt x="22571" y="37116"/>
                      <a:pt x="22539" y="37043"/>
                    </a:cubicBezTo>
                    <a:cubicBezTo>
                      <a:pt x="22633" y="37024"/>
                      <a:pt x="22719" y="36988"/>
                      <a:pt x="22804" y="36988"/>
                    </a:cubicBezTo>
                    <a:close/>
                    <a:moveTo>
                      <a:pt x="15240" y="54877"/>
                    </a:moveTo>
                    <a:cubicBezTo>
                      <a:pt x="15314" y="55605"/>
                      <a:pt x="15409" y="56269"/>
                      <a:pt x="15462" y="56923"/>
                    </a:cubicBezTo>
                    <a:cubicBezTo>
                      <a:pt x="15514" y="57556"/>
                      <a:pt x="15546" y="58188"/>
                      <a:pt x="15589" y="58959"/>
                    </a:cubicBezTo>
                    <a:cubicBezTo>
                      <a:pt x="15694" y="58779"/>
                      <a:pt x="15768" y="58716"/>
                      <a:pt x="15757" y="58664"/>
                    </a:cubicBezTo>
                    <a:cubicBezTo>
                      <a:pt x="15746" y="58125"/>
                      <a:pt x="15746" y="57598"/>
                      <a:pt x="15704" y="57071"/>
                    </a:cubicBezTo>
                    <a:cubicBezTo>
                      <a:pt x="15683" y="56765"/>
                      <a:pt x="15704" y="56470"/>
                      <a:pt x="15736" y="56164"/>
                    </a:cubicBezTo>
                    <a:cubicBezTo>
                      <a:pt x="15936" y="56385"/>
                      <a:pt x="16032" y="56639"/>
                      <a:pt x="16021" y="56934"/>
                    </a:cubicBezTo>
                    <a:cubicBezTo>
                      <a:pt x="16011" y="57281"/>
                      <a:pt x="16021" y="57630"/>
                      <a:pt x="16021" y="58104"/>
                    </a:cubicBezTo>
                    <a:cubicBezTo>
                      <a:pt x="16147" y="57946"/>
                      <a:pt x="16189" y="57883"/>
                      <a:pt x="16243" y="57820"/>
                    </a:cubicBezTo>
                    <a:cubicBezTo>
                      <a:pt x="16274" y="57841"/>
                      <a:pt x="16337" y="57841"/>
                      <a:pt x="16348" y="57862"/>
                    </a:cubicBezTo>
                    <a:cubicBezTo>
                      <a:pt x="16432" y="58073"/>
                      <a:pt x="16517" y="58273"/>
                      <a:pt x="16580" y="58484"/>
                    </a:cubicBezTo>
                    <a:cubicBezTo>
                      <a:pt x="16780" y="59149"/>
                      <a:pt x="17054" y="59781"/>
                      <a:pt x="17382" y="60382"/>
                    </a:cubicBezTo>
                    <a:cubicBezTo>
                      <a:pt x="17835" y="61195"/>
                      <a:pt x="18489" y="61817"/>
                      <a:pt x="19206" y="62386"/>
                    </a:cubicBezTo>
                    <a:cubicBezTo>
                      <a:pt x="19543" y="62650"/>
                      <a:pt x="19881" y="62892"/>
                      <a:pt x="20229" y="63135"/>
                    </a:cubicBezTo>
                    <a:cubicBezTo>
                      <a:pt x="20514" y="63325"/>
                      <a:pt x="20724" y="63578"/>
                      <a:pt x="20830" y="63905"/>
                    </a:cubicBezTo>
                    <a:cubicBezTo>
                      <a:pt x="20999" y="64380"/>
                      <a:pt x="21167" y="64865"/>
                      <a:pt x="21336" y="65339"/>
                    </a:cubicBezTo>
                    <a:cubicBezTo>
                      <a:pt x="21357" y="65402"/>
                      <a:pt x="21399" y="65456"/>
                      <a:pt x="21432" y="65508"/>
                    </a:cubicBezTo>
                    <a:cubicBezTo>
                      <a:pt x="21631" y="65445"/>
                      <a:pt x="21568" y="65287"/>
                      <a:pt x="21526" y="65181"/>
                    </a:cubicBezTo>
                    <a:cubicBezTo>
                      <a:pt x="21421" y="64823"/>
                      <a:pt x="21284" y="64474"/>
                      <a:pt x="21157" y="64116"/>
                    </a:cubicBezTo>
                    <a:cubicBezTo>
                      <a:pt x="21136" y="64042"/>
                      <a:pt x="21146" y="63947"/>
                      <a:pt x="21146" y="63842"/>
                    </a:cubicBezTo>
                    <a:lnTo>
                      <a:pt x="21146" y="63842"/>
                    </a:lnTo>
                    <a:cubicBezTo>
                      <a:pt x="21664" y="64000"/>
                      <a:pt x="21505" y="64570"/>
                      <a:pt x="21864" y="64970"/>
                    </a:cubicBezTo>
                    <a:lnTo>
                      <a:pt x="21864" y="64232"/>
                    </a:lnTo>
                    <a:cubicBezTo>
                      <a:pt x="22201" y="64263"/>
                      <a:pt x="22222" y="64559"/>
                      <a:pt x="22381" y="64717"/>
                    </a:cubicBezTo>
                    <a:cubicBezTo>
                      <a:pt x="22411" y="64734"/>
                      <a:pt x="22436" y="64740"/>
                      <a:pt x="22457" y="64740"/>
                    </a:cubicBezTo>
                    <a:cubicBezTo>
                      <a:pt x="22547" y="64740"/>
                      <a:pt x="22576" y="64619"/>
                      <a:pt x="22686" y="64559"/>
                    </a:cubicBezTo>
                    <a:cubicBezTo>
                      <a:pt x="23161" y="64706"/>
                      <a:pt x="23646" y="64917"/>
                      <a:pt x="24089" y="65202"/>
                    </a:cubicBezTo>
                    <a:cubicBezTo>
                      <a:pt x="24364" y="65392"/>
                      <a:pt x="24585" y="65645"/>
                      <a:pt x="24574" y="66077"/>
                    </a:cubicBezTo>
                    <a:cubicBezTo>
                      <a:pt x="24469" y="66035"/>
                      <a:pt x="24385" y="66025"/>
                      <a:pt x="24331" y="65983"/>
                    </a:cubicBezTo>
                    <a:cubicBezTo>
                      <a:pt x="24131" y="65824"/>
                      <a:pt x="24015" y="65561"/>
                      <a:pt x="23699" y="65413"/>
                    </a:cubicBezTo>
                    <a:lnTo>
                      <a:pt x="23699" y="65413"/>
                    </a:lnTo>
                    <a:cubicBezTo>
                      <a:pt x="23825" y="65962"/>
                      <a:pt x="24310" y="66162"/>
                      <a:pt x="24532" y="66626"/>
                    </a:cubicBezTo>
                    <a:cubicBezTo>
                      <a:pt x="24110" y="67312"/>
                      <a:pt x="23467" y="67659"/>
                      <a:pt x="22718" y="67828"/>
                    </a:cubicBezTo>
                    <a:cubicBezTo>
                      <a:pt x="22360" y="67638"/>
                      <a:pt x="22444" y="67206"/>
                      <a:pt x="22107" y="66921"/>
                    </a:cubicBezTo>
                    <a:lnTo>
                      <a:pt x="22107" y="66921"/>
                    </a:lnTo>
                    <a:cubicBezTo>
                      <a:pt x="22117" y="67111"/>
                      <a:pt x="22107" y="67216"/>
                      <a:pt x="22138" y="67301"/>
                    </a:cubicBezTo>
                    <a:cubicBezTo>
                      <a:pt x="22191" y="67491"/>
                      <a:pt x="22285" y="67670"/>
                      <a:pt x="22328" y="67860"/>
                    </a:cubicBezTo>
                    <a:cubicBezTo>
                      <a:pt x="22351" y="67969"/>
                      <a:pt x="22289" y="68014"/>
                      <a:pt x="22196" y="68014"/>
                    </a:cubicBezTo>
                    <a:cubicBezTo>
                      <a:pt x="22163" y="68014"/>
                      <a:pt x="22125" y="68008"/>
                      <a:pt x="22085" y="67997"/>
                    </a:cubicBezTo>
                    <a:cubicBezTo>
                      <a:pt x="22011" y="67818"/>
                      <a:pt x="21927" y="67617"/>
                      <a:pt x="21821" y="67343"/>
                    </a:cubicBezTo>
                    <a:lnTo>
                      <a:pt x="21821" y="67343"/>
                    </a:lnTo>
                    <a:cubicBezTo>
                      <a:pt x="21653" y="67628"/>
                      <a:pt x="21842" y="67870"/>
                      <a:pt x="21737" y="68081"/>
                    </a:cubicBezTo>
                    <a:cubicBezTo>
                      <a:pt x="21624" y="68232"/>
                      <a:pt x="21461" y="68240"/>
                      <a:pt x="21307" y="68240"/>
                    </a:cubicBezTo>
                    <a:cubicBezTo>
                      <a:pt x="21288" y="68240"/>
                      <a:pt x="21270" y="68240"/>
                      <a:pt x="21252" y="68240"/>
                    </a:cubicBezTo>
                    <a:cubicBezTo>
                      <a:pt x="21114" y="68244"/>
                      <a:pt x="20976" y="68252"/>
                      <a:pt x="20839" y="68252"/>
                    </a:cubicBezTo>
                    <a:cubicBezTo>
                      <a:pt x="20599" y="68252"/>
                      <a:pt x="20362" y="68227"/>
                      <a:pt x="20134" y="68113"/>
                    </a:cubicBezTo>
                    <a:cubicBezTo>
                      <a:pt x="19839" y="67280"/>
                      <a:pt x="19892" y="66352"/>
                      <a:pt x="19543" y="65529"/>
                    </a:cubicBezTo>
                    <a:cubicBezTo>
                      <a:pt x="19512" y="65477"/>
                      <a:pt x="19459" y="65435"/>
                      <a:pt x="19353" y="65329"/>
                    </a:cubicBezTo>
                    <a:lnTo>
                      <a:pt x="19353" y="65329"/>
                    </a:lnTo>
                    <a:cubicBezTo>
                      <a:pt x="19480" y="66278"/>
                      <a:pt x="19691" y="67122"/>
                      <a:pt x="19786" y="68029"/>
                    </a:cubicBezTo>
                    <a:cubicBezTo>
                      <a:pt x="19739" y="68033"/>
                      <a:pt x="19693" y="68035"/>
                      <a:pt x="19647" y="68035"/>
                    </a:cubicBezTo>
                    <a:cubicBezTo>
                      <a:pt x="19350" y="68035"/>
                      <a:pt x="19096" y="67952"/>
                      <a:pt x="18858" y="67860"/>
                    </a:cubicBezTo>
                    <a:cubicBezTo>
                      <a:pt x="17792" y="67427"/>
                      <a:pt x="16686" y="67238"/>
                      <a:pt x="15546" y="67143"/>
                    </a:cubicBezTo>
                    <a:cubicBezTo>
                      <a:pt x="15303" y="67132"/>
                      <a:pt x="15061" y="67080"/>
                      <a:pt x="14829" y="67027"/>
                    </a:cubicBezTo>
                    <a:cubicBezTo>
                      <a:pt x="14354" y="66921"/>
                      <a:pt x="13953" y="66689"/>
                      <a:pt x="13658" y="66309"/>
                    </a:cubicBezTo>
                    <a:cubicBezTo>
                      <a:pt x="13353" y="65909"/>
                      <a:pt x="13004" y="65592"/>
                      <a:pt x="12540" y="65381"/>
                    </a:cubicBezTo>
                    <a:cubicBezTo>
                      <a:pt x="12308" y="65287"/>
                      <a:pt x="12129" y="65128"/>
                      <a:pt x="12076" y="64833"/>
                    </a:cubicBezTo>
                    <a:cubicBezTo>
                      <a:pt x="12161" y="64622"/>
                      <a:pt x="12329" y="64443"/>
                      <a:pt x="12551" y="64285"/>
                    </a:cubicBezTo>
                    <a:cubicBezTo>
                      <a:pt x="12614" y="64348"/>
                      <a:pt x="12678" y="64411"/>
                      <a:pt x="12741" y="64464"/>
                    </a:cubicBezTo>
                    <a:cubicBezTo>
                      <a:pt x="12772" y="64422"/>
                      <a:pt x="12825" y="64390"/>
                      <a:pt x="12825" y="64359"/>
                    </a:cubicBezTo>
                    <a:cubicBezTo>
                      <a:pt x="12868" y="63726"/>
                      <a:pt x="13110" y="63156"/>
                      <a:pt x="13363" y="62587"/>
                    </a:cubicBezTo>
                    <a:cubicBezTo>
                      <a:pt x="13827" y="61500"/>
                      <a:pt x="14122" y="60361"/>
                      <a:pt x="14291" y="59191"/>
                    </a:cubicBezTo>
                    <a:cubicBezTo>
                      <a:pt x="14396" y="58495"/>
                      <a:pt x="14492" y="57788"/>
                      <a:pt x="14607" y="57092"/>
                    </a:cubicBezTo>
                    <a:cubicBezTo>
                      <a:pt x="14636" y="56896"/>
                      <a:pt x="14697" y="56708"/>
                      <a:pt x="14747" y="56521"/>
                    </a:cubicBezTo>
                    <a:lnTo>
                      <a:pt x="14747" y="56521"/>
                    </a:lnTo>
                    <a:cubicBezTo>
                      <a:pt x="14760" y="56936"/>
                      <a:pt x="14795" y="57351"/>
                      <a:pt x="14766" y="57767"/>
                    </a:cubicBezTo>
                    <a:cubicBezTo>
                      <a:pt x="14692" y="58758"/>
                      <a:pt x="14576" y="59749"/>
                      <a:pt x="14481" y="60741"/>
                    </a:cubicBezTo>
                    <a:cubicBezTo>
                      <a:pt x="14471" y="60888"/>
                      <a:pt x="14375" y="61047"/>
                      <a:pt x="14555" y="61216"/>
                    </a:cubicBezTo>
                    <a:cubicBezTo>
                      <a:pt x="14713" y="60973"/>
                      <a:pt x="14682" y="60699"/>
                      <a:pt x="14734" y="60456"/>
                    </a:cubicBezTo>
                    <a:cubicBezTo>
                      <a:pt x="14776" y="60192"/>
                      <a:pt x="14797" y="59929"/>
                      <a:pt x="14829" y="59665"/>
                    </a:cubicBezTo>
                    <a:cubicBezTo>
                      <a:pt x="14861" y="59402"/>
                      <a:pt x="14893" y="59138"/>
                      <a:pt x="14924" y="58863"/>
                    </a:cubicBezTo>
                    <a:cubicBezTo>
                      <a:pt x="14945" y="58600"/>
                      <a:pt x="14977" y="58336"/>
                      <a:pt x="15008" y="58073"/>
                    </a:cubicBezTo>
                    <a:cubicBezTo>
                      <a:pt x="15029" y="57809"/>
                      <a:pt x="15050" y="57546"/>
                      <a:pt x="15061" y="57281"/>
                    </a:cubicBezTo>
                    <a:cubicBezTo>
                      <a:pt x="15082" y="57018"/>
                      <a:pt x="15093" y="56744"/>
                      <a:pt x="15104" y="56480"/>
                    </a:cubicBezTo>
                    <a:cubicBezTo>
                      <a:pt x="15114" y="56217"/>
                      <a:pt x="15125" y="55953"/>
                      <a:pt x="15125" y="55689"/>
                    </a:cubicBezTo>
                    <a:cubicBezTo>
                      <a:pt x="15125" y="55436"/>
                      <a:pt x="15029" y="55183"/>
                      <a:pt x="15240" y="54877"/>
                    </a:cubicBezTo>
                    <a:close/>
                    <a:moveTo>
                      <a:pt x="41" y="1"/>
                    </a:moveTo>
                    <a:cubicBezTo>
                      <a:pt x="28" y="1"/>
                      <a:pt x="15" y="1"/>
                      <a:pt x="1" y="3"/>
                    </a:cubicBezTo>
                    <a:cubicBezTo>
                      <a:pt x="43" y="97"/>
                      <a:pt x="64" y="181"/>
                      <a:pt x="106" y="245"/>
                    </a:cubicBezTo>
                    <a:cubicBezTo>
                      <a:pt x="1087" y="1585"/>
                      <a:pt x="1962" y="3008"/>
                      <a:pt x="2837" y="4421"/>
                    </a:cubicBezTo>
                    <a:cubicBezTo>
                      <a:pt x="3038" y="4738"/>
                      <a:pt x="3207" y="5086"/>
                      <a:pt x="3439" y="5381"/>
                    </a:cubicBezTo>
                    <a:cubicBezTo>
                      <a:pt x="3744" y="5771"/>
                      <a:pt x="3934" y="6214"/>
                      <a:pt x="4124" y="6668"/>
                    </a:cubicBezTo>
                    <a:cubicBezTo>
                      <a:pt x="5221" y="9431"/>
                      <a:pt x="6223" y="12226"/>
                      <a:pt x="7140" y="15052"/>
                    </a:cubicBezTo>
                    <a:cubicBezTo>
                      <a:pt x="7773" y="17014"/>
                      <a:pt x="8396" y="18987"/>
                      <a:pt x="9334" y="20832"/>
                    </a:cubicBezTo>
                    <a:cubicBezTo>
                      <a:pt x="9418" y="20991"/>
                      <a:pt x="9472" y="21148"/>
                      <a:pt x="9408" y="21338"/>
                    </a:cubicBezTo>
                    <a:cubicBezTo>
                      <a:pt x="9366" y="21455"/>
                      <a:pt x="9397" y="21602"/>
                      <a:pt x="9429" y="21729"/>
                    </a:cubicBezTo>
                    <a:cubicBezTo>
                      <a:pt x="9566" y="22224"/>
                      <a:pt x="9777" y="22678"/>
                      <a:pt x="10041" y="23121"/>
                    </a:cubicBezTo>
                    <a:cubicBezTo>
                      <a:pt x="10093" y="23194"/>
                      <a:pt x="10189" y="23248"/>
                      <a:pt x="10347" y="23374"/>
                    </a:cubicBezTo>
                    <a:cubicBezTo>
                      <a:pt x="10283" y="22994"/>
                      <a:pt x="10072" y="22805"/>
                      <a:pt x="9999" y="22562"/>
                    </a:cubicBezTo>
                    <a:cubicBezTo>
                      <a:pt x="9915" y="22309"/>
                      <a:pt x="9704" y="22109"/>
                      <a:pt x="9735" y="21718"/>
                    </a:cubicBezTo>
                    <a:lnTo>
                      <a:pt x="9735" y="21718"/>
                    </a:lnTo>
                    <a:cubicBezTo>
                      <a:pt x="9893" y="21961"/>
                      <a:pt x="10020" y="22109"/>
                      <a:pt x="10104" y="22277"/>
                    </a:cubicBezTo>
                    <a:cubicBezTo>
                      <a:pt x="10800" y="23669"/>
                      <a:pt x="11633" y="24987"/>
                      <a:pt x="12414" y="26327"/>
                    </a:cubicBezTo>
                    <a:cubicBezTo>
                      <a:pt x="12557" y="26563"/>
                      <a:pt x="12672" y="26819"/>
                      <a:pt x="12794" y="27076"/>
                    </a:cubicBezTo>
                    <a:lnTo>
                      <a:pt x="12794" y="27076"/>
                    </a:lnTo>
                    <a:cubicBezTo>
                      <a:pt x="12658" y="27066"/>
                      <a:pt x="12597" y="26866"/>
                      <a:pt x="12420" y="26866"/>
                    </a:cubicBezTo>
                    <a:cubicBezTo>
                      <a:pt x="12399" y="26866"/>
                      <a:pt x="12376" y="26869"/>
                      <a:pt x="12350" y="26876"/>
                    </a:cubicBezTo>
                    <a:cubicBezTo>
                      <a:pt x="12709" y="27614"/>
                      <a:pt x="13257" y="28162"/>
                      <a:pt x="13690" y="28805"/>
                    </a:cubicBezTo>
                    <a:cubicBezTo>
                      <a:pt x="13806" y="28784"/>
                      <a:pt x="13911" y="28763"/>
                      <a:pt x="14017" y="28742"/>
                    </a:cubicBezTo>
                    <a:cubicBezTo>
                      <a:pt x="14070" y="28795"/>
                      <a:pt x="14133" y="28826"/>
                      <a:pt x="14164" y="28880"/>
                    </a:cubicBezTo>
                    <a:cubicBezTo>
                      <a:pt x="14354" y="29227"/>
                      <a:pt x="14661" y="29323"/>
                      <a:pt x="15019" y="29438"/>
                    </a:cubicBezTo>
                    <a:cubicBezTo>
                      <a:pt x="16095" y="29776"/>
                      <a:pt x="17139" y="30208"/>
                      <a:pt x="18057" y="30894"/>
                    </a:cubicBezTo>
                    <a:cubicBezTo>
                      <a:pt x="18478" y="31210"/>
                      <a:pt x="18763" y="31622"/>
                      <a:pt x="18943" y="32107"/>
                    </a:cubicBezTo>
                    <a:cubicBezTo>
                      <a:pt x="19048" y="32370"/>
                      <a:pt x="19100" y="32655"/>
                      <a:pt x="19217" y="32930"/>
                    </a:cubicBezTo>
                    <a:cubicBezTo>
                      <a:pt x="19301" y="33151"/>
                      <a:pt x="19407" y="33372"/>
                      <a:pt x="19554" y="33562"/>
                    </a:cubicBezTo>
                    <a:cubicBezTo>
                      <a:pt x="19666" y="33716"/>
                      <a:pt x="19801" y="33793"/>
                      <a:pt x="19941" y="33793"/>
                    </a:cubicBezTo>
                    <a:cubicBezTo>
                      <a:pt x="20078" y="33793"/>
                      <a:pt x="20219" y="33719"/>
                      <a:pt x="20345" y="33572"/>
                    </a:cubicBezTo>
                    <a:cubicBezTo>
                      <a:pt x="20514" y="33383"/>
                      <a:pt x="20651" y="33151"/>
                      <a:pt x="20788" y="32919"/>
                    </a:cubicBezTo>
                    <a:cubicBezTo>
                      <a:pt x="20989" y="32571"/>
                      <a:pt x="21242" y="32265"/>
                      <a:pt x="21547" y="32012"/>
                    </a:cubicBezTo>
                    <a:cubicBezTo>
                      <a:pt x="22391" y="31315"/>
                      <a:pt x="23298" y="30725"/>
                      <a:pt x="24268" y="30240"/>
                    </a:cubicBezTo>
                    <a:cubicBezTo>
                      <a:pt x="24393" y="30186"/>
                      <a:pt x="24506" y="30154"/>
                      <a:pt x="24633" y="30154"/>
                    </a:cubicBezTo>
                    <a:cubicBezTo>
                      <a:pt x="24678" y="30154"/>
                      <a:pt x="24725" y="30158"/>
                      <a:pt x="24774" y="30166"/>
                    </a:cubicBezTo>
                    <a:cubicBezTo>
                      <a:pt x="24908" y="30189"/>
                      <a:pt x="25044" y="30206"/>
                      <a:pt x="25176" y="30206"/>
                    </a:cubicBezTo>
                    <a:cubicBezTo>
                      <a:pt x="25285" y="30206"/>
                      <a:pt x="25392" y="30195"/>
                      <a:pt x="25492" y="30166"/>
                    </a:cubicBezTo>
                    <a:cubicBezTo>
                      <a:pt x="25798" y="30071"/>
                      <a:pt x="26061" y="29860"/>
                      <a:pt x="26304" y="29555"/>
                    </a:cubicBezTo>
                    <a:cubicBezTo>
                      <a:pt x="26167" y="29533"/>
                      <a:pt x="26093" y="29522"/>
                      <a:pt x="25988" y="29501"/>
                    </a:cubicBezTo>
                    <a:cubicBezTo>
                      <a:pt x="26114" y="29323"/>
                      <a:pt x="26230" y="29154"/>
                      <a:pt x="26431" y="28869"/>
                    </a:cubicBezTo>
                    <a:lnTo>
                      <a:pt x="26431" y="28869"/>
                    </a:lnTo>
                    <a:cubicBezTo>
                      <a:pt x="26175" y="28961"/>
                      <a:pt x="26039" y="29013"/>
                      <a:pt x="25906" y="29073"/>
                    </a:cubicBezTo>
                    <a:lnTo>
                      <a:pt x="25906" y="29073"/>
                    </a:lnTo>
                    <a:cubicBezTo>
                      <a:pt x="26034" y="28751"/>
                      <a:pt x="26327" y="28583"/>
                      <a:pt x="26578" y="28373"/>
                    </a:cubicBezTo>
                    <a:cubicBezTo>
                      <a:pt x="27010" y="28025"/>
                      <a:pt x="27274" y="27582"/>
                      <a:pt x="27401" y="27044"/>
                    </a:cubicBezTo>
                    <a:cubicBezTo>
                      <a:pt x="27622" y="26159"/>
                      <a:pt x="27886" y="25294"/>
                      <a:pt x="28065" y="24397"/>
                    </a:cubicBezTo>
                    <a:cubicBezTo>
                      <a:pt x="28276" y="23426"/>
                      <a:pt x="28740" y="22625"/>
                      <a:pt x="29489" y="21982"/>
                    </a:cubicBezTo>
                    <a:cubicBezTo>
                      <a:pt x="29658" y="21834"/>
                      <a:pt x="29827" y="21697"/>
                      <a:pt x="29984" y="21539"/>
                    </a:cubicBezTo>
                    <a:cubicBezTo>
                      <a:pt x="30249" y="21275"/>
                      <a:pt x="30523" y="21012"/>
                      <a:pt x="30755" y="20716"/>
                    </a:cubicBezTo>
                    <a:cubicBezTo>
                      <a:pt x="31071" y="20316"/>
                      <a:pt x="31345" y="19883"/>
                      <a:pt x="31641" y="19461"/>
                    </a:cubicBezTo>
                    <a:cubicBezTo>
                      <a:pt x="31841" y="19177"/>
                      <a:pt x="32063" y="18912"/>
                      <a:pt x="32442" y="18702"/>
                    </a:cubicBezTo>
                    <a:lnTo>
                      <a:pt x="32442" y="18702"/>
                    </a:lnTo>
                    <a:cubicBezTo>
                      <a:pt x="32431" y="18860"/>
                      <a:pt x="32442" y="18945"/>
                      <a:pt x="32421" y="19018"/>
                    </a:cubicBezTo>
                    <a:cubicBezTo>
                      <a:pt x="32168" y="19777"/>
                      <a:pt x="31925" y="20537"/>
                      <a:pt x="31651" y="21286"/>
                    </a:cubicBezTo>
                    <a:cubicBezTo>
                      <a:pt x="31219" y="22446"/>
                      <a:pt x="30744" y="23606"/>
                      <a:pt x="30301" y="24766"/>
                    </a:cubicBezTo>
                    <a:cubicBezTo>
                      <a:pt x="30185" y="25072"/>
                      <a:pt x="30080" y="25388"/>
                      <a:pt x="29995" y="25705"/>
                    </a:cubicBezTo>
                    <a:cubicBezTo>
                      <a:pt x="29647" y="26991"/>
                      <a:pt x="29352" y="28289"/>
                      <a:pt x="28888" y="29544"/>
                    </a:cubicBezTo>
                    <a:cubicBezTo>
                      <a:pt x="28751" y="29923"/>
                      <a:pt x="28592" y="30282"/>
                      <a:pt x="28297" y="30567"/>
                    </a:cubicBezTo>
                    <a:cubicBezTo>
                      <a:pt x="27823" y="31031"/>
                      <a:pt x="27359" y="31516"/>
                      <a:pt x="26863" y="31948"/>
                    </a:cubicBezTo>
                    <a:cubicBezTo>
                      <a:pt x="25808" y="32876"/>
                      <a:pt x="24753" y="33794"/>
                      <a:pt x="23551" y="34522"/>
                    </a:cubicBezTo>
                    <a:cubicBezTo>
                      <a:pt x="23140" y="34786"/>
                      <a:pt x="22749" y="35081"/>
                      <a:pt x="22339" y="35344"/>
                    </a:cubicBezTo>
                    <a:cubicBezTo>
                      <a:pt x="21938" y="35608"/>
                      <a:pt x="21526" y="35872"/>
                      <a:pt x="21157" y="36104"/>
                    </a:cubicBezTo>
                    <a:cubicBezTo>
                      <a:pt x="20785" y="36030"/>
                      <a:pt x="20504" y="35715"/>
                      <a:pt x="20115" y="35715"/>
                    </a:cubicBezTo>
                    <a:cubicBezTo>
                      <a:pt x="20008" y="35715"/>
                      <a:pt x="19893" y="35739"/>
                      <a:pt x="19765" y="35798"/>
                    </a:cubicBezTo>
                    <a:cubicBezTo>
                      <a:pt x="20060" y="35977"/>
                      <a:pt x="20314" y="36115"/>
                      <a:pt x="20535" y="36272"/>
                    </a:cubicBezTo>
                    <a:cubicBezTo>
                      <a:pt x="21252" y="36769"/>
                      <a:pt x="21959" y="37264"/>
                      <a:pt x="22644" y="37791"/>
                    </a:cubicBezTo>
                    <a:cubicBezTo>
                      <a:pt x="22939" y="38013"/>
                      <a:pt x="23235" y="38276"/>
                      <a:pt x="23456" y="38572"/>
                    </a:cubicBezTo>
                    <a:cubicBezTo>
                      <a:pt x="24606" y="40059"/>
                      <a:pt x="25492" y="41693"/>
                      <a:pt x="26114" y="43465"/>
                    </a:cubicBezTo>
                    <a:cubicBezTo>
                      <a:pt x="26610" y="44889"/>
                      <a:pt x="27042" y="46334"/>
                      <a:pt x="27749" y="47674"/>
                    </a:cubicBezTo>
                    <a:cubicBezTo>
                      <a:pt x="27781" y="47726"/>
                      <a:pt x="27802" y="47800"/>
                      <a:pt x="27823" y="47853"/>
                    </a:cubicBezTo>
                    <a:lnTo>
                      <a:pt x="27802" y="47843"/>
                    </a:lnTo>
                    <a:lnTo>
                      <a:pt x="27802" y="47843"/>
                    </a:lnTo>
                    <a:cubicBezTo>
                      <a:pt x="27917" y="47979"/>
                      <a:pt x="28034" y="48106"/>
                      <a:pt x="28139" y="48243"/>
                    </a:cubicBezTo>
                    <a:cubicBezTo>
                      <a:pt x="28392" y="48581"/>
                      <a:pt x="28613" y="48939"/>
                      <a:pt x="28877" y="49266"/>
                    </a:cubicBezTo>
                    <a:cubicBezTo>
                      <a:pt x="29046" y="49456"/>
                      <a:pt x="29025" y="49646"/>
                      <a:pt x="28972" y="49857"/>
                    </a:cubicBezTo>
                    <a:cubicBezTo>
                      <a:pt x="29152" y="50068"/>
                      <a:pt x="29320" y="50278"/>
                      <a:pt x="29510" y="50468"/>
                    </a:cubicBezTo>
                    <a:cubicBezTo>
                      <a:pt x="29574" y="50543"/>
                      <a:pt x="29679" y="50616"/>
                      <a:pt x="29774" y="50627"/>
                    </a:cubicBezTo>
                    <a:cubicBezTo>
                      <a:pt x="30059" y="50658"/>
                      <a:pt x="30164" y="50838"/>
                      <a:pt x="30143" y="51080"/>
                    </a:cubicBezTo>
                    <a:cubicBezTo>
                      <a:pt x="30122" y="51417"/>
                      <a:pt x="30259" y="51607"/>
                      <a:pt x="30554" y="51755"/>
                    </a:cubicBezTo>
                    <a:cubicBezTo>
                      <a:pt x="30902" y="51945"/>
                      <a:pt x="31071" y="52272"/>
                      <a:pt x="31166" y="52641"/>
                    </a:cubicBezTo>
                    <a:cubicBezTo>
                      <a:pt x="31008" y="52926"/>
                      <a:pt x="31187" y="53158"/>
                      <a:pt x="31292" y="53390"/>
                    </a:cubicBezTo>
                    <a:cubicBezTo>
                      <a:pt x="31820" y="54529"/>
                      <a:pt x="32358" y="55668"/>
                      <a:pt x="32895" y="56807"/>
                    </a:cubicBezTo>
                    <a:cubicBezTo>
                      <a:pt x="32916" y="56849"/>
                      <a:pt x="32991" y="56871"/>
                      <a:pt x="33085" y="56923"/>
                    </a:cubicBezTo>
                    <a:cubicBezTo>
                      <a:pt x="33024" y="56639"/>
                      <a:pt x="32983" y="56395"/>
                      <a:pt x="32943" y="56152"/>
                    </a:cubicBezTo>
                    <a:lnTo>
                      <a:pt x="32943" y="56152"/>
                    </a:lnTo>
                    <a:cubicBezTo>
                      <a:pt x="32974" y="56170"/>
                      <a:pt x="33013" y="56191"/>
                      <a:pt x="33022" y="56227"/>
                    </a:cubicBezTo>
                    <a:cubicBezTo>
                      <a:pt x="33233" y="56691"/>
                      <a:pt x="33434" y="57155"/>
                      <a:pt x="33634" y="57619"/>
                    </a:cubicBezTo>
                    <a:cubicBezTo>
                      <a:pt x="33666" y="57693"/>
                      <a:pt x="33645" y="57778"/>
                      <a:pt x="33655" y="57862"/>
                    </a:cubicBezTo>
                    <a:cubicBezTo>
                      <a:pt x="33630" y="57867"/>
                      <a:pt x="33607" y="57869"/>
                      <a:pt x="33585" y="57869"/>
                    </a:cubicBezTo>
                    <a:cubicBezTo>
                      <a:pt x="33409" y="57869"/>
                      <a:pt x="33348" y="57724"/>
                      <a:pt x="33254" y="57630"/>
                    </a:cubicBezTo>
                    <a:cubicBezTo>
                      <a:pt x="32864" y="57229"/>
                      <a:pt x="32484" y="56828"/>
                      <a:pt x="32105" y="56428"/>
                    </a:cubicBezTo>
                    <a:cubicBezTo>
                      <a:pt x="31820" y="56121"/>
                      <a:pt x="31514" y="55826"/>
                      <a:pt x="31250" y="55500"/>
                    </a:cubicBezTo>
                    <a:cubicBezTo>
                      <a:pt x="30048" y="54012"/>
                      <a:pt x="28688" y="52673"/>
                      <a:pt x="27338" y="51333"/>
                    </a:cubicBezTo>
                    <a:cubicBezTo>
                      <a:pt x="26399" y="50405"/>
                      <a:pt x="25386" y="49603"/>
                      <a:pt x="24163" y="49055"/>
                    </a:cubicBezTo>
                    <a:cubicBezTo>
                      <a:pt x="23403" y="48718"/>
                      <a:pt x="22697" y="48232"/>
                      <a:pt x="22011" y="47747"/>
                    </a:cubicBezTo>
                    <a:cubicBezTo>
                      <a:pt x="21210" y="47189"/>
                      <a:pt x="20450" y="46566"/>
                      <a:pt x="19681" y="45965"/>
                    </a:cubicBezTo>
                    <a:cubicBezTo>
                      <a:pt x="19006" y="45438"/>
                      <a:pt x="18489" y="44784"/>
                      <a:pt x="18141" y="43993"/>
                    </a:cubicBezTo>
                    <a:cubicBezTo>
                      <a:pt x="17771" y="43139"/>
                      <a:pt x="17466" y="42263"/>
                      <a:pt x="17213" y="41367"/>
                    </a:cubicBezTo>
                    <a:cubicBezTo>
                      <a:pt x="16981" y="40491"/>
                      <a:pt x="16759" y="39605"/>
                      <a:pt x="16538" y="38719"/>
                    </a:cubicBezTo>
                    <a:cubicBezTo>
                      <a:pt x="16475" y="38487"/>
                      <a:pt x="16411" y="38255"/>
                      <a:pt x="16147" y="38150"/>
                    </a:cubicBezTo>
                    <a:cubicBezTo>
                      <a:pt x="15821" y="38245"/>
                      <a:pt x="15631" y="38498"/>
                      <a:pt x="15357" y="38635"/>
                    </a:cubicBezTo>
                    <a:cubicBezTo>
                      <a:pt x="15125" y="39837"/>
                      <a:pt x="14755" y="40976"/>
                      <a:pt x="14354" y="42105"/>
                    </a:cubicBezTo>
                    <a:cubicBezTo>
                      <a:pt x="14112" y="42790"/>
                      <a:pt x="13796" y="43455"/>
                      <a:pt x="13426" y="44088"/>
                    </a:cubicBezTo>
                    <a:cubicBezTo>
                      <a:pt x="13025" y="44752"/>
                      <a:pt x="12657" y="45438"/>
                      <a:pt x="12245" y="46092"/>
                    </a:cubicBezTo>
                    <a:cubicBezTo>
                      <a:pt x="11992" y="46514"/>
                      <a:pt x="11739" y="46936"/>
                      <a:pt x="11422" y="47304"/>
                    </a:cubicBezTo>
                    <a:cubicBezTo>
                      <a:pt x="10663" y="48201"/>
                      <a:pt x="9830" y="49013"/>
                      <a:pt x="8954" y="49804"/>
                    </a:cubicBezTo>
                    <a:lnTo>
                      <a:pt x="7246" y="51291"/>
                    </a:lnTo>
                    <a:cubicBezTo>
                      <a:pt x="7103" y="51413"/>
                      <a:pt x="6952" y="51526"/>
                      <a:pt x="6799" y="51647"/>
                    </a:cubicBezTo>
                    <a:lnTo>
                      <a:pt x="6799" y="51647"/>
                    </a:lnTo>
                    <a:cubicBezTo>
                      <a:pt x="6800" y="51644"/>
                      <a:pt x="6802" y="51642"/>
                      <a:pt x="6803" y="51639"/>
                    </a:cubicBezTo>
                    <a:lnTo>
                      <a:pt x="6803" y="51639"/>
                    </a:lnTo>
                    <a:lnTo>
                      <a:pt x="6782" y="51660"/>
                    </a:lnTo>
                    <a:cubicBezTo>
                      <a:pt x="6787" y="51656"/>
                      <a:pt x="6793" y="51651"/>
                      <a:pt x="6799" y="51647"/>
                    </a:cubicBezTo>
                    <a:lnTo>
                      <a:pt x="6799" y="51647"/>
                    </a:lnTo>
                    <a:cubicBezTo>
                      <a:pt x="6728" y="51781"/>
                      <a:pt x="6686" y="51926"/>
                      <a:pt x="6592" y="52050"/>
                    </a:cubicBezTo>
                    <a:cubicBezTo>
                      <a:pt x="6139" y="52620"/>
                      <a:pt x="5717" y="53221"/>
                      <a:pt x="5432" y="53907"/>
                    </a:cubicBezTo>
                    <a:cubicBezTo>
                      <a:pt x="5390" y="54023"/>
                      <a:pt x="5274" y="54107"/>
                      <a:pt x="5179" y="54192"/>
                    </a:cubicBezTo>
                    <a:cubicBezTo>
                      <a:pt x="4831" y="54466"/>
                      <a:pt x="4810" y="54560"/>
                      <a:pt x="4958" y="55014"/>
                    </a:cubicBezTo>
                    <a:cubicBezTo>
                      <a:pt x="4989" y="55109"/>
                      <a:pt x="5000" y="55225"/>
                      <a:pt x="4979" y="55331"/>
                    </a:cubicBezTo>
                    <a:cubicBezTo>
                      <a:pt x="4778" y="56417"/>
                      <a:pt x="4820" y="57492"/>
                      <a:pt x="4937" y="58579"/>
                    </a:cubicBezTo>
                    <a:cubicBezTo>
                      <a:pt x="5031" y="59444"/>
                      <a:pt x="5105" y="60298"/>
                      <a:pt x="5190" y="61163"/>
                    </a:cubicBezTo>
                    <a:cubicBezTo>
                      <a:pt x="5200" y="61279"/>
                      <a:pt x="5274" y="61427"/>
                      <a:pt x="5063" y="61521"/>
                    </a:cubicBezTo>
                    <a:cubicBezTo>
                      <a:pt x="4958" y="61363"/>
                      <a:pt x="4831" y="61216"/>
                      <a:pt x="4747" y="61047"/>
                    </a:cubicBezTo>
                    <a:cubicBezTo>
                      <a:pt x="3882" y="59507"/>
                      <a:pt x="3491" y="57830"/>
                      <a:pt x="3280" y="56100"/>
                    </a:cubicBezTo>
                    <a:cubicBezTo>
                      <a:pt x="3238" y="55689"/>
                      <a:pt x="3312" y="55289"/>
                      <a:pt x="3512" y="54940"/>
                    </a:cubicBezTo>
                    <a:cubicBezTo>
                      <a:pt x="3924" y="54265"/>
                      <a:pt x="4114" y="53506"/>
                      <a:pt x="4335" y="52767"/>
                    </a:cubicBezTo>
                    <a:cubicBezTo>
                      <a:pt x="4588" y="51893"/>
                      <a:pt x="4831" y="51017"/>
                      <a:pt x="5126" y="50152"/>
                    </a:cubicBezTo>
                    <a:cubicBezTo>
                      <a:pt x="5516" y="49024"/>
                      <a:pt x="5949" y="47906"/>
                      <a:pt x="6550" y="46851"/>
                    </a:cubicBezTo>
                    <a:cubicBezTo>
                      <a:pt x="7278" y="45575"/>
                      <a:pt x="8185" y="44425"/>
                      <a:pt x="9176" y="43350"/>
                    </a:cubicBezTo>
                    <a:cubicBezTo>
                      <a:pt x="10147" y="42295"/>
                      <a:pt x="10969" y="41145"/>
                      <a:pt x="11802" y="39996"/>
                    </a:cubicBezTo>
                    <a:cubicBezTo>
                      <a:pt x="12172" y="39490"/>
                      <a:pt x="12498" y="38962"/>
                      <a:pt x="12836" y="38435"/>
                    </a:cubicBezTo>
                    <a:cubicBezTo>
                      <a:pt x="12889" y="38351"/>
                      <a:pt x="12973" y="38245"/>
                      <a:pt x="12814" y="38129"/>
                    </a:cubicBezTo>
                    <a:cubicBezTo>
                      <a:pt x="12699" y="38224"/>
                      <a:pt x="12572" y="38308"/>
                      <a:pt x="12477" y="38414"/>
                    </a:cubicBezTo>
                    <a:cubicBezTo>
                      <a:pt x="11729" y="39258"/>
                      <a:pt x="10979" y="40111"/>
                      <a:pt x="10336" y="41050"/>
                    </a:cubicBezTo>
                    <a:cubicBezTo>
                      <a:pt x="10093" y="41388"/>
                      <a:pt x="9830" y="41725"/>
                      <a:pt x="9556" y="42042"/>
                    </a:cubicBezTo>
                    <a:cubicBezTo>
                      <a:pt x="8933" y="42769"/>
                      <a:pt x="8290" y="43476"/>
                      <a:pt x="7689" y="44215"/>
                    </a:cubicBezTo>
                    <a:cubicBezTo>
                      <a:pt x="6814" y="45279"/>
                      <a:pt x="6054" y="46429"/>
                      <a:pt x="5495" y="47695"/>
                    </a:cubicBezTo>
                    <a:cubicBezTo>
                      <a:pt x="4799" y="49245"/>
                      <a:pt x="4240" y="50838"/>
                      <a:pt x="3861" y="52483"/>
                    </a:cubicBezTo>
                    <a:cubicBezTo>
                      <a:pt x="3608" y="53601"/>
                      <a:pt x="3027" y="54582"/>
                      <a:pt x="2690" y="55657"/>
                    </a:cubicBezTo>
                    <a:cubicBezTo>
                      <a:pt x="2680" y="55699"/>
                      <a:pt x="2647" y="55732"/>
                      <a:pt x="2626" y="55774"/>
                    </a:cubicBezTo>
                    <a:cubicBezTo>
                      <a:pt x="2479" y="56090"/>
                      <a:pt x="2310" y="56407"/>
                      <a:pt x="2173" y="56733"/>
                    </a:cubicBezTo>
                    <a:cubicBezTo>
                      <a:pt x="1709" y="57799"/>
                      <a:pt x="1487" y="58938"/>
                      <a:pt x="1266" y="60066"/>
                    </a:cubicBezTo>
                    <a:cubicBezTo>
                      <a:pt x="1192" y="60445"/>
                      <a:pt x="1213" y="60825"/>
                      <a:pt x="1297" y="61195"/>
                    </a:cubicBezTo>
                    <a:cubicBezTo>
                      <a:pt x="1466" y="61859"/>
                      <a:pt x="1625" y="62524"/>
                      <a:pt x="1794" y="63199"/>
                    </a:cubicBezTo>
                    <a:cubicBezTo>
                      <a:pt x="2005" y="63989"/>
                      <a:pt x="2342" y="64738"/>
                      <a:pt x="2690" y="65487"/>
                    </a:cubicBezTo>
                    <a:cubicBezTo>
                      <a:pt x="3059" y="66288"/>
                      <a:pt x="3713" y="66721"/>
                      <a:pt x="4557" y="66795"/>
                    </a:cubicBezTo>
                    <a:cubicBezTo>
                      <a:pt x="4803" y="66816"/>
                      <a:pt x="5048" y="66828"/>
                      <a:pt x="5292" y="66828"/>
                    </a:cubicBezTo>
                    <a:cubicBezTo>
                      <a:pt x="6001" y="66828"/>
                      <a:pt x="6703" y="66733"/>
                      <a:pt x="7393" y="66520"/>
                    </a:cubicBezTo>
                    <a:cubicBezTo>
                      <a:pt x="7858" y="66384"/>
                      <a:pt x="8343" y="66309"/>
                      <a:pt x="8818" y="66215"/>
                    </a:cubicBezTo>
                    <a:cubicBezTo>
                      <a:pt x="9313" y="66120"/>
                      <a:pt x="9819" y="66046"/>
                      <a:pt x="10325" y="65962"/>
                    </a:cubicBezTo>
                    <a:cubicBezTo>
                      <a:pt x="10684" y="65888"/>
                      <a:pt x="10990" y="65730"/>
                      <a:pt x="11275" y="65508"/>
                    </a:cubicBezTo>
                    <a:cubicBezTo>
                      <a:pt x="11412" y="65402"/>
                      <a:pt x="11560" y="65318"/>
                      <a:pt x="11665" y="65255"/>
                    </a:cubicBezTo>
                    <a:cubicBezTo>
                      <a:pt x="11992" y="65456"/>
                      <a:pt x="12266" y="65667"/>
                      <a:pt x="12561" y="65793"/>
                    </a:cubicBezTo>
                    <a:cubicBezTo>
                      <a:pt x="12825" y="65899"/>
                      <a:pt x="13015" y="66056"/>
                      <a:pt x="13163" y="66288"/>
                    </a:cubicBezTo>
                    <a:cubicBezTo>
                      <a:pt x="13247" y="66415"/>
                      <a:pt x="13332" y="66542"/>
                      <a:pt x="13416" y="66679"/>
                    </a:cubicBezTo>
                    <a:cubicBezTo>
                      <a:pt x="13743" y="67195"/>
                      <a:pt x="14218" y="67502"/>
                      <a:pt x="14818" y="67607"/>
                    </a:cubicBezTo>
                    <a:cubicBezTo>
                      <a:pt x="15167" y="67670"/>
                      <a:pt x="15525" y="67702"/>
                      <a:pt x="15873" y="67734"/>
                    </a:cubicBezTo>
                    <a:cubicBezTo>
                      <a:pt x="16780" y="67818"/>
                      <a:pt x="17677" y="67966"/>
                      <a:pt x="18542" y="68292"/>
                    </a:cubicBezTo>
                    <a:cubicBezTo>
                      <a:pt x="18953" y="68451"/>
                      <a:pt x="19385" y="68556"/>
                      <a:pt x="19817" y="68641"/>
                    </a:cubicBezTo>
                    <a:cubicBezTo>
                      <a:pt x="20205" y="68719"/>
                      <a:pt x="20591" y="68762"/>
                      <a:pt x="20973" y="68762"/>
                    </a:cubicBezTo>
                    <a:cubicBezTo>
                      <a:pt x="21621" y="68762"/>
                      <a:pt x="22259" y="68637"/>
                      <a:pt x="22876" y="68345"/>
                    </a:cubicBezTo>
                    <a:cubicBezTo>
                      <a:pt x="23056" y="68261"/>
                      <a:pt x="23246" y="68187"/>
                      <a:pt x="23424" y="68102"/>
                    </a:cubicBezTo>
                    <a:cubicBezTo>
                      <a:pt x="23910" y="67902"/>
                      <a:pt x="24321" y="67617"/>
                      <a:pt x="24669" y="67227"/>
                    </a:cubicBezTo>
                    <a:cubicBezTo>
                      <a:pt x="24996" y="66869"/>
                      <a:pt x="25376" y="66563"/>
                      <a:pt x="25829" y="66320"/>
                    </a:cubicBezTo>
                    <a:cubicBezTo>
                      <a:pt x="25946" y="66363"/>
                      <a:pt x="26072" y="66405"/>
                      <a:pt x="26199" y="66457"/>
                    </a:cubicBezTo>
                    <a:cubicBezTo>
                      <a:pt x="26684" y="66679"/>
                      <a:pt x="27211" y="66785"/>
                      <a:pt x="27738" y="66837"/>
                    </a:cubicBezTo>
                    <a:cubicBezTo>
                      <a:pt x="27832" y="66845"/>
                      <a:pt x="27925" y="66849"/>
                      <a:pt x="28017" y="66849"/>
                    </a:cubicBezTo>
                    <a:cubicBezTo>
                      <a:pt x="28413" y="66849"/>
                      <a:pt x="28794" y="66772"/>
                      <a:pt x="29162" y="66584"/>
                    </a:cubicBezTo>
                    <a:cubicBezTo>
                      <a:pt x="29415" y="66457"/>
                      <a:pt x="29679" y="66320"/>
                      <a:pt x="29942" y="66215"/>
                    </a:cubicBezTo>
                    <a:cubicBezTo>
                      <a:pt x="30607" y="65951"/>
                      <a:pt x="31271" y="65709"/>
                      <a:pt x="31925" y="65445"/>
                    </a:cubicBezTo>
                    <a:cubicBezTo>
                      <a:pt x="33666" y="64770"/>
                      <a:pt x="35405" y="64095"/>
                      <a:pt x="37125" y="63388"/>
                    </a:cubicBezTo>
                    <a:cubicBezTo>
                      <a:pt x="37821" y="63103"/>
                      <a:pt x="38496" y="62766"/>
                      <a:pt x="39171" y="62418"/>
                    </a:cubicBezTo>
                    <a:cubicBezTo>
                      <a:pt x="39877" y="62060"/>
                      <a:pt x="40341" y="61500"/>
                      <a:pt x="40563" y="60720"/>
                    </a:cubicBezTo>
                    <a:cubicBezTo>
                      <a:pt x="40732" y="60098"/>
                      <a:pt x="40869" y="59475"/>
                      <a:pt x="40848" y="58821"/>
                    </a:cubicBezTo>
                    <a:cubicBezTo>
                      <a:pt x="40826" y="58537"/>
                      <a:pt x="40848" y="58252"/>
                      <a:pt x="40859" y="57967"/>
                    </a:cubicBezTo>
                    <a:cubicBezTo>
                      <a:pt x="41101" y="57820"/>
                      <a:pt x="41312" y="57693"/>
                      <a:pt x="41512" y="57567"/>
                    </a:cubicBezTo>
                    <a:cubicBezTo>
                      <a:pt x="41733" y="57429"/>
                      <a:pt x="41976" y="57292"/>
                      <a:pt x="42176" y="57124"/>
                    </a:cubicBezTo>
                    <a:cubicBezTo>
                      <a:pt x="43516" y="55995"/>
                      <a:pt x="44834" y="54835"/>
                      <a:pt x="46026" y="53548"/>
                    </a:cubicBezTo>
                    <a:cubicBezTo>
                      <a:pt x="46955" y="52535"/>
                      <a:pt x="47534" y="51354"/>
                      <a:pt x="47587" y="49962"/>
                    </a:cubicBezTo>
                    <a:cubicBezTo>
                      <a:pt x="47597" y="49804"/>
                      <a:pt x="47608" y="49646"/>
                      <a:pt x="47619" y="49498"/>
                    </a:cubicBezTo>
                    <a:cubicBezTo>
                      <a:pt x="47703" y="48602"/>
                      <a:pt x="47566" y="47726"/>
                      <a:pt x="47323" y="46861"/>
                    </a:cubicBezTo>
                    <a:cubicBezTo>
                      <a:pt x="47250" y="46629"/>
                      <a:pt x="47281" y="46450"/>
                      <a:pt x="47386" y="46239"/>
                    </a:cubicBezTo>
                    <a:cubicBezTo>
                      <a:pt x="47819" y="45459"/>
                      <a:pt x="48104" y="44615"/>
                      <a:pt x="48357" y="43761"/>
                    </a:cubicBezTo>
                    <a:cubicBezTo>
                      <a:pt x="48504" y="43244"/>
                      <a:pt x="48558" y="42717"/>
                      <a:pt x="48537" y="42179"/>
                    </a:cubicBezTo>
                    <a:cubicBezTo>
                      <a:pt x="48483" y="40650"/>
                      <a:pt x="48399" y="39120"/>
                      <a:pt x="48504" y="37591"/>
                    </a:cubicBezTo>
                    <a:lnTo>
                      <a:pt x="48504" y="37454"/>
                    </a:lnTo>
                    <a:cubicBezTo>
                      <a:pt x="48452" y="37043"/>
                      <a:pt x="48431" y="36610"/>
                      <a:pt x="48326" y="36209"/>
                    </a:cubicBezTo>
                    <a:cubicBezTo>
                      <a:pt x="48146" y="35503"/>
                      <a:pt x="47735" y="34912"/>
                      <a:pt x="47102" y="34522"/>
                    </a:cubicBezTo>
                    <a:cubicBezTo>
                      <a:pt x="46247" y="33994"/>
                      <a:pt x="45351" y="33572"/>
                      <a:pt x="44349" y="33394"/>
                    </a:cubicBezTo>
                    <a:cubicBezTo>
                      <a:pt x="43864" y="33309"/>
                      <a:pt x="43390" y="33183"/>
                      <a:pt x="42915" y="33098"/>
                    </a:cubicBezTo>
                    <a:cubicBezTo>
                      <a:pt x="41070" y="32746"/>
                      <a:pt x="39226" y="32377"/>
                      <a:pt x="37335" y="32377"/>
                    </a:cubicBezTo>
                    <a:cubicBezTo>
                      <a:pt x="37128" y="32377"/>
                      <a:pt x="36921" y="32382"/>
                      <a:pt x="36713" y="32391"/>
                    </a:cubicBezTo>
                    <a:cubicBezTo>
                      <a:pt x="35269" y="32454"/>
                      <a:pt x="33834" y="32539"/>
                      <a:pt x="32410" y="32803"/>
                    </a:cubicBezTo>
                    <a:cubicBezTo>
                      <a:pt x="31672" y="32951"/>
                      <a:pt x="30934" y="33108"/>
                      <a:pt x="30195" y="33256"/>
                    </a:cubicBezTo>
                    <a:cubicBezTo>
                      <a:pt x="28951" y="33499"/>
                      <a:pt x="27706" y="33731"/>
                      <a:pt x="26462" y="33963"/>
                    </a:cubicBezTo>
                    <a:cubicBezTo>
                      <a:pt x="26256" y="34002"/>
                      <a:pt x="26047" y="34025"/>
                      <a:pt x="25822" y="34025"/>
                    </a:cubicBezTo>
                    <a:cubicBezTo>
                      <a:pt x="25677" y="34025"/>
                      <a:pt x="25526" y="34015"/>
                      <a:pt x="25365" y="33994"/>
                    </a:cubicBezTo>
                    <a:cubicBezTo>
                      <a:pt x="25460" y="33868"/>
                      <a:pt x="25513" y="33794"/>
                      <a:pt x="25566" y="33741"/>
                    </a:cubicBezTo>
                    <a:cubicBezTo>
                      <a:pt x="25787" y="33562"/>
                      <a:pt x="26019" y="33372"/>
                      <a:pt x="26241" y="33193"/>
                    </a:cubicBezTo>
                    <a:cubicBezTo>
                      <a:pt x="27074" y="32508"/>
                      <a:pt x="27886" y="31779"/>
                      <a:pt x="28634" y="30989"/>
                    </a:cubicBezTo>
                    <a:cubicBezTo>
                      <a:pt x="28920" y="30694"/>
                      <a:pt x="29183" y="30387"/>
                      <a:pt x="29288" y="29987"/>
                    </a:cubicBezTo>
                    <a:cubicBezTo>
                      <a:pt x="29531" y="29090"/>
                      <a:pt x="29921" y="28236"/>
                      <a:pt x="30122" y="27329"/>
                    </a:cubicBezTo>
                    <a:cubicBezTo>
                      <a:pt x="30301" y="26527"/>
                      <a:pt x="30533" y="25737"/>
                      <a:pt x="30786" y="24956"/>
                    </a:cubicBezTo>
                    <a:cubicBezTo>
                      <a:pt x="31071" y="24112"/>
                      <a:pt x="31440" y="23300"/>
                      <a:pt x="31735" y="22467"/>
                    </a:cubicBezTo>
                    <a:cubicBezTo>
                      <a:pt x="32168" y="21254"/>
                      <a:pt x="32579" y="20030"/>
                      <a:pt x="32991" y="18818"/>
                    </a:cubicBezTo>
                    <a:cubicBezTo>
                      <a:pt x="33033" y="18691"/>
                      <a:pt x="33064" y="18554"/>
                      <a:pt x="33085" y="18427"/>
                    </a:cubicBezTo>
                    <a:cubicBezTo>
                      <a:pt x="33117" y="18227"/>
                      <a:pt x="33127" y="18016"/>
                      <a:pt x="32916" y="17890"/>
                    </a:cubicBezTo>
                    <a:cubicBezTo>
                      <a:pt x="32869" y="17866"/>
                      <a:pt x="32825" y="17856"/>
                      <a:pt x="32782" y="17856"/>
                    </a:cubicBezTo>
                    <a:cubicBezTo>
                      <a:pt x="32654" y="17856"/>
                      <a:pt x="32545" y="17947"/>
                      <a:pt x="32442" y="18027"/>
                    </a:cubicBezTo>
                    <a:cubicBezTo>
                      <a:pt x="31925" y="18448"/>
                      <a:pt x="31430" y="18891"/>
                      <a:pt x="31071" y="19472"/>
                    </a:cubicBezTo>
                    <a:cubicBezTo>
                      <a:pt x="30607" y="20199"/>
                      <a:pt x="30069" y="20885"/>
                      <a:pt x="29373" y="21412"/>
                    </a:cubicBezTo>
                    <a:cubicBezTo>
                      <a:pt x="29267" y="21497"/>
                      <a:pt x="29173" y="21591"/>
                      <a:pt x="29077" y="21687"/>
                    </a:cubicBezTo>
                    <a:cubicBezTo>
                      <a:pt x="28297" y="22362"/>
                      <a:pt x="27791" y="23194"/>
                      <a:pt x="27559" y="24207"/>
                    </a:cubicBezTo>
                    <a:cubicBezTo>
                      <a:pt x="27348" y="25093"/>
                      <a:pt x="27095" y="25969"/>
                      <a:pt x="26874" y="26844"/>
                    </a:cubicBezTo>
                    <a:cubicBezTo>
                      <a:pt x="26757" y="27298"/>
                      <a:pt x="26557" y="27666"/>
                      <a:pt x="26188" y="27962"/>
                    </a:cubicBezTo>
                    <a:cubicBezTo>
                      <a:pt x="25808" y="28268"/>
                      <a:pt x="25439" y="28584"/>
                      <a:pt x="25081" y="28922"/>
                    </a:cubicBezTo>
                    <a:cubicBezTo>
                      <a:pt x="24659" y="29323"/>
                      <a:pt x="24195" y="29649"/>
                      <a:pt x="23667" y="29902"/>
                    </a:cubicBezTo>
                    <a:cubicBezTo>
                      <a:pt x="22803" y="30324"/>
                      <a:pt x="22022" y="30862"/>
                      <a:pt x="21273" y="31463"/>
                    </a:cubicBezTo>
                    <a:cubicBezTo>
                      <a:pt x="20872" y="31790"/>
                      <a:pt x="20525" y="32149"/>
                      <a:pt x="20271" y="32602"/>
                    </a:cubicBezTo>
                    <a:cubicBezTo>
                      <a:pt x="20197" y="32729"/>
                      <a:pt x="20092" y="32834"/>
                      <a:pt x="19965" y="33003"/>
                    </a:cubicBezTo>
                    <a:cubicBezTo>
                      <a:pt x="19871" y="32845"/>
                      <a:pt x="19796" y="32740"/>
                      <a:pt x="19754" y="32623"/>
                    </a:cubicBezTo>
                    <a:cubicBezTo>
                      <a:pt x="19649" y="32328"/>
                      <a:pt x="19564" y="32033"/>
                      <a:pt x="19470" y="31737"/>
                    </a:cubicBezTo>
                    <a:cubicBezTo>
                      <a:pt x="19343" y="31390"/>
                      <a:pt x="19132" y="31104"/>
                      <a:pt x="18837" y="30894"/>
                    </a:cubicBezTo>
                    <a:cubicBezTo>
                      <a:pt x="18436" y="30609"/>
                      <a:pt x="18057" y="30303"/>
                      <a:pt x="17624" y="30082"/>
                    </a:cubicBezTo>
                    <a:cubicBezTo>
                      <a:pt x="16728" y="29607"/>
                      <a:pt x="15842" y="29080"/>
                      <a:pt x="14766" y="29069"/>
                    </a:cubicBezTo>
                    <a:cubicBezTo>
                      <a:pt x="14133" y="28067"/>
                      <a:pt x="13489" y="27108"/>
                      <a:pt x="12899" y="26116"/>
                    </a:cubicBezTo>
                    <a:cubicBezTo>
                      <a:pt x="12034" y="24650"/>
                      <a:pt x="11190" y="23163"/>
                      <a:pt x="10347" y="21676"/>
                    </a:cubicBezTo>
                    <a:cubicBezTo>
                      <a:pt x="9482" y="20168"/>
                      <a:pt x="8818" y="18575"/>
                      <a:pt x="8290" y="16920"/>
                    </a:cubicBezTo>
                    <a:cubicBezTo>
                      <a:pt x="7447" y="14272"/>
                      <a:pt x="6550" y="11656"/>
                      <a:pt x="5579" y="9052"/>
                    </a:cubicBezTo>
                    <a:cubicBezTo>
                      <a:pt x="5094" y="7744"/>
                      <a:pt x="4515" y="6467"/>
                      <a:pt x="3797" y="5265"/>
                    </a:cubicBezTo>
                    <a:cubicBezTo>
                      <a:pt x="3259" y="4369"/>
                      <a:pt x="2680" y="3504"/>
                      <a:pt x="2089" y="2639"/>
                    </a:cubicBezTo>
                    <a:cubicBezTo>
                      <a:pt x="1540" y="1838"/>
                      <a:pt x="960" y="1057"/>
                      <a:pt x="380" y="266"/>
                    </a:cubicBezTo>
                    <a:cubicBezTo>
                      <a:pt x="301" y="157"/>
                      <a:pt x="249" y="1"/>
                      <a:pt x="4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763875" y="3698500"/>
                <a:ext cx="416850" cy="1005150"/>
              </a:xfrm>
              <a:custGeom>
                <a:avLst/>
                <a:gdLst/>
                <a:ahLst/>
                <a:cxnLst/>
                <a:rect l="l" t="t" r="r" b="b"/>
                <a:pathLst>
                  <a:path w="16674" h="40206" extrusionOk="0">
                    <a:moveTo>
                      <a:pt x="95" y="0"/>
                    </a:moveTo>
                    <a:lnTo>
                      <a:pt x="0" y="96"/>
                    </a:lnTo>
                    <a:cubicBezTo>
                      <a:pt x="95" y="222"/>
                      <a:pt x="179" y="338"/>
                      <a:pt x="275" y="454"/>
                    </a:cubicBezTo>
                    <a:cubicBezTo>
                      <a:pt x="770" y="1087"/>
                      <a:pt x="1297" y="1688"/>
                      <a:pt x="1751" y="2342"/>
                    </a:cubicBezTo>
                    <a:cubicBezTo>
                      <a:pt x="3322" y="4610"/>
                      <a:pt x="4704" y="6982"/>
                      <a:pt x="5907" y="9461"/>
                    </a:cubicBezTo>
                    <a:cubicBezTo>
                      <a:pt x="6971" y="11665"/>
                      <a:pt x="7752" y="13975"/>
                      <a:pt x="8427" y="16327"/>
                    </a:cubicBezTo>
                    <a:cubicBezTo>
                      <a:pt x="8817" y="17688"/>
                      <a:pt x="9239" y="19048"/>
                      <a:pt x="9746" y="20366"/>
                    </a:cubicBezTo>
                    <a:cubicBezTo>
                      <a:pt x="10674" y="22813"/>
                      <a:pt x="11675" y="25228"/>
                      <a:pt x="12994" y="27506"/>
                    </a:cubicBezTo>
                    <a:cubicBezTo>
                      <a:pt x="13732" y="28762"/>
                      <a:pt x="14375" y="30091"/>
                      <a:pt x="15071" y="31377"/>
                    </a:cubicBezTo>
                    <a:cubicBezTo>
                      <a:pt x="15303" y="31799"/>
                      <a:pt x="15388" y="32231"/>
                      <a:pt x="15324" y="32716"/>
                    </a:cubicBezTo>
                    <a:cubicBezTo>
                      <a:pt x="15282" y="32969"/>
                      <a:pt x="15272" y="33265"/>
                      <a:pt x="15345" y="33508"/>
                    </a:cubicBezTo>
                    <a:cubicBezTo>
                      <a:pt x="15472" y="33876"/>
                      <a:pt x="15472" y="34235"/>
                      <a:pt x="15399" y="34615"/>
                    </a:cubicBezTo>
                    <a:cubicBezTo>
                      <a:pt x="15356" y="34858"/>
                      <a:pt x="15324" y="35100"/>
                      <a:pt x="15303" y="35343"/>
                    </a:cubicBezTo>
                    <a:cubicBezTo>
                      <a:pt x="15177" y="36376"/>
                      <a:pt x="15324" y="37378"/>
                      <a:pt x="15725" y="38338"/>
                    </a:cubicBezTo>
                    <a:cubicBezTo>
                      <a:pt x="15926" y="38833"/>
                      <a:pt x="16137" y="39318"/>
                      <a:pt x="16210" y="39857"/>
                    </a:cubicBezTo>
                    <a:cubicBezTo>
                      <a:pt x="16221" y="40015"/>
                      <a:pt x="16274" y="40173"/>
                      <a:pt x="16453" y="40204"/>
                    </a:cubicBezTo>
                    <a:cubicBezTo>
                      <a:pt x="16459" y="40205"/>
                      <a:pt x="16465" y="40206"/>
                      <a:pt x="16471" y="40206"/>
                    </a:cubicBezTo>
                    <a:cubicBezTo>
                      <a:pt x="16589" y="40206"/>
                      <a:pt x="16674" y="40013"/>
                      <a:pt x="16664" y="39772"/>
                    </a:cubicBezTo>
                    <a:cubicBezTo>
                      <a:pt x="16622" y="39234"/>
                      <a:pt x="16495" y="38728"/>
                      <a:pt x="16274" y="38233"/>
                    </a:cubicBezTo>
                    <a:cubicBezTo>
                      <a:pt x="15989" y="37568"/>
                      <a:pt x="15894" y="36872"/>
                      <a:pt x="15852" y="36154"/>
                    </a:cubicBezTo>
                    <a:cubicBezTo>
                      <a:pt x="15809" y="35690"/>
                      <a:pt x="15820" y="35226"/>
                      <a:pt x="15809" y="34762"/>
                    </a:cubicBezTo>
                    <a:cubicBezTo>
                      <a:pt x="15788" y="34256"/>
                      <a:pt x="15863" y="33740"/>
                      <a:pt x="15652" y="33255"/>
                    </a:cubicBezTo>
                    <a:cubicBezTo>
                      <a:pt x="15599" y="33128"/>
                      <a:pt x="15641" y="32938"/>
                      <a:pt x="15673" y="32790"/>
                    </a:cubicBezTo>
                    <a:cubicBezTo>
                      <a:pt x="15842" y="32179"/>
                      <a:pt x="15704" y="31609"/>
                      <a:pt x="15409" y="31061"/>
                    </a:cubicBezTo>
                    <a:cubicBezTo>
                      <a:pt x="14945" y="30206"/>
                      <a:pt x="14502" y="29331"/>
                      <a:pt x="14038" y="28476"/>
                    </a:cubicBezTo>
                    <a:cubicBezTo>
                      <a:pt x="13711" y="27876"/>
                      <a:pt x="13374" y="27274"/>
                      <a:pt x="13015" y="26683"/>
                    </a:cubicBezTo>
                    <a:cubicBezTo>
                      <a:pt x="12530" y="25914"/>
                      <a:pt x="12160" y="25080"/>
                      <a:pt x="11802" y="24248"/>
                    </a:cubicBezTo>
                    <a:cubicBezTo>
                      <a:pt x="11285" y="23045"/>
                      <a:pt x="10747" y="21853"/>
                      <a:pt x="10262" y="20641"/>
                    </a:cubicBezTo>
                    <a:cubicBezTo>
                      <a:pt x="9999" y="19997"/>
                      <a:pt x="9819" y="19333"/>
                      <a:pt x="9608" y="18679"/>
                    </a:cubicBezTo>
                    <a:cubicBezTo>
                      <a:pt x="9313" y="17782"/>
                      <a:pt x="9007" y="16875"/>
                      <a:pt x="8722" y="15968"/>
                    </a:cubicBezTo>
                    <a:cubicBezTo>
                      <a:pt x="8342" y="14756"/>
                      <a:pt x="8058" y="13532"/>
                      <a:pt x="7552" y="12361"/>
                    </a:cubicBezTo>
                    <a:cubicBezTo>
                      <a:pt x="7320" y="11834"/>
                      <a:pt x="7130" y="11285"/>
                      <a:pt x="6919" y="10758"/>
                    </a:cubicBezTo>
                    <a:cubicBezTo>
                      <a:pt x="6729" y="10284"/>
                      <a:pt x="6539" y="9809"/>
                      <a:pt x="6317" y="9345"/>
                    </a:cubicBezTo>
                    <a:cubicBezTo>
                      <a:pt x="5537" y="7678"/>
                      <a:pt x="4641" y="6065"/>
                      <a:pt x="3681" y="4493"/>
                    </a:cubicBezTo>
                    <a:cubicBezTo>
                      <a:pt x="2764" y="2996"/>
                      <a:pt x="1740" y="1572"/>
                      <a:pt x="486" y="338"/>
                    </a:cubicBezTo>
                    <a:cubicBezTo>
                      <a:pt x="359" y="211"/>
                      <a:pt x="221" y="106"/>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3297250" y="4676975"/>
                <a:ext cx="121600" cy="168525"/>
              </a:xfrm>
              <a:custGeom>
                <a:avLst/>
                <a:gdLst/>
                <a:ahLst/>
                <a:cxnLst/>
                <a:rect l="l" t="t" r="r" b="b"/>
                <a:pathLst>
                  <a:path w="4864" h="6741" extrusionOk="0">
                    <a:moveTo>
                      <a:pt x="43" y="1"/>
                    </a:moveTo>
                    <a:cubicBezTo>
                      <a:pt x="22" y="74"/>
                      <a:pt x="1" y="127"/>
                      <a:pt x="12" y="158"/>
                    </a:cubicBezTo>
                    <a:cubicBezTo>
                      <a:pt x="54" y="264"/>
                      <a:pt x="85" y="369"/>
                      <a:pt x="149" y="465"/>
                    </a:cubicBezTo>
                    <a:cubicBezTo>
                      <a:pt x="328" y="718"/>
                      <a:pt x="507" y="971"/>
                      <a:pt x="697" y="1213"/>
                    </a:cubicBezTo>
                    <a:cubicBezTo>
                      <a:pt x="2068" y="2964"/>
                      <a:pt x="3460" y="4683"/>
                      <a:pt x="4610" y="6592"/>
                    </a:cubicBezTo>
                    <a:cubicBezTo>
                      <a:pt x="4651" y="6650"/>
                      <a:pt x="4686" y="6741"/>
                      <a:pt x="4776" y="6741"/>
                    </a:cubicBezTo>
                    <a:cubicBezTo>
                      <a:pt x="4801" y="6741"/>
                      <a:pt x="4829" y="6734"/>
                      <a:pt x="4863" y="6718"/>
                    </a:cubicBezTo>
                    <a:cubicBezTo>
                      <a:pt x="4831" y="6444"/>
                      <a:pt x="4663" y="6233"/>
                      <a:pt x="4526" y="6012"/>
                    </a:cubicBezTo>
                    <a:cubicBezTo>
                      <a:pt x="3376" y="4029"/>
                      <a:pt x="1984" y="2215"/>
                      <a:pt x="592" y="401"/>
                    </a:cubicBezTo>
                    <a:cubicBezTo>
                      <a:pt x="497" y="285"/>
                      <a:pt x="392" y="169"/>
                      <a:pt x="275" y="64"/>
                    </a:cubicBezTo>
                    <a:cubicBezTo>
                      <a:pt x="212" y="22"/>
                      <a:pt x="117" y="22"/>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993800" y="4822525"/>
                <a:ext cx="119975" cy="172450"/>
              </a:xfrm>
              <a:custGeom>
                <a:avLst/>
                <a:gdLst/>
                <a:ahLst/>
                <a:cxnLst/>
                <a:rect l="l" t="t" r="r" b="b"/>
                <a:pathLst>
                  <a:path w="4799" h="6898" extrusionOk="0">
                    <a:moveTo>
                      <a:pt x="4693" y="0"/>
                    </a:moveTo>
                    <a:lnTo>
                      <a:pt x="4693" y="0"/>
                    </a:lnTo>
                    <a:cubicBezTo>
                      <a:pt x="4472" y="43"/>
                      <a:pt x="4388" y="232"/>
                      <a:pt x="4271" y="380"/>
                    </a:cubicBezTo>
                    <a:lnTo>
                      <a:pt x="2056" y="3196"/>
                    </a:lnTo>
                    <a:cubicBezTo>
                      <a:pt x="1339" y="4124"/>
                      <a:pt x="717" y="5115"/>
                      <a:pt x="221" y="6191"/>
                    </a:cubicBezTo>
                    <a:cubicBezTo>
                      <a:pt x="127" y="6402"/>
                      <a:pt x="21" y="6613"/>
                      <a:pt x="0" y="6856"/>
                    </a:cubicBezTo>
                    <a:cubicBezTo>
                      <a:pt x="42" y="6866"/>
                      <a:pt x="95" y="6887"/>
                      <a:pt x="137" y="6898"/>
                    </a:cubicBezTo>
                    <a:cubicBezTo>
                      <a:pt x="295" y="6571"/>
                      <a:pt x="453" y="6233"/>
                      <a:pt x="633" y="5907"/>
                    </a:cubicBezTo>
                    <a:cubicBezTo>
                      <a:pt x="1381" y="4567"/>
                      <a:pt x="2299" y="3354"/>
                      <a:pt x="3216" y="2131"/>
                    </a:cubicBezTo>
                    <a:cubicBezTo>
                      <a:pt x="3659" y="1529"/>
                      <a:pt x="4134" y="950"/>
                      <a:pt x="4598" y="348"/>
                    </a:cubicBezTo>
                    <a:cubicBezTo>
                      <a:pt x="4662" y="254"/>
                      <a:pt x="4798" y="169"/>
                      <a:pt x="469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3165175" y="4501700"/>
                <a:ext cx="47725" cy="71425"/>
              </a:xfrm>
              <a:custGeom>
                <a:avLst/>
                <a:gdLst/>
                <a:ahLst/>
                <a:cxnLst/>
                <a:rect l="l" t="t" r="r" b="b"/>
                <a:pathLst>
                  <a:path w="1909" h="2857" extrusionOk="0">
                    <a:moveTo>
                      <a:pt x="686" y="1"/>
                    </a:moveTo>
                    <a:cubicBezTo>
                      <a:pt x="630" y="1"/>
                      <a:pt x="578" y="19"/>
                      <a:pt x="549" y="61"/>
                    </a:cubicBezTo>
                    <a:cubicBezTo>
                      <a:pt x="380" y="262"/>
                      <a:pt x="211" y="473"/>
                      <a:pt x="106" y="705"/>
                    </a:cubicBezTo>
                    <a:cubicBezTo>
                      <a:pt x="0" y="926"/>
                      <a:pt x="43" y="1179"/>
                      <a:pt x="243" y="1411"/>
                    </a:cubicBezTo>
                    <a:cubicBezTo>
                      <a:pt x="401" y="1221"/>
                      <a:pt x="243" y="1010"/>
                      <a:pt x="454" y="841"/>
                    </a:cubicBezTo>
                    <a:cubicBezTo>
                      <a:pt x="580" y="1295"/>
                      <a:pt x="686" y="1696"/>
                      <a:pt x="812" y="2086"/>
                    </a:cubicBezTo>
                    <a:cubicBezTo>
                      <a:pt x="833" y="2170"/>
                      <a:pt x="918" y="2234"/>
                      <a:pt x="1002" y="2350"/>
                    </a:cubicBezTo>
                    <a:cubicBezTo>
                      <a:pt x="1129" y="1823"/>
                      <a:pt x="643" y="1432"/>
                      <a:pt x="844" y="862"/>
                    </a:cubicBezTo>
                    <a:lnTo>
                      <a:pt x="844" y="862"/>
                    </a:lnTo>
                    <a:cubicBezTo>
                      <a:pt x="1023" y="1274"/>
                      <a:pt x="1150" y="1591"/>
                      <a:pt x="1297" y="1896"/>
                    </a:cubicBezTo>
                    <a:cubicBezTo>
                      <a:pt x="1456" y="2234"/>
                      <a:pt x="1540" y="2603"/>
                      <a:pt x="1867" y="2856"/>
                    </a:cubicBezTo>
                    <a:cubicBezTo>
                      <a:pt x="1888" y="2803"/>
                      <a:pt x="1909" y="2782"/>
                      <a:pt x="1899" y="2761"/>
                    </a:cubicBezTo>
                    <a:cubicBezTo>
                      <a:pt x="1561" y="1875"/>
                      <a:pt x="1224" y="989"/>
                      <a:pt x="886" y="114"/>
                    </a:cubicBezTo>
                    <a:cubicBezTo>
                      <a:pt x="861" y="44"/>
                      <a:pt x="770" y="1"/>
                      <a:pt x="68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946050" y="3967700"/>
                <a:ext cx="60425" cy="151900"/>
              </a:xfrm>
              <a:custGeom>
                <a:avLst/>
                <a:gdLst/>
                <a:ahLst/>
                <a:cxnLst/>
                <a:rect l="l" t="t" r="r" b="b"/>
                <a:pathLst>
                  <a:path w="2417" h="6076" extrusionOk="0">
                    <a:moveTo>
                      <a:pt x="1" y="1"/>
                    </a:moveTo>
                    <a:lnTo>
                      <a:pt x="1" y="1"/>
                    </a:lnTo>
                    <a:cubicBezTo>
                      <a:pt x="623" y="2068"/>
                      <a:pt x="1393" y="4072"/>
                      <a:pt x="2342" y="6076"/>
                    </a:cubicBezTo>
                    <a:cubicBezTo>
                      <a:pt x="2374" y="5928"/>
                      <a:pt x="2416" y="5865"/>
                      <a:pt x="2395" y="5812"/>
                    </a:cubicBezTo>
                    <a:cubicBezTo>
                      <a:pt x="2279" y="5464"/>
                      <a:pt x="2173" y="5106"/>
                      <a:pt x="2005" y="4768"/>
                    </a:cubicBezTo>
                    <a:cubicBezTo>
                      <a:pt x="1562" y="3829"/>
                      <a:pt x="1172" y="2870"/>
                      <a:pt x="834" y="1888"/>
                    </a:cubicBezTo>
                    <a:cubicBezTo>
                      <a:pt x="655" y="1340"/>
                      <a:pt x="434" y="813"/>
                      <a:pt x="212" y="285"/>
                    </a:cubicBezTo>
                    <a:cubicBezTo>
                      <a:pt x="169" y="180"/>
                      <a:pt x="75" y="95"/>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3563025" y="4295450"/>
                <a:ext cx="46725" cy="131850"/>
              </a:xfrm>
              <a:custGeom>
                <a:avLst/>
                <a:gdLst/>
                <a:ahLst/>
                <a:cxnLst/>
                <a:rect l="l" t="t" r="r" b="b"/>
                <a:pathLst>
                  <a:path w="1869" h="5274" extrusionOk="0">
                    <a:moveTo>
                      <a:pt x="1721" y="0"/>
                    </a:moveTo>
                    <a:cubicBezTo>
                      <a:pt x="1435" y="464"/>
                      <a:pt x="413" y="3333"/>
                      <a:pt x="149" y="4420"/>
                    </a:cubicBezTo>
                    <a:cubicBezTo>
                      <a:pt x="96" y="4641"/>
                      <a:pt x="1" y="4873"/>
                      <a:pt x="64" y="5273"/>
                    </a:cubicBezTo>
                    <a:cubicBezTo>
                      <a:pt x="181" y="5041"/>
                      <a:pt x="223" y="4957"/>
                      <a:pt x="254" y="4863"/>
                    </a:cubicBezTo>
                    <a:cubicBezTo>
                      <a:pt x="392" y="4420"/>
                      <a:pt x="507" y="3977"/>
                      <a:pt x="655" y="3534"/>
                    </a:cubicBezTo>
                    <a:lnTo>
                      <a:pt x="1763" y="274"/>
                    </a:lnTo>
                    <a:cubicBezTo>
                      <a:pt x="1784" y="180"/>
                      <a:pt x="1868" y="74"/>
                      <a:pt x="172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3391125" y="4715350"/>
                <a:ext cx="73600" cy="102175"/>
              </a:xfrm>
              <a:custGeom>
                <a:avLst/>
                <a:gdLst/>
                <a:ahLst/>
                <a:cxnLst/>
                <a:rect l="l" t="t" r="r" b="b"/>
                <a:pathLst>
                  <a:path w="2944" h="4087" extrusionOk="0">
                    <a:moveTo>
                      <a:pt x="84" y="1"/>
                    </a:moveTo>
                    <a:cubicBezTo>
                      <a:pt x="54" y="1"/>
                      <a:pt x="26" y="16"/>
                      <a:pt x="1" y="58"/>
                    </a:cubicBezTo>
                    <a:cubicBezTo>
                      <a:pt x="528" y="680"/>
                      <a:pt x="1097" y="1281"/>
                      <a:pt x="1561" y="1935"/>
                    </a:cubicBezTo>
                    <a:cubicBezTo>
                      <a:pt x="2036" y="2621"/>
                      <a:pt x="2416" y="3369"/>
                      <a:pt x="2848" y="4087"/>
                    </a:cubicBezTo>
                    <a:lnTo>
                      <a:pt x="2943" y="4055"/>
                    </a:lnTo>
                    <a:cubicBezTo>
                      <a:pt x="2933" y="3992"/>
                      <a:pt x="2943" y="3918"/>
                      <a:pt x="2922" y="3866"/>
                    </a:cubicBezTo>
                    <a:cubicBezTo>
                      <a:pt x="2363" y="2568"/>
                      <a:pt x="1540" y="1461"/>
                      <a:pt x="612" y="406"/>
                    </a:cubicBezTo>
                    <a:cubicBezTo>
                      <a:pt x="497" y="280"/>
                      <a:pt x="359" y="174"/>
                      <a:pt x="222" y="69"/>
                    </a:cubicBezTo>
                    <a:cubicBezTo>
                      <a:pt x="178" y="37"/>
                      <a:pt x="129" y="1"/>
                      <a:pt x="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3530625" y="5032650"/>
                <a:ext cx="74625" cy="74775"/>
              </a:xfrm>
              <a:custGeom>
                <a:avLst/>
                <a:gdLst/>
                <a:ahLst/>
                <a:cxnLst/>
                <a:rect l="l" t="t" r="r" b="b"/>
                <a:pathLst>
                  <a:path w="2985" h="2991" extrusionOk="0">
                    <a:moveTo>
                      <a:pt x="85" y="1"/>
                    </a:moveTo>
                    <a:cubicBezTo>
                      <a:pt x="52" y="43"/>
                      <a:pt x="31" y="85"/>
                      <a:pt x="0" y="127"/>
                    </a:cubicBezTo>
                    <a:cubicBezTo>
                      <a:pt x="949" y="1076"/>
                      <a:pt x="1909" y="2026"/>
                      <a:pt x="2858" y="2975"/>
                    </a:cubicBezTo>
                    <a:cubicBezTo>
                      <a:pt x="2873" y="2983"/>
                      <a:pt x="2893" y="2990"/>
                      <a:pt x="2908" y="2990"/>
                    </a:cubicBezTo>
                    <a:cubicBezTo>
                      <a:pt x="2913" y="2990"/>
                      <a:pt x="2918" y="2989"/>
                      <a:pt x="2921" y="2986"/>
                    </a:cubicBezTo>
                    <a:cubicBezTo>
                      <a:pt x="2942" y="2986"/>
                      <a:pt x="2953" y="2954"/>
                      <a:pt x="2984" y="2901"/>
                    </a:cubicBezTo>
                    <a:cubicBezTo>
                      <a:pt x="2774" y="2511"/>
                      <a:pt x="2415" y="2205"/>
                      <a:pt x="2099" y="1889"/>
                    </a:cubicBezTo>
                    <a:cubicBezTo>
                      <a:pt x="1445" y="1235"/>
                      <a:pt x="833" y="539"/>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3355025" y="4544725"/>
                <a:ext cx="73575" cy="66075"/>
              </a:xfrm>
              <a:custGeom>
                <a:avLst/>
                <a:gdLst/>
                <a:ahLst/>
                <a:cxnLst/>
                <a:rect l="l" t="t" r="r" b="b"/>
                <a:pathLst>
                  <a:path w="2943" h="2643" extrusionOk="0">
                    <a:moveTo>
                      <a:pt x="2850" y="0"/>
                    </a:moveTo>
                    <a:cubicBezTo>
                      <a:pt x="2586" y="0"/>
                      <a:pt x="2407" y="160"/>
                      <a:pt x="2236" y="302"/>
                    </a:cubicBezTo>
                    <a:cubicBezTo>
                      <a:pt x="1413" y="966"/>
                      <a:pt x="548" y="1599"/>
                      <a:pt x="10" y="2537"/>
                    </a:cubicBezTo>
                    <a:cubicBezTo>
                      <a:pt x="0" y="2559"/>
                      <a:pt x="42" y="2612"/>
                      <a:pt x="52" y="2643"/>
                    </a:cubicBezTo>
                    <a:cubicBezTo>
                      <a:pt x="516" y="2179"/>
                      <a:pt x="959" y="1694"/>
                      <a:pt x="1445" y="1262"/>
                    </a:cubicBezTo>
                    <a:cubicBezTo>
                      <a:pt x="1930" y="819"/>
                      <a:pt x="2447" y="418"/>
                      <a:pt x="2942" y="6"/>
                    </a:cubicBezTo>
                    <a:cubicBezTo>
                      <a:pt x="2910" y="2"/>
                      <a:pt x="2880" y="0"/>
                      <a:pt x="285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3172025" y="4595650"/>
                <a:ext cx="21375" cy="74500"/>
              </a:xfrm>
              <a:custGeom>
                <a:avLst/>
                <a:gdLst/>
                <a:ahLst/>
                <a:cxnLst/>
                <a:rect l="l" t="t" r="r" b="b"/>
                <a:pathLst>
                  <a:path w="855" h="2980" extrusionOk="0">
                    <a:moveTo>
                      <a:pt x="76" y="1"/>
                    </a:moveTo>
                    <a:cubicBezTo>
                      <a:pt x="62" y="1"/>
                      <a:pt x="47" y="2"/>
                      <a:pt x="32" y="5"/>
                    </a:cubicBezTo>
                    <a:cubicBezTo>
                      <a:pt x="1" y="891"/>
                      <a:pt x="390" y="2378"/>
                      <a:pt x="855" y="2979"/>
                    </a:cubicBezTo>
                    <a:cubicBezTo>
                      <a:pt x="844" y="2853"/>
                      <a:pt x="855" y="2768"/>
                      <a:pt x="833" y="2694"/>
                    </a:cubicBezTo>
                    <a:cubicBezTo>
                      <a:pt x="622" y="2093"/>
                      <a:pt x="444" y="1482"/>
                      <a:pt x="338" y="849"/>
                    </a:cubicBezTo>
                    <a:cubicBezTo>
                      <a:pt x="296" y="617"/>
                      <a:pt x="254" y="374"/>
                      <a:pt x="212" y="142"/>
                    </a:cubicBezTo>
                    <a:cubicBezTo>
                      <a:pt x="202" y="52"/>
                      <a:pt x="155"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3154100" y="4750275"/>
                <a:ext cx="40350" cy="68050"/>
              </a:xfrm>
              <a:custGeom>
                <a:avLst/>
                <a:gdLst/>
                <a:ahLst/>
                <a:cxnLst/>
                <a:rect l="l" t="t" r="r" b="b"/>
                <a:pathLst>
                  <a:path w="1614" h="2722" extrusionOk="0">
                    <a:moveTo>
                      <a:pt x="1435" y="1"/>
                    </a:moveTo>
                    <a:cubicBezTo>
                      <a:pt x="1382" y="106"/>
                      <a:pt x="1329" y="190"/>
                      <a:pt x="1276" y="285"/>
                    </a:cubicBezTo>
                    <a:cubicBezTo>
                      <a:pt x="1086" y="676"/>
                      <a:pt x="908" y="1086"/>
                      <a:pt x="697" y="1477"/>
                    </a:cubicBezTo>
                    <a:cubicBezTo>
                      <a:pt x="517" y="1804"/>
                      <a:pt x="306" y="2120"/>
                      <a:pt x="127" y="2447"/>
                    </a:cubicBezTo>
                    <a:cubicBezTo>
                      <a:pt x="74" y="2532"/>
                      <a:pt x="0" y="2637"/>
                      <a:pt x="137" y="2722"/>
                    </a:cubicBezTo>
                    <a:cubicBezTo>
                      <a:pt x="591" y="2237"/>
                      <a:pt x="1276" y="1076"/>
                      <a:pt x="1466" y="454"/>
                    </a:cubicBezTo>
                    <a:cubicBezTo>
                      <a:pt x="1508" y="317"/>
                      <a:pt x="1614" y="169"/>
                      <a:pt x="143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3156725" y="4720475"/>
                <a:ext cx="30100" cy="64350"/>
              </a:xfrm>
              <a:custGeom>
                <a:avLst/>
                <a:gdLst/>
                <a:ahLst/>
                <a:cxnLst/>
                <a:rect l="l" t="t" r="r" b="b"/>
                <a:pathLst>
                  <a:path w="1204" h="2574" extrusionOk="0">
                    <a:moveTo>
                      <a:pt x="1140" y="0"/>
                    </a:moveTo>
                    <a:cubicBezTo>
                      <a:pt x="1087" y="54"/>
                      <a:pt x="1035" y="85"/>
                      <a:pt x="1013" y="138"/>
                    </a:cubicBezTo>
                    <a:cubicBezTo>
                      <a:pt x="676" y="907"/>
                      <a:pt x="338" y="1678"/>
                      <a:pt x="11" y="2447"/>
                    </a:cubicBezTo>
                    <a:cubicBezTo>
                      <a:pt x="1" y="2479"/>
                      <a:pt x="22" y="2532"/>
                      <a:pt x="32" y="2574"/>
                    </a:cubicBezTo>
                    <a:cubicBezTo>
                      <a:pt x="212" y="2574"/>
                      <a:pt x="243" y="2416"/>
                      <a:pt x="296" y="2321"/>
                    </a:cubicBezTo>
                    <a:cubicBezTo>
                      <a:pt x="676" y="1614"/>
                      <a:pt x="992" y="886"/>
                      <a:pt x="1203" y="117"/>
                    </a:cubicBezTo>
                    <a:cubicBezTo>
                      <a:pt x="1203" y="96"/>
                      <a:pt x="1161" y="54"/>
                      <a:pt x="114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3421175" y="4562150"/>
                <a:ext cx="55675" cy="47075"/>
              </a:xfrm>
              <a:custGeom>
                <a:avLst/>
                <a:gdLst/>
                <a:ahLst/>
                <a:cxnLst/>
                <a:rect l="l" t="t" r="r" b="b"/>
                <a:pathLst>
                  <a:path w="2227" h="1883" extrusionOk="0">
                    <a:moveTo>
                      <a:pt x="2129" y="1"/>
                    </a:moveTo>
                    <a:cubicBezTo>
                      <a:pt x="2120" y="1"/>
                      <a:pt x="2114" y="2"/>
                      <a:pt x="2110" y="5"/>
                    </a:cubicBezTo>
                    <a:cubicBezTo>
                      <a:pt x="1752" y="269"/>
                      <a:pt x="1393" y="523"/>
                      <a:pt x="1056" y="797"/>
                    </a:cubicBezTo>
                    <a:cubicBezTo>
                      <a:pt x="739" y="1060"/>
                      <a:pt x="434" y="1355"/>
                      <a:pt x="138" y="1651"/>
                    </a:cubicBezTo>
                    <a:cubicBezTo>
                      <a:pt x="85" y="1693"/>
                      <a:pt x="1" y="1767"/>
                      <a:pt x="117" y="1883"/>
                    </a:cubicBezTo>
                    <a:cubicBezTo>
                      <a:pt x="666" y="1430"/>
                      <a:pt x="1224" y="976"/>
                      <a:pt x="1784" y="523"/>
                    </a:cubicBezTo>
                    <a:cubicBezTo>
                      <a:pt x="1920" y="406"/>
                      <a:pt x="2047" y="291"/>
                      <a:pt x="2173" y="164"/>
                    </a:cubicBezTo>
                    <a:cubicBezTo>
                      <a:pt x="2195" y="143"/>
                      <a:pt x="2195" y="90"/>
                      <a:pt x="2227" y="5"/>
                    </a:cubicBezTo>
                    <a:cubicBezTo>
                      <a:pt x="2177" y="5"/>
                      <a:pt x="2147" y="1"/>
                      <a:pt x="2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3247450" y="4583900"/>
                <a:ext cx="41925" cy="59875"/>
              </a:xfrm>
              <a:custGeom>
                <a:avLst/>
                <a:gdLst/>
                <a:ahLst/>
                <a:cxnLst/>
                <a:rect l="l" t="t" r="r" b="b"/>
                <a:pathLst>
                  <a:path w="1677" h="2395" extrusionOk="0">
                    <a:moveTo>
                      <a:pt x="31" y="0"/>
                    </a:moveTo>
                    <a:cubicBezTo>
                      <a:pt x="21" y="21"/>
                      <a:pt x="0" y="53"/>
                      <a:pt x="10" y="63"/>
                    </a:cubicBezTo>
                    <a:cubicBezTo>
                      <a:pt x="516" y="823"/>
                      <a:pt x="1023" y="1582"/>
                      <a:pt x="1571" y="2395"/>
                    </a:cubicBezTo>
                    <a:cubicBezTo>
                      <a:pt x="1677" y="2142"/>
                      <a:pt x="1550" y="1994"/>
                      <a:pt x="1477" y="1846"/>
                    </a:cubicBezTo>
                    <a:cubicBezTo>
                      <a:pt x="1055" y="1097"/>
                      <a:pt x="432" y="306"/>
                      <a:pt x="3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3083175" y="4912425"/>
                <a:ext cx="45100" cy="52225"/>
              </a:xfrm>
              <a:custGeom>
                <a:avLst/>
                <a:gdLst/>
                <a:ahLst/>
                <a:cxnLst/>
                <a:rect l="l" t="t" r="r" b="b"/>
                <a:pathLst>
                  <a:path w="1804" h="2089" extrusionOk="0">
                    <a:moveTo>
                      <a:pt x="1804" y="0"/>
                    </a:moveTo>
                    <a:lnTo>
                      <a:pt x="1804" y="0"/>
                    </a:lnTo>
                    <a:cubicBezTo>
                      <a:pt x="1656" y="159"/>
                      <a:pt x="1509" y="317"/>
                      <a:pt x="1371" y="486"/>
                    </a:cubicBezTo>
                    <a:cubicBezTo>
                      <a:pt x="1223" y="665"/>
                      <a:pt x="1118" y="855"/>
                      <a:pt x="970" y="1024"/>
                    </a:cubicBezTo>
                    <a:cubicBezTo>
                      <a:pt x="802" y="1203"/>
                      <a:pt x="612" y="1340"/>
                      <a:pt x="433" y="1519"/>
                    </a:cubicBezTo>
                    <a:cubicBezTo>
                      <a:pt x="285" y="1657"/>
                      <a:pt x="74" y="1751"/>
                      <a:pt x="0" y="2089"/>
                    </a:cubicBezTo>
                    <a:cubicBezTo>
                      <a:pt x="855" y="1530"/>
                      <a:pt x="1498" y="907"/>
                      <a:pt x="180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3527975" y="4454700"/>
                <a:ext cx="29025" cy="55400"/>
              </a:xfrm>
              <a:custGeom>
                <a:avLst/>
                <a:gdLst/>
                <a:ahLst/>
                <a:cxnLst/>
                <a:rect l="l" t="t" r="r" b="b"/>
                <a:pathLst>
                  <a:path w="1161" h="2216" extrusionOk="0">
                    <a:moveTo>
                      <a:pt x="1161" y="0"/>
                    </a:moveTo>
                    <a:lnTo>
                      <a:pt x="1161" y="0"/>
                    </a:lnTo>
                    <a:cubicBezTo>
                      <a:pt x="1129" y="11"/>
                      <a:pt x="1076" y="11"/>
                      <a:pt x="1055" y="42"/>
                    </a:cubicBezTo>
                    <a:cubicBezTo>
                      <a:pt x="707" y="771"/>
                      <a:pt x="348" y="1488"/>
                      <a:pt x="1" y="2215"/>
                    </a:cubicBezTo>
                    <a:cubicBezTo>
                      <a:pt x="623" y="1593"/>
                      <a:pt x="1087" y="654"/>
                      <a:pt x="116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3360025" y="4908200"/>
                <a:ext cx="46700" cy="34575"/>
              </a:xfrm>
              <a:custGeom>
                <a:avLst/>
                <a:gdLst/>
                <a:ahLst/>
                <a:cxnLst/>
                <a:rect l="l" t="t" r="r" b="b"/>
                <a:pathLst>
                  <a:path w="1868" h="1383" extrusionOk="0">
                    <a:moveTo>
                      <a:pt x="0" y="1"/>
                    </a:moveTo>
                    <a:cubicBezTo>
                      <a:pt x="422" y="718"/>
                      <a:pt x="1076" y="1140"/>
                      <a:pt x="1867" y="1383"/>
                    </a:cubicBezTo>
                    <a:cubicBezTo>
                      <a:pt x="1716" y="1231"/>
                      <a:pt x="1555" y="1080"/>
                      <a:pt x="1403" y="929"/>
                    </a:cubicBezTo>
                    <a:lnTo>
                      <a:pt x="1403" y="929"/>
                    </a:lnTo>
                    <a:cubicBezTo>
                      <a:pt x="1403" y="929"/>
                      <a:pt x="1403" y="929"/>
                      <a:pt x="1403" y="929"/>
                    </a:cubicBezTo>
                    <a:lnTo>
                      <a:pt x="1382" y="908"/>
                    </a:lnTo>
                    <a:lnTo>
                      <a:pt x="1382" y="908"/>
                    </a:lnTo>
                    <a:cubicBezTo>
                      <a:pt x="1389" y="915"/>
                      <a:pt x="1396" y="922"/>
                      <a:pt x="1403" y="929"/>
                    </a:cubicBezTo>
                    <a:lnTo>
                      <a:pt x="1403" y="929"/>
                    </a:lnTo>
                    <a:cubicBezTo>
                      <a:pt x="855" y="729"/>
                      <a:pt x="475" y="296"/>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3222900" y="4511400"/>
                <a:ext cx="58300" cy="26675"/>
              </a:xfrm>
              <a:custGeom>
                <a:avLst/>
                <a:gdLst/>
                <a:ahLst/>
                <a:cxnLst/>
                <a:rect l="l" t="t" r="r" b="b"/>
                <a:pathLst>
                  <a:path w="2332" h="1067" extrusionOk="0">
                    <a:moveTo>
                      <a:pt x="170" y="0"/>
                    </a:moveTo>
                    <a:cubicBezTo>
                      <a:pt x="112" y="0"/>
                      <a:pt x="55" y="4"/>
                      <a:pt x="1" y="10"/>
                    </a:cubicBezTo>
                    <a:cubicBezTo>
                      <a:pt x="12" y="31"/>
                      <a:pt x="12" y="64"/>
                      <a:pt x="22" y="74"/>
                    </a:cubicBezTo>
                    <a:cubicBezTo>
                      <a:pt x="75" y="95"/>
                      <a:pt x="138" y="137"/>
                      <a:pt x="202" y="148"/>
                    </a:cubicBezTo>
                    <a:cubicBezTo>
                      <a:pt x="908" y="327"/>
                      <a:pt x="1583" y="591"/>
                      <a:pt x="2163" y="1055"/>
                    </a:cubicBezTo>
                    <a:cubicBezTo>
                      <a:pt x="2171" y="1063"/>
                      <a:pt x="2183" y="1066"/>
                      <a:pt x="2196" y="1066"/>
                    </a:cubicBezTo>
                    <a:cubicBezTo>
                      <a:pt x="2233" y="1066"/>
                      <a:pt x="2285" y="1041"/>
                      <a:pt x="2332" y="1034"/>
                    </a:cubicBezTo>
                    <a:cubicBezTo>
                      <a:pt x="1759" y="433"/>
                      <a:pt x="839" y="0"/>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3323375" y="4659575"/>
                <a:ext cx="42475" cy="35600"/>
              </a:xfrm>
              <a:custGeom>
                <a:avLst/>
                <a:gdLst/>
                <a:ahLst/>
                <a:cxnLst/>
                <a:rect l="l" t="t" r="r" b="b"/>
                <a:pathLst>
                  <a:path w="1699" h="1424" extrusionOk="0">
                    <a:moveTo>
                      <a:pt x="0" y="1"/>
                    </a:moveTo>
                    <a:cubicBezTo>
                      <a:pt x="369" y="528"/>
                      <a:pt x="1287" y="1276"/>
                      <a:pt x="1698" y="1424"/>
                    </a:cubicBezTo>
                    <a:cubicBezTo>
                      <a:pt x="1382" y="939"/>
                      <a:pt x="664" y="317"/>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3365825" y="4573875"/>
                <a:ext cx="46425" cy="38275"/>
              </a:xfrm>
              <a:custGeom>
                <a:avLst/>
                <a:gdLst/>
                <a:ahLst/>
                <a:cxnLst/>
                <a:rect l="l" t="t" r="r" b="b"/>
                <a:pathLst>
                  <a:path w="1857" h="1531" extrusionOk="0">
                    <a:moveTo>
                      <a:pt x="1825" y="0"/>
                    </a:moveTo>
                    <a:cubicBezTo>
                      <a:pt x="1720" y="54"/>
                      <a:pt x="1614" y="75"/>
                      <a:pt x="1530" y="138"/>
                    </a:cubicBezTo>
                    <a:cubicBezTo>
                      <a:pt x="1097" y="486"/>
                      <a:pt x="675" y="834"/>
                      <a:pt x="253" y="1182"/>
                    </a:cubicBezTo>
                    <a:cubicBezTo>
                      <a:pt x="159" y="1266"/>
                      <a:pt x="84" y="1371"/>
                      <a:pt x="0" y="1467"/>
                    </a:cubicBezTo>
                    <a:cubicBezTo>
                      <a:pt x="53" y="1509"/>
                      <a:pt x="84" y="1530"/>
                      <a:pt x="84" y="1530"/>
                    </a:cubicBezTo>
                    <a:cubicBezTo>
                      <a:pt x="665" y="1076"/>
                      <a:pt x="1256" y="612"/>
                      <a:pt x="1835" y="148"/>
                    </a:cubicBezTo>
                    <a:cubicBezTo>
                      <a:pt x="1856" y="138"/>
                      <a:pt x="1835" y="85"/>
                      <a:pt x="18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897300" y="3863300"/>
                <a:ext cx="27675" cy="50900"/>
              </a:xfrm>
              <a:custGeom>
                <a:avLst/>
                <a:gdLst/>
                <a:ahLst/>
                <a:cxnLst/>
                <a:rect l="l" t="t" r="r" b="b"/>
                <a:pathLst>
                  <a:path w="1107" h="2036" extrusionOk="0">
                    <a:moveTo>
                      <a:pt x="0" y="0"/>
                    </a:moveTo>
                    <a:lnTo>
                      <a:pt x="0" y="0"/>
                    </a:lnTo>
                    <a:cubicBezTo>
                      <a:pt x="190" y="696"/>
                      <a:pt x="516" y="1287"/>
                      <a:pt x="886" y="1867"/>
                    </a:cubicBezTo>
                    <a:cubicBezTo>
                      <a:pt x="917" y="1930"/>
                      <a:pt x="1002" y="1972"/>
                      <a:pt x="1076" y="2035"/>
                    </a:cubicBezTo>
                    <a:cubicBezTo>
                      <a:pt x="1086" y="1951"/>
                      <a:pt x="1107" y="1899"/>
                      <a:pt x="1097" y="1867"/>
                    </a:cubicBezTo>
                    <a:cubicBezTo>
                      <a:pt x="770" y="1287"/>
                      <a:pt x="453" y="707"/>
                      <a:pt x="127" y="127"/>
                    </a:cubicBezTo>
                    <a:cubicBezTo>
                      <a:pt x="95" y="74"/>
                      <a:pt x="42" y="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3368450" y="4808800"/>
                <a:ext cx="35350" cy="46975"/>
              </a:xfrm>
              <a:custGeom>
                <a:avLst/>
                <a:gdLst/>
                <a:ahLst/>
                <a:cxnLst/>
                <a:rect l="l" t="t" r="r" b="b"/>
                <a:pathLst>
                  <a:path w="1414" h="1879" extrusionOk="0">
                    <a:moveTo>
                      <a:pt x="33" y="1"/>
                    </a:moveTo>
                    <a:cubicBezTo>
                      <a:pt x="22" y="43"/>
                      <a:pt x="1" y="95"/>
                      <a:pt x="11" y="117"/>
                    </a:cubicBezTo>
                    <a:lnTo>
                      <a:pt x="1214" y="1857"/>
                    </a:lnTo>
                    <a:cubicBezTo>
                      <a:pt x="1235" y="1878"/>
                      <a:pt x="1298" y="1867"/>
                      <a:pt x="1329" y="1878"/>
                    </a:cubicBezTo>
                    <a:cubicBezTo>
                      <a:pt x="1414" y="1762"/>
                      <a:pt x="1329" y="1677"/>
                      <a:pt x="1277" y="1583"/>
                    </a:cubicBezTo>
                    <a:cubicBezTo>
                      <a:pt x="612" y="528"/>
                      <a:pt x="443" y="306"/>
                      <a:pt x="3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3440700" y="4961675"/>
                <a:ext cx="47225" cy="32775"/>
              </a:xfrm>
              <a:custGeom>
                <a:avLst/>
                <a:gdLst/>
                <a:ahLst/>
                <a:cxnLst/>
                <a:rect l="l" t="t" r="r" b="b"/>
                <a:pathLst>
                  <a:path w="1889" h="1311" extrusionOk="0">
                    <a:moveTo>
                      <a:pt x="128" y="1"/>
                    </a:moveTo>
                    <a:cubicBezTo>
                      <a:pt x="104" y="1"/>
                      <a:pt x="64" y="27"/>
                      <a:pt x="0" y="45"/>
                    </a:cubicBezTo>
                    <a:cubicBezTo>
                      <a:pt x="53" y="119"/>
                      <a:pt x="85" y="203"/>
                      <a:pt x="148" y="256"/>
                    </a:cubicBezTo>
                    <a:cubicBezTo>
                      <a:pt x="665" y="657"/>
                      <a:pt x="1266" y="941"/>
                      <a:pt x="1804" y="1311"/>
                    </a:cubicBezTo>
                    <a:cubicBezTo>
                      <a:pt x="1835" y="1269"/>
                      <a:pt x="1868" y="1226"/>
                      <a:pt x="1889" y="1184"/>
                    </a:cubicBezTo>
                    <a:lnTo>
                      <a:pt x="750" y="393"/>
                    </a:lnTo>
                    <a:cubicBezTo>
                      <a:pt x="549" y="256"/>
                      <a:pt x="349" y="130"/>
                      <a:pt x="138" y="3"/>
                    </a:cubicBezTo>
                    <a:cubicBezTo>
                      <a:pt x="135" y="2"/>
                      <a:pt x="132" y="1"/>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3282500" y="4683650"/>
                <a:ext cx="26375" cy="41125"/>
              </a:xfrm>
              <a:custGeom>
                <a:avLst/>
                <a:gdLst/>
                <a:ahLst/>
                <a:cxnLst/>
                <a:rect l="l" t="t" r="r" b="b"/>
                <a:pathLst>
                  <a:path w="1055" h="1645" extrusionOk="0">
                    <a:moveTo>
                      <a:pt x="623" y="1379"/>
                    </a:moveTo>
                    <a:lnTo>
                      <a:pt x="633" y="1389"/>
                    </a:lnTo>
                    <a:cubicBezTo>
                      <a:pt x="632" y="1387"/>
                      <a:pt x="631" y="1385"/>
                      <a:pt x="630" y="1383"/>
                    </a:cubicBezTo>
                    <a:lnTo>
                      <a:pt x="630" y="1383"/>
                    </a:lnTo>
                    <a:cubicBezTo>
                      <a:pt x="628" y="1382"/>
                      <a:pt x="625" y="1380"/>
                      <a:pt x="623" y="1379"/>
                    </a:cubicBezTo>
                    <a:close/>
                    <a:moveTo>
                      <a:pt x="118" y="1"/>
                    </a:moveTo>
                    <a:cubicBezTo>
                      <a:pt x="85" y="1"/>
                      <a:pt x="43" y="8"/>
                      <a:pt x="0" y="8"/>
                    </a:cubicBezTo>
                    <a:cubicBezTo>
                      <a:pt x="221" y="491"/>
                      <a:pt x="420" y="942"/>
                      <a:pt x="630" y="1383"/>
                    </a:cubicBezTo>
                    <a:lnTo>
                      <a:pt x="630" y="1383"/>
                    </a:lnTo>
                    <a:cubicBezTo>
                      <a:pt x="739" y="1449"/>
                      <a:pt x="768" y="1645"/>
                      <a:pt x="939" y="1645"/>
                    </a:cubicBezTo>
                    <a:cubicBezTo>
                      <a:pt x="972" y="1645"/>
                      <a:pt x="1010" y="1638"/>
                      <a:pt x="1055" y="1621"/>
                    </a:cubicBezTo>
                    <a:cubicBezTo>
                      <a:pt x="823" y="1041"/>
                      <a:pt x="560" y="503"/>
                      <a:pt x="169" y="18"/>
                    </a:cubicBezTo>
                    <a:cubicBezTo>
                      <a:pt x="160" y="5"/>
                      <a:pt x="142" y="1"/>
                      <a:pt x="11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3554600" y="5040850"/>
                <a:ext cx="37475" cy="34950"/>
              </a:xfrm>
              <a:custGeom>
                <a:avLst/>
                <a:gdLst/>
                <a:ahLst/>
                <a:cxnLst/>
                <a:rect l="l" t="t" r="r" b="b"/>
                <a:pathLst>
                  <a:path w="1499" h="1398" extrusionOk="0">
                    <a:moveTo>
                      <a:pt x="0" y="0"/>
                    </a:moveTo>
                    <a:cubicBezTo>
                      <a:pt x="201" y="380"/>
                      <a:pt x="855" y="1023"/>
                      <a:pt x="1361" y="1392"/>
                    </a:cubicBezTo>
                    <a:cubicBezTo>
                      <a:pt x="1365" y="1396"/>
                      <a:pt x="1370" y="1398"/>
                      <a:pt x="1376" y="1398"/>
                    </a:cubicBezTo>
                    <a:cubicBezTo>
                      <a:pt x="1400" y="1398"/>
                      <a:pt x="1439" y="1367"/>
                      <a:pt x="1498" y="1350"/>
                    </a:cubicBezTo>
                    <a:cubicBezTo>
                      <a:pt x="1066" y="812"/>
                      <a:pt x="539" y="3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3144850" y="4440975"/>
                <a:ext cx="27450" cy="38800"/>
              </a:xfrm>
              <a:custGeom>
                <a:avLst/>
                <a:gdLst/>
                <a:ahLst/>
                <a:cxnLst/>
                <a:rect l="l" t="t" r="r" b="b"/>
                <a:pathLst>
                  <a:path w="1098" h="1552" extrusionOk="0">
                    <a:moveTo>
                      <a:pt x="1" y="1"/>
                    </a:moveTo>
                    <a:lnTo>
                      <a:pt x="1" y="1"/>
                    </a:lnTo>
                    <a:cubicBezTo>
                      <a:pt x="254" y="581"/>
                      <a:pt x="613" y="1056"/>
                      <a:pt x="1077" y="1552"/>
                    </a:cubicBezTo>
                    <a:cubicBezTo>
                      <a:pt x="1077" y="1414"/>
                      <a:pt x="1098" y="1341"/>
                      <a:pt x="1077" y="1299"/>
                    </a:cubicBezTo>
                    <a:cubicBezTo>
                      <a:pt x="866" y="908"/>
                      <a:pt x="307" y="202"/>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3288050" y="4811175"/>
                <a:ext cx="22175" cy="44600"/>
              </a:xfrm>
              <a:custGeom>
                <a:avLst/>
                <a:gdLst/>
                <a:ahLst/>
                <a:cxnLst/>
                <a:rect l="l" t="t" r="r" b="b"/>
                <a:pathLst>
                  <a:path w="887" h="1784" extrusionOk="0">
                    <a:moveTo>
                      <a:pt x="127" y="0"/>
                    </a:moveTo>
                    <a:cubicBezTo>
                      <a:pt x="63" y="22"/>
                      <a:pt x="0" y="43"/>
                      <a:pt x="0" y="54"/>
                    </a:cubicBezTo>
                    <a:cubicBezTo>
                      <a:pt x="95" y="612"/>
                      <a:pt x="443" y="1329"/>
                      <a:pt x="844" y="1783"/>
                    </a:cubicBezTo>
                    <a:cubicBezTo>
                      <a:pt x="854" y="1772"/>
                      <a:pt x="886" y="1751"/>
                      <a:pt x="875" y="1741"/>
                    </a:cubicBezTo>
                    <a:cubicBezTo>
                      <a:pt x="633" y="1161"/>
                      <a:pt x="380" y="581"/>
                      <a:pt x="1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3563300" y="4327075"/>
                <a:ext cx="18500" cy="45125"/>
              </a:xfrm>
              <a:custGeom>
                <a:avLst/>
                <a:gdLst/>
                <a:ahLst/>
                <a:cxnLst/>
                <a:rect l="l" t="t" r="r" b="b"/>
                <a:pathLst>
                  <a:path w="740" h="1805" extrusionOk="0">
                    <a:moveTo>
                      <a:pt x="697" y="1"/>
                    </a:moveTo>
                    <a:cubicBezTo>
                      <a:pt x="391" y="296"/>
                      <a:pt x="74" y="1003"/>
                      <a:pt x="1" y="1805"/>
                    </a:cubicBezTo>
                    <a:cubicBezTo>
                      <a:pt x="32" y="1751"/>
                      <a:pt x="85" y="1709"/>
                      <a:pt x="117" y="1646"/>
                    </a:cubicBezTo>
                    <a:cubicBezTo>
                      <a:pt x="327" y="1119"/>
                      <a:pt x="528" y="581"/>
                      <a:pt x="728" y="43"/>
                    </a:cubicBezTo>
                    <a:cubicBezTo>
                      <a:pt x="739" y="33"/>
                      <a:pt x="707" y="12"/>
                      <a:pt x="69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3003525" y="5007350"/>
                <a:ext cx="34300" cy="41425"/>
              </a:xfrm>
              <a:custGeom>
                <a:avLst/>
                <a:gdLst/>
                <a:ahLst/>
                <a:cxnLst/>
                <a:rect l="l" t="t" r="r" b="b"/>
                <a:pathLst>
                  <a:path w="1372" h="1657" extrusionOk="0">
                    <a:moveTo>
                      <a:pt x="1193" y="0"/>
                    </a:moveTo>
                    <a:cubicBezTo>
                      <a:pt x="771" y="496"/>
                      <a:pt x="275" y="928"/>
                      <a:pt x="1" y="1561"/>
                    </a:cubicBezTo>
                    <a:cubicBezTo>
                      <a:pt x="82" y="1592"/>
                      <a:pt x="144" y="1613"/>
                      <a:pt x="205" y="1633"/>
                    </a:cubicBezTo>
                    <a:lnTo>
                      <a:pt x="205" y="1633"/>
                    </a:lnTo>
                    <a:cubicBezTo>
                      <a:pt x="272" y="1523"/>
                      <a:pt x="322" y="1407"/>
                      <a:pt x="392" y="1319"/>
                    </a:cubicBezTo>
                    <a:cubicBezTo>
                      <a:pt x="666" y="960"/>
                      <a:pt x="950" y="623"/>
                      <a:pt x="1224" y="274"/>
                    </a:cubicBezTo>
                    <a:cubicBezTo>
                      <a:pt x="1277" y="201"/>
                      <a:pt x="1372" y="106"/>
                      <a:pt x="1193" y="0"/>
                    </a:cubicBezTo>
                    <a:close/>
                    <a:moveTo>
                      <a:pt x="205" y="1633"/>
                    </a:moveTo>
                    <a:lnTo>
                      <a:pt x="205" y="1633"/>
                    </a:lnTo>
                    <a:cubicBezTo>
                      <a:pt x="201" y="1641"/>
                      <a:pt x="196" y="1649"/>
                      <a:pt x="191" y="1656"/>
                    </a:cubicBezTo>
                    <a:lnTo>
                      <a:pt x="212" y="1635"/>
                    </a:lnTo>
                    <a:cubicBezTo>
                      <a:pt x="210" y="1635"/>
                      <a:pt x="207" y="1634"/>
                      <a:pt x="205" y="163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3050475" y="4896075"/>
                <a:ext cx="26900" cy="41425"/>
              </a:xfrm>
              <a:custGeom>
                <a:avLst/>
                <a:gdLst/>
                <a:ahLst/>
                <a:cxnLst/>
                <a:rect l="l" t="t" r="r" b="b"/>
                <a:pathLst>
                  <a:path w="1076" h="1657" extrusionOk="0">
                    <a:moveTo>
                      <a:pt x="1024" y="1"/>
                    </a:moveTo>
                    <a:cubicBezTo>
                      <a:pt x="549" y="317"/>
                      <a:pt x="96" y="1024"/>
                      <a:pt x="0" y="1657"/>
                    </a:cubicBezTo>
                    <a:cubicBezTo>
                      <a:pt x="359" y="1140"/>
                      <a:pt x="717" y="623"/>
                      <a:pt x="1066" y="106"/>
                    </a:cubicBezTo>
                    <a:cubicBezTo>
                      <a:pt x="1076" y="85"/>
                      <a:pt x="1045" y="33"/>
                      <a:pt x="10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3362925" y="4822000"/>
                <a:ext cx="24800" cy="33250"/>
              </a:xfrm>
              <a:custGeom>
                <a:avLst/>
                <a:gdLst/>
                <a:ahLst/>
                <a:cxnLst/>
                <a:rect l="l" t="t" r="r" b="b"/>
                <a:pathLst>
                  <a:path w="992" h="1330" extrusionOk="0">
                    <a:moveTo>
                      <a:pt x="0" y="0"/>
                    </a:moveTo>
                    <a:lnTo>
                      <a:pt x="0" y="0"/>
                    </a:lnTo>
                    <a:cubicBezTo>
                      <a:pt x="64" y="390"/>
                      <a:pt x="327" y="802"/>
                      <a:pt x="749" y="1245"/>
                    </a:cubicBezTo>
                    <a:cubicBezTo>
                      <a:pt x="781" y="1283"/>
                      <a:pt x="821" y="1329"/>
                      <a:pt x="872" y="1329"/>
                    </a:cubicBezTo>
                    <a:cubicBezTo>
                      <a:pt x="906" y="1329"/>
                      <a:pt x="946" y="1309"/>
                      <a:pt x="992" y="1255"/>
                    </a:cubicBezTo>
                    <a:cubicBezTo>
                      <a:pt x="697" y="844"/>
                      <a:pt x="411" y="41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3012500" y="4145950"/>
                <a:ext cx="13200" cy="32725"/>
              </a:xfrm>
              <a:custGeom>
                <a:avLst/>
                <a:gdLst/>
                <a:ahLst/>
                <a:cxnLst/>
                <a:rect l="l" t="t" r="r" b="b"/>
                <a:pathLst>
                  <a:path w="528" h="1309" extrusionOk="0">
                    <a:moveTo>
                      <a:pt x="0" y="0"/>
                    </a:moveTo>
                    <a:cubicBezTo>
                      <a:pt x="75" y="454"/>
                      <a:pt x="233" y="875"/>
                      <a:pt x="359" y="1308"/>
                    </a:cubicBezTo>
                    <a:cubicBezTo>
                      <a:pt x="412" y="1297"/>
                      <a:pt x="454" y="1287"/>
                      <a:pt x="497" y="1287"/>
                    </a:cubicBezTo>
                    <a:cubicBezTo>
                      <a:pt x="497" y="1182"/>
                      <a:pt x="528" y="1076"/>
                      <a:pt x="507" y="992"/>
                    </a:cubicBezTo>
                    <a:cubicBezTo>
                      <a:pt x="401" y="654"/>
                      <a:pt x="275" y="338"/>
                      <a:pt x="148" y="11"/>
                    </a:cubicBezTo>
                    <a:cubicBezTo>
                      <a:pt x="148" y="6"/>
                      <a:pt x="130" y="6"/>
                      <a:pt x="102" y="6"/>
                    </a:cubicBezTo>
                    <a:cubicBezTo>
                      <a:pt x="75" y="6"/>
                      <a:pt x="38" y="6"/>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3278550" y="4694625"/>
                <a:ext cx="20325" cy="29850"/>
              </a:xfrm>
              <a:custGeom>
                <a:avLst/>
                <a:gdLst/>
                <a:ahLst/>
                <a:cxnLst/>
                <a:rect l="l" t="t" r="r" b="b"/>
                <a:pathLst>
                  <a:path w="813" h="1194" extrusionOk="0">
                    <a:moveTo>
                      <a:pt x="1" y="1"/>
                    </a:moveTo>
                    <a:lnTo>
                      <a:pt x="1" y="1"/>
                    </a:lnTo>
                    <a:cubicBezTo>
                      <a:pt x="64" y="370"/>
                      <a:pt x="148" y="560"/>
                      <a:pt x="486" y="1003"/>
                    </a:cubicBezTo>
                    <a:cubicBezTo>
                      <a:pt x="548" y="1083"/>
                      <a:pt x="595" y="1194"/>
                      <a:pt x="711" y="1194"/>
                    </a:cubicBezTo>
                    <a:cubicBezTo>
                      <a:pt x="732" y="1194"/>
                      <a:pt x="755" y="1190"/>
                      <a:pt x="781" y="1182"/>
                    </a:cubicBezTo>
                    <a:cubicBezTo>
                      <a:pt x="791" y="1140"/>
                      <a:pt x="812" y="1109"/>
                      <a:pt x="812" y="1066"/>
                    </a:cubicBezTo>
                    <a:cubicBezTo>
                      <a:pt x="812" y="1025"/>
                      <a:pt x="792" y="985"/>
                      <a:pt x="782" y="944"/>
                    </a:cubicBezTo>
                    <a:lnTo>
                      <a:pt x="782" y="944"/>
                    </a:lnTo>
                    <a:cubicBezTo>
                      <a:pt x="785" y="946"/>
                      <a:pt x="788" y="948"/>
                      <a:pt x="791" y="950"/>
                    </a:cubicBezTo>
                    <a:lnTo>
                      <a:pt x="781" y="940"/>
                    </a:lnTo>
                    <a:lnTo>
                      <a:pt x="781" y="940"/>
                    </a:lnTo>
                    <a:cubicBezTo>
                      <a:pt x="781" y="941"/>
                      <a:pt x="782" y="942"/>
                      <a:pt x="782" y="944"/>
                    </a:cubicBezTo>
                    <a:lnTo>
                      <a:pt x="782" y="944"/>
                    </a:lnTo>
                    <a:cubicBezTo>
                      <a:pt x="453" y="709"/>
                      <a:pt x="398" y="231"/>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3191550" y="4624250"/>
                <a:ext cx="9225" cy="33500"/>
              </a:xfrm>
              <a:custGeom>
                <a:avLst/>
                <a:gdLst/>
                <a:ahLst/>
                <a:cxnLst/>
                <a:rect l="l" t="t" r="r" b="b"/>
                <a:pathLst>
                  <a:path w="369" h="1340" extrusionOk="0">
                    <a:moveTo>
                      <a:pt x="0" y="0"/>
                    </a:moveTo>
                    <a:cubicBezTo>
                      <a:pt x="0" y="549"/>
                      <a:pt x="21" y="633"/>
                      <a:pt x="369" y="1339"/>
                    </a:cubicBezTo>
                    <a:cubicBezTo>
                      <a:pt x="232" y="190"/>
                      <a:pt x="232"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3305700" y="4577300"/>
                <a:ext cx="14250" cy="33250"/>
              </a:xfrm>
              <a:custGeom>
                <a:avLst/>
                <a:gdLst/>
                <a:ahLst/>
                <a:cxnLst/>
                <a:rect l="l" t="t" r="r" b="b"/>
                <a:pathLst>
                  <a:path w="570" h="1330" extrusionOk="0">
                    <a:moveTo>
                      <a:pt x="85" y="1"/>
                    </a:moveTo>
                    <a:cubicBezTo>
                      <a:pt x="54" y="32"/>
                      <a:pt x="0" y="64"/>
                      <a:pt x="0" y="85"/>
                    </a:cubicBezTo>
                    <a:cubicBezTo>
                      <a:pt x="96" y="528"/>
                      <a:pt x="254" y="950"/>
                      <a:pt x="528" y="1330"/>
                    </a:cubicBezTo>
                    <a:cubicBezTo>
                      <a:pt x="570" y="992"/>
                      <a:pt x="380" y="475"/>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3379525" y="4620025"/>
                <a:ext cx="30075" cy="17425"/>
              </a:xfrm>
              <a:custGeom>
                <a:avLst/>
                <a:gdLst/>
                <a:ahLst/>
                <a:cxnLst/>
                <a:rect l="l" t="t" r="r" b="b"/>
                <a:pathLst>
                  <a:path w="1203" h="697" extrusionOk="0">
                    <a:moveTo>
                      <a:pt x="1203" y="1"/>
                    </a:moveTo>
                    <a:cubicBezTo>
                      <a:pt x="665" y="116"/>
                      <a:pt x="138" y="422"/>
                      <a:pt x="0" y="697"/>
                    </a:cubicBezTo>
                    <a:cubicBezTo>
                      <a:pt x="591" y="496"/>
                      <a:pt x="876" y="338"/>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3264575" y="4718375"/>
                <a:ext cx="9250" cy="31650"/>
              </a:xfrm>
              <a:custGeom>
                <a:avLst/>
                <a:gdLst/>
                <a:ahLst/>
                <a:cxnLst/>
                <a:rect l="l" t="t" r="r" b="b"/>
                <a:pathLst>
                  <a:path w="370" h="1266" extrusionOk="0">
                    <a:moveTo>
                      <a:pt x="0" y="0"/>
                    </a:moveTo>
                    <a:lnTo>
                      <a:pt x="0" y="0"/>
                    </a:lnTo>
                    <a:cubicBezTo>
                      <a:pt x="63" y="391"/>
                      <a:pt x="138" y="770"/>
                      <a:pt x="211" y="1160"/>
                    </a:cubicBezTo>
                    <a:cubicBezTo>
                      <a:pt x="211" y="1181"/>
                      <a:pt x="264" y="1202"/>
                      <a:pt x="359" y="1266"/>
                    </a:cubicBezTo>
                    <a:cubicBezTo>
                      <a:pt x="370" y="591"/>
                      <a:pt x="317" y="4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2946575" y="5165825"/>
                <a:ext cx="7950" cy="37175"/>
              </a:xfrm>
              <a:custGeom>
                <a:avLst/>
                <a:gdLst/>
                <a:ahLst/>
                <a:cxnLst/>
                <a:rect l="l" t="t" r="r" b="b"/>
                <a:pathLst>
                  <a:path w="318" h="1487" extrusionOk="0">
                    <a:moveTo>
                      <a:pt x="181" y="0"/>
                    </a:moveTo>
                    <a:cubicBezTo>
                      <a:pt x="1" y="675"/>
                      <a:pt x="1" y="917"/>
                      <a:pt x="159" y="1487"/>
                    </a:cubicBezTo>
                    <a:cubicBezTo>
                      <a:pt x="317" y="1002"/>
                      <a:pt x="233" y="570"/>
                      <a:pt x="286" y="148"/>
                    </a:cubicBezTo>
                    <a:cubicBezTo>
                      <a:pt x="286" y="106"/>
                      <a:pt x="223" y="64"/>
                      <a:pt x="18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3196275" y="4701525"/>
                <a:ext cx="10250" cy="28750"/>
              </a:xfrm>
              <a:custGeom>
                <a:avLst/>
                <a:gdLst/>
                <a:ahLst/>
                <a:cxnLst/>
                <a:rect l="l" t="t" r="r" b="b"/>
                <a:pathLst>
                  <a:path w="410" h="1150" extrusionOk="0">
                    <a:moveTo>
                      <a:pt x="284" y="1"/>
                    </a:moveTo>
                    <a:cubicBezTo>
                      <a:pt x="263" y="1"/>
                      <a:pt x="239" y="4"/>
                      <a:pt x="212" y="10"/>
                    </a:cubicBezTo>
                    <a:cubicBezTo>
                      <a:pt x="128" y="369"/>
                      <a:pt x="1" y="737"/>
                      <a:pt x="22" y="1149"/>
                    </a:cubicBezTo>
                    <a:cubicBezTo>
                      <a:pt x="264" y="854"/>
                      <a:pt x="349" y="495"/>
                      <a:pt x="402" y="137"/>
                    </a:cubicBezTo>
                    <a:cubicBezTo>
                      <a:pt x="410" y="52"/>
                      <a:pt x="371" y="1"/>
                      <a:pt x="2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3138275" y="4875250"/>
                <a:ext cx="14800" cy="23475"/>
              </a:xfrm>
              <a:custGeom>
                <a:avLst/>
                <a:gdLst/>
                <a:ahLst/>
                <a:cxnLst/>
                <a:rect l="l" t="t" r="r" b="b"/>
                <a:pathLst>
                  <a:path w="592" h="939" extrusionOk="0">
                    <a:moveTo>
                      <a:pt x="580" y="1"/>
                    </a:moveTo>
                    <a:lnTo>
                      <a:pt x="580" y="1"/>
                    </a:lnTo>
                    <a:cubicBezTo>
                      <a:pt x="296" y="264"/>
                      <a:pt x="243" y="634"/>
                      <a:pt x="1" y="939"/>
                    </a:cubicBezTo>
                    <a:cubicBezTo>
                      <a:pt x="454" y="770"/>
                      <a:pt x="591" y="528"/>
                      <a:pt x="58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3522700" y="4943275"/>
                <a:ext cx="14800" cy="24825"/>
              </a:xfrm>
              <a:custGeom>
                <a:avLst/>
                <a:gdLst/>
                <a:ahLst/>
                <a:cxnLst/>
                <a:rect l="l" t="t" r="r" b="b"/>
                <a:pathLst>
                  <a:path w="592" h="993" extrusionOk="0">
                    <a:moveTo>
                      <a:pt x="1" y="1"/>
                    </a:moveTo>
                    <a:cubicBezTo>
                      <a:pt x="170" y="623"/>
                      <a:pt x="222" y="718"/>
                      <a:pt x="591" y="992"/>
                    </a:cubicBezTo>
                    <a:cubicBezTo>
                      <a:pt x="538" y="770"/>
                      <a:pt x="496" y="580"/>
                      <a:pt x="444" y="402"/>
                    </a:cubicBezTo>
                    <a:lnTo>
                      <a:pt x="444" y="402"/>
                    </a:lnTo>
                    <a:lnTo>
                      <a:pt x="465" y="412"/>
                    </a:lnTo>
                    <a:cubicBezTo>
                      <a:pt x="327" y="296"/>
                      <a:pt x="191" y="170"/>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3378475" y="4912175"/>
                <a:ext cx="20050" cy="19250"/>
              </a:xfrm>
              <a:custGeom>
                <a:avLst/>
                <a:gdLst/>
                <a:ahLst/>
                <a:cxnLst/>
                <a:rect l="l" t="t" r="r" b="b"/>
                <a:pathLst>
                  <a:path w="802" h="770" extrusionOk="0">
                    <a:moveTo>
                      <a:pt x="0" y="0"/>
                    </a:moveTo>
                    <a:lnTo>
                      <a:pt x="0" y="0"/>
                    </a:lnTo>
                    <a:cubicBezTo>
                      <a:pt x="106" y="127"/>
                      <a:pt x="180" y="232"/>
                      <a:pt x="264" y="327"/>
                    </a:cubicBezTo>
                    <a:cubicBezTo>
                      <a:pt x="394" y="467"/>
                      <a:pt x="515" y="607"/>
                      <a:pt x="645" y="748"/>
                    </a:cubicBezTo>
                    <a:lnTo>
                      <a:pt x="645" y="748"/>
                    </a:lnTo>
                    <a:cubicBezTo>
                      <a:pt x="697" y="685"/>
                      <a:pt x="750" y="633"/>
                      <a:pt x="802" y="570"/>
                    </a:cubicBezTo>
                    <a:cubicBezTo>
                      <a:pt x="328" y="53"/>
                      <a:pt x="328" y="53"/>
                      <a:pt x="0" y="0"/>
                    </a:cubicBezTo>
                    <a:close/>
                    <a:moveTo>
                      <a:pt x="645" y="748"/>
                    </a:moveTo>
                    <a:cubicBezTo>
                      <a:pt x="645" y="748"/>
                      <a:pt x="644" y="748"/>
                      <a:pt x="644" y="749"/>
                    </a:cubicBezTo>
                    <a:lnTo>
                      <a:pt x="665" y="770"/>
                    </a:lnTo>
                    <a:cubicBezTo>
                      <a:pt x="658" y="762"/>
                      <a:pt x="652" y="755"/>
                      <a:pt x="645" y="74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3245575" y="4643475"/>
                <a:ext cx="9000" cy="17425"/>
              </a:xfrm>
              <a:custGeom>
                <a:avLst/>
                <a:gdLst/>
                <a:ahLst/>
                <a:cxnLst/>
                <a:rect l="l" t="t" r="r" b="b"/>
                <a:pathLst>
                  <a:path w="360" h="697" extrusionOk="0">
                    <a:moveTo>
                      <a:pt x="1" y="1"/>
                    </a:moveTo>
                    <a:lnTo>
                      <a:pt x="1" y="1"/>
                    </a:lnTo>
                    <a:cubicBezTo>
                      <a:pt x="33" y="423"/>
                      <a:pt x="43" y="444"/>
                      <a:pt x="359" y="697"/>
                    </a:cubicBezTo>
                    <a:cubicBezTo>
                      <a:pt x="254" y="296"/>
                      <a:pt x="254" y="296"/>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3546150" y="4349750"/>
                <a:ext cx="9800" cy="22450"/>
              </a:xfrm>
              <a:custGeom>
                <a:avLst/>
                <a:gdLst/>
                <a:ahLst/>
                <a:cxnLst/>
                <a:rect l="l" t="t" r="r" b="b"/>
                <a:pathLst>
                  <a:path w="392" h="898" extrusionOk="0">
                    <a:moveTo>
                      <a:pt x="317" y="1"/>
                    </a:moveTo>
                    <a:lnTo>
                      <a:pt x="317" y="1"/>
                    </a:lnTo>
                    <a:cubicBezTo>
                      <a:pt x="12" y="476"/>
                      <a:pt x="1" y="518"/>
                      <a:pt x="64" y="898"/>
                    </a:cubicBezTo>
                    <a:cubicBezTo>
                      <a:pt x="392" y="296"/>
                      <a:pt x="392" y="296"/>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3249275" y="4613700"/>
                <a:ext cx="16375" cy="22425"/>
              </a:xfrm>
              <a:custGeom>
                <a:avLst/>
                <a:gdLst/>
                <a:ahLst/>
                <a:cxnLst/>
                <a:rect l="l" t="t" r="r" b="b"/>
                <a:pathLst>
                  <a:path w="655" h="897" extrusionOk="0">
                    <a:moveTo>
                      <a:pt x="0" y="0"/>
                    </a:moveTo>
                    <a:lnTo>
                      <a:pt x="0" y="0"/>
                    </a:lnTo>
                    <a:cubicBezTo>
                      <a:pt x="180" y="359"/>
                      <a:pt x="370" y="622"/>
                      <a:pt x="654" y="896"/>
                    </a:cubicBezTo>
                    <a:cubicBezTo>
                      <a:pt x="570" y="411"/>
                      <a:pt x="443" y="2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3494225" y="4895025"/>
                <a:ext cx="9000" cy="14525"/>
              </a:xfrm>
              <a:custGeom>
                <a:avLst/>
                <a:gdLst/>
                <a:ahLst/>
                <a:cxnLst/>
                <a:rect l="l" t="t" r="r" b="b"/>
                <a:pathLst>
                  <a:path w="360" h="581" extrusionOk="0">
                    <a:moveTo>
                      <a:pt x="1" y="0"/>
                    </a:moveTo>
                    <a:lnTo>
                      <a:pt x="1" y="0"/>
                    </a:lnTo>
                    <a:cubicBezTo>
                      <a:pt x="74" y="370"/>
                      <a:pt x="74" y="370"/>
                      <a:pt x="359" y="581"/>
                    </a:cubicBezTo>
                    <a:cubicBezTo>
                      <a:pt x="306" y="359"/>
                      <a:pt x="264" y="117"/>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3057850" y="4973075"/>
                <a:ext cx="14550" cy="15575"/>
              </a:xfrm>
              <a:custGeom>
                <a:avLst/>
                <a:gdLst/>
                <a:ahLst/>
                <a:cxnLst/>
                <a:rect l="l" t="t" r="r" b="b"/>
                <a:pathLst>
                  <a:path w="582" h="623" extrusionOk="0">
                    <a:moveTo>
                      <a:pt x="581" y="0"/>
                    </a:moveTo>
                    <a:lnTo>
                      <a:pt x="581" y="0"/>
                    </a:lnTo>
                    <a:cubicBezTo>
                      <a:pt x="96" y="222"/>
                      <a:pt x="75" y="253"/>
                      <a:pt x="1" y="623"/>
                    </a:cubicBezTo>
                    <a:cubicBezTo>
                      <a:pt x="275" y="496"/>
                      <a:pt x="422" y="285"/>
                      <a:pt x="58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3476825" y="4849675"/>
                <a:ext cx="7675" cy="14250"/>
              </a:xfrm>
              <a:custGeom>
                <a:avLst/>
                <a:gdLst/>
                <a:ahLst/>
                <a:cxnLst/>
                <a:rect l="l" t="t" r="r" b="b"/>
                <a:pathLst>
                  <a:path w="307" h="570" extrusionOk="0">
                    <a:moveTo>
                      <a:pt x="74" y="0"/>
                    </a:moveTo>
                    <a:lnTo>
                      <a:pt x="74" y="0"/>
                    </a:lnTo>
                    <a:cubicBezTo>
                      <a:pt x="1" y="232"/>
                      <a:pt x="32" y="401"/>
                      <a:pt x="243" y="570"/>
                    </a:cubicBezTo>
                    <a:cubicBezTo>
                      <a:pt x="275" y="328"/>
                      <a:pt x="306" y="148"/>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3339975" y="5064300"/>
                <a:ext cx="75175" cy="140475"/>
              </a:xfrm>
              <a:custGeom>
                <a:avLst/>
                <a:gdLst/>
                <a:ahLst/>
                <a:cxnLst/>
                <a:rect l="l" t="t" r="r" b="b"/>
                <a:pathLst>
                  <a:path w="3007" h="5619" extrusionOk="0">
                    <a:moveTo>
                      <a:pt x="117" y="0"/>
                    </a:moveTo>
                    <a:cubicBezTo>
                      <a:pt x="75" y="11"/>
                      <a:pt x="33" y="21"/>
                      <a:pt x="0" y="32"/>
                    </a:cubicBezTo>
                    <a:cubicBezTo>
                      <a:pt x="22" y="127"/>
                      <a:pt x="43" y="222"/>
                      <a:pt x="85" y="317"/>
                    </a:cubicBezTo>
                    <a:cubicBezTo>
                      <a:pt x="370" y="918"/>
                      <a:pt x="654" y="1519"/>
                      <a:pt x="961" y="2110"/>
                    </a:cubicBezTo>
                    <a:cubicBezTo>
                      <a:pt x="1561" y="3249"/>
                      <a:pt x="2173" y="4378"/>
                      <a:pt x="2775" y="5506"/>
                    </a:cubicBezTo>
                    <a:cubicBezTo>
                      <a:pt x="2803" y="5562"/>
                      <a:pt x="2831" y="5618"/>
                      <a:pt x="2890" y="5618"/>
                    </a:cubicBezTo>
                    <a:cubicBezTo>
                      <a:pt x="2920" y="5618"/>
                      <a:pt x="2957" y="5604"/>
                      <a:pt x="3007" y="5569"/>
                    </a:cubicBezTo>
                    <a:cubicBezTo>
                      <a:pt x="2047" y="3713"/>
                      <a:pt x="1087" y="1857"/>
                      <a:pt x="11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3566475" y="4907450"/>
                <a:ext cx="104175" cy="79175"/>
              </a:xfrm>
              <a:custGeom>
                <a:avLst/>
                <a:gdLst/>
                <a:ahLst/>
                <a:cxnLst/>
                <a:rect l="l" t="t" r="r" b="b"/>
                <a:pathLst>
                  <a:path w="4167" h="3167" extrusionOk="0">
                    <a:moveTo>
                      <a:pt x="130" y="0"/>
                    </a:moveTo>
                    <a:cubicBezTo>
                      <a:pt x="100" y="0"/>
                      <a:pt x="68" y="6"/>
                      <a:pt x="32" y="21"/>
                    </a:cubicBezTo>
                    <a:cubicBezTo>
                      <a:pt x="1" y="157"/>
                      <a:pt x="95" y="221"/>
                      <a:pt x="179" y="284"/>
                    </a:cubicBezTo>
                    <a:lnTo>
                      <a:pt x="3154" y="2625"/>
                    </a:lnTo>
                    <a:cubicBezTo>
                      <a:pt x="3397" y="2815"/>
                      <a:pt x="3660" y="2984"/>
                      <a:pt x="3913" y="3152"/>
                    </a:cubicBezTo>
                    <a:cubicBezTo>
                      <a:pt x="3926" y="3163"/>
                      <a:pt x="3943" y="3166"/>
                      <a:pt x="3964" y="3166"/>
                    </a:cubicBezTo>
                    <a:cubicBezTo>
                      <a:pt x="4009" y="3166"/>
                      <a:pt x="4073" y="3149"/>
                      <a:pt x="4166" y="3142"/>
                    </a:cubicBezTo>
                    <a:cubicBezTo>
                      <a:pt x="4039" y="3016"/>
                      <a:pt x="3976" y="2931"/>
                      <a:pt x="3892" y="2868"/>
                    </a:cubicBezTo>
                    <a:cubicBezTo>
                      <a:pt x="2679" y="2056"/>
                      <a:pt x="1583" y="1085"/>
                      <a:pt x="433" y="189"/>
                    </a:cubicBezTo>
                    <a:cubicBezTo>
                      <a:pt x="339" y="112"/>
                      <a:pt x="258" y="0"/>
                      <a:pt x="13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483400" y="5295400"/>
                <a:ext cx="68850" cy="105100"/>
              </a:xfrm>
              <a:custGeom>
                <a:avLst/>
                <a:gdLst/>
                <a:ahLst/>
                <a:cxnLst/>
                <a:rect l="l" t="t" r="r" b="b"/>
                <a:pathLst>
                  <a:path w="2754" h="4204" extrusionOk="0">
                    <a:moveTo>
                      <a:pt x="76" y="0"/>
                    </a:moveTo>
                    <a:cubicBezTo>
                      <a:pt x="55" y="0"/>
                      <a:pt x="31" y="8"/>
                      <a:pt x="1" y="27"/>
                    </a:cubicBezTo>
                    <a:cubicBezTo>
                      <a:pt x="223" y="639"/>
                      <a:pt x="1077" y="2062"/>
                      <a:pt x="2363" y="3909"/>
                    </a:cubicBezTo>
                    <a:cubicBezTo>
                      <a:pt x="2438" y="4024"/>
                      <a:pt x="2469" y="4204"/>
                      <a:pt x="2670" y="4204"/>
                    </a:cubicBezTo>
                    <a:cubicBezTo>
                      <a:pt x="2754" y="4087"/>
                      <a:pt x="2670" y="3993"/>
                      <a:pt x="2606" y="3909"/>
                    </a:cubicBezTo>
                    <a:cubicBezTo>
                      <a:pt x="1805" y="2643"/>
                      <a:pt x="1003" y="1377"/>
                      <a:pt x="191" y="112"/>
                    </a:cubicBezTo>
                    <a:cubicBezTo>
                      <a:pt x="159" y="65"/>
                      <a:pt x="134" y="0"/>
                      <a:pt x="7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530625" y="4748700"/>
                <a:ext cx="93075" cy="45900"/>
              </a:xfrm>
              <a:custGeom>
                <a:avLst/>
                <a:gdLst/>
                <a:ahLst/>
                <a:cxnLst/>
                <a:rect l="l" t="t" r="r" b="b"/>
                <a:pathLst>
                  <a:path w="3723" h="1836" extrusionOk="0">
                    <a:moveTo>
                      <a:pt x="0" y="0"/>
                    </a:moveTo>
                    <a:lnTo>
                      <a:pt x="0" y="0"/>
                    </a:lnTo>
                    <a:cubicBezTo>
                      <a:pt x="369" y="264"/>
                      <a:pt x="802" y="401"/>
                      <a:pt x="1202" y="612"/>
                    </a:cubicBezTo>
                    <a:cubicBezTo>
                      <a:pt x="1613" y="823"/>
                      <a:pt x="2014" y="1044"/>
                      <a:pt x="2436" y="1245"/>
                    </a:cubicBezTo>
                    <a:cubicBezTo>
                      <a:pt x="2837" y="1424"/>
                      <a:pt x="3195" y="1709"/>
                      <a:pt x="3723" y="1835"/>
                    </a:cubicBezTo>
                    <a:cubicBezTo>
                      <a:pt x="3006" y="1192"/>
                      <a:pt x="981" y="169"/>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3338675" y="5116250"/>
                <a:ext cx="47200" cy="87275"/>
              </a:xfrm>
              <a:custGeom>
                <a:avLst/>
                <a:gdLst/>
                <a:ahLst/>
                <a:cxnLst/>
                <a:rect l="l" t="t" r="r" b="b"/>
                <a:pathLst>
                  <a:path w="1888" h="3491" extrusionOk="0">
                    <a:moveTo>
                      <a:pt x="85" y="0"/>
                    </a:moveTo>
                    <a:cubicBezTo>
                      <a:pt x="21" y="148"/>
                      <a:pt x="0" y="169"/>
                      <a:pt x="0" y="179"/>
                    </a:cubicBezTo>
                    <a:cubicBezTo>
                      <a:pt x="549" y="1266"/>
                      <a:pt x="1097" y="2342"/>
                      <a:pt x="1656" y="3418"/>
                    </a:cubicBezTo>
                    <a:cubicBezTo>
                      <a:pt x="1677" y="3449"/>
                      <a:pt x="1761" y="3449"/>
                      <a:pt x="1888" y="3491"/>
                    </a:cubicBezTo>
                    <a:cubicBezTo>
                      <a:pt x="1561" y="2743"/>
                      <a:pt x="1202" y="2099"/>
                      <a:pt x="865" y="1435"/>
                    </a:cubicBezTo>
                    <a:cubicBezTo>
                      <a:pt x="633" y="971"/>
                      <a:pt x="380" y="517"/>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3249800" y="4929300"/>
                <a:ext cx="44325" cy="85725"/>
              </a:xfrm>
              <a:custGeom>
                <a:avLst/>
                <a:gdLst/>
                <a:ahLst/>
                <a:cxnLst/>
                <a:rect l="l" t="t" r="r" b="b"/>
                <a:pathLst>
                  <a:path w="1773" h="3429" extrusionOk="0">
                    <a:moveTo>
                      <a:pt x="64" y="0"/>
                    </a:moveTo>
                    <a:cubicBezTo>
                      <a:pt x="43" y="32"/>
                      <a:pt x="1" y="75"/>
                      <a:pt x="11" y="96"/>
                    </a:cubicBezTo>
                    <a:cubicBezTo>
                      <a:pt x="549" y="1203"/>
                      <a:pt x="1087" y="2311"/>
                      <a:pt x="1636" y="3418"/>
                    </a:cubicBezTo>
                    <a:cubicBezTo>
                      <a:pt x="1646" y="3429"/>
                      <a:pt x="1699" y="3429"/>
                      <a:pt x="1751" y="3429"/>
                    </a:cubicBezTo>
                    <a:cubicBezTo>
                      <a:pt x="1751" y="3365"/>
                      <a:pt x="1772" y="3291"/>
                      <a:pt x="1741" y="3239"/>
                    </a:cubicBezTo>
                    <a:cubicBezTo>
                      <a:pt x="1224" y="2173"/>
                      <a:pt x="697" y="1097"/>
                      <a:pt x="180" y="32"/>
                    </a:cubicBezTo>
                    <a:cubicBezTo>
                      <a:pt x="159" y="11"/>
                      <a:pt x="106" y="11"/>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516375" y="5083025"/>
                <a:ext cx="60150" cy="77025"/>
              </a:xfrm>
              <a:custGeom>
                <a:avLst/>
                <a:gdLst/>
                <a:ahLst/>
                <a:cxnLst/>
                <a:rect l="l" t="t" r="r" b="b"/>
                <a:pathLst>
                  <a:path w="2406" h="3081" extrusionOk="0">
                    <a:moveTo>
                      <a:pt x="32" y="1"/>
                    </a:moveTo>
                    <a:cubicBezTo>
                      <a:pt x="32" y="22"/>
                      <a:pt x="1" y="43"/>
                      <a:pt x="11" y="53"/>
                    </a:cubicBezTo>
                    <a:cubicBezTo>
                      <a:pt x="591" y="1044"/>
                      <a:pt x="1382" y="1888"/>
                      <a:pt x="2047" y="2806"/>
                    </a:cubicBezTo>
                    <a:cubicBezTo>
                      <a:pt x="2120" y="2911"/>
                      <a:pt x="2226" y="2996"/>
                      <a:pt x="2310" y="3080"/>
                    </a:cubicBezTo>
                    <a:lnTo>
                      <a:pt x="2405" y="3017"/>
                    </a:lnTo>
                    <a:cubicBezTo>
                      <a:pt x="2384" y="2964"/>
                      <a:pt x="2373" y="2890"/>
                      <a:pt x="2342" y="2848"/>
                    </a:cubicBezTo>
                    <a:lnTo>
                      <a:pt x="158" y="32"/>
                    </a:lnTo>
                    <a:cubicBezTo>
                      <a:pt x="137" y="1"/>
                      <a:pt x="74" y="11"/>
                      <a:pt x="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3416450" y="5109925"/>
                <a:ext cx="49050" cy="79125"/>
              </a:xfrm>
              <a:custGeom>
                <a:avLst/>
                <a:gdLst/>
                <a:ahLst/>
                <a:cxnLst/>
                <a:rect l="l" t="t" r="r" b="b"/>
                <a:pathLst>
                  <a:path w="1962" h="3165" extrusionOk="0">
                    <a:moveTo>
                      <a:pt x="32" y="0"/>
                    </a:moveTo>
                    <a:lnTo>
                      <a:pt x="32" y="0"/>
                    </a:lnTo>
                    <a:cubicBezTo>
                      <a:pt x="0" y="348"/>
                      <a:pt x="169" y="601"/>
                      <a:pt x="316" y="854"/>
                    </a:cubicBezTo>
                    <a:cubicBezTo>
                      <a:pt x="813" y="1730"/>
                      <a:pt x="1614" y="2879"/>
                      <a:pt x="1920" y="3164"/>
                    </a:cubicBezTo>
                    <a:cubicBezTo>
                      <a:pt x="1941" y="3153"/>
                      <a:pt x="1962" y="3132"/>
                      <a:pt x="1962" y="3122"/>
                    </a:cubicBezTo>
                    <a:cubicBezTo>
                      <a:pt x="1466" y="2110"/>
                      <a:pt x="738" y="1245"/>
                      <a:pt x="211" y="253"/>
                    </a:cubicBezTo>
                    <a:cubicBezTo>
                      <a:pt x="169" y="169"/>
                      <a:pt x="95" y="85"/>
                      <a:pt x="3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3214225" y="5039500"/>
                <a:ext cx="41675" cy="81000"/>
              </a:xfrm>
              <a:custGeom>
                <a:avLst/>
                <a:gdLst/>
                <a:ahLst/>
                <a:cxnLst/>
                <a:rect l="l" t="t" r="r" b="b"/>
                <a:pathLst>
                  <a:path w="1667" h="3240" extrusionOk="0">
                    <a:moveTo>
                      <a:pt x="42" y="1"/>
                    </a:moveTo>
                    <a:cubicBezTo>
                      <a:pt x="21" y="85"/>
                      <a:pt x="0" y="106"/>
                      <a:pt x="10" y="127"/>
                    </a:cubicBezTo>
                    <a:cubicBezTo>
                      <a:pt x="31" y="191"/>
                      <a:pt x="52" y="254"/>
                      <a:pt x="85" y="307"/>
                    </a:cubicBezTo>
                    <a:cubicBezTo>
                      <a:pt x="538" y="961"/>
                      <a:pt x="907" y="1657"/>
                      <a:pt x="1160" y="2417"/>
                    </a:cubicBezTo>
                    <a:cubicBezTo>
                      <a:pt x="1245" y="2659"/>
                      <a:pt x="1381" y="2891"/>
                      <a:pt x="1508" y="3123"/>
                    </a:cubicBezTo>
                    <a:cubicBezTo>
                      <a:pt x="1529" y="3165"/>
                      <a:pt x="1592" y="3197"/>
                      <a:pt x="1667" y="3239"/>
                    </a:cubicBezTo>
                    <a:cubicBezTo>
                      <a:pt x="1498" y="2279"/>
                      <a:pt x="633" y="549"/>
                      <a:pt x="4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3705700" y="5243875"/>
                <a:ext cx="43775" cy="58800"/>
              </a:xfrm>
              <a:custGeom>
                <a:avLst/>
                <a:gdLst/>
                <a:ahLst/>
                <a:cxnLst/>
                <a:rect l="l" t="t" r="r" b="b"/>
                <a:pathLst>
                  <a:path w="1751" h="2352" extrusionOk="0">
                    <a:moveTo>
                      <a:pt x="0" y="0"/>
                    </a:moveTo>
                    <a:lnTo>
                      <a:pt x="0" y="0"/>
                    </a:lnTo>
                    <a:cubicBezTo>
                      <a:pt x="211" y="538"/>
                      <a:pt x="654" y="1181"/>
                      <a:pt x="1508" y="2194"/>
                    </a:cubicBezTo>
                    <a:cubicBezTo>
                      <a:pt x="1561" y="2246"/>
                      <a:pt x="1634" y="2278"/>
                      <a:pt x="1751" y="2352"/>
                    </a:cubicBezTo>
                    <a:cubicBezTo>
                      <a:pt x="1571" y="1888"/>
                      <a:pt x="685" y="696"/>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3598650" y="4911325"/>
                <a:ext cx="45625" cy="30650"/>
              </a:xfrm>
              <a:custGeom>
                <a:avLst/>
                <a:gdLst/>
                <a:ahLst/>
                <a:cxnLst/>
                <a:rect l="l" t="t" r="r" b="b"/>
                <a:pathLst>
                  <a:path w="1825" h="1226" extrusionOk="0">
                    <a:moveTo>
                      <a:pt x="81" y="1"/>
                    </a:moveTo>
                    <a:cubicBezTo>
                      <a:pt x="66" y="1"/>
                      <a:pt x="29" y="46"/>
                      <a:pt x="0" y="66"/>
                    </a:cubicBezTo>
                    <a:cubicBezTo>
                      <a:pt x="474" y="593"/>
                      <a:pt x="1255" y="1089"/>
                      <a:pt x="1824" y="1226"/>
                    </a:cubicBezTo>
                    <a:cubicBezTo>
                      <a:pt x="1456" y="857"/>
                      <a:pt x="474" y="161"/>
                      <a:pt x="85" y="2"/>
                    </a:cubicBezTo>
                    <a:cubicBezTo>
                      <a:pt x="84" y="1"/>
                      <a:pt x="82" y="1"/>
                      <a:pt x="8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3190200" y="4931400"/>
                <a:ext cx="10575" cy="64125"/>
              </a:xfrm>
              <a:custGeom>
                <a:avLst/>
                <a:gdLst/>
                <a:ahLst/>
                <a:cxnLst/>
                <a:rect l="l" t="t" r="r" b="b"/>
                <a:pathLst>
                  <a:path w="423" h="2565" extrusionOk="0">
                    <a:moveTo>
                      <a:pt x="128" y="1"/>
                    </a:moveTo>
                    <a:cubicBezTo>
                      <a:pt x="64" y="117"/>
                      <a:pt x="1" y="170"/>
                      <a:pt x="1" y="223"/>
                    </a:cubicBezTo>
                    <a:cubicBezTo>
                      <a:pt x="22" y="1425"/>
                      <a:pt x="106" y="2131"/>
                      <a:pt x="307" y="2564"/>
                    </a:cubicBezTo>
                    <a:cubicBezTo>
                      <a:pt x="423" y="1773"/>
                      <a:pt x="191" y="1066"/>
                      <a:pt x="233" y="349"/>
                    </a:cubicBezTo>
                    <a:cubicBezTo>
                      <a:pt x="233" y="254"/>
                      <a:pt x="181" y="159"/>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3221600" y="4825675"/>
                <a:ext cx="6350" cy="58300"/>
              </a:xfrm>
              <a:custGeom>
                <a:avLst/>
                <a:gdLst/>
                <a:ahLst/>
                <a:cxnLst/>
                <a:rect l="l" t="t" r="r" b="b"/>
                <a:pathLst>
                  <a:path w="254" h="2332" extrusionOk="0">
                    <a:moveTo>
                      <a:pt x="169" y="1"/>
                    </a:moveTo>
                    <a:cubicBezTo>
                      <a:pt x="74" y="106"/>
                      <a:pt x="0" y="149"/>
                      <a:pt x="0" y="191"/>
                    </a:cubicBezTo>
                    <a:cubicBezTo>
                      <a:pt x="0" y="855"/>
                      <a:pt x="0" y="1509"/>
                      <a:pt x="11" y="2163"/>
                    </a:cubicBezTo>
                    <a:cubicBezTo>
                      <a:pt x="11" y="2205"/>
                      <a:pt x="74" y="2237"/>
                      <a:pt x="169" y="2331"/>
                    </a:cubicBezTo>
                    <a:cubicBezTo>
                      <a:pt x="243" y="1530"/>
                      <a:pt x="254" y="792"/>
                      <a:pt x="1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3518500" y="5111750"/>
                <a:ext cx="32175" cy="48300"/>
              </a:xfrm>
              <a:custGeom>
                <a:avLst/>
                <a:gdLst/>
                <a:ahLst/>
                <a:cxnLst/>
                <a:rect l="l" t="t" r="r" b="b"/>
                <a:pathLst>
                  <a:path w="1287" h="1932" extrusionOk="0">
                    <a:moveTo>
                      <a:pt x="0" y="1"/>
                    </a:moveTo>
                    <a:lnTo>
                      <a:pt x="0" y="1"/>
                    </a:lnTo>
                    <a:cubicBezTo>
                      <a:pt x="305" y="781"/>
                      <a:pt x="917" y="1667"/>
                      <a:pt x="1287" y="1931"/>
                    </a:cubicBezTo>
                    <a:cubicBezTo>
                      <a:pt x="1160" y="1552"/>
                      <a:pt x="516" y="560"/>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651375" y="4817200"/>
                <a:ext cx="40625" cy="35925"/>
              </a:xfrm>
              <a:custGeom>
                <a:avLst/>
                <a:gdLst/>
                <a:ahLst/>
                <a:cxnLst/>
                <a:rect l="l" t="t" r="r" b="b"/>
                <a:pathLst>
                  <a:path w="1625" h="1437" extrusionOk="0">
                    <a:moveTo>
                      <a:pt x="108" y="1"/>
                    </a:moveTo>
                    <a:cubicBezTo>
                      <a:pt x="84" y="1"/>
                      <a:pt x="39" y="36"/>
                      <a:pt x="11" y="55"/>
                    </a:cubicBezTo>
                    <a:cubicBezTo>
                      <a:pt x="11" y="76"/>
                      <a:pt x="1" y="97"/>
                      <a:pt x="11" y="108"/>
                    </a:cubicBezTo>
                    <a:lnTo>
                      <a:pt x="1529" y="1437"/>
                    </a:lnTo>
                    <a:cubicBezTo>
                      <a:pt x="1561" y="1416"/>
                      <a:pt x="1593" y="1405"/>
                      <a:pt x="1625" y="1395"/>
                    </a:cubicBezTo>
                    <a:cubicBezTo>
                      <a:pt x="1583" y="1299"/>
                      <a:pt x="1540" y="1205"/>
                      <a:pt x="1477" y="1131"/>
                    </a:cubicBezTo>
                    <a:cubicBezTo>
                      <a:pt x="1086" y="688"/>
                      <a:pt x="580" y="371"/>
                      <a:pt x="116" y="2"/>
                    </a:cubicBezTo>
                    <a:cubicBezTo>
                      <a:pt x="114" y="1"/>
                      <a:pt x="111" y="1"/>
                      <a:pt x="10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3266675" y="5156575"/>
                <a:ext cx="18750" cy="51200"/>
              </a:xfrm>
              <a:custGeom>
                <a:avLst/>
                <a:gdLst/>
                <a:ahLst/>
                <a:cxnLst/>
                <a:rect l="l" t="t" r="r" b="b"/>
                <a:pathLst>
                  <a:path w="750" h="2048" extrusionOk="0">
                    <a:moveTo>
                      <a:pt x="22" y="1"/>
                    </a:moveTo>
                    <a:lnTo>
                      <a:pt x="22" y="1"/>
                    </a:lnTo>
                    <a:cubicBezTo>
                      <a:pt x="1" y="338"/>
                      <a:pt x="201" y="1119"/>
                      <a:pt x="486" y="1730"/>
                    </a:cubicBezTo>
                    <a:cubicBezTo>
                      <a:pt x="537" y="1844"/>
                      <a:pt x="528" y="2047"/>
                      <a:pt x="733" y="2047"/>
                    </a:cubicBezTo>
                    <a:cubicBezTo>
                      <a:pt x="739" y="2047"/>
                      <a:pt x="744" y="2047"/>
                      <a:pt x="750" y="2047"/>
                    </a:cubicBezTo>
                    <a:cubicBezTo>
                      <a:pt x="644" y="1467"/>
                      <a:pt x="233" y="317"/>
                      <a:pt x="2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3692500" y="5253600"/>
                <a:ext cx="27450" cy="41700"/>
              </a:xfrm>
              <a:custGeom>
                <a:avLst/>
                <a:gdLst/>
                <a:ahLst/>
                <a:cxnLst/>
                <a:rect l="l" t="t" r="r" b="b"/>
                <a:pathLst>
                  <a:path w="1098" h="1668" extrusionOk="0">
                    <a:moveTo>
                      <a:pt x="85" y="1"/>
                    </a:moveTo>
                    <a:cubicBezTo>
                      <a:pt x="11" y="138"/>
                      <a:pt x="1" y="202"/>
                      <a:pt x="32" y="254"/>
                    </a:cubicBezTo>
                    <a:cubicBezTo>
                      <a:pt x="306" y="697"/>
                      <a:pt x="602" y="1140"/>
                      <a:pt x="887" y="1573"/>
                    </a:cubicBezTo>
                    <a:cubicBezTo>
                      <a:pt x="918" y="1625"/>
                      <a:pt x="992" y="1636"/>
                      <a:pt x="1055" y="1667"/>
                    </a:cubicBezTo>
                    <a:cubicBezTo>
                      <a:pt x="1066" y="1615"/>
                      <a:pt x="1098" y="1562"/>
                      <a:pt x="1077" y="1531"/>
                    </a:cubicBezTo>
                    <a:cubicBezTo>
                      <a:pt x="781" y="1077"/>
                      <a:pt x="486" y="613"/>
                      <a:pt x="191" y="160"/>
                    </a:cubicBezTo>
                    <a:cubicBezTo>
                      <a:pt x="148" y="106"/>
                      <a:pt x="116" y="54"/>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3416175" y="5136550"/>
                <a:ext cx="24825" cy="37725"/>
              </a:xfrm>
              <a:custGeom>
                <a:avLst/>
                <a:gdLst/>
                <a:ahLst/>
                <a:cxnLst/>
                <a:rect l="l" t="t" r="r" b="b"/>
                <a:pathLst>
                  <a:path w="993" h="1509" extrusionOk="0">
                    <a:moveTo>
                      <a:pt x="1" y="0"/>
                    </a:moveTo>
                    <a:lnTo>
                      <a:pt x="1" y="0"/>
                    </a:lnTo>
                    <a:cubicBezTo>
                      <a:pt x="11" y="63"/>
                      <a:pt x="11" y="138"/>
                      <a:pt x="43" y="180"/>
                    </a:cubicBezTo>
                    <a:cubicBezTo>
                      <a:pt x="306" y="612"/>
                      <a:pt x="570" y="1034"/>
                      <a:pt x="845" y="1467"/>
                    </a:cubicBezTo>
                    <a:cubicBezTo>
                      <a:pt x="866" y="1488"/>
                      <a:pt x="918" y="1498"/>
                      <a:pt x="960" y="1509"/>
                    </a:cubicBezTo>
                    <a:cubicBezTo>
                      <a:pt x="971" y="1467"/>
                      <a:pt x="992" y="1413"/>
                      <a:pt x="981" y="1382"/>
                    </a:cubicBezTo>
                    <a:cubicBezTo>
                      <a:pt x="707" y="928"/>
                      <a:pt x="433" y="485"/>
                      <a:pt x="149" y="42"/>
                    </a:cubicBezTo>
                    <a:cubicBezTo>
                      <a:pt x="138" y="11"/>
                      <a:pt x="74" y="11"/>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3590975" y="5328775"/>
                <a:ext cx="26400" cy="34025"/>
              </a:xfrm>
              <a:custGeom>
                <a:avLst/>
                <a:gdLst/>
                <a:ahLst/>
                <a:cxnLst/>
                <a:rect l="l" t="t" r="r" b="b"/>
                <a:pathLst>
                  <a:path w="1056" h="1361" extrusionOk="0">
                    <a:moveTo>
                      <a:pt x="1" y="0"/>
                    </a:moveTo>
                    <a:lnTo>
                      <a:pt x="1" y="0"/>
                    </a:lnTo>
                    <a:cubicBezTo>
                      <a:pt x="360" y="749"/>
                      <a:pt x="729" y="1213"/>
                      <a:pt x="1056" y="1360"/>
                    </a:cubicBezTo>
                    <a:cubicBezTo>
                      <a:pt x="877" y="928"/>
                      <a:pt x="549" y="495"/>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3407225" y="5148175"/>
                <a:ext cx="17425" cy="35325"/>
              </a:xfrm>
              <a:custGeom>
                <a:avLst/>
                <a:gdLst/>
                <a:ahLst/>
                <a:cxnLst/>
                <a:rect l="l" t="t" r="r" b="b"/>
                <a:pathLst>
                  <a:path w="697" h="1413" extrusionOk="0">
                    <a:moveTo>
                      <a:pt x="93" y="1"/>
                    </a:moveTo>
                    <a:cubicBezTo>
                      <a:pt x="70" y="1"/>
                      <a:pt x="35" y="10"/>
                      <a:pt x="0" y="10"/>
                    </a:cubicBezTo>
                    <a:cubicBezTo>
                      <a:pt x="10" y="84"/>
                      <a:pt x="10" y="147"/>
                      <a:pt x="32" y="200"/>
                    </a:cubicBezTo>
                    <a:cubicBezTo>
                      <a:pt x="242" y="611"/>
                      <a:pt x="464" y="1012"/>
                      <a:pt x="675" y="1412"/>
                    </a:cubicBezTo>
                    <a:cubicBezTo>
                      <a:pt x="696" y="980"/>
                      <a:pt x="507" y="559"/>
                      <a:pt x="116" y="10"/>
                    </a:cubicBezTo>
                    <a:cubicBezTo>
                      <a:pt x="113" y="3"/>
                      <a:pt x="104" y="1"/>
                      <a:pt x="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3290675" y="5233050"/>
                <a:ext cx="18750" cy="34050"/>
              </a:xfrm>
              <a:custGeom>
                <a:avLst/>
                <a:gdLst/>
                <a:ahLst/>
                <a:cxnLst/>
                <a:rect l="l" t="t" r="r" b="b"/>
                <a:pathLst>
                  <a:path w="750" h="1362" extrusionOk="0">
                    <a:moveTo>
                      <a:pt x="1" y="0"/>
                    </a:moveTo>
                    <a:cubicBezTo>
                      <a:pt x="158" y="644"/>
                      <a:pt x="348" y="992"/>
                      <a:pt x="749" y="1361"/>
                    </a:cubicBezTo>
                    <a:cubicBezTo>
                      <a:pt x="633" y="855"/>
                      <a:pt x="359" y="485"/>
                      <a:pt x="158" y="85"/>
                    </a:cubicBezTo>
                    <a:cubicBezTo>
                      <a:pt x="137" y="42"/>
                      <a:pt x="74" y="32"/>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3581500" y="5340100"/>
                <a:ext cx="20325" cy="28250"/>
              </a:xfrm>
              <a:custGeom>
                <a:avLst/>
                <a:gdLst/>
                <a:ahLst/>
                <a:cxnLst/>
                <a:rect l="l" t="t" r="r" b="b"/>
                <a:pathLst>
                  <a:path w="813" h="1130" extrusionOk="0">
                    <a:moveTo>
                      <a:pt x="42" y="0"/>
                    </a:moveTo>
                    <a:cubicBezTo>
                      <a:pt x="0" y="169"/>
                      <a:pt x="106" y="296"/>
                      <a:pt x="180" y="422"/>
                    </a:cubicBezTo>
                    <a:cubicBezTo>
                      <a:pt x="328" y="654"/>
                      <a:pt x="506" y="876"/>
                      <a:pt x="675" y="1097"/>
                    </a:cubicBezTo>
                    <a:cubicBezTo>
                      <a:pt x="696" y="1129"/>
                      <a:pt x="749" y="1118"/>
                      <a:pt x="813" y="1129"/>
                    </a:cubicBezTo>
                    <a:cubicBezTo>
                      <a:pt x="802" y="1055"/>
                      <a:pt x="802" y="992"/>
                      <a:pt x="771" y="939"/>
                    </a:cubicBezTo>
                    <a:cubicBezTo>
                      <a:pt x="570" y="633"/>
                      <a:pt x="370" y="328"/>
                      <a:pt x="159" y="21"/>
                    </a:cubicBezTo>
                    <a:cubicBezTo>
                      <a:pt x="148" y="0"/>
                      <a:pt x="85" y="11"/>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3192600" y="4888975"/>
                <a:ext cx="8175" cy="28225"/>
              </a:xfrm>
              <a:custGeom>
                <a:avLst/>
                <a:gdLst/>
                <a:ahLst/>
                <a:cxnLst/>
                <a:rect l="l" t="t" r="r" b="b"/>
                <a:pathLst>
                  <a:path w="327" h="1129" extrusionOk="0">
                    <a:moveTo>
                      <a:pt x="317" y="0"/>
                    </a:moveTo>
                    <a:lnTo>
                      <a:pt x="317" y="0"/>
                    </a:lnTo>
                    <a:cubicBezTo>
                      <a:pt x="42" y="401"/>
                      <a:pt x="0" y="591"/>
                      <a:pt x="85" y="1128"/>
                    </a:cubicBezTo>
                    <a:cubicBezTo>
                      <a:pt x="232" y="791"/>
                      <a:pt x="327" y="443"/>
                      <a:pt x="31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3232150" y="4845975"/>
                <a:ext cx="8975" cy="28150"/>
              </a:xfrm>
              <a:custGeom>
                <a:avLst/>
                <a:gdLst/>
                <a:ahLst/>
                <a:cxnLst/>
                <a:rect l="l" t="t" r="r" b="b"/>
                <a:pathLst>
                  <a:path w="359" h="1126" extrusionOk="0">
                    <a:moveTo>
                      <a:pt x="95" y="1"/>
                    </a:moveTo>
                    <a:cubicBezTo>
                      <a:pt x="0" y="391"/>
                      <a:pt x="74" y="687"/>
                      <a:pt x="64" y="992"/>
                    </a:cubicBezTo>
                    <a:cubicBezTo>
                      <a:pt x="64" y="1035"/>
                      <a:pt x="77" y="1126"/>
                      <a:pt x="172" y="1126"/>
                    </a:cubicBezTo>
                    <a:cubicBezTo>
                      <a:pt x="194" y="1126"/>
                      <a:pt x="221" y="1121"/>
                      <a:pt x="253" y="1108"/>
                    </a:cubicBezTo>
                    <a:cubicBezTo>
                      <a:pt x="179" y="781"/>
                      <a:pt x="359" y="423"/>
                      <a:pt x="9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3727300" y="4891600"/>
                <a:ext cx="12425" cy="14800"/>
              </a:xfrm>
              <a:custGeom>
                <a:avLst/>
                <a:gdLst/>
                <a:ahLst/>
                <a:cxnLst/>
                <a:rect l="l" t="t" r="r" b="b"/>
                <a:pathLst>
                  <a:path w="497" h="592" extrusionOk="0">
                    <a:moveTo>
                      <a:pt x="1" y="1"/>
                    </a:moveTo>
                    <a:lnTo>
                      <a:pt x="1" y="1"/>
                    </a:lnTo>
                    <a:cubicBezTo>
                      <a:pt x="138" y="412"/>
                      <a:pt x="138" y="412"/>
                      <a:pt x="496" y="591"/>
                    </a:cubicBezTo>
                    <a:cubicBezTo>
                      <a:pt x="391" y="369"/>
                      <a:pt x="317" y="127"/>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3234500" y="4960400"/>
                <a:ext cx="5575" cy="20350"/>
              </a:xfrm>
              <a:custGeom>
                <a:avLst/>
                <a:gdLst/>
                <a:ahLst/>
                <a:cxnLst/>
                <a:rect l="l" t="t" r="r" b="b"/>
                <a:pathLst>
                  <a:path w="223" h="814" extrusionOk="0">
                    <a:moveTo>
                      <a:pt x="1" y="1"/>
                    </a:moveTo>
                    <a:lnTo>
                      <a:pt x="1" y="1"/>
                    </a:lnTo>
                    <a:cubicBezTo>
                      <a:pt x="33" y="149"/>
                      <a:pt x="54" y="296"/>
                      <a:pt x="85" y="444"/>
                    </a:cubicBezTo>
                    <a:cubicBezTo>
                      <a:pt x="117" y="570"/>
                      <a:pt x="159" y="687"/>
                      <a:pt x="191" y="813"/>
                    </a:cubicBezTo>
                    <a:cubicBezTo>
                      <a:pt x="223" y="518"/>
                      <a:pt x="191" y="244"/>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3808525" y="5251500"/>
                <a:ext cx="1075" cy="1600"/>
              </a:xfrm>
              <a:custGeom>
                <a:avLst/>
                <a:gdLst/>
                <a:ahLst/>
                <a:cxnLst/>
                <a:rect l="l" t="t" r="r" b="b"/>
                <a:pathLst>
                  <a:path w="43" h="64" extrusionOk="0">
                    <a:moveTo>
                      <a:pt x="43" y="1"/>
                    </a:moveTo>
                    <a:cubicBezTo>
                      <a:pt x="32" y="11"/>
                      <a:pt x="10" y="11"/>
                      <a:pt x="0" y="22"/>
                    </a:cubicBezTo>
                    <a:cubicBezTo>
                      <a:pt x="10" y="33"/>
                      <a:pt x="10" y="54"/>
                      <a:pt x="21" y="64"/>
                    </a:cubicBezTo>
                    <a:cubicBezTo>
                      <a:pt x="32" y="43"/>
                      <a:pt x="32" y="22"/>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3651100" y="4638075"/>
                <a:ext cx="235225" cy="20250"/>
              </a:xfrm>
              <a:custGeom>
                <a:avLst/>
                <a:gdLst/>
                <a:ahLst/>
                <a:cxnLst/>
                <a:rect l="l" t="t" r="r" b="b"/>
                <a:pathLst>
                  <a:path w="9409" h="810" extrusionOk="0">
                    <a:moveTo>
                      <a:pt x="2745" y="0"/>
                    </a:moveTo>
                    <a:cubicBezTo>
                      <a:pt x="1868" y="0"/>
                      <a:pt x="1000" y="100"/>
                      <a:pt x="148" y="322"/>
                    </a:cubicBezTo>
                    <a:cubicBezTo>
                      <a:pt x="64" y="343"/>
                      <a:pt x="1" y="407"/>
                      <a:pt x="96" y="523"/>
                    </a:cubicBezTo>
                    <a:cubicBezTo>
                      <a:pt x="718" y="312"/>
                      <a:pt x="1372" y="270"/>
                      <a:pt x="2037" y="270"/>
                    </a:cubicBezTo>
                    <a:cubicBezTo>
                      <a:pt x="2205" y="267"/>
                      <a:pt x="2373" y="266"/>
                      <a:pt x="2541" y="266"/>
                    </a:cubicBezTo>
                    <a:cubicBezTo>
                      <a:pt x="3079" y="266"/>
                      <a:pt x="3618" y="280"/>
                      <a:pt x="4156" y="312"/>
                    </a:cubicBezTo>
                    <a:cubicBezTo>
                      <a:pt x="5865" y="407"/>
                      <a:pt x="7573" y="481"/>
                      <a:pt x="9250" y="807"/>
                    </a:cubicBezTo>
                    <a:cubicBezTo>
                      <a:pt x="9254" y="809"/>
                      <a:pt x="9257" y="809"/>
                      <a:pt x="9261" y="809"/>
                    </a:cubicBezTo>
                    <a:cubicBezTo>
                      <a:pt x="9291" y="809"/>
                      <a:pt x="9333" y="773"/>
                      <a:pt x="9408" y="744"/>
                    </a:cubicBezTo>
                    <a:cubicBezTo>
                      <a:pt x="9324" y="681"/>
                      <a:pt x="9261" y="618"/>
                      <a:pt x="9187" y="607"/>
                    </a:cubicBezTo>
                    <a:cubicBezTo>
                      <a:pt x="8807" y="523"/>
                      <a:pt x="8417" y="428"/>
                      <a:pt x="8016" y="375"/>
                    </a:cubicBezTo>
                    <a:cubicBezTo>
                      <a:pt x="6392" y="164"/>
                      <a:pt x="4758" y="48"/>
                      <a:pt x="3112" y="6"/>
                    </a:cubicBezTo>
                    <a:cubicBezTo>
                      <a:pt x="2990" y="2"/>
                      <a:pt x="2867" y="0"/>
                      <a:pt x="2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3793475" y="4847825"/>
                <a:ext cx="197250" cy="12950"/>
              </a:xfrm>
              <a:custGeom>
                <a:avLst/>
                <a:gdLst/>
                <a:ahLst/>
                <a:cxnLst/>
                <a:rect l="l" t="t" r="r" b="b"/>
                <a:pathLst>
                  <a:path w="7890" h="518" extrusionOk="0">
                    <a:moveTo>
                      <a:pt x="233" y="1"/>
                    </a:moveTo>
                    <a:cubicBezTo>
                      <a:pt x="138" y="1"/>
                      <a:pt x="1" y="11"/>
                      <a:pt x="75" y="201"/>
                    </a:cubicBezTo>
                    <a:cubicBezTo>
                      <a:pt x="2670" y="296"/>
                      <a:pt x="5274" y="486"/>
                      <a:pt x="7890" y="517"/>
                    </a:cubicBezTo>
                    <a:cubicBezTo>
                      <a:pt x="7732" y="338"/>
                      <a:pt x="7531" y="349"/>
                      <a:pt x="7341" y="338"/>
                    </a:cubicBezTo>
                    <a:cubicBezTo>
                      <a:pt x="5506" y="243"/>
                      <a:pt x="3661" y="138"/>
                      <a:pt x="1826" y="43"/>
                    </a:cubicBezTo>
                    <a:cubicBezTo>
                      <a:pt x="1298" y="22"/>
                      <a:pt x="771" y="11"/>
                      <a:pt x="23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3761850" y="4778225"/>
                <a:ext cx="89950" cy="7300"/>
              </a:xfrm>
              <a:custGeom>
                <a:avLst/>
                <a:gdLst/>
                <a:ahLst/>
                <a:cxnLst/>
                <a:rect l="l" t="t" r="r" b="b"/>
                <a:pathLst>
                  <a:path w="3598" h="292" extrusionOk="0">
                    <a:moveTo>
                      <a:pt x="591" y="1"/>
                    </a:moveTo>
                    <a:cubicBezTo>
                      <a:pt x="401" y="1"/>
                      <a:pt x="201" y="43"/>
                      <a:pt x="11" y="64"/>
                    </a:cubicBezTo>
                    <a:cubicBezTo>
                      <a:pt x="11" y="85"/>
                      <a:pt x="11" y="116"/>
                      <a:pt x="0" y="137"/>
                    </a:cubicBezTo>
                    <a:cubicBezTo>
                      <a:pt x="97" y="167"/>
                      <a:pt x="195" y="223"/>
                      <a:pt x="284" y="223"/>
                    </a:cubicBezTo>
                    <a:cubicBezTo>
                      <a:pt x="291" y="223"/>
                      <a:pt x="299" y="222"/>
                      <a:pt x="306" y="222"/>
                    </a:cubicBezTo>
                    <a:cubicBezTo>
                      <a:pt x="444" y="215"/>
                      <a:pt x="581" y="212"/>
                      <a:pt x="718" y="212"/>
                    </a:cubicBezTo>
                    <a:cubicBezTo>
                      <a:pt x="1451" y="212"/>
                      <a:pt x="2184" y="291"/>
                      <a:pt x="2917" y="291"/>
                    </a:cubicBezTo>
                    <a:cubicBezTo>
                      <a:pt x="3144" y="291"/>
                      <a:pt x="3370" y="283"/>
                      <a:pt x="3597" y="264"/>
                    </a:cubicBezTo>
                    <a:cubicBezTo>
                      <a:pt x="3597" y="264"/>
                      <a:pt x="3586" y="233"/>
                      <a:pt x="3586" y="169"/>
                    </a:cubicBezTo>
                    <a:cubicBezTo>
                      <a:pt x="2595" y="11"/>
                      <a:pt x="1593" y="32"/>
                      <a:pt x="5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3814050" y="4865175"/>
                <a:ext cx="91250" cy="9325"/>
              </a:xfrm>
              <a:custGeom>
                <a:avLst/>
                <a:gdLst/>
                <a:ahLst/>
                <a:cxnLst/>
                <a:rect l="l" t="t" r="r" b="b"/>
                <a:pathLst>
                  <a:path w="3650" h="373" extrusionOk="0">
                    <a:moveTo>
                      <a:pt x="239" y="1"/>
                    </a:moveTo>
                    <a:cubicBezTo>
                      <a:pt x="166" y="1"/>
                      <a:pt x="91" y="27"/>
                      <a:pt x="0" y="45"/>
                    </a:cubicBezTo>
                    <a:cubicBezTo>
                      <a:pt x="201" y="245"/>
                      <a:pt x="443" y="203"/>
                      <a:pt x="654" y="224"/>
                    </a:cubicBezTo>
                    <a:cubicBezTo>
                      <a:pt x="1676" y="323"/>
                      <a:pt x="2422" y="373"/>
                      <a:pt x="2943" y="373"/>
                    </a:cubicBezTo>
                    <a:cubicBezTo>
                      <a:pt x="3256" y="373"/>
                      <a:pt x="3488" y="355"/>
                      <a:pt x="3650" y="319"/>
                    </a:cubicBezTo>
                    <a:cubicBezTo>
                      <a:pt x="3628" y="287"/>
                      <a:pt x="3597" y="235"/>
                      <a:pt x="3565" y="235"/>
                    </a:cubicBezTo>
                    <a:cubicBezTo>
                      <a:pt x="2468" y="151"/>
                      <a:pt x="1371" y="76"/>
                      <a:pt x="275" y="3"/>
                    </a:cubicBezTo>
                    <a:cubicBezTo>
                      <a:pt x="263" y="1"/>
                      <a:pt x="251"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3720700" y="4592375"/>
                <a:ext cx="86275" cy="6050"/>
              </a:xfrm>
              <a:custGeom>
                <a:avLst/>
                <a:gdLst/>
                <a:ahLst/>
                <a:cxnLst/>
                <a:rect l="l" t="t" r="r" b="b"/>
                <a:pathLst>
                  <a:path w="3451" h="242" extrusionOk="0">
                    <a:moveTo>
                      <a:pt x="1601" y="0"/>
                    </a:moveTo>
                    <a:cubicBezTo>
                      <a:pt x="978" y="0"/>
                      <a:pt x="362" y="39"/>
                      <a:pt x="1" y="125"/>
                    </a:cubicBezTo>
                    <a:cubicBezTo>
                      <a:pt x="1130" y="242"/>
                      <a:pt x="2258" y="242"/>
                      <a:pt x="3397" y="242"/>
                    </a:cubicBezTo>
                    <a:cubicBezTo>
                      <a:pt x="3408" y="242"/>
                      <a:pt x="3429" y="221"/>
                      <a:pt x="3439" y="199"/>
                    </a:cubicBezTo>
                    <a:cubicBezTo>
                      <a:pt x="3450" y="189"/>
                      <a:pt x="3439" y="167"/>
                      <a:pt x="3439" y="146"/>
                    </a:cubicBezTo>
                    <a:cubicBezTo>
                      <a:pt x="3095" y="55"/>
                      <a:pt x="2343" y="0"/>
                      <a:pt x="16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3719125" y="4661675"/>
                <a:ext cx="76775" cy="7425"/>
              </a:xfrm>
              <a:custGeom>
                <a:avLst/>
                <a:gdLst/>
                <a:ahLst/>
                <a:cxnLst/>
                <a:rect l="l" t="t" r="r" b="b"/>
                <a:pathLst>
                  <a:path w="3071" h="297" extrusionOk="0">
                    <a:moveTo>
                      <a:pt x="117" y="1"/>
                    </a:moveTo>
                    <a:cubicBezTo>
                      <a:pt x="96" y="1"/>
                      <a:pt x="64" y="53"/>
                      <a:pt x="1" y="127"/>
                    </a:cubicBezTo>
                    <a:cubicBezTo>
                      <a:pt x="940" y="296"/>
                      <a:pt x="1857" y="191"/>
                      <a:pt x="2764" y="264"/>
                    </a:cubicBezTo>
                    <a:cubicBezTo>
                      <a:pt x="2776" y="265"/>
                      <a:pt x="2787" y="266"/>
                      <a:pt x="2799" y="266"/>
                    </a:cubicBezTo>
                    <a:cubicBezTo>
                      <a:pt x="2893" y="266"/>
                      <a:pt x="2985" y="231"/>
                      <a:pt x="3070" y="212"/>
                    </a:cubicBezTo>
                    <a:cubicBezTo>
                      <a:pt x="3070" y="170"/>
                      <a:pt x="3059" y="116"/>
                      <a:pt x="3049" y="64"/>
                    </a:cubicBezTo>
                    <a:cubicBezTo>
                      <a:pt x="2079" y="11"/>
                      <a:pt x="1097" y="1"/>
                      <a:pt x="1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3621575" y="4601825"/>
                <a:ext cx="65675" cy="12500"/>
              </a:xfrm>
              <a:custGeom>
                <a:avLst/>
                <a:gdLst/>
                <a:ahLst/>
                <a:cxnLst/>
                <a:rect l="l" t="t" r="r" b="b"/>
                <a:pathLst>
                  <a:path w="2627" h="500" extrusionOk="0">
                    <a:moveTo>
                      <a:pt x="2447" y="0"/>
                    </a:moveTo>
                    <a:cubicBezTo>
                      <a:pt x="1878" y="64"/>
                      <a:pt x="1308" y="117"/>
                      <a:pt x="739" y="180"/>
                    </a:cubicBezTo>
                    <a:cubicBezTo>
                      <a:pt x="560" y="201"/>
                      <a:pt x="391" y="243"/>
                      <a:pt x="222" y="286"/>
                    </a:cubicBezTo>
                    <a:cubicBezTo>
                      <a:pt x="169" y="296"/>
                      <a:pt x="138" y="359"/>
                      <a:pt x="0" y="475"/>
                    </a:cubicBezTo>
                    <a:cubicBezTo>
                      <a:pt x="155" y="484"/>
                      <a:pt x="226" y="499"/>
                      <a:pt x="281" y="499"/>
                    </a:cubicBezTo>
                    <a:cubicBezTo>
                      <a:pt x="293" y="499"/>
                      <a:pt x="305" y="498"/>
                      <a:pt x="317" y="496"/>
                    </a:cubicBezTo>
                    <a:cubicBezTo>
                      <a:pt x="866" y="423"/>
                      <a:pt x="1399" y="262"/>
                      <a:pt x="1957" y="262"/>
                    </a:cubicBezTo>
                    <a:cubicBezTo>
                      <a:pt x="2043" y="262"/>
                      <a:pt x="2129" y="266"/>
                      <a:pt x="2215" y="275"/>
                    </a:cubicBezTo>
                    <a:cubicBezTo>
                      <a:pt x="2300" y="275"/>
                      <a:pt x="2384" y="243"/>
                      <a:pt x="2479" y="222"/>
                    </a:cubicBezTo>
                    <a:cubicBezTo>
                      <a:pt x="2574" y="201"/>
                      <a:pt x="2627" y="148"/>
                      <a:pt x="2574" y="43"/>
                    </a:cubicBezTo>
                    <a:cubicBezTo>
                      <a:pt x="2532" y="32"/>
                      <a:pt x="2489" y="0"/>
                      <a:pt x="244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3944825" y="4689325"/>
                <a:ext cx="60675" cy="13525"/>
              </a:xfrm>
              <a:custGeom>
                <a:avLst/>
                <a:gdLst/>
                <a:ahLst/>
                <a:cxnLst/>
                <a:rect l="l" t="t" r="r" b="b"/>
                <a:pathLst>
                  <a:path w="2427" h="541" extrusionOk="0">
                    <a:moveTo>
                      <a:pt x="176" y="1"/>
                    </a:moveTo>
                    <a:cubicBezTo>
                      <a:pt x="111" y="1"/>
                      <a:pt x="48" y="25"/>
                      <a:pt x="1" y="139"/>
                    </a:cubicBezTo>
                    <a:cubicBezTo>
                      <a:pt x="813" y="276"/>
                      <a:pt x="1625" y="403"/>
                      <a:pt x="2426" y="540"/>
                    </a:cubicBezTo>
                    <a:cubicBezTo>
                      <a:pt x="1962" y="224"/>
                      <a:pt x="1214" y="65"/>
                      <a:pt x="286" y="13"/>
                    </a:cubicBezTo>
                    <a:cubicBezTo>
                      <a:pt x="251" y="9"/>
                      <a:pt x="213" y="1"/>
                      <a:pt x="1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3771600" y="4795175"/>
                <a:ext cx="59100" cy="6075"/>
              </a:xfrm>
              <a:custGeom>
                <a:avLst/>
                <a:gdLst/>
                <a:ahLst/>
                <a:cxnLst/>
                <a:rect l="l" t="t" r="r" b="b"/>
                <a:pathLst>
                  <a:path w="2364" h="243" extrusionOk="0">
                    <a:moveTo>
                      <a:pt x="870" y="1"/>
                    </a:moveTo>
                    <a:cubicBezTo>
                      <a:pt x="461" y="1"/>
                      <a:pt x="325" y="50"/>
                      <a:pt x="1" y="166"/>
                    </a:cubicBezTo>
                    <a:cubicBezTo>
                      <a:pt x="509" y="219"/>
                      <a:pt x="988" y="243"/>
                      <a:pt x="1457" y="243"/>
                    </a:cubicBezTo>
                    <a:cubicBezTo>
                      <a:pt x="1737" y="243"/>
                      <a:pt x="2013" y="234"/>
                      <a:pt x="2289" y="219"/>
                    </a:cubicBezTo>
                    <a:cubicBezTo>
                      <a:pt x="2310" y="219"/>
                      <a:pt x="2321" y="155"/>
                      <a:pt x="2363" y="71"/>
                    </a:cubicBezTo>
                    <a:cubicBezTo>
                      <a:pt x="1605" y="27"/>
                      <a:pt x="1166" y="1"/>
                      <a:pt x="8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3835950" y="4884175"/>
                <a:ext cx="46425" cy="6700"/>
              </a:xfrm>
              <a:custGeom>
                <a:avLst/>
                <a:gdLst/>
                <a:ahLst/>
                <a:cxnLst/>
                <a:rect l="l" t="t" r="r" b="b"/>
                <a:pathLst>
                  <a:path w="1857" h="268" extrusionOk="0">
                    <a:moveTo>
                      <a:pt x="323" y="1"/>
                    </a:moveTo>
                    <a:cubicBezTo>
                      <a:pt x="222" y="1"/>
                      <a:pt x="114" y="26"/>
                      <a:pt x="0" y="129"/>
                    </a:cubicBezTo>
                    <a:cubicBezTo>
                      <a:pt x="529" y="231"/>
                      <a:pt x="1009" y="268"/>
                      <a:pt x="1490" y="268"/>
                    </a:cubicBezTo>
                    <a:cubicBezTo>
                      <a:pt x="1556" y="268"/>
                      <a:pt x="1622" y="267"/>
                      <a:pt x="1688" y="266"/>
                    </a:cubicBezTo>
                    <a:cubicBezTo>
                      <a:pt x="1730" y="266"/>
                      <a:pt x="1772" y="202"/>
                      <a:pt x="1856" y="139"/>
                    </a:cubicBezTo>
                    <a:cubicBezTo>
                      <a:pt x="1635" y="23"/>
                      <a:pt x="1435" y="66"/>
                      <a:pt x="1245" y="45"/>
                    </a:cubicBezTo>
                    <a:cubicBezTo>
                      <a:pt x="1034" y="23"/>
                      <a:pt x="812" y="23"/>
                      <a:pt x="591" y="23"/>
                    </a:cubicBezTo>
                    <a:cubicBezTo>
                      <a:pt x="509" y="23"/>
                      <a:pt x="419" y="1"/>
                      <a:pt x="32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3931125" y="4703475"/>
                <a:ext cx="40625" cy="7150"/>
              </a:xfrm>
              <a:custGeom>
                <a:avLst/>
                <a:gdLst/>
                <a:ahLst/>
                <a:cxnLst/>
                <a:rect l="l" t="t" r="r" b="b"/>
                <a:pathLst>
                  <a:path w="1625" h="286" extrusionOk="0">
                    <a:moveTo>
                      <a:pt x="525" y="0"/>
                    </a:moveTo>
                    <a:cubicBezTo>
                      <a:pt x="342" y="0"/>
                      <a:pt x="166" y="19"/>
                      <a:pt x="0" y="59"/>
                    </a:cubicBezTo>
                    <a:cubicBezTo>
                      <a:pt x="295" y="216"/>
                      <a:pt x="581" y="206"/>
                      <a:pt x="865" y="237"/>
                    </a:cubicBezTo>
                    <a:cubicBezTo>
                      <a:pt x="1090" y="269"/>
                      <a:pt x="1218" y="285"/>
                      <a:pt x="1310" y="285"/>
                    </a:cubicBezTo>
                    <a:cubicBezTo>
                      <a:pt x="1434" y="285"/>
                      <a:pt x="1491" y="256"/>
                      <a:pt x="1624" y="195"/>
                    </a:cubicBezTo>
                    <a:cubicBezTo>
                      <a:pt x="1256" y="70"/>
                      <a:pt x="879" y="0"/>
                      <a:pt x="5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3802450" y="4922425"/>
                <a:ext cx="34575" cy="5225"/>
              </a:xfrm>
              <a:custGeom>
                <a:avLst/>
                <a:gdLst/>
                <a:ahLst/>
                <a:cxnLst/>
                <a:rect l="l" t="t" r="r" b="b"/>
                <a:pathLst>
                  <a:path w="1383" h="209" extrusionOk="0">
                    <a:moveTo>
                      <a:pt x="691" y="0"/>
                    </a:moveTo>
                    <a:cubicBezTo>
                      <a:pt x="484" y="0"/>
                      <a:pt x="274" y="23"/>
                      <a:pt x="62" y="23"/>
                    </a:cubicBezTo>
                    <a:cubicBezTo>
                      <a:pt x="42" y="23"/>
                      <a:pt x="21" y="23"/>
                      <a:pt x="0" y="22"/>
                    </a:cubicBezTo>
                    <a:lnTo>
                      <a:pt x="0" y="22"/>
                    </a:lnTo>
                    <a:cubicBezTo>
                      <a:pt x="259" y="164"/>
                      <a:pt x="525" y="209"/>
                      <a:pt x="796" y="209"/>
                    </a:cubicBezTo>
                    <a:cubicBezTo>
                      <a:pt x="989" y="209"/>
                      <a:pt x="1185" y="186"/>
                      <a:pt x="1382" y="160"/>
                    </a:cubicBezTo>
                    <a:cubicBezTo>
                      <a:pt x="1161" y="30"/>
                      <a:pt x="929" y="0"/>
                      <a:pt x="69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3786375" y="4809750"/>
                <a:ext cx="30075" cy="5200"/>
              </a:xfrm>
              <a:custGeom>
                <a:avLst/>
                <a:gdLst/>
                <a:ahLst/>
                <a:cxnLst/>
                <a:rect l="l" t="t" r="r" b="b"/>
                <a:pathLst>
                  <a:path w="1203" h="208" extrusionOk="0">
                    <a:moveTo>
                      <a:pt x="738" y="0"/>
                    </a:moveTo>
                    <a:cubicBezTo>
                      <a:pt x="492" y="0"/>
                      <a:pt x="246" y="5"/>
                      <a:pt x="0" y="5"/>
                    </a:cubicBezTo>
                    <a:cubicBezTo>
                      <a:pt x="285" y="145"/>
                      <a:pt x="514" y="207"/>
                      <a:pt x="714" y="207"/>
                    </a:cubicBezTo>
                    <a:cubicBezTo>
                      <a:pt x="892" y="207"/>
                      <a:pt x="1049" y="158"/>
                      <a:pt x="1203" y="68"/>
                    </a:cubicBezTo>
                    <a:cubicBezTo>
                      <a:pt x="1171" y="47"/>
                      <a:pt x="1139" y="5"/>
                      <a:pt x="1107" y="5"/>
                    </a:cubicBezTo>
                    <a:cubicBezTo>
                      <a:pt x="985" y="2"/>
                      <a:pt x="862" y="0"/>
                      <a:pt x="73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3965675" y="4622650"/>
                <a:ext cx="27175" cy="11400"/>
              </a:xfrm>
              <a:custGeom>
                <a:avLst/>
                <a:gdLst/>
                <a:ahLst/>
                <a:cxnLst/>
                <a:rect l="l" t="t" r="r" b="b"/>
                <a:pathLst>
                  <a:path w="1087" h="456" extrusionOk="0">
                    <a:moveTo>
                      <a:pt x="0" y="1"/>
                    </a:moveTo>
                    <a:lnTo>
                      <a:pt x="0" y="1"/>
                    </a:lnTo>
                    <a:cubicBezTo>
                      <a:pt x="470" y="357"/>
                      <a:pt x="653" y="456"/>
                      <a:pt x="909" y="456"/>
                    </a:cubicBezTo>
                    <a:cubicBezTo>
                      <a:pt x="963" y="456"/>
                      <a:pt x="1021" y="451"/>
                      <a:pt x="1086" y="444"/>
                    </a:cubicBezTo>
                    <a:cubicBezTo>
                      <a:pt x="760" y="170"/>
                      <a:pt x="380" y="74"/>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3144075" y="5240175"/>
                <a:ext cx="26650" cy="79125"/>
              </a:xfrm>
              <a:custGeom>
                <a:avLst/>
                <a:gdLst/>
                <a:ahLst/>
                <a:cxnLst/>
                <a:rect l="l" t="t" r="r" b="b"/>
                <a:pathLst>
                  <a:path w="1066" h="3165" extrusionOk="0">
                    <a:moveTo>
                      <a:pt x="939" y="0"/>
                    </a:moveTo>
                    <a:cubicBezTo>
                      <a:pt x="791" y="591"/>
                      <a:pt x="686" y="1107"/>
                      <a:pt x="538" y="1614"/>
                    </a:cubicBezTo>
                    <a:cubicBezTo>
                      <a:pt x="380" y="2120"/>
                      <a:pt x="180" y="2605"/>
                      <a:pt x="1" y="3101"/>
                    </a:cubicBezTo>
                    <a:cubicBezTo>
                      <a:pt x="32" y="3122"/>
                      <a:pt x="64" y="3143"/>
                      <a:pt x="85" y="3164"/>
                    </a:cubicBezTo>
                    <a:cubicBezTo>
                      <a:pt x="148" y="3090"/>
                      <a:pt x="233" y="3017"/>
                      <a:pt x="275" y="2921"/>
                    </a:cubicBezTo>
                    <a:cubicBezTo>
                      <a:pt x="718" y="2068"/>
                      <a:pt x="960" y="1150"/>
                      <a:pt x="1066" y="200"/>
                    </a:cubicBezTo>
                    <a:cubicBezTo>
                      <a:pt x="1066" y="158"/>
                      <a:pt x="1013" y="116"/>
                      <a:pt x="93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3032000" y="5310550"/>
                <a:ext cx="13750" cy="78350"/>
              </a:xfrm>
              <a:custGeom>
                <a:avLst/>
                <a:gdLst/>
                <a:ahLst/>
                <a:cxnLst/>
                <a:rect l="l" t="t" r="r" b="b"/>
                <a:pathLst>
                  <a:path w="550" h="3134" extrusionOk="0">
                    <a:moveTo>
                      <a:pt x="434" y="1"/>
                    </a:moveTo>
                    <a:cubicBezTo>
                      <a:pt x="191" y="645"/>
                      <a:pt x="1" y="2216"/>
                      <a:pt x="64" y="2923"/>
                    </a:cubicBezTo>
                    <a:cubicBezTo>
                      <a:pt x="64" y="2996"/>
                      <a:pt x="128" y="3070"/>
                      <a:pt x="160" y="3134"/>
                    </a:cubicBezTo>
                    <a:cubicBezTo>
                      <a:pt x="191" y="3134"/>
                      <a:pt x="233" y="3123"/>
                      <a:pt x="265" y="3113"/>
                    </a:cubicBezTo>
                    <a:cubicBezTo>
                      <a:pt x="275" y="2849"/>
                      <a:pt x="275" y="2585"/>
                      <a:pt x="286" y="2321"/>
                    </a:cubicBezTo>
                    <a:cubicBezTo>
                      <a:pt x="307" y="2079"/>
                      <a:pt x="317" y="1826"/>
                      <a:pt x="338" y="1583"/>
                    </a:cubicBezTo>
                    <a:cubicBezTo>
                      <a:pt x="360" y="1320"/>
                      <a:pt x="413" y="1056"/>
                      <a:pt x="444" y="792"/>
                    </a:cubicBezTo>
                    <a:cubicBezTo>
                      <a:pt x="465" y="549"/>
                      <a:pt x="549" y="296"/>
                      <a:pt x="4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3017775" y="5149200"/>
                <a:ext cx="20050" cy="73325"/>
              </a:xfrm>
              <a:custGeom>
                <a:avLst/>
                <a:gdLst/>
                <a:ahLst/>
                <a:cxnLst/>
                <a:rect l="l" t="t" r="r" b="b"/>
                <a:pathLst>
                  <a:path w="802" h="2933" extrusionOk="0">
                    <a:moveTo>
                      <a:pt x="750" y="0"/>
                    </a:moveTo>
                    <a:cubicBezTo>
                      <a:pt x="697" y="75"/>
                      <a:pt x="633" y="117"/>
                      <a:pt x="623" y="169"/>
                    </a:cubicBezTo>
                    <a:cubicBezTo>
                      <a:pt x="412" y="1055"/>
                      <a:pt x="211" y="1941"/>
                      <a:pt x="0" y="2827"/>
                    </a:cubicBezTo>
                    <a:cubicBezTo>
                      <a:pt x="0" y="2859"/>
                      <a:pt x="43" y="2901"/>
                      <a:pt x="54" y="2932"/>
                    </a:cubicBezTo>
                    <a:cubicBezTo>
                      <a:pt x="96" y="2911"/>
                      <a:pt x="148" y="2901"/>
                      <a:pt x="159" y="2869"/>
                    </a:cubicBezTo>
                    <a:cubicBezTo>
                      <a:pt x="370" y="1994"/>
                      <a:pt x="581" y="1108"/>
                      <a:pt x="792" y="222"/>
                    </a:cubicBezTo>
                    <a:cubicBezTo>
                      <a:pt x="802" y="169"/>
                      <a:pt x="771" y="106"/>
                      <a:pt x="75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3143550" y="5133125"/>
                <a:ext cx="16375" cy="78600"/>
              </a:xfrm>
              <a:custGeom>
                <a:avLst/>
                <a:gdLst/>
                <a:ahLst/>
                <a:cxnLst/>
                <a:rect l="l" t="t" r="r" b="b"/>
                <a:pathLst>
                  <a:path w="655" h="3144" extrusionOk="0">
                    <a:moveTo>
                      <a:pt x="559" y="0"/>
                    </a:moveTo>
                    <a:cubicBezTo>
                      <a:pt x="538" y="0"/>
                      <a:pt x="507" y="0"/>
                      <a:pt x="496" y="11"/>
                    </a:cubicBezTo>
                    <a:cubicBezTo>
                      <a:pt x="243" y="939"/>
                      <a:pt x="254" y="1909"/>
                      <a:pt x="22" y="2848"/>
                    </a:cubicBezTo>
                    <a:cubicBezTo>
                      <a:pt x="1" y="2921"/>
                      <a:pt x="22" y="3006"/>
                      <a:pt x="22" y="3143"/>
                    </a:cubicBezTo>
                    <a:cubicBezTo>
                      <a:pt x="338" y="2647"/>
                      <a:pt x="655" y="697"/>
                      <a:pt x="55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3106375" y="5309250"/>
                <a:ext cx="14250" cy="68050"/>
              </a:xfrm>
              <a:custGeom>
                <a:avLst/>
                <a:gdLst/>
                <a:ahLst/>
                <a:cxnLst/>
                <a:rect l="l" t="t" r="r" b="b"/>
                <a:pathLst>
                  <a:path w="570" h="2722" extrusionOk="0">
                    <a:moveTo>
                      <a:pt x="496" y="1"/>
                    </a:moveTo>
                    <a:cubicBezTo>
                      <a:pt x="306" y="401"/>
                      <a:pt x="169" y="1044"/>
                      <a:pt x="21" y="2310"/>
                    </a:cubicBezTo>
                    <a:cubicBezTo>
                      <a:pt x="0" y="2437"/>
                      <a:pt x="21" y="2553"/>
                      <a:pt x="21" y="2722"/>
                    </a:cubicBezTo>
                    <a:cubicBezTo>
                      <a:pt x="106" y="2647"/>
                      <a:pt x="159" y="2626"/>
                      <a:pt x="159" y="2595"/>
                    </a:cubicBezTo>
                    <a:cubicBezTo>
                      <a:pt x="295" y="1762"/>
                      <a:pt x="433" y="929"/>
                      <a:pt x="560" y="106"/>
                    </a:cubicBezTo>
                    <a:cubicBezTo>
                      <a:pt x="570" y="74"/>
                      <a:pt x="517" y="32"/>
                      <a:pt x="49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905450" y="5261000"/>
                <a:ext cx="11100" cy="46950"/>
              </a:xfrm>
              <a:custGeom>
                <a:avLst/>
                <a:gdLst/>
                <a:ahLst/>
                <a:cxnLst/>
                <a:rect l="l" t="t" r="r" b="b"/>
                <a:pathLst>
                  <a:path w="444" h="1878" extrusionOk="0">
                    <a:moveTo>
                      <a:pt x="401" y="0"/>
                    </a:moveTo>
                    <a:cubicBezTo>
                      <a:pt x="159" y="412"/>
                      <a:pt x="1" y="1287"/>
                      <a:pt x="54" y="1878"/>
                    </a:cubicBezTo>
                    <a:cubicBezTo>
                      <a:pt x="64" y="1878"/>
                      <a:pt x="96" y="1878"/>
                      <a:pt x="106" y="1867"/>
                    </a:cubicBezTo>
                    <a:cubicBezTo>
                      <a:pt x="138" y="1835"/>
                      <a:pt x="169" y="1804"/>
                      <a:pt x="180" y="1772"/>
                    </a:cubicBezTo>
                    <a:cubicBezTo>
                      <a:pt x="265" y="1245"/>
                      <a:pt x="349" y="717"/>
                      <a:pt x="433" y="201"/>
                    </a:cubicBezTo>
                    <a:cubicBezTo>
                      <a:pt x="444" y="138"/>
                      <a:pt x="412" y="74"/>
                      <a:pt x="4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3092925" y="5319525"/>
                <a:ext cx="8725" cy="44325"/>
              </a:xfrm>
              <a:custGeom>
                <a:avLst/>
                <a:gdLst/>
                <a:ahLst/>
                <a:cxnLst/>
                <a:rect l="l" t="t" r="r" b="b"/>
                <a:pathLst>
                  <a:path w="349" h="1773" extrusionOk="0">
                    <a:moveTo>
                      <a:pt x="338" y="1"/>
                    </a:moveTo>
                    <a:lnTo>
                      <a:pt x="338" y="1"/>
                    </a:lnTo>
                    <a:cubicBezTo>
                      <a:pt x="85" y="528"/>
                      <a:pt x="22" y="1087"/>
                      <a:pt x="1" y="1657"/>
                    </a:cubicBezTo>
                    <a:cubicBezTo>
                      <a:pt x="1" y="1678"/>
                      <a:pt x="53" y="1709"/>
                      <a:pt x="148" y="1772"/>
                    </a:cubicBezTo>
                    <a:cubicBezTo>
                      <a:pt x="243" y="1172"/>
                      <a:pt x="348" y="602"/>
                      <a:pt x="3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3008025" y="5153150"/>
                <a:ext cx="11625" cy="42475"/>
              </a:xfrm>
              <a:custGeom>
                <a:avLst/>
                <a:gdLst/>
                <a:ahLst/>
                <a:cxnLst/>
                <a:rect l="l" t="t" r="r" b="b"/>
                <a:pathLst>
                  <a:path w="465" h="1699" extrusionOk="0">
                    <a:moveTo>
                      <a:pt x="422" y="1"/>
                    </a:moveTo>
                    <a:cubicBezTo>
                      <a:pt x="179" y="349"/>
                      <a:pt x="85" y="665"/>
                      <a:pt x="11" y="1351"/>
                    </a:cubicBezTo>
                    <a:cubicBezTo>
                      <a:pt x="1" y="1467"/>
                      <a:pt x="43" y="1583"/>
                      <a:pt x="64" y="1699"/>
                    </a:cubicBezTo>
                    <a:lnTo>
                      <a:pt x="148" y="1699"/>
                    </a:lnTo>
                    <a:cubicBezTo>
                      <a:pt x="254" y="1150"/>
                      <a:pt x="359" y="592"/>
                      <a:pt x="465" y="43"/>
                    </a:cubicBezTo>
                    <a:cubicBezTo>
                      <a:pt x="465" y="32"/>
                      <a:pt x="433" y="11"/>
                      <a:pt x="42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3130625" y="5145500"/>
                <a:ext cx="9800" cy="42225"/>
              </a:xfrm>
              <a:custGeom>
                <a:avLst/>
                <a:gdLst/>
                <a:ahLst/>
                <a:cxnLst/>
                <a:rect l="l" t="t" r="r" b="b"/>
                <a:pathLst>
                  <a:path w="392" h="1689" extrusionOk="0">
                    <a:moveTo>
                      <a:pt x="391" y="1"/>
                    </a:moveTo>
                    <a:lnTo>
                      <a:pt x="391" y="1"/>
                    </a:lnTo>
                    <a:cubicBezTo>
                      <a:pt x="96" y="623"/>
                      <a:pt x="0" y="1214"/>
                      <a:pt x="64" y="1688"/>
                    </a:cubicBezTo>
                    <a:cubicBezTo>
                      <a:pt x="243" y="1414"/>
                      <a:pt x="349" y="887"/>
                      <a:pt x="3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942375" y="5319000"/>
                <a:ext cx="9775" cy="42200"/>
              </a:xfrm>
              <a:custGeom>
                <a:avLst/>
                <a:gdLst/>
                <a:ahLst/>
                <a:cxnLst/>
                <a:rect l="l" t="t" r="r" b="b"/>
                <a:pathLst>
                  <a:path w="391" h="1688" extrusionOk="0">
                    <a:moveTo>
                      <a:pt x="201" y="0"/>
                    </a:moveTo>
                    <a:cubicBezTo>
                      <a:pt x="0" y="528"/>
                      <a:pt x="201" y="1034"/>
                      <a:pt x="169" y="1530"/>
                    </a:cubicBezTo>
                    <a:cubicBezTo>
                      <a:pt x="169" y="1572"/>
                      <a:pt x="232" y="1625"/>
                      <a:pt x="274" y="1688"/>
                    </a:cubicBezTo>
                    <a:cubicBezTo>
                      <a:pt x="391" y="1277"/>
                      <a:pt x="349" y="518"/>
                      <a:pt x="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3174400" y="5156575"/>
                <a:ext cx="11100" cy="38525"/>
              </a:xfrm>
              <a:custGeom>
                <a:avLst/>
                <a:gdLst/>
                <a:ahLst/>
                <a:cxnLst/>
                <a:rect l="l" t="t" r="r" b="b"/>
                <a:pathLst>
                  <a:path w="444" h="1541" extrusionOk="0">
                    <a:moveTo>
                      <a:pt x="370" y="1"/>
                    </a:moveTo>
                    <a:lnTo>
                      <a:pt x="370" y="1"/>
                    </a:lnTo>
                    <a:cubicBezTo>
                      <a:pt x="42" y="792"/>
                      <a:pt x="0" y="1151"/>
                      <a:pt x="211" y="1541"/>
                    </a:cubicBezTo>
                    <a:cubicBezTo>
                      <a:pt x="274" y="971"/>
                      <a:pt x="443" y="507"/>
                      <a:pt x="3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997475" y="5370950"/>
                <a:ext cx="7425" cy="30075"/>
              </a:xfrm>
              <a:custGeom>
                <a:avLst/>
                <a:gdLst/>
                <a:ahLst/>
                <a:cxnLst/>
                <a:rect l="l" t="t" r="r" b="b"/>
                <a:pathLst>
                  <a:path w="297" h="1203" extrusionOk="0">
                    <a:moveTo>
                      <a:pt x="296" y="1"/>
                    </a:moveTo>
                    <a:cubicBezTo>
                      <a:pt x="95" y="64"/>
                      <a:pt x="85" y="222"/>
                      <a:pt x="85" y="327"/>
                    </a:cubicBezTo>
                    <a:cubicBezTo>
                      <a:pt x="106" y="601"/>
                      <a:pt x="1" y="897"/>
                      <a:pt x="148" y="1161"/>
                    </a:cubicBezTo>
                    <a:cubicBezTo>
                      <a:pt x="159" y="1182"/>
                      <a:pt x="222" y="1182"/>
                      <a:pt x="296" y="1203"/>
                    </a:cubicBezTo>
                    <a:lnTo>
                      <a:pt x="296" y="1"/>
                    </a:ln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3017525" y="5339575"/>
                <a:ext cx="8450" cy="28250"/>
              </a:xfrm>
              <a:custGeom>
                <a:avLst/>
                <a:gdLst/>
                <a:ahLst/>
                <a:cxnLst/>
                <a:rect l="l" t="t" r="r" b="b"/>
                <a:pathLst>
                  <a:path w="338" h="1130" extrusionOk="0">
                    <a:moveTo>
                      <a:pt x="232" y="0"/>
                    </a:moveTo>
                    <a:lnTo>
                      <a:pt x="232" y="0"/>
                    </a:lnTo>
                    <a:cubicBezTo>
                      <a:pt x="21" y="517"/>
                      <a:pt x="0" y="813"/>
                      <a:pt x="169" y="1129"/>
                    </a:cubicBezTo>
                    <a:cubicBezTo>
                      <a:pt x="327" y="612"/>
                      <a:pt x="338" y="391"/>
                      <a:pt x="23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922600" y="5315300"/>
                <a:ext cx="9250" cy="19550"/>
              </a:xfrm>
              <a:custGeom>
                <a:avLst/>
                <a:gdLst/>
                <a:ahLst/>
                <a:cxnLst/>
                <a:rect l="l" t="t" r="r" b="b"/>
                <a:pathLst>
                  <a:path w="370" h="782" extrusionOk="0">
                    <a:moveTo>
                      <a:pt x="200" y="1"/>
                    </a:moveTo>
                    <a:cubicBezTo>
                      <a:pt x="0" y="434"/>
                      <a:pt x="0" y="434"/>
                      <a:pt x="254" y="781"/>
                    </a:cubicBezTo>
                    <a:cubicBezTo>
                      <a:pt x="369" y="507"/>
                      <a:pt x="254" y="254"/>
                      <a:pt x="20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984825" y="5365450"/>
                <a:ext cx="7125" cy="17900"/>
              </a:xfrm>
              <a:custGeom>
                <a:avLst/>
                <a:gdLst/>
                <a:ahLst/>
                <a:cxnLst/>
                <a:rect l="l" t="t" r="r" b="b"/>
                <a:pathLst>
                  <a:path w="285" h="716" extrusionOk="0">
                    <a:moveTo>
                      <a:pt x="184" y="0"/>
                    </a:moveTo>
                    <a:cubicBezTo>
                      <a:pt x="160" y="0"/>
                      <a:pt x="131" y="6"/>
                      <a:pt x="95" y="20"/>
                    </a:cubicBezTo>
                    <a:cubicBezTo>
                      <a:pt x="106" y="252"/>
                      <a:pt x="1" y="495"/>
                      <a:pt x="243" y="716"/>
                    </a:cubicBezTo>
                    <a:cubicBezTo>
                      <a:pt x="264" y="526"/>
                      <a:pt x="285" y="336"/>
                      <a:pt x="285" y="146"/>
                    </a:cubicBezTo>
                    <a:cubicBezTo>
                      <a:pt x="285" y="80"/>
                      <a:pt x="272" y="0"/>
                      <a:pt x="18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3182575" y="5135475"/>
                <a:ext cx="3975" cy="5825"/>
              </a:xfrm>
              <a:custGeom>
                <a:avLst/>
                <a:gdLst/>
                <a:ahLst/>
                <a:cxnLst/>
                <a:rect l="l" t="t" r="r" b="b"/>
                <a:pathLst>
                  <a:path w="159" h="233" extrusionOk="0">
                    <a:moveTo>
                      <a:pt x="116" y="1"/>
                    </a:moveTo>
                    <a:cubicBezTo>
                      <a:pt x="64" y="33"/>
                      <a:pt x="1" y="64"/>
                      <a:pt x="1" y="75"/>
                    </a:cubicBezTo>
                    <a:cubicBezTo>
                      <a:pt x="11" y="128"/>
                      <a:pt x="43" y="181"/>
                      <a:pt x="64" y="233"/>
                    </a:cubicBezTo>
                    <a:cubicBezTo>
                      <a:pt x="95" y="212"/>
                      <a:pt x="158" y="191"/>
                      <a:pt x="158" y="170"/>
                    </a:cubicBezTo>
                    <a:cubicBezTo>
                      <a:pt x="158" y="117"/>
                      <a:pt x="137" y="64"/>
                      <a:pt x="11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3305175" y="5412775"/>
                <a:ext cx="20575" cy="37550"/>
              </a:xfrm>
              <a:custGeom>
                <a:avLst/>
                <a:gdLst/>
                <a:ahLst/>
                <a:cxnLst/>
                <a:rect l="l" t="t" r="r" b="b"/>
                <a:pathLst>
                  <a:path w="823" h="1502" extrusionOk="0">
                    <a:moveTo>
                      <a:pt x="109" y="1"/>
                    </a:moveTo>
                    <a:cubicBezTo>
                      <a:pt x="74" y="1"/>
                      <a:pt x="38" y="5"/>
                      <a:pt x="0" y="15"/>
                    </a:cubicBezTo>
                    <a:cubicBezTo>
                      <a:pt x="43" y="416"/>
                      <a:pt x="64" y="785"/>
                      <a:pt x="222" y="1112"/>
                    </a:cubicBezTo>
                    <a:cubicBezTo>
                      <a:pt x="549" y="1175"/>
                      <a:pt x="549" y="1175"/>
                      <a:pt x="823" y="1502"/>
                    </a:cubicBezTo>
                    <a:cubicBezTo>
                      <a:pt x="665" y="1017"/>
                      <a:pt x="707" y="542"/>
                      <a:pt x="528" y="142"/>
                    </a:cubicBezTo>
                    <a:cubicBezTo>
                      <a:pt x="383" y="81"/>
                      <a:pt x="258" y="1"/>
                      <a:pt x="10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3245325" y="5273400"/>
                <a:ext cx="8725" cy="54600"/>
              </a:xfrm>
              <a:custGeom>
                <a:avLst/>
                <a:gdLst/>
                <a:ahLst/>
                <a:cxnLst/>
                <a:rect l="l" t="t" r="r" b="b"/>
                <a:pathLst>
                  <a:path w="349" h="2184" extrusionOk="0">
                    <a:moveTo>
                      <a:pt x="74" y="0"/>
                    </a:moveTo>
                    <a:cubicBezTo>
                      <a:pt x="43" y="42"/>
                      <a:pt x="1" y="74"/>
                      <a:pt x="1" y="106"/>
                    </a:cubicBezTo>
                    <a:cubicBezTo>
                      <a:pt x="53" y="802"/>
                      <a:pt x="116" y="1487"/>
                      <a:pt x="180" y="2183"/>
                    </a:cubicBezTo>
                    <a:cubicBezTo>
                      <a:pt x="348" y="1550"/>
                      <a:pt x="317" y="928"/>
                      <a:pt x="233" y="306"/>
                    </a:cubicBezTo>
                    <a:cubicBezTo>
                      <a:pt x="222" y="200"/>
                      <a:pt x="243" y="42"/>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3276700" y="5295800"/>
                <a:ext cx="19275" cy="51700"/>
              </a:xfrm>
              <a:custGeom>
                <a:avLst/>
                <a:gdLst/>
                <a:ahLst/>
                <a:cxnLst/>
                <a:rect l="l" t="t" r="r" b="b"/>
                <a:pathLst>
                  <a:path w="771" h="2068" extrusionOk="0">
                    <a:moveTo>
                      <a:pt x="127" y="0"/>
                    </a:moveTo>
                    <a:cubicBezTo>
                      <a:pt x="53" y="190"/>
                      <a:pt x="0" y="253"/>
                      <a:pt x="11" y="296"/>
                    </a:cubicBezTo>
                    <a:cubicBezTo>
                      <a:pt x="232" y="897"/>
                      <a:pt x="359" y="1540"/>
                      <a:pt x="771" y="2068"/>
                    </a:cubicBezTo>
                    <a:cubicBezTo>
                      <a:pt x="696" y="1382"/>
                      <a:pt x="370" y="781"/>
                      <a:pt x="1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3180725" y="5326125"/>
                <a:ext cx="7925" cy="54875"/>
              </a:xfrm>
              <a:custGeom>
                <a:avLst/>
                <a:gdLst/>
                <a:ahLst/>
                <a:cxnLst/>
                <a:rect l="l" t="t" r="r" b="b"/>
                <a:pathLst>
                  <a:path w="317" h="2195" extrusionOk="0">
                    <a:moveTo>
                      <a:pt x="211" y="1"/>
                    </a:moveTo>
                    <a:cubicBezTo>
                      <a:pt x="42" y="412"/>
                      <a:pt x="53" y="781"/>
                      <a:pt x="42" y="1150"/>
                    </a:cubicBezTo>
                    <a:cubicBezTo>
                      <a:pt x="0" y="1846"/>
                      <a:pt x="21" y="1909"/>
                      <a:pt x="243" y="2194"/>
                    </a:cubicBezTo>
                    <a:cubicBezTo>
                      <a:pt x="274" y="1530"/>
                      <a:pt x="296" y="855"/>
                      <a:pt x="317" y="180"/>
                    </a:cubicBezTo>
                    <a:cubicBezTo>
                      <a:pt x="317" y="158"/>
                      <a:pt x="317" y="137"/>
                      <a:pt x="307" y="116"/>
                    </a:cubicBezTo>
                    <a:cubicBezTo>
                      <a:pt x="296" y="95"/>
                      <a:pt x="274" y="85"/>
                      <a:pt x="21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3233450" y="5280500"/>
                <a:ext cx="8750" cy="47500"/>
              </a:xfrm>
              <a:custGeom>
                <a:avLst/>
                <a:gdLst/>
                <a:ahLst/>
                <a:cxnLst/>
                <a:rect l="l" t="t" r="r" b="b"/>
                <a:pathLst>
                  <a:path w="350" h="1900" extrusionOk="0">
                    <a:moveTo>
                      <a:pt x="85" y="1"/>
                    </a:moveTo>
                    <a:cubicBezTo>
                      <a:pt x="33" y="43"/>
                      <a:pt x="1" y="54"/>
                      <a:pt x="1" y="64"/>
                    </a:cubicBezTo>
                    <a:cubicBezTo>
                      <a:pt x="43" y="623"/>
                      <a:pt x="85" y="1193"/>
                      <a:pt x="138" y="1751"/>
                    </a:cubicBezTo>
                    <a:cubicBezTo>
                      <a:pt x="148" y="1794"/>
                      <a:pt x="223" y="1836"/>
                      <a:pt x="296" y="1899"/>
                    </a:cubicBezTo>
                    <a:cubicBezTo>
                      <a:pt x="317" y="1805"/>
                      <a:pt x="349" y="1741"/>
                      <a:pt x="338" y="1688"/>
                    </a:cubicBezTo>
                    <a:cubicBezTo>
                      <a:pt x="254" y="1203"/>
                      <a:pt x="127" y="708"/>
                      <a:pt x="190" y="201"/>
                    </a:cubicBezTo>
                    <a:cubicBezTo>
                      <a:pt x="190" y="138"/>
                      <a:pt x="127" y="75"/>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3196550" y="5353800"/>
                <a:ext cx="8200" cy="37225"/>
              </a:xfrm>
              <a:custGeom>
                <a:avLst/>
                <a:gdLst/>
                <a:ahLst/>
                <a:cxnLst/>
                <a:rect l="l" t="t" r="r" b="b"/>
                <a:pathLst>
                  <a:path w="328" h="1489" extrusionOk="0">
                    <a:moveTo>
                      <a:pt x="253" y="1"/>
                    </a:moveTo>
                    <a:cubicBezTo>
                      <a:pt x="42" y="401"/>
                      <a:pt x="0" y="876"/>
                      <a:pt x="127" y="1488"/>
                    </a:cubicBezTo>
                    <a:cubicBezTo>
                      <a:pt x="180" y="1362"/>
                      <a:pt x="232" y="1287"/>
                      <a:pt x="243" y="1214"/>
                    </a:cubicBezTo>
                    <a:cubicBezTo>
                      <a:pt x="264" y="834"/>
                      <a:pt x="327" y="444"/>
                      <a:pt x="25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3399575" y="5418675"/>
                <a:ext cx="11625" cy="20050"/>
              </a:xfrm>
              <a:custGeom>
                <a:avLst/>
                <a:gdLst/>
                <a:ahLst/>
                <a:cxnLst/>
                <a:rect l="l" t="t" r="r" b="b"/>
                <a:pathLst>
                  <a:path w="465" h="802" extrusionOk="0">
                    <a:moveTo>
                      <a:pt x="0" y="0"/>
                    </a:moveTo>
                    <a:lnTo>
                      <a:pt x="0" y="0"/>
                    </a:lnTo>
                    <a:cubicBezTo>
                      <a:pt x="148" y="317"/>
                      <a:pt x="264" y="560"/>
                      <a:pt x="391" y="802"/>
                    </a:cubicBezTo>
                    <a:cubicBezTo>
                      <a:pt x="464" y="380"/>
                      <a:pt x="391" y="23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3274850" y="5383325"/>
                <a:ext cx="4250" cy="23500"/>
              </a:xfrm>
              <a:custGeom>
                <a:avLst/>
                <a:gdLst/>
                <a:ahLst/>
                <a:cxnLst/>
                <a:rect l="l" t="t" r="r" b="b"/>
                <a:pathLst>
                  <a:path w="170" h="940" extrusionOk="0">
                    <a:moveTo>
                      <a:pt x="1" y="1"/>
                    </a:moveTo>
                    <a:cubicBezTo>
                      <a:pt x="1" y="317"/>
                      <a:pt x="1" y="645"/>
                      <a:pt x="170" y="940"/>
                    </a:cubicBezTo>
                    <a:cubicBezTo>
                      <a:pt x="106" y="624"/>
                      <a:pt x="53" y="307"/>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3944300" y="5059550"/>
                <a:ext cx="26150" cy="10250"/>
              </a:xfrm>
              <a:custGeom>
                <a:avLst/>
                <a:gdLst/>
                <a:ahLst/>
                <a:cxnLst/>
                <a:rect l="l" t="t" r="r" b="b"/>
                <a:pathLst>
                  <a:path w="1046" h="410" extrusionOk="0">
                    <a:moveTo>
                      <a:pt x="0" y="0"/>
                    </a:moveTo>
                    <a:lnTo>
                      <a:pt x="0" y="0"/>
                    </a:lnTo>
                    <a:cubicBezTo>
                      <a:pt x="432" y="311"/>
                      <a:pt x="586" y="409"/>
                      <a:pt x="779" y="409"/>
                    </a:cubicBezTo>
                    <a:cubicBezTo>
                      <a:pt x="855" y="409"/>
                      <a:pt x="937" y="394"/>
                      <a:pt x="1045" y="370"/>
                    </a:cubicBezTo>
                    <a:cubicBezTo>
                      <a:pt x="771" y="233"/>
                      <a:pt x="539" y="127"/>
                      <a:pt x="307" y="22"/>
                    </a:cubicBezTo>
                    <a:cubicBezTo>
                      <a:pt x="265" y="0"/>
                      <a:pt x="190" y="1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3" name="Google Shape;263;p2"/>
          <p:cNvGrpSpPr/>
          <p:nvPr/>
        </p:nvGrpSpPr>
        <p:grpSpPr>
          <a:xfrm>
            <a:off x="-333328" y="-1788950"/>
            <a:ext cx="9390803" cy="7939251"/>
            <a:chOff x="-333328" y="-1788950"/>
            <a:chExt cx="9390803" cy="7939251"/>
          </a:xfrm>
        </p:grpSpPr>
        <p:pic>
          <p:nvPicPr>
            <p:cNvPr id="264" name="Google Shape;264;p2"/>
            <p:cNvPicPr preferRelativeResize="0"/>
            <p:nvPr/>
          </p:nvPicPr>
          <p:blipFill>
            <a:blip r:embed="rId2">
              <a:alphaModFix/>
            </a:blip>
            <a:stretch>
              <a:fillRect/>
            </a:stretch>
          </p:blipFill>
          <p:spPr>
            <a:xfrm rot="10800000">
              <a:off x="3472336" y="-1788950"/>
              <a:ext cx="1996953" cy="3027630"/>
            </a:xfrm>
            <a:prstGeom prst="rect">
              <a:avLst/>
            </a:prstGeom>
            <a:noFill/>
            <a:ln>
              <a:noFill/>
            </a:ln>
          </p:spPr>
        </p:pic>
        <p:pic>
          <p:nvPicPr>
            <p:cNvPr id="265" name="Google Shape;265;p2"/>
            <p:cNvPicPr preferRelativeResize="0"/>
            <p:nvPr/>
          </p:nvPicPr>
          <p:blipFill>
            <a:blip r:embed="rId3">
              <a:alphaModFix/>
            </a:blip>
            <a:stretch>
              <a:fillRect/>
            </a:stretch>
          </p:blipFill>
          <p:spPr>
            <a:xfrm rot="1968584" flipH="1">
              <a:off x="6413667" y="2840827"/>
              <a:ext cx="1986340" cy="3011534"/>
            </a:xfrm>
            <a:prstGeom prst="rect">
              <a:avLst/>
            </a:prstGeom>
            <a:noFill/>
            <a:ln>
              <a:noFill/>
            </a:ln>
          </p:spPr>
        </p:pic>
        <p:pic>
          <p:nvPicPr>
            <p:cNvPr id="266" name="Google Shape;266;p2"/>
            <p:cNvPicPr preferRelativeResize="0"/>
            <p:nvPr/>
          </p:nvPicPr>
          <p:blipFill>
            <a:blip r:embed="rId4">
              <a:alphaModFix/>
            </a:blip>
            <a:stretch>
              <a:fillRect/>
            </a:stretch>
          </p:blipFill>
          <p:spPr>
            <a:xfrm rot="-2415515">
              <a:off x="404516" y="2840819"/>
              <a:ext cx="1986338" cy="3011542"/>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BLANK_1_1_1_1_1_1">
    <p:spTree>
      <p:nvGrpSpPr>
        <p:cNvPr id="1" name="Shape 6579"/>
        <p:cNvGrpSpPr/>
        <p:nvPr/>
      </p:nvGrpSpPr>
      <p:grpSpPr>
        <a:xfrm>
          <a:off x="0" y="0"/>
          <a:ext cx="0" cy="0"/>
          <a:chOff x="0" y="0"/>
          <a:chExt cx="0" cy="0"/>
        </a:xfrm>
      </p:grpSpPr>
      <p:sp>
        <p:nvSpPr>
          <p:cNvPr id="6580" name="Google Shape;6580;p55"/>
          <p:cNvSpPr/>
          <p:nvPr/>
        </p:nvSpPr>
        <p:spPr>
          <a:xfrm rot="4841481">
            <a:off x="240658" y="-458581"/>
            <a:ext cx="1575576" cy="1740564"/>
          </a:xfrm>
          <a:custGeom>
            <a:avLst/>
            <a:gdLst/>
            <a:ahLst/>
            <a:cxnLst/>
            <a:rect l="l" t="t" r="r" b="b"/>
            <a:pathLst>
              <a:path w="23158" h="25583" extrusionOk="0">
                <a:moveTo>
                  <a:pt x="22716" y="1812"/>
                </a:moveTo>
                <a:cubicBezTo>
                  <a:pt x="22716" y="2253"/>
                  <a:pt x="22612" y="2798"/>
                  <a:pt x="22612" y="3343"/>
                </a:cubicBezTo>
                <a:lnTo>
                  <a:pt x="22612" y="2694"/>
                </a:lnTo>
                <a:cubicBezTo>
                  <a:pt x="22612" y="2357"/>
                  <a:pt x="22716" y="2149"/>
                  <a:pt x="22716" y="1812"/>
                </a:cubicBezTo>
                <a:close/>
                <a:moveTo>
                  <a:pt x="21730" y="4096"/>
                </a:moveTo>
                <a:cubicBezTo>
                  <a:pt x="21649" y="4338"/>
                  <a:pt x="21631" y="4595"/>
                  <a:pt x="21579" y="4892"/>
                </a:cubicBezTo>
                <a:lnTo>
                  <a:pt x="21579" y="4892"/>
                </a:lnTo>
                <a:cubicBezTo>
                  <a:pt x="21660" y="4657"/>
                  <a:pt x="21730" y="4454"/>
                  <a:pt x="21730" y="4200"/>
                </a:cubicBezTo>
                <a:lnTo>
                  <a:pt x="21730" y="4096"/>
                </a:lnTo>
                <a:close/>
                <a:moveTo>
                  <a:pt x="22590" y="735"/>
                </a:moveTo>
                <a:cubicBezTo>
                  <a:pt x="22599" y="735"/>
                  <a:pt x="22606" y="739"/>
                  <a:pt x="22612" y="747"/>
                </a:cubicBezTo>
                <a:cubicBezTo>
                  <a:pt x="22511" y="2220"/>
                  <a:pt x="22185" y="3693"/>
                  <a:pt x="21564" y="4972"/>
                </a:cubicBezTo>
                <a:lnTo>
                  <a:pt x="21564" y="4972"/>
                </a:lnTo>
                <a:cubicBezTo>
                  <a:pt x="21569" y="4945"/>
                  <a:pt x="21574" y="4918"/>
                  <a:pt x="21579" y="4892"/>
                </a:cubicBezTo>
                <a:lnTo>
                  <a:pt x="21579" y="4892"/>
                </a:lnTo>
                <a:cubicBezTo>
                  <a:pt x="21560" y="4945"/>
                  <a:pt x="21541" y="4999"/>
                  <a:pt x="21522" y="5057"/>
                </a:cubicBezTo>
                <a:cubicBezTo>
                  <a:pt x="21536" y="5029"/>
                  <a:pt x="21550" y="5000"/>
                  <a:pt x="21564" y="4972"/>
                </a:cubicBezTo>
                <a:lnTo>
                  <a:pt x="21564" y="4972"/>
                </a:lnTo>
                <a:cubicBezTo>
                  <a:pt x="21552" y="5033"/>
                  <a:pt x="21538" y="5096"/>
                  <a:pt x="21522" y="5160"/>
                </a:cubicBezTo>
                <a:cubicBezTo>
                  <a:pt x="21418" y="5394"/>
                  <a:pt x="21314" y="5706"/>
                  <a:pt x="21081" y="5939"/>
                </a:cubicBezTo>
                <a:cubicBezTo>
                  <a:pt x="21418" y="4953"/>
                  <a:pt x="21522" y="3759"/>
                  <a:pt x="21730" y="2694"/>
                </a:cubicBezTo>
                <a:cubicBezTo>
                  <a:pt x="21730" y="2564"/>
                  <a:pt x="21859" y="2461"/>
                  <a:pt x="21859" y="2461"/>
                </a:cubicBezTo>
                <a:lnTo>
                  <a:pt x="21859" y="2461"/>
                </a:lnTo>
                <a:cubicBezTo>
                  <a:pt x="21859" y="3006"/>
                  <a:pt x="21730" y="3551"/>
                  <a:pt x="21730" y="4096"/>
                </a:cubicBezTo>
                <a:cubicBezTo>
                  <a:pt x="21859" y="3447"/>
                  <a:pt x="21859" y="2902"/>
                  <a:pt x="21963" y="2253"/>
                </a:cubicBezTo>
                <a:cubicBezTo>
                  <a:pt x="22067" y="2045"/>
                  <a:pt x="22171" y="1708"/>
                  <a:pt x="22171" y="1500"/>
                </a:cubicBezTo>
                <a:cubicBezTo>
                  <a:pt x="22171" y="1505"/>
                  <a:pt x="22172" y="1508"/>
                  <a:pt x="22173" y="1508"/>
                </a:cubicBezTo>
                <a:cubicBezTo>
                  <a:pt x="22202" y="1508"/>
                  <a:pt x="22474" y="735"/>
                  <a:pt x="22590" y="735"/>
                </a:cubicBezTo>
                <a:close/>
                <a:moveTo>
                  <a:pt x="20224" y="7004"/>
                </a:moveTo>
                <a:lnTo>
                  <a:pt x="20224" y="7004"/>
                </a:lnTo>
                <a:cubicBezTo>
                  <a:pt x="20086" y="7365"/>
                  <a:pt x="19937" y="7635"/>
                  <a:pt x="19792" y="7897"/>
                </a:cubicBezTo>
                <a:lnTo>
                  <a:pt x="19792" y="7897"/>
                </a:lnTo>
                <a:cubicBezTo>
                  <a:pt x="19963" y="7616"/>
                  <a:pt x="20122" y="7323"/>
                  <a:pt x="20224" y="7004"/>
                </a:cubicBezTo>
                <a:close/>
                <a:moveTo>
                  <a:pt x="22567" y="3778"/>
                </a:moveTo>
                <a:cubicBezTo>
                  <a:pt x="22508" y="4140"/>
                  <a:pt x="22508" y="4502"/>
                  <a:pt x="22508" y="4953"/>
                </a:cubicBezTo>
                <a:cubicBezTo>
                  <a:pt x="22379" y="5602"/>
                  <a:pt x="22067" y="6147"/>
                  <a:pt x="21730" y="6796"/>
                </a:cubicBezTo>
                <a:cubicBezTo>
                  <a:pt x="21522" y="7237"/>
                  <a:pt x="20977" y="7653"/>
                  <a:pt x="20561" y="8094"/>
                </a:cubicBezTo>
                <a:cubicBezTo>
                  <a:pt x="20769" y="7757"/>
                  <a:pt x="20977" y="7445"/>
                  <a:pt x="21210" y="7237"/>
                </a:cubicBezTo>
                <a:cubicBezTo>
                  <a:pt x="21699" y="6211"/>
                  <a:pt x="22303" y="5000"/>
                  <a:pt x="22567" y="3778"/>
                </a:cubicBezTo>
                <a:close/>
                <a:moveTo>
                  <a:pt x="21626" y="2902"/>
                </a:moveTo>
                <a:cubicBezTo>
                  <a:pt x="21418" y="4200"/>
                  <a:pt x="21210" y="5498"/>
                  <a:pt x="20665" y="6692"/>
                </a:cubicBezTo>
                <a:cubicBezTo>
                  <a:pt x="20328" y="7341"/>
                  <a:pt x="20016" y="7757"/>
                  <a:pt x="19575" y="8302"/>
                </a:cubicBezTo>
                <a:cubicBezTo>
                  <a:pt x="19645" y="8162"/>
                  <a:pt x="19718" y="8031"/>
                  <a:pt x="19792" y="7897"/>
                </a:cubicBezTo>
                <a:lnTo>
                  <a:pt x="19792" y="7897"/>
                </a:lnTo>
                <a:cubicBezTo>
                  <a:pt x="19653" y="8124"/>
                  <a:pt x="19506" y="8342"/>
                  <a:pt x="19373" y="8559"/>
                </a:cubicBezTo>
                <a:lnTo>
                  <a:pt x="19373" y="8559"/>
                </a:lnTo>
                <a:cubicBezTo>
                  <a:pt x="19545" y="8262"/>
                  <a:pt x="19720" y="7931"/>
                  <a:pt x="19912" y="7653"/>
                </a:cubicBezTo>
                <a:cubicBezTo>
                  <a:pt x="20432" y="6588"/>
                  <a:pt x="20328" y="5290"/>
                  <a:pt x="20665" y="4200"/>
                </a:cubicBezTo>
                <a:cubicBezTo>
                  <a:pt x="20665" y="4102"/>
                  <a:pt x="20758" y="4096"/>
                  <a:pt x="20856" y="4009"/>
                </a:cubicBezTo>
                <a:lnTo>
                  <a:pt x="20856" y="4009"/>
                </a:lnTo>
                <a:cubicBezTo>
                  <a:pt x="20757" y="4839"/>
                  <a:pt x="20652" y="5642"/>
                  <a:pt x="20432" y="6353"/>
                </a:cubicBezTo>
                <a:lnTo>
                  <a:pt x="20432" y="6353"/>
                </a:lnTo>
                <a:cubicBezTo>
                  <a:pt x="20665" y="5601"/>
                  <a:pt x="20769" y="4745"/>
                  <a:pt x="20873" y="3992"/>
                </a:cubicBezTo>
                <a:lnTo>
                  <a:pt x="20873" y="3992"/>
                </a:lnTo>
                <a:cubicBezTo>
                  <a:pt x="20867" y="3998"/>
                  <a:pt x="20861" y="4003"/>
                  <a:pt x="20856" y="4009"/>
                </a:cubicBezTo>
                <a:lnTo>
                  <a:pt x="20856" y="4009"/>
                </a:lnTo>
                <a:cubicBezTo>
                  <a:pt x="20861" y="3960"/>
                  <a:pt x="20867" y="3911"/>
                  <a:pt x="20873" y="3862"/>
                </a:cubicBezTo>
                <a:cubicBezTo>
                  <a:pt x="20977" y="3759"/>
                  <a:pt x="21081" y="3655"/>
                  <a:pt x="21210" y="3551"/>
                </a:cubicBezTo>
                <a:cubicBezTo>
                  <a:pt x="21314" y="3343"/>
                  <a:pt x="21522" y="3110"/>
                  <a:pt x="21626" y="2902"/>
                </a:cubicBezTo>
                <a:close/>
                <a:moveTo>
                  <a:pt x="22508" y="5160"/>
                </a:moveTo>
                <a:lnTo>
                  <a:pt x="22508" y="5160"/>
                </a:lnTo>
                <a:cubicBezTo>
                  <a:pt x="22379" y="5939"/>
                  <a:pt x="22171" y="6692"/>
                  <a:pt x="21626" y="7341"/>
                </a:cubicBezTo>
                <a:cubicBezTo>
                  <a:pt x="21210" y="7886"/>
                  <a:pt x="20665" y="8302"/>
                  <a:pt x="20120" y="8743"/>
                </a:cubicBezTo>
                <a:cubicBezTo>
                  <a:pt x="20224" y="8639"/>
                  <a:pt x="20224" y="8535"/>
                  <a:pt x="20328" y="8406"/>
                </a:cubicBezTo>
                <a:cubicBezTo>
                  <a:pt x="21418" y="7445"/>
                  <a:pt x="22171" y="6459"/>
                  <a:pt x="22508" y="5160"/>
                </a:cubicBezTo>
                <a:close/>
                <a:moveTo>
                  <a:pt x="20554" y="4239"/>
                </a:moveTo>
                <a:cubicBezTo>
                  <a:pt x="20328" y="5420"/>
                  <a:pt x="20322" y="6599"/>
                  <a:pt x="19783" y="7549"/>
                </a:cubicBezTo>
                <a:cubicBezTo>
                  <a:pt x="19471" y="8198"/>
                  <a:pt x="19030" y="8847"/>
                  <a:pt x="18614" y="9392"/>
                </a:cubicBezTo>
                <a:cubicBezTo>
                  <a:pt x="18408" y="9667"/>
                  <a:pt x="18142" y="9881"/>
                  <a:pt x="17921" y="10141"/>
                </a:cubicBezTo>
                <a:lnTo>
                  <a:pt x="17921" y="10141"/>
                </a:lnTo>
                <a:cubicBezTo>
                  <a:pt x="18210" y="9774"/>
                  <a:pt x="18410" y="9457"/>
                  <a:pt x="18718" y="9055"/>
                </a:cubicBezTo>
                <a:cubicBezTo>
                  <a:pt x="19263" y="8198"/>
                  <a:pt x="19367" y="7108"/>
                  <a:pt x="19679" y="6251"/>
                </a:cubicBezTo>
                <a:cubicBezTo>
                  <a:pt x="19679" y="6199"/>
                  <a:pt x="19679" y="6173"/>
                  <a:pt x="19666" y="6173"/>
                </a:cubicBezTo>
                <a:cubicBezTo>
                  <a:pt x="19653" y="6173"/>
                  <a:pt x="19627" y="6199"/>
                  <a:pt x="19575" y="6251"/>
                </a:cubicBezTo>
                <a:cubicBezTo>
                  <a:pt x="19367" y="7237"/>
                  <a:pt x="19134" y="8302"/>
                  <a:pt x="18485" y="9288"/>
                </a:cubicBezTo>
                <a:cubicBezTo>
                  <a:pt x="18246" y="9606"/>
                  <a:pt x="17933" y="9938"/>
                  <a:pt x="17659" y="10275"/>
                </a:cubicBezTo>
                <a:lnTo>
                  <a:pt x="17659" y="10275"/>
                </a:lnTo>
                <a:cubicBezTo>
                  <a:pt x="18060" y="9697"/>
                  <a:pt x="18309" y="9031"/>
                  <a:pt x="18485" y="8198"/>
                </a:cubicBezTo>
                <a:cubicBezTo>
                  <a:pt x="18822" y="7108"/>
                  <a:pt x="18822" y="5394"/>
                  <a:pt x="19912" y="4641"/>
                </a:cubicBezTo>
                <a:cubicBezTo>
                  <a:pt x="20016" y="4641"/>
                  <a:pt x="20224" y="4511"/>
                  <a:pt x="20328" y="4408"/>
                </a:cubicBezTo>
                <a:cubicBezTo>
                  <a:pt x="20417" y="4319"/>
                  <a:pt x="20525" y="4306"/>
                  <a:pt x="20554" y="4239"/>
                </a:cubicBezTo>
                <a:close/>
                <a:moveTo>
                  <a:pt x="22612" y="5394"/>
                </a:moveTo>
                <a:lnTo>
                  <a:pt x="22612" y="6251"/>
                </a:lnTo>
                <a:cubicBezTo>
                  <a:pt x="22067" y="7757"/>
                  <a:pt x="20977" y="8743"/>
                  <a:pt x="19679" y="9704"/>
                </a:cubicBezTo>
                <a:cubicBezTo>
                  <a:pt x="19367" y="10041"/>
                  <a:pt x="18926" y="10249"/>
                  <a:pt x="18485" y="10482"/>
                </a:cubicBezTo>
                <a:cubicBezTo>
                  <a:pt x="19030" y="10041"/>
                  <a:pt x="19471" y="9496"/>
                  <a:pt x="19912" y="8951"/>
                </a:cubicBezTo>
                <a:lnTo>
                  <a:pt x="20016" y="8951"/>
                </a:lnTo>
                <a:cubicBezTo>
                  <a:pt x="20665" y="8406"/>
                  <a:pt x="21314" y="7757"/>
                  <a:pt x="21859" y="7108"/>
                </a:cubicBezTo>
                <a:cubicBezTo>
                  <a:pt x="22275" y="6692"/>
                  <a:pt x="22379" y="6043"/>
                  <a:pt x="22612" y="5394"/>
                </a:cubicBezTo>
                <a:close/>
                <a:moveTo>
                  <a:pt x="19575" y="4849"/>
                </a:moveTo>
                <a:lnTo>
                  <a:pt x="19575" y="4849"/>
                </a:lnTo>
                <a:cubicBezTo>
                  <a:pt x="19030" y="5290"/>
                  <a:pt x="18926" y="6251"/>
                  <a:pt x="18718" y="6900"/>
                </a:cubicBezTo>
                <a:lnTo>
                  <a:pt x="18381" y="8535"/>
                </a:lnTo>
                <a:cubicBezTo>
                  <a:pt x="18098" y="9407"/>
                  <a:pt x="17623" y="10022"/>
                  <a:pt x="17130" y="10691"/>
                </a:cubicBezTo>
                <a:lnTo>
                  <a:pt x="17130" y="10691"/>
                </a:lnTo>
                <a:cubicBezTo>
                  <a:pt x="17382" y="10310"/>
                  <a:pt x="17557" y="9851"/>
                  <a:pt x="17732" y="9392"/>
                </a:cubicBezTo>
                <a:cubicBezTo>
                  <a:pt x="17965" y="8951"/>
                  <a:pt x="18173" y="8406"/>
                  <a:pt x="18173" y="7886"/>
                </a:cubicBezTo>
                <a:cubicBezTo>
                  <a:pt x="18277" y="7004"/>
                  <a:pt x="17965" y="5809"/>
                  <a:pt x="18822" y="5290"/>
                </a:cubicBezTo>
                <a:lnTo>
                  <a:pt x="18822" y="5160"/>
                </a:lnTo>
                <a:cubicBezTo>
                  <a:pt x="19030" y="5057"/>
                  <a:pt x="19367" y="4953"/>
                  <a:pt x="19575" y="4849"/>
                </a:cubicBezTo>
                <a:close/>
                <a:moveTo>
                  <a:pt x="22612" y="6692"/>
                </a:moveTo>
                <a:cubicBezTo>
                  <a:pt x="22716" y="6796"/>
                  <a:pt x="22716" y="7004"/>
                  <a:pt x="22716" y="7108"/>
                </a:cubicBezTo>
                <a:cubicBezTo>
                  <a:pt x="22067" y="8406"/>
                  <a:pt x="20769" y="9288"/>
                  <a:pt x="19679" y="10145"/>
                </a:cubicBezTo>
                <a:cubicBezTo>
                  <a:pt x="18846" y="10797"/>
                  <a:pt x="17839" y="11294"/>
                  <a:pt x="16875" y="11769"/>
                </a:cubicBezTo>
                <a:lnTo>
                  <a:pt x="16875" y="11769"/>
                </a:lnTo>
                <a:lnTo>
                  <a:pt x="16875" y="11651"/>
                </a:lnTo>
                <a:cubicBezTo>
                  <a:pt x="17083" y="11547"/>
                  <a:pt x="17420" y="11339"/>
                  <a:pt x="17628" y="11235"/>
                </a:cubicBezTo>
                <a:cubicBezTo>
                  <a:pt x="17836" y="11002"/>
                  <a:pt x="18173" y="10898"/>
                  <a:pt x="18485" y="10690"/>
                </a:cubicBezTo>
                <a:cubicBezTo>
                  <a:pt x="19263" y="10249"/>
                  <a:pt x="20016" y="9600"/>
                  <a:pt x="20665" y="9055"/>
                </a:cubicBezTo>
                <a:cubicBezTo>
                  <a:pt x="21314" y="8406"/>
                  <a:pt x="22275" y="7549"/>
                  <a:pt x="22612" y="6692"/>
                </a:cubicBezTo>
                <a:close/>
                <a:moveTo>
                  <a:pt x="18485" y="5498"/>
                </a:moveTo>
                <a:lnTo>
                  <a:pt x="18485" y="5498"/>
                </a:lnTo>
                <a:cubicBezTo>
                  <a:pt x="18069" y="6043"/>
                  <a:pt x="18069" y="6900"/>
                  <a:pt x="18069" y="7549"/>
                </a:cubicBezTo>
                <a:cubicBezTo>
                  <a:pt x="17965" y="9055"/>
                  <a:pt x="17316" y="10482"/>
                  <a:pt x="16330" y="11443"/>
                </a:cubicBezTo>
                <a:cubicBezTo>
                  <a:pt x="16048" y="11631"/>
                  <a:pt x="15745" y="11755"/>
                  <a:pt x="15460" y="11930"/>
                </a:cubicBezTo>
                <a:lnTo>
                  <a:pt x="15460" y="11930"/>
                </a:lnTo>
                <a:cubicBezTo>
                  <a:pt x="15610" y="11812"/>
                  <a:pt x="15697" y="11618"/>
                  <a:pt x="15785" y="11443"/>
                </a:cubicBezTo>
                <a:cubicBezTo>
                  <a:pt x="16330" y="10586"/>
                  <a:pt x="16226" y="9496"/>
                  <a:pt x="16537" y="8535"/>
                </a:cubicBezTo>
                <a:cubicBezTo>
                  <a:pt x="16875" y="8198"/>
                  <a:pt x="17186" y="8094"/>
                  <a:pt x="17420" y="7653"/>
                </a:cubicBezTo>
                <a:cubicBezTo>
                  <a:pt x="17836" y="7004"/>
                  <a:pt x="17732" y="6251"/>
                  <a:pt x="18277" y="5602"/>
                </a:cubicBezTo>
                <a:cubicBezTo>
                  <a:pt x="18381" y="5602"/>
                  <a:pt x="18381" y="5602"/>
                  <a:pt x="18485" y="5498"/>
                </a:cubicBezTo>
                <a:close/>
                <a:moveTo>
                  <a:pt x="16622" y="11894"/>
                </a:moveTo>
                <a:cubicBezTo>
                  <a:pt x="16559" y="11926"/>
                  <a:pt x="16496" y="11957"/>
                  <a:pt x="16434" y="11988"/>
                </a:cubicBezTo>
                <a:cubicBezTo>
                  <a:pt x="16479" y="11943"/>
                  <a:pt x="16549" y="11917"/>
                  <a:pt x="16622" y="11894"/>
                </a:cubicBezTo>
                <a:close/>
                <a:moveTo>
                  <a:pt x="16434" y="8535"/>
                </a:moveTo>
                <a:lnTo>
                  <a:pt x="16434" y="8535"/>
                </a:lnTo>
                <a:cubicBezTo>
                  <a:pt x="16226" y="9055"/>
                  <a:pt x="16226" y="9600"/>
                  <a:pt x="16122" y="10145"/>
                </a:cubicBezTo>
                <a:cubicBezTo>
                  <a:pt x="16122" y="10898"/>
                  <a:pt x="15681" y="11651"/>
                  <a:pt x="15032" y="12196"/>
                </a:cubicBezTo>
                <a:cubicBezTo>
                  <a:pt x="15473" y="11780"/>
                  <a:pt x="15681" y="11235"/>
                  <a:pt x="15785" y="10690"/>
                </a:cubicBezTo>
                <a:cubicBezTo>
                  <a:pt x="15888" y="10145"/>
                  <a:pt x="15785" y="9288"/>
                  <a:pt x="16018" y="8847"/>
                </a:cubicBezTo>
                <a:cubicBezTo>
                  <a:pt x="16122" y="8743"/>
                  <a:pt x="16330" y="8639"/>
                  <a:pt x="16434" y="8535"/>
                </a:cubicBezTo>
                <a:close/>
                <a:moveTo>
                  <a:pt x="15888" y="8951"/>
                </a:moveTo>
                <a:cubicBezTo>
                  <a:pt x="15785" y="9184"/>
                  <a:pt x="15785" y="9496"/>
                  <a:pt x="15785" y="9833"/>
                </a:cubicBezTo>
                <a:cubicBezTo>
                  <a:pt x="15681" y="10794"/>
                  <a:pt x="15473" y="11443"/>
                  <a:pt x="14928" y="12300"/>
                </a:cubicBezTo>
                <a:lnTo>
                  <a:pt x="14824" y="12300"/>
                </a:lnTo>
                <a:cubicBezTo>
                  <a:pt x="15473" y="11443"/>
                  <a:pt x="15239" y="10145"/>
                  <a:pt x="15681" y="9184"/>
                </a:cubicBezTo>
                <a:cubicBezTo>
                  <a:pt x="15785" y="9055"/>
                  <a:pt x="15785" y="8951"/>
                  <a:pt x="15888" y="8951"/>
                </a:cubicBezTo>
                <a:close/>
                <a:moveTo>
                  <a:pt x="22612" y="7445"/>
                </a:moveTo>
                <a:cubicBezTo>
                  <a:pt x="22612" y="7757"/>
                  <a:pt x="22612" y="7990"/>
                  <a:pt x="22508" y="8302"/>
                </a:cubicBezTo>
                <a:cubicBezTo>
                  <a:pt x="21626" y="9937"/>
                  <a:pt x="20224" y="11131"/>
                  <a:pt x="18485" y="11884"/>
                </a:cubicBezTo>
                <a:cubicBezTo>
                  <a:pt x="17628" y="12196"/>
                  <a:pt x="16667" y="12300"/>
                  <a:pt x="15681" y="12533"/>
                </a:cubicBezTo>
                <a:lnTo>
                  <a:pt x="15888" y="12300"/>
                </a:lnTo>
                <a:cubicBezTo>
                  <a:pt x="17420" y="11651"/>
                  <a:pt x="18926" y="10794"/>
                  <a:pt x="20328" y="9833"/>
                </a:cubicBezTo>
                <a:cubicBezTo>
                  <a:pt x="21210" y="9184"/>
                  <a:pt x="22171" y="8406"/>
                  <a:pt x="22612" y="7445"/>
                </a:cubicBezTo>
                <a:close/>
                <a:moveTo>
                  <a:pt x="21522" y="10041"/>
                </a:moveTo>
                <a:lnTo>
                  <a:pt x="21522" y="10041"/>
                </a:lnTo>
                <a:cubicBezTo>
                  <a:pt x="21418" y="10145"/>
                  <a:pt x="21314" y="10249"/>
                  <a:pt x="21314" y="10353"/>
                </a:cubicBezTo>
                <a:lnTo>
                  <a:pt x="21314" y="10482"/>
                </a:lnTo>
                <a:cubicBezTo>
                  <a:pt x="20977" y="10794"/>
                  <a:pt x="20769" y="11002"/>
                  <a:pt x="20432" y="11235"/>
                </a:cubicBezTo>
                <a:lnTo>
                  <a:pt x="20432" y="11339"/>
                </a:lnTo>
                <a:cubicBezTo>
                  <a:pt x="19471" y="11988"/>
                  <a:pt x="18485" y="12533"/>
                  <a:pt x="17316" y="12741"/>
                </a:cubicBezTo>
                <a:cubicBezTo>
                  <a:pt x="16667" y="12845"/>
                  <a:pt x="15888" y="12741"/>
                  <a:pt x="15136" y="12949"/>
                </a:cubicBezTo>
                <a:cubicBezTo>
                  <a:pt x="15119" y="12949"/>
                  <a:pt x="15100" y="12949"/>
                  <a:pt x="15079" y="12949"/>
                </a:cubicBezTo>
                <a:lnTo>
                  <a:pt x="15079" y="12949"/>
                </a:lnTo>
                <a:cubicBezTo>
                  <a:pt x="16392" y="12511"/>
                  <a:pt x="17850" y="12364"/>
                  <a:pt x="19134" y="11651"/>
                </a:cubicBezTo>
                <a:cubicBezTo>
                  <a:pt x="20120" y="11235"/>
                  <a:pt x="20873" y="10690"/>
                  <a:pt x="21522" y="10041"/>
                </a:cubicBezTo>
                <a:close/>
                <a:moveTo>
                  <a:pt x="15473" y="9288"/>
                </a:moveTo>
                <a:cubicBezTo>
                  <a:pt x="15032" y="10249"/>
                  <a:pt x="15369" y="11547"/>
                  <a:pt x="14720" y="12429"/>
                </a:cubicBezTo>
                <a:cubicBezTo>
                  <a:pt x="14590" y="12429"/>
                  <a:pt x="14590" y="12429"/>
                  <a:pt x="14487" y="12533"/>
                </a:cubicBezTo>
                <a:cubicBezTo>
                  <a:pt x="14071" y="12741"/>
                  <a:pt x="13734" y="12845"/>
                  <a:pt x="13292" y="13078"/>
                </a:cubicBezTo>
                <a:cubicBezTo>
                  <a:pt x="13526" y="12845"/>
                  <a:pt x="13630" y="12533"/>
                  <a:pt x="13734" y="12196"/>
                </a:cubicBezTo>
                <a:cubicBezTo>
                  <a:pt x="13838" y="11547"/>
                  <a:pt x="14071" y="11131"/>
                  <a:pt x="14279" y="10586"/>
                </a:cubicBezTo>
                <a:cubicBezTo>
                  <a:pt x="14487" y="10249"/>
                  <a:pt x="14824" y="10041"/>
                  <a:pt x="15032" y="9704"/>
                </a:cubicBezTo>
                <a:lnTo>
                  <a:pt x="15032" y="9704"/>
                </a:lnTo>
                <a:cubicBezTo>
                  <a:pt x="14720" y="10586"/>
                  <a:pt x="14824" y="11651"/>
                  <a:pt x="14487" y="12533"/>
                </a:cubicBezTo>
                <a:cubicBezTo>
                  <a:pt x="15032" y="11547"/>
                  <a:pt x="14824" y="10482"/>
                  <a:pt x="15239" y="9600"/>
                </a:cubicBezTo>
                <a:cubicBezTo>
                  <a:pt x="15239" y="9496"/>
                  <a:pt x="15369" y="9392"/>
                  <a:pt x="15473" y="9288"/>
                </a:cubicBezTo>
                <a:close/>
                <a:moveTo>
                  <a:pt x="13073" y="13083"/>
                </a:moveTo>
                <a:lnTo>
                  <a:pt x="13073" y="13083"/>
                </a:lnTo>
                <a:cubicBezTo>
                  <a:pt x="13044" y="13117"/>
                  <a:pt x="13013" y="13150"/>
                  <a:pt x="12981" y="13182"/>
                </a:cubicBezTo>
                <a:lnTo>
                  <a:pt x="13029" y="13182"/>
                </a:lnTo>
                <a:cubicBezTo>
                  <a:pt x="13044" y="13149"/>
                  <a:pt x="13059" y="13116"/>
                  <a:pt x="13073" y="13083"/>
                </a:cubicBezTo>
                <a:close/>
                <a:moveTo>
                  <a:pt x="14071" y="10898"/>
                </a:moveTo>
                <a:lnTo>
                  <a:pt x="14071" y="10898"/>
                </a:lnTo>
                <a:cubicBezTo>
                  <a:pt x="13941" y="11131"/>
                  <a:pt x="13838" y="11235"/>
                  <a:pt x="13838" y="11443"/>
                </a:cubicBezTo>
                <a:cubicBezTo>
                  <a:pt x="13630" y="11988"/>
                  <a:pt x="13630" y="12637"/>
                  <a:pt x="13189" y="13182"/>
                </a:cubicBezTo>
                <a:lnTo>
                  <a:pt x="13029" y="13182"/>
                </a:lnTo>
                <a:cubicBezTo>
                  <a:pt x="13014" y="13217"/>
                  <a:pt x="12997" y="13252"/>
                  <a:pt x="12981" y="13286"/>
                </a:cubicBezTo>
                <a:lnTo>
                  <a:pt x="12877" y="13286"/>
                </a:lnTo>
                <a:cubicBezTo>
                  <a:pt x="12877" y="13286"/>
                  <a:pt x="12773" y="13286"/>
                  <a:pt x="12643" y="13390"/>
                </a:cubicBezTo>
                <a:cubicBezTo>
                  <a:pt x="12981" y="12949"/>
                  <a:pt x="13085" y="12300"/>
                  <a:pt x="13189" y="11884"/>
                </a:cubicBezTo>
                <a:cubicBezTo>
                  <a:pt x="13422" y="11651"/>
                  <a:pt x="13526" y="11547"/>
                  <a:pt x="13630" y="11339"/>
                </a:cubicBezTo>
                <a:lnTo>
                  <a:pt x="13630" y="11339"/>
                </a:lnTo>
                <a:cubicBezTo>
                  <a:pt x="13444" y="11920"/>
                  <a:pt x="13320" y="12501"/>
                  <a:pt x="13073" y="13083"/>
                </a:cubicBezTo>
                <a:lnTo>
                  <a:pt x="13073" y="13083"/>
                </a:lnTo>
                <a:cubicBezTo>
                  <a:pt x="13539" y="12537"/>
                  <a:pt x="13642" y="11742"/>
                  <a:pt x="13838" y="11131"/>
                </a:cubicBezTo>
                <a:cubicBezTo>
                  <a:pt x="13941" y="11002"/>
                  <a:pt x="13941" y="11002"/>
                  <a:pt x="14071" y="10898"/>
                </a:cubicBezTo>
                <a:close/>
                <a:moveTo>
                  <a:pt x="12981" y="12092"/>
                </a:moveTo>
                <a:lnTo>
                  <a:pt x="12981" y="12092"/>
                </a:lnTo>
                <a:cubicBezTo>
                  <a:pt x="12877" y="12533"/>
                  <a:pt x="12773" y="12949"/>
                  <a:pt x="12540" y="13390"/>
                </a:cubicBezTo>
                <a:cubicBezTo>
                  <a:pt x="12436" y="13390"/>
                  <a:pt x="12332" y="13494"/>
                  <a:pt x="12228" y="13494"/>
                </a:cubicBezTo>
                <a:cubicBezTo>
                  <a:pt x="12436" y="13182"/>
                  <a:pt x="12643" y="12741"/>
                  <a:pt x="12773" y="12300"/>
                </a:cubicBezTo>
                <a:cubicBezTo>
                  <a:pt x="12877" y="12196"/>
                  <a:pt x="12981" y="12092"/>
                  <a:pt x="12981" y="12092"/>
                </a:cubicBezTo>
                <a:close/>
                <a:moveTo>
                  <a:pt x="12643" y="12533"/>
                </a:moveTo>
                <a:cubicBezTo>
                  <a:pt x="12436" y="12845"/>
                  <a:pt x="12332" y="13182"/>
                  <a:pt x="12124" y="13598"/>
                </a:cubicBezTo>
                <a:lnTo>
                  <a:pt x="11994" y="13598"/>
                </a:lnTo>
                <a:cubicBezTo>
                  <a:pt x="12124" y="13390"/>
                  <a:pt x="12332" y="12949"/>
                  <a:pt x="12332" y="12741"/>
                </a:cubicBezTo>
                <a:cubicBezTo>
                  <a:pt x="12436" y="12637"/>
                  <a:pt x="12540" y="12533"/>
                  <a:pt x="12643" y="12533"/>
                </a:cubicBezTo>
                <a:close/>
                <a:moveTo>
                  <a:pt x="19912" y="11988"/>
                </a:moveTo>
                <a:cubicBezTo>
                  <a:pt x="18718" y="13286"/>
                  <a:pt x="17186" y="13598"/>
                  <a:pt x="15473" y="13935"/>
                </a:cubicBezTo>
                <a:cubicBezTo>
                  <a:pt x="14487" y="14039"/>
                  <a:pt x="13526" y="14039"/>
                  <a:pt x="12540" y="14039"/>
                </a:cubicBezTo>
                <a:lnTo>
                  <a:pt x="12124" y="14039"/>
                </a:lnTo>
                <a:cubicBezTo>
                  <a:pt x="12540" y="13831"/>
                  <a:pt x="12981" y="13727"/>
                  <a:pt x="13422" y="13598"/>
                </a:cubicBezTo>
                <a:cubicBezTo>
                  <a:pt x="13526" y="13598"/>
                  <a:pt x="13526" y="13494"/>
                  <a:pt x="13526" y="13494"/>
                </a:cubicBezTo>
                <a:lnTo>
                  <a:pt x="13630" y="13494"/>
                </a:lnTo>
                <a:cubicBezTo>
                  <a:pt x="14487" y="13182"/>
                  <a:pt x="15239" y="12949"/>
                  <a:pt x="16226" y="12949"/>
                </a:cubicBezTo>
                <a:cubicBezTo>
                  <a:pt x="16979" y="12949"/>
                  <a:pt x="17732" y="12949"/>
                  <a:pt x="18381" y="12637"/>
                </a:cubicBezTo>
                <a:cubicBezTo>
                  <a:pt x="18926" y="12533"/>
                  <a:pt x="19367" y="12300"/>
                  <a:pt x="19912" y="11988"/>
                </a:cubicBezTo>
                <a:close/>
                <a:moveTo>
                  <a:pt x="22508" y="3110"/>
                </a:moveTo>
                <a:lnTo>
                  <a:pt x="22508" y="3110"/>
                </a:lnTo>
                <a:cubicBezTo>
                  <a:pt x="22171" y="6459"/>
                  <a:pt x="19575" y="9600"/>
                  <a:pt x="16979" y="11443"/>
                </a:cubicBezTo>
                <a:cubicBezTo>
                  <a:pt x="16330" y="11988"/>
                  <a:pt x="15681" y="12300"/>
                  <a:pt x="15032" y="12741"/>
                </a:cubicBezTo>
                <a:cubicBezTo>
                  <a:pt x="14824" y="12741"/>
                  <a:pt x="14487" y="12845"/>
                  <a:pt x="14279" y="13078"/>
                </a:cubicBezTo>
                <a:cubicBezTo>
                  <a:pt x="13630" y="13390"/>
                  <a:pt x="12981" y="13598"/>
                  <a:pt x="12228" y="13831"/>
                </a:cubicBezTo>
                <a:cubicBezTo>
                  <a:pt x="11787" y="13935"/>
                  <a:pt x="11241" y="14039"/>
                  <a:pt x="10696" y="14143"/>
                </a:cubicBezTo>
                <a:cubicBezTo>
                  <a:pt x="12124" y="13727"/>
                  <a:pt x="13630" y="13182"/>
                  <a:pt x="14928" y="12533"/>
                </a:cubicBezTo>
                <a:cubicBezTo>
                  <a:pt x="16018" y="11884"/>
                  <a:pt x="17083" y="11131"/>
                  <a:pt x="18069" y="10353"/>
                </a:cubicBezTo>
                <a:lnTo>
                  <a:pt x="18173" y="10353"/>
                </a:lnTo>
                <a:cubicBezTo>
                  <a:pt x="18173" y="10249"/>
                  <a:pt x="18173" y="10249"/>
                  <a:pt x="18277" y="10145"/>
                </a:cubicBezTo>
                <a:cubicBezTo>
                  <a:pt x="20328" y="8302"/>
                  <a:pt x="21859" y="5939"/>
                  <a:pt x="22508" y="3110"/>
                </a:cubicBezTo>
                <a:close/>
                <a:moveTo>
                  <a:pt x="20432" y="11651"/>
                </a:moveTo>
                <a:cubicBezTo>
                  <a:pt x="20016" y="12196"/>
                  <a:pt x="19471" y="12637"/>
                  <a:pt x="18926" y="13078"/>
                </a:cubicBezTo>
                <a:cubicBezTo>
                  <a:pt x="17965" y="13727"/>
                  <a:pt x="16771" y="14039"/>
                  <a:pt x="15577" y="14143"/>
                </a:cubicBezTo>
                <a:cubicBezTo>
                  <a:pt x="15012" y="14277"/>
                  <a:pt x="14455" y="14334"/>
                  <a:pt x="13878" y="14334"/>
                </a:cubicBezTo>
                <a:cubicBezTo>
                  <a:pt x="13447" y="14334"/>
                  <a:pt x="13005" y="14302"/>
                  <a:pt x="12540" y="14247"/>
                </a:cubicBezTo>
                <a:cubicBezTo>
                  <a:pt x="12124" y="14247"/>
                  <a:pt x="11683" y="14143"/>
                  <a:pt x="11345" y="14143"/>
                </a:cubicBezTo>
                <a:lnTo>
                  <a:pt x="11683" y="14143"/>
                </a:lnTo>
                <a:cubicBezTo>
                  <a:pt x="11934" y="14074"/>
                  <a:pt x="12196" y="14051"/>
                  <a:pt x="12464" y="14051"/>
                </a:cubicBezTo>
                <a:cubicBezTo>
                  <a:pt x="12998" y="14051"/>
                  <a:pt x="13552" y="14143"/>
                  <a:pt x="14071" y="14143"/>
                </a:cubicBezTo>
                <a:cubicBezTo>
                  <a:pt x="14928" y="14143"/>
                  <a:pt x="15785" y="13935"/>
                  <a:pt x="16667" y="13831"/>
                </a:cubicBezTo>
                <a:cubicBezTo>
                  <a:pt x="18069" y="13494"/>
                  <a:pt x="19263" y="12949"/>
                  <a:pt x="20120" y="11884"/>
                </a:cubicBezTo>
                <a:cubicBezTo>
                  <a:pt x="20224" y="11780"/>
                  <a:pt x="20328" y="11651"/>
                  <a:pt x="20432" y="11651"/>
                </a:cubicBezTo>
                <a:close/>
                <a:moveTo>
                  <a:pt x="12228" y="12741"/>
                </a:moveTo>
                <a:cubicBezTo>
                  <a:pt x="12228" y="12949"/>
                  <a:pt x="12124" y="13078"/>
                  <a:pt x="12124" y="13182"/>
                </a:cubicBezTo>
                <a:cubicBezTo>
                  <a:pt x="11994" y="13286"/>
                  <a:pt x="11891" y="13494"/>
                  <a:pt x="11891" y="13598"/>
                </a:cubicBezTo>
                <a:cubicBezTo>
                  <a:pt x="11138" y="13935"/>
                  <a:pt x="10281" y="14143"/>
                  <a:pt x="9528" y="14480"/>
                </a:cubicBezTo>
                <a:cubicBezTo>
                  <a:pt x="9398" y="14480"/>
                  <a:pt x="9294" y="14584"/>
                  <a:pt x="9191" y="14584"/>
                </a:cubicBezTo>
                <a:cubicBezTo>
                  <a:pt x="10281" y="14039"/>
                  <a:pt x="11345" y="13494"/>
                  <a:pt x="12228" y="12741"/>
                </a:cubicBezTo>
                <a:close/>
                <a:moveTo>
                  <a:pt x="8230" y="19984"/>
                </a:moveTo>
                <a:cubicBezTo>
                  <a:pt x="8543" y="19984"/>
                  <a:pt x="8869" y="20020"/>
                  <a:pt x="9196" y="20072"/>
                </a:cubicBezTo>
                <a:lnTo>
                  <a:pt x="9196" y="20072"/>
                </a:lnTo>
                <a:cubicBezTo>
                  <a:pt x="8867" y="20042"/>
                  <a:pt x="8541" y="19984"/>
                  <a:pt x="8230" y="19984"/>
                </a:cubicBezTo>
                <a:close/>
                <a:moveTo>
                  <a:pt x="14298" y="17184"/>
                </a:moveTo>
                <a:cubicBezTo>
                  <a:pt x="14590" y="17184"/>
                  <a:pt x="14886" y="17315"/>
                  <a:pt x="15136" y="17829"/>
                </a:cubicBezTo>
                <a:lnTo>
                  <a:pt x="15136" y="17933"/>
                </a:lnTo>
                <a:cubicBezTo>
                  <a:pt x="13630" y="19335"/>
                  <a:pt x="11345" y="19439"/>
                  <a:pt x="9398" y="19439"/>
                </a:cubicBezTo>
                <a:cubicBezTo>
                  <a:pt x="8749" y="19439"/>
                  <a:pt x="8230" y="19439"/>
                  <a:pt x="7685" y="19569"/>
                </a:cubicBezTo>
                <a:cubicBezTo>
                  <a:pt x="7970" y="19525"/>
                  <a:pt x="8270" y="19511"/>
                  <a:pt x="8575" y="19511"/>
                </a:cubicBezTo>
                <a:cubicBezTo>
                  <a:pt x="9185" y="19511"/>
                  <a:pt x="9814" y="19569"/>
                  <a:pt x="10385" y="19569"/>
                </a:cubicBezTo>
                <a:cubicBezTo>
                  <a:pt x="12124" y="19569"/>
                  <a:pt x="13941" y="19127"/>
                  <a:pt x="15136" y="18037"/>
                </a:cubicBezTo>
                <a:cubicBezTo>
                  <a:pt x="15239" y="18037"/>
                  <a:pt x="15239" y="18141"/>
                  <a:pt x="15239" y="18141"/>
                </a:cubicBezTo>
                <a:cubicBezTo>
                  <a:pt x="14590" y="19127"/>
                  <a:pt x="13189" y="19335"/>
                  <a:pt x="12228" y="19569"/>
                </a:cubicBezTo>
                <a:cubicBezTo>
                  <a:pt x="11345" y="19776"/>
                  <a:pt x="10592" y="19776"/>
                  <a:pt x="9736" y="19776"/>
                </a:cubicBezTo>
                <a:lnTo>
                  <a:pt x="8749" y="19776"/>
                </a:lnTo>
                <a:cubicBezTo>
                  <a:pt x="9268" y="19776"/>
                  <a:pt x="9822" y="19822"/>
                  <a:pt x="10357" y="19822"/>
                </a:cubicBezTo>
                <a:cubicBezTo>
                  <a:pt x="10624" y="19822"/>
                  <a:pt x="10887" y="19811"/>
                  <a:pt x="11138" y="19776"/>
                </a:cubicBezTo>
                <a:cubicBezTo>
                  <a:pt x="12436" y="19672"/>
                  <a:pt x="14487" y="19335"/>
                  <a:pt x="15239" y="18271"/>
                </a:cubicBezTo>
                <a:cubicBezTo>
                  <a:pt x="15239" y="18374"/>
                  <a:pt x="15239" y="18374"/>
                  <a:pt x="15369" y="18478"/>
                </a:cubicBezTo>
                <a:cubicBezTo>
                  <a:pt x="15459" y="18862"/>
                  <a:pt x="15628" y="19147"/>
                  <a:pt x="16029" y="19147"/>
                </a:cubicBezTo>
                <a:cubicBezTo>
                  <a:pt x="16089" y="19147"/>
                  <a:pt x="16155" y="19141"/>
                  <a:pt x="16226" y="19127"/>
                </a:cubicBezTo>
                <a:cubicBezTo>
                  <a:pt x="16807" y="19034"/>
                  <a:pt x="16785" y="18670"/>
                  <a:pt x="17464" y="18670"/>
                </a:cubicBezTo>
                <a:cubicBezTo>
                  <a:pt x="17543" y="18670"/>
                  <a:pt x="17632" y="18675"/>
                  <a:pt x="17732" y="18686"/>
                </a:cubicBezTo>
                <a:cubicBezTo>
                  <a:pt x="18173" y="18686"/>
                  <a:pt x="18381" y="18920"/>
                  <a:pt x="18614" y="19127"/>
                </a:cubicBezTo>
                <a:cubicBezTo>
                  <a:pt x="17724" y="20089"/>
                  <a:pt x="16223" y="20293"/>
                  <a:pt x="14807" y="20293"/>
                </a:cubicBezTo>
                <a:cubicBezTo>
                  <a:pt x="14158" y="20293"/>
                  <a:pt x="13527" y="20250"/>
                  <a:pt x="12981" y="20218"/>
                </a:cubicBezTo>
                <a:cubicBezTo>
                  <a:pt x="11787" y="20218"/>
                  <a:pt x="10592" y="19984"/>
                  <a:pt x="9398" y="19880"/>
                </a:cubicBezTo>
                <a:cubicBezTo>
                  <a:pt x="8966" y="19880"/>
                  <a:pt x="8533" y="19834"/>
                  <a:pt x="8139" y="19834"/>
                </a:cubicBezTo>
                <a:cubicBezTo>
                  <a:pt x="7942" y="19834"/>
                  <a:pt x="7754" y="19846"/>
                  <a:pt x="7581" y="19880"/>
                </a:cubicBezTo>
                <a:lnTo>
                  <a:pt x="6698" y="19880"/>
                </a:lnTo>
                <a:cubicBezTo>
                  <a:pt x="5738" y="19880"/>
                  <a:pt x="4855" y="20088"/>
                  <a:pt x="4102" y="20321"/>
                </a:cubicBezTo>
                <a:cubicBezTo>
                  <a:pt x="5089" y="19984"/>
                  <a:pt x="6049" y="19776"/>
                  <a:pt x="7036" y="19569"/>
                </a:cubicBezTo>
                <a:lnTo>
                  <a:pt x="7036" y="19569"/>
                </a:lnTo>
                <a:cubicBezTo>
                  <a:pt x="6387" y="19672"/>
                  <a:pt x="5634" y="19776"/>
                  <a:pt x="4855" y="19984"/>
                </a:cubicBezTo>
                <a:cubicBezTo>
                  <a:pt x="6153" y="19569"/>
                  <a:pt x="7581" y="19439"/>
                  <a:pt x="8983" y="19231"/>
                </a:cubicBezTo>
                <a:cubicBezTo>
                  <a:pt x="10489" y="19023"/>
                  <a:pt x="12643" y="18582"/>
                  <a:pt x="13630" y="17284"/>
                </a:cubicBezTo>
                <a:lnTo>
                  <a:pt x="13734" y="17284"/>
                </a:lnTo>
                <a:cubicBezTo>
                  <a:pt x="13910" y="17243"/>
                  <a:pt x="14103" y="17184"/>
                  <a:pt x="14298" y="17184"/>
                </a:cubicBezTo>
                <a:close/>
                <a:moveTo>
                  <a:pt x="11552" y="16833"/>
                </a:moveTo>
                <a:cubicBezTo>
                  <a:pt x="11800" y="16833"/>
                  <a:pt x="12057" y="16871"/>
                  <a:pt x="12332" y="16973"/>
                </a:cubicBezTo>
                <a:cubicBezTo>
                  <a:pt x="12436" y="17076"/>
                  <a:pt x="12540" y="17076"/>
                  <a:pt x="12540" y="17076"/>
                </a:cubicBezTo>
                <a:cubicBezTo>
                  <a:pt x="12877" y="17284"/>
                  <a:pt x="13085" y="17284"/>
                  <a:pt x="13422" y="17284"/>
                </a:cubicBezTo>
                <a:lnTo>
                  <a:pt x="13526" y="17284"/>
                </a:lnTo>
                <a:cubicBezTo>
                  <a:pt x="11683" y="18686"/>
                  <a:pt x="9632" y="19023"/>
                  <a:pt x="7347" y="19231"/>
                </a:cubicBezTo>
                <a:cubicBezTo>
                  <a:pt x="6802" y="19335"/>
                  <a:pt x="6283" y="19439"/>
                  <a:pt x="5842" y="19569"/>
                </a:cubicBezTo>
                <a:cubicBezTo>
                  <a:pt x="6153" y="19439"/>
                  <a:pt x="6595" y="19231"/>
                  <a:pt x="6932" y="19127"/>
                </a:cubicBezTo>
                <a:lnTo>
                  <a:pt x="7244" y="19127"/>
                </a:lnTo>
                <a:cubicBezTo>
                  <a:pt x="7685" y="19023"/>
                  <a:pt x="8230" y="18920"/>
                  <a:pt x="8749" y="18790"/>
                </a:cubicBezTo>
                <a:cubicBezTo>
                  <a:pt x="10047" y="18478"/>
                  <a:pt x="11579" y="18271"/>
                  <a:pt x="12332" y="16973"/>
                </a:cubicBezTo>
                <a:lnTo>
                  <a:pt x="12332" y="16973"/>
                </a:lnTo>
                <a:cubicBezTo>
                  <a:pt x="11241" y="18478"/>
                  <a:pt x="9087" y="18686"/>
                  <a:pt x="7451" y="19023"/>
                </a:cubicBezTo>
                <a:lnTo>
                  <a:pt x="7347" y="19023"/>
                </a:lnTo>
                <a:cubicBezTo>
                  <a:pt x="8100" y="18686"/>
                  <a:pt x="8879" y="18374"/>
                  <a:pt x="9398" y="17829"/>
                </a:cubicBezTo>
                <a:lnTo>
                  <a:pt x="9398" y="17829"/>
                </a:lnTo>
                <a:cubicBezTo>
                  <a:pt x="8749" y="18271"/>
                  <a:pt x="7893" y="18582"/>
                  <a:pt x="7140" y="18790"/>
                </a:cubicBezTo>
                <a:cubicBezTo>
                  <a:pt x="7893" y="18478"/>
                  <a:pt x="8542" y="17933"/>
                  <a:pt x="8983" y="17180"/>
                </a:cubicBezTo>
                <a:lnTo>
                  <a:pt x="8983" y="17180"/>
                </a:lnTo>
                <a:cubicBezTo>
                  <a:pt x="8230" y="18271"/>
                  <a:pt x="7140" y="18790"/>
                  <a:pt x="5945" y="19231"/>
                </a:cubicBezTo>
                <a:cubicBezTo>
                  <a:pt x="5842" y="19335"/>
                  <a:pt x="5634" y="19335"/>
                  <a:pt x="5504" y="19439"/>
                </a:cubicBezTo>
                <a:cubicBezTo>
                  <a:pt x="4647" y="19776"/>
                  <a:pt x="3895" y="20088"/>
                  <a:pt x="3246" y="20633"/>
                </a:cubicBezTo>
                <a:cubicBezTo>
                  <a:pt x="4102" y="19880"/>
                  <a:pt x="4985" y="19335"/>
                  <a:pt x="6049" y="18920"/>
                </a:cubicBezTo>
                <a:cubicBezTo>
                  <a:pt x="7140" y="18478"/>
                  <a:pt x="8100" y="17933"/>
                  <a:pt x="8879" y="17180"/>
                </a:cubicBezTo>
                <a:lnTo>
                  <a:pt x="9087" y="17180"/>
                </a:lnTo>
                <a:cubicBezTo>
                  <a:pt x="9165" y="17187"/>
                  <a:pt x="9242" y="17190"/>
                  <a:pt x="9318" y="17190"/>
                </a:cubicBezTo>
                <a:cubicBezTo>
                  <a:pt x="10130" y="17190"/>
                  <a:pt x="10796" y="16833"/>
                  <a:pt x="11552" y="16833"/>
                </a:cubicBezTo>
                <a:close/>
                <a:moveTo>
                  <a:pt x="18614" y="19231"/>
                </a:moveTo>
                <a:cubicBezTo>
                  <a:pt x="18718" y="19335"/>
                  <a:pt x="18718" y="19439"/>
                  <a:pt x="18822" y="19672"/>
                </a:cubicBezTo>
                <a:cubicBezTo>
                  <a:pt x="17688" y="20500"/>
                  <a:pt x="16155" y="20754"/>
                  <a:pt x="14672" y="20754"/>
                </a:cubicBezTo>
                <a:cubicBezTo>
                  <a:pt x="14016" y="20754"/>
                  <a:pt x="13370" y="20705"/>
                  <a:pt x="12773" y="20633"/>
                </a:cubicBezTo>
                <a:cubicBezTo>
                  <a:pt x="11683" y="20529"/>
                  <a:pt x="10696" y="20321"/>
                  <a:pt x="9632" y="20088"/>
                </a:cubicBezTo>
                <a:cubicBezTo>
                  <a:pt x="9087" y="19984"/>
                  <a:pt x="8645" y="19880"/>
                  <a:pt x="8100" y="19880"/>
                </a:cubicBezTo>
                <a:cubicBezTo>
                  <a:pt x="8983" y="19880"/>
                  <a:pt x="9943" y="20088"/>
                  <a:pt x="10826" y="20218"/>
                </a:cubicBezTo>
                <a:cubicBezTo>
                  <a:pt x="11787" y="20321"/>
                  <a:pt x="12877" y="20425"/>
                  <a:pt x="13941" y="20425"/>
                </a:cubicBezTo>
                <a:cubicBezTo>
                  <a:pt x="14218" y="20444"/>
                  <a:pt x="14512" y="20456"/>
                  <a:pt x="14814" y="20456"/>
                </a:cubicBezTo>
                <a:cubicBezTo>
                  <a:pt x="16183" y="20456"/>
                  <a:pt x="17721" y="20210"/>
                  <a:pt x="18614" y="19231"/>
                </a:cubicBezTo>
                <a:close/>
                <a:moveTo>
                  <a:pt x="20247" y="20809"/>
                </a:moveTo>
                <a:cubicBezTo>
                  <a:pt x="20235" y="20809"/>
                  <a:pt x="20224" y="20823"/>
                  <a:pt x="20224" y="20867"/>
                </a:cubicBezTo>
                <a:cubicBezTo>
                  <a:pt x="20293" y="20867"/>
                  <a:pt x="20270" y="20809"/>
                  <a:pt x="20247" y="20809"/>
                </a:cubicBezTo>
                <a:close/>
                <a:moveTo>
                  <a:pt x="18822" y="19776"/>
                </a:moveTo>
                <a:cubicBezTo>
                  <a:pt x="18926" y="19776"/>
                  <a:pt x="18926" y="19880"/>
                  <a:pt x="18926" y="19880"/>
                </a:cubicBezTo>
                <a:cubicBezTo>
                  <a:pt x="19030" y="20088"/>
                  <a:pt x="19263" y="20321"/>
                  <a:pt x="19471" y="20633"/>
                </a:cubicBezTo>
                <a:cubicBezTo>
                  <a:pt x="18446" y="21167"/>
                  <a:pt x="17377" y="21363"/>
                  <a:pt x="16289" y="21363"/>
                </a:cubicBezTo>
                <a:cubicBezTo>
                  <a:pt x="14476" y="21363"/>
                  <a:pt x="12610" y="20817"/>
                  <a:pt x="10808" y="20377"/>
                </a:cubicBezTo>
                <a:lnTo>
                  <a:pt x="10808" y="20377"/>
                </a:lnTo>
                <a:cubicBezTo>
                  <a:pt x="10921" y="20396"/>
                  <a:pt x="11031" y="20412"/>
                  <a:pt x="11138" y="20425"/>
                </a:cubicBezTo>
                <a:cubicBezTo>
                  <a:pt x="12124" y="20633"/>
                  <a:pt x="12981" y="20737"/>
                  <a:pt x="13941" y="20867"/>
                </a:cubicBezTo>
                <a:cubicBezTo>
                  <a:pt x="15577" y="20867"/>
                  <a:pt x="17524" y="20737"/>
                  <a:pt x="18822" y="19776"/>
                </a:cubicBezTo>
                <a:close/>
                <a:moveTo>
                  <a:pt x="8599" y="17177"/>
                </a:moveTo>
                <a:cubicBezTo>
                  <a:pt x="8649" y="17177"/>
                  <a:pt x="8699" y="17178"/>
                  <a:pt x="8749" y="17180"/>
                </a:cubicBezTo>
                <a:cubicBezTo>
                  <a:pt x="7685" y="18141"/>
                  <a:pt x="6387" y="18582"/>
                  <a:pt x="5089" y="19231"/>
                </a:cubicBezTo>
                <a:cubicBezTo>
                  <a:pt x="4206" y="19672"/>
                  <a:pt x="3349" y="20321"/>
                  <a:pt x="2700" y="21074"/>
                </a:cubicBezTo>
                <a:cubicBezTo>
                  <a:pt x="2519" y="21197"/>
                  <a:pt x="2349" y="21327"/>
                  <a:pt x="2187" y="21464"/>
                </a:cubicBezTo>
                <a:lnTo>
                  <a:pt x="2187" y="21464"/>
                </a:lnTo>
                <a:cubicBezTo>
                  <a:pt x="3377" y="19564"/>
                  <a:pt x="6187" y="17177"/>
                  <a:pt x="8599" y="17177"/>
                </a:cubicBezTo>
                <a:close/>
                <a:moveTo>
                  <a:pt x="10385" y="20425"/>
                </a:moveTo>
                <a:lnTo>
                  <a:pt x="10385" y="20425"/>
                </a:lnTo>
                <a:cubicBezTo>
                  <a:pt x="12172" y="20888"/>
                  <a:pt x="14176" y="21439"/>
                  <a:pt x="16106" y="21439"/>
                </a:cubicBezTo>
                <a:cubicBezTo>
                  <a:pt x="17315" y="21439"/>
                  <a:pt x="18495" y="21223"/>
                  <a:pt x="19575" y="20633"/>
                </a:cubicBezTo>
                <a:cubicBezTo>
                  <a:pt x="19679" y="20737"/>
                  <a:pt x="19783" y="20867"/>
                  <a:pt x="20016" y="20971"/>
                </a:cubicBezTo>
                <a:cubicBezTo>
                  <a:pt x="19151" y="21572"/>
                  <a:pt x="18054" y="21767"/>
                  <a:pt x="16949" y="21767"/>
                </a:cubicBezTo>
                <a:cubicBezTo>
                  <a:pt x="16098" y="21767"/>
                  <a:pt x="15243" y="21651"/>
                  <a:pt x="14487" y="21516"/>
                </a:cubicBezTo>
                <a:lnTo>
                  <a:pt x="14487" y="21516"/>
                </a:lnTo>
                <a:cubicBezTo>
                  <a:pt x="15328" y="21717"/>
                  <a:pt x="16321" y="21899"/>
                  <a:pt x="17281" y="21899"/>
                </a:cubicBezTo>
                <a:cubicBezTo>
                  <a:pt x="18305" y="21899"/>
                  <a:pt x="19292" y="21691"/>
                  <a:pt x="20016" y="21074"/>
                </a:cubicBezTo>
                <a:cubicBezTo>
                  <a:pt x="20524" y="21420"/>
                  <a:pt x="21032" y="21685"/>
                  <a:pt x="21490" y="21685"/>
                </a:cubicBezTo>
                <a:cubicBezTo>
                  <a:pt x="21617" y="21685"/>
                  <a:pt x="21741" y="21665"/>
                  <a:pt x="21859" y="21620"/>
                </a:cubicBezTo>
                <a:lnTo>
                  <a:pt x="21859" y="21620"/>
                </a:lnTo>
                <a:cubicBezTo>
                  <a:pt x="21626" y="21827"/>
                  <a:pt x="21314" y="22035"/>
                  <a:pt x="20977" y="22165"/>
                </a:cubicBezTo>
                <a:cubicBezTo>
                  <a:pt x="20536" y="22286"/>
                  <a:pt x="20059" y="22337"/>
                  <a:pt x="19589" y="22337"/>
                </a:cubicBezTo>
                <a:cubicBezTo>
                  <a:pt x="19256" y="22337"/>
                  <a:pt x="18926" y="22312"/>
                  <a:pt x="18614" y="22269"/>
                </a:cubicBezTo>
                <a:cubicBezTo>
                  <a:pt x="17316" y="22165"/>
                  <a:pt x="16122" y="22035"/>
                  <a:pt x="14928" y="21827"/>
                </a:cubicBezTo>
                <a:cubicBezTo>
                  <a:pt x="13292" y="21620"/>
                  <a:pt x="11891" y="20867"/>
                  <a:pt x="10385" y="20425"/>
                </a:cubicBezTo>
                <a:close/>
                <a:moveTo>
                  <a:pt x="14590" y="22372"/>
                </a:moveTo>
                <a:lnTo>
                  <a:pt x="14590" y="22372"/>
                </a:lnTo>
                <a:cubicBezTo>
                  <a:pt x="14663" y="22402"/>
                  <a:pt x="14735" y="22430"/>
                  <a:pt x="14809" y="22457"/>
                </a:cubicBezTo>
                <a:lnTo>
                  <a:pt x="14809" y="22457"/>
                </a:lnTo>
                <a:cubicBezTo>
                  <a:pt x="14748" y="22431"/>
                  <a:pt x="14688" y="22405"/>
                  <a:pt x="14627" y="22378"/>
                </a:cubicBezTo>
                <a:lnTo>
                  <a:pt x="14627" y="22378"/>
                </a:lnTo>
                <a:cubicBezTo>
                  <a:pt x="14615" y="22376"/>
                  <a:pt x="14603" y="22374"/>
                  <a:pt x="14590" y="22372"/>
                </a:cubicBezTo>
                <a:close/>
                <a:moveTo>
                  <a:pt x="7435" y="22211"/>
                </a:moveTo>
                <a:lnTo>
                  <a:pt x="7435" y="22211"/>
                </a:lnTo>
                <a:cubicBezTo>
                  <a:pt x="7516" y="22304"/>
                  <a:pt x="7594" y="22399"/>
                  <a:pt x="7671" y="22496"/>
                </a:cubicBezTo>
                <a:lnTo>
                  <a:pt x="7671" y="22496"/>
                </a:lnTo>
                <a:cubicBezTo>
                  <a:pt x="7642" y="22455"/>
                  <a:pt x="7612" y="22413"/>
                  <a:pt x="7581" y="22372"/>
                </a:cubicBezTo>
                <a:cubicBezTo>
                  <a:pt x="7534" y="22318"/>
                  <a:pt x="7486" y="22264"/>
                  <a:pt x="7435" y="22211"/>
                </a:cubicBezTo>
                <a:close/>
                <a:moveTo>
                  <a:pt x="21210" y="10794"/>
                </a:moveTo>
                <a:cubicBezTo>
                  <a:pt x="21210" y="11443"/>
                  <a:pt x="21418" y="12092"/>
                  <a:pt x="20769" y="12637"/>
                </a:cubicBezTo>
                <a:cubicBezTo>
                  <a:pt x="20665" y="12637"/>
                  <a:pt x="20432" y="12845"/>
                  <a:pt x="20328" y="13078"/>
                </a:cubicBezTo>
                <a:cubicBezTo>
                  <a:pt x="20224" y="13494"/>
                  <a:pt x="20224" y="14039"/>
                  <a:pt x="19575" y="14247"/>
                </a:cubicBezTo>
                <a:cubicBezTo>
                  <a:pt x="19471" y="14247"/>
                  <a:pt x="19263" y="14247"/>
                  <a:pt x="19030" y="14377"/>
                </a:cubicBezTo>
                <a:cubicBezTo>
                  <a:pt x="18485" y="14688"/>
                  <a:pt x="18173" y="15129"/>
                  <a:pt x="17524" y="15337"/>
                </a:cubicBezTo>
                <a:cubicBezTo>
                  <a:pt x="16875" y="15675"/>
                  <a:pt x="15888" y="15675"/>
                  <a:pt x="15136" y="15675"/>
                </a:cubicBezTo>
                <a:cubicBezTo>
                  <a:pt x="15033" y="15682"/>
                  <a:pt x="14931" y="15686"/>
                  <a:pt x="14830" y="15686"/>
                </a:cubicBezTo>
                <a:cubicBezTo>
                  <a:pt x="13544" y="15686"/>
                  <a:pt x="12341" y="15112"/>
                  <a:pt x="11138" y="14896"/>
                </a:cubicBezTo>
                <a:cubicBezTo>
                  <a:pt x="10940" y="14868"/>
                  <a:pt x="10749" y="14855"/>
                  <a:pt x="10563" y="14855"/>
                </a:cubicBezTo>
                <a:cubicBezTo>
                  <a:pt x="10076" y="14855"/>
                  <a:pt x="9625" y="14945"/>
                  <a:pt x="9177" y="15098"/>
                </a:cubicBezTo>
                <a:lnTo>
                  <a:pt x="9177" y="15098"/>
                </a:lnTo>
                <a:cubicBezTo>
                  <a:pt x="9444" y="14999"/>
                  <a:pt x="9652" y="14875"/>
                  <a:pt x="9840" y="14688"/>
                </a:cubicBezTo>
                <a:lnTo>
                  <a:pt x="9840" y="14688"/>
                </a:lnTo>
                <a:cubicBezTo>
                  <a:pt x="8983" y="15129"/>
                  <a:pt x="7996" y="15441"/>
                  <a:pt x="7140" y="15882"/>
                </a:cubicBezTo>
                <a:cubicBezTo>
                  <a:pt x="6153" y="16531"/>
                  <a:pt x="5193" y="17180"/>
                  <a:pt x="4336" y="17933"/>
                </a:cubicBezTo>
                <a:cubicBezTo>
                  <a:pt x="2804" y="19335"/>
                  <a:pt x="1610" y="20867"/>
                  <a:pt x="753" y="22580"/>
                </a:cubicBezTo>
                <a:lnTo>
                  <a:pt x="753" y="22476"/>
                </a:lnTo>
                <a:cubicBezTo>
                  <a:pt x="1844" y="19776"/>
                  <a:pt x="4206" y="17492"/>
                  <a:pt x="6595" y="15986"/>
                </a:cubicBezTo>
                <a:cubicBezTo>
                  <a:pt x="7451" y="15441"/>
                  <a:pt x="8438" y="15129"/>
                  <a:pt x="9294" y="14688"/>
                </a:cubicBezTo>
                <a:lnTo>
                  <a:pt x="9632" y="14688"/>
                </a:lnTo>
                <a:cubicBezTo>
                  <a:pt x="9632" y="14688"/>
                  <a:pt x="9632" y="14584"/>
                  <a:pt x="9736" y="14584"/>
                </a:cubicBezTo>
                <a:cubicBezTo>
                  <a:pt x="9840" y="14584"/>
                  <a:pt x="9943" y="14480"/>
                  <a:pt x="10177" y="14480"/>
                </a:cubicBezTo>
                <a:cubicBezTo>
                  <a:pt x="10301" y="14461"/>
                  <a:pt x="10436" y="14452"/>
                  <a:pt x="10578" y="14452"/>
                </a:cubicBezTo>
                <a:cubicBezTo>
                  <a:pt x="11178" y="14452"/>
                  <a:pt x="11891" y="14604"/>
                  <a:pt x="12332" y="14688"/>
                </a:cubicBezTo>
                <a:cubicBezTo>
                  <a:pt x="13292" y="14792"/>
                  <a:pt x="14175" y="14896"/>
                  <a:pt x="15136" y="15026"/>
                </a:cubicBezTo>
                <a:cubicBezTo>
                  <a:pt x="15479" y="15062"/>
                  <a:pt x="15898" y="15098"/>
                  <a:pt x="16330" y="15098"/>
                </a:cubicBezTo>
                <a:cubicBezTo>
                  <a:pt x="17139" y="15098"/>
                  <a:pt x="17994" y="14971"/>
                  <a:pt x="18485" y="14480"/>
                </a:cubicBezTo>
                <a:lnTo>
                  <a:pt x="18485" y="14480"/>
                </a:lnTo>
                <a:cubicBezTo>
                  <a:pt x="17881" y="14865"/>
                  <a:pt x="17103" y="14992"/>
                  <a:pt x="16283" y="14992"/>
                </a:cubicBezTo>
                <a:cubicBezTo>
                  <a:pt x="15057" y="14992"/>
                  <a:pt x="13738" y="14709"/>
                  <a:pt x="12773" y="14584"/>
                </a:cubicBezTo>
                <a:cubicBezTo>
                  <a:pt x="12228" y="14584"/>
                  <a:pt x="11475" y="14377"/>
                  <a:pt x="10696" y="14377"/>
                </a:cubicBezTo>
                <a:cubicBezTo>
                  <a:pt x="10826" y="14377"/>
                  <a:pt x="10930" y="14247"/>
                  <a:pt x="11034" y="14247"/>
                </a:cubicBezTo>
                <a:lnTo>
                  <a:pt x="11138" y="14247"/>
                </a:lnTo>
                <a:cubicBezTo>
                  <a:pt x="11275" y="14228"/>
                  <a:pt x="11416" y="14220"/>
                  <a:pt x="11560" y="14220"/>
                </a:cubicBezTo>
                <a:cubicBezTo>
                  <a:pt x="12207" y="14220"/>
                  <a:pt x="12910" y="14377"/>
                  <a:pt x="13526" y="14377"/>
                </a:cubicBezTo>
                <a:cubicBezTo>
                  <a:pt x="13806" y="14404"/>
                  <a:pt x="14080" y="14417"/>
                  <a:pt x="14351" y="14417"/>
                </a:cubicBezTo>
                <a:cubicBezTo>
                  <a:pt x="15107" y="14417"/>
                  <a:pt x="15830" y="14315"/>
                  <a:pt x="16537" y="14143"/>
                </a:cubicBezTo>
                <a:cubicBezTo>
                  <a:pt x="18381" y="13727"/>
                  <a:pt x="19679" y="12741"/>
                  <a:pt x="20769" y="11339"/>
                </a:cubicBezTo>
                <a:cubicBezTo>
                  <a:pt x="20977" y="11235"/>
                  <a:pt x="21081" y="11002"/>
                  <a:pt x="21210" y="10794"/>
                </a:cubicBezTo>
                <a:close/>
                <a:moveTo>
                  <a:pt x="14809" y="22457"/>
                </a:moveTo>
                <a:lnTo>
                  <a:pt x="14809" y="22457"/>
                </a:lnTo>
                <a:cubicBezTo>
                  <a:pt x="15861" y="22908"/>
                  <a:pt x="16913" y="23241"/>
                  <a:pt x="17965" y="23333"/>
                </a:cubicBezTo>
                <a:cubicBezTo>
                  <a:pt x="18069" y="23333"/>
                  <a:pt x="18069" y="23229"/>
                  <a:pt x="17965" y="23229"/>
                </a:cubicBezTo>
                <a:cubicBezTo>
                  <a:pt x="16947" y="23035"/>
                  <a:pt x="15839" y="22841"/>
                  <a:pt x="14809" y="22457"/>
                </a:cubicBezTo>
                <a:close/>
                <a:moveTo>
                  <a:pt x="4701" y="21230"/>
                </a:moveTo>
                <a:cubicBezTo>
                  <a:pt x="5572" y="21230"/>
                  <a:pt x="6356" y="21589"/>
                  <a:pt x="7140" y="22372"/>
                </a:cubicBezTo>
                <a:cubicBezTo>
                  <a:pt x="7451" y="22684"/>
                  <a:pt x="7685" y="23229"/>
                  <a:pt x="7996" y="23567"/>
                </a:cubicBezTo>
                <a:cubicBezTo>
                  <a:pt x="7036" y="22814"/>
                  <a:pt x="5945" y="22035"/>
                  <a:pt x="4544" y="21931"/>
                </a:cubicBezTo>
                <a:cubicBezTo>
                  <a:pt x="4368" y="21907"/>
                  <a:pt x="4180" y="21894"/>
                  <a:pt x="3985" y="21894"/>
                </a:cubicBezTo>
                <a:cubicBezTo>
                  <a:pt x="3344" y="21894"/>
                  <a:pt x="2629" y="22034"/>
                  <a:pt x="2051" y="22372"/>
                </a:cubicBezTo>
                <a:cubicBezTo>
                  <a:pt x="2389" y="22035"/>
                  <a:pt x="2804" y="21723"/>
                  <a:pt x="3246" y="21516"/>
                </a:cubicBezTo>
                <a:cubicBezTo>
                  <a:pt x="3763" y="21328"/>
                  <a:pt x="4244" y="21230"/>
                  <a:pt x="4701" y="21230"/>
                </a:cubicBezTo>
                <a:close/>
                <a:moveTo>
                  <a:pt x="11444" y="21326"/>
                </a:moveTo>
                <a:lnTo>
                  <a:pt x="11444" y="21326"/>
                </a:lnTo>
                <a:cubicBezTo>
                  <a:pt x="11628" y="21388"/>
                  <a:pt x="11812" y="21451"/>
                  <a:pt x="11994" y="21516"/>
                </a:cubicBezTo>
                <a:cubicBezTo>
                  <a:pt x="12981" y="21931"/>
                  <a:pt x="13941" y="22372"/>
                  <a:pt x="14824" y="23021"/>
                </a:cubicBezTo>
                <a:cubicBezTo>
                  <a:pt x="15681" y="23567"/>
                  <a:pt x="16667" y="23982"/>
                  <a:pt x="17628" y="24216"/>
                </a:cubicBezTo>
                <a:cubicBezTo>
                  <a:pt x="15888" y="24112"/>
                  <a:pt x="14175" y="22918"/>
                  <a:pt x="12773" y="22035"/>
                </a:cubicBezTo>
                <a:cubicBezTo>
                  <a:pt x="12343" y="21759"/>
                  <a:pt x="11912" y="21518"/>
                  <a:pt x="11444" y="21326"/>
                </a:cubicBezTo>
                <a:close/>
                <a:moveTo>
                  <a:pt x="12994" y="21910"/>
                </a:moveTo>
                <a:cubicBezTo>
                  <a:pt x="13446" y="22071"/>
                  <a:pt x="13914" y="22179"/>
                  <a:pt x="14383" y="22269"/>
                </a:cubicBezTo>
                <a:cubicBezTo>
                  <a:pt x="14464" y="22306"/>
                  <a:pt x="14546" y="22342"/>
                  <a:pt x="14627" y="22378"/>
                </a:cubicBezTo>
                <a:lnTo>
                  <a:pt x="14627" y="22378"/>
                </a:lnTo>
                <a:cubicBezTo>
                  <a:pt x="15911" y="22580"/>
                  <a:pt x="17094" y="22581"/>
                  <a:pt x="18277" y="22684"/>
                </a:cubicBezTo>
                <a:cubicBezTo>
                  <a:pt x="19367" y="22684"/>
                  <a:pt x="20769" y="22684"/>
                  <a:pt x="21626" y="22035"/>
                </a:cubicBezTo>
                <a:lnTo>
                  <a:pt x="21626" y="22035"/>
                </a:lnTo>
                <a:cubicBezTo>
                  <a:pt x="21081" y="22684"/>
                  <a:pt x="20328" y="23229"/>
                  <a:pt x="19471" y="23670"/>
                </a:cubicBezTo>
                <a:cubicBezTo>
                  <a:pt x="18926" y="23982"/>
                  <a:pt x="18381" y="24112"/>
                  <a:pt x="17732" y="24216"/>
                </a:cubicBezTo>
                <a:cubicBezTo>
                  <a:pt x="16020" y="23709"/>
                  <a:pt x="14510" y="22733"/>
                  <a:pt x="12994" y="21910"/>
                </a:cubicBezTo>
                <a:close/>
                <a:moveTo>
                  <a:pt x="8749" y="20529"/>
                </a:moveTo>
                <a:cubicBezTo>
                  <a:pt x="9294" y="20737"/>
                  <a:pt x="9736" y="20867"/>
                  <a:pt x="10281" y="21074"/>
                </a:cubicBezTo>
                <a:cubicBezTo>
                  <a:pt x="11241" y="21282"/>
                  <a:pt x="12228" y="21827"/>
                  <a:pt x="13085" y="22372"/>
                </a:cubicBezTo>
                <a:cubicBezTo>
                  <a:pt x="14279" y="23021"/>
                  <a:pt x="15681" y="24112"/>
                  <a:pt x="17083" y="24319"/>
                </a:cubicBezTo>
                <a:cubicBezTo>
                  <a:pt x="16226" y="24319"/>
                  <a:pt x="15369" y="23878"/>
                  <a:pt x="14720" y="23567"/>
                </a:cubicBezTo>
                <a:cubicBezTo>
                  <a:pt x="13734" y="23229"/>
                  <a:pt x="12773" y="22684"/>
                  <a:pt x="11891" y="22165"/>
                </a:cubicBezTo>
                <a:cubicBezTo>
                  <a:pt x="10826" y="21516"/>
                  <a:pt x="9736" y="20867"/>
                  <a:pt x="8438" y="20529"/>
                </a:cubicBezTo>
                <a:close/>
                <a:moveTo>
                  <a:pt x="7103" y="19976"/>
                </a:moveTo>
                <a:cubicBezTo>
                  <a:pt x="8562" y="19976"/>
                  <a:pt x="10043" y="20306"/>
                  <a:pt x="11345" y="20867"/>
                </a:cubicBezTo>
                <a:cubicBezTo>
                  <a:pt x="12228" y="21178"/>
                  <a:pt x="13085" y="21516"/>
                  <a:pt x="14071" y="21827"/>
                </a:cubicBezTo>
                <a:cubicBezTo>
                  <a:pt x="15239" y="22165"/>
                  <a:pt x="16537" y="22165"/>
                  <a:pt x="17836" y="22269"/>
                </a:cubicBezTo>
                <a:cubicBezTo>
                  <a:pt x="18485" y="22372"/>
                  <a:pt x="19134" y="22476"/>
                  <a:pt x="19783" y="22476"/>
                </a:cubicBezTo>
                <a:cubicBezTo>
                  <a:pt x="19579" y="22496"/>
                  <a:pt x="19375" y="22505"/>
                  <a:pt x="19170" y="22505"/>
                </a:cubicBezTo>
                <a:cubicBezTo>
                  <a:pt x="18302" y="22505"/>
                  <a:pt x="17420" y="22353"/>
                  <a:pt x="16537" y="22269"/>
                </a:cubicBezTo>
                <a:cubicBezTo>
                  <a:pt x="15239" y="22165"/>
                  <a:pt x="14071" y="22035"/>
                  <a:pt x="12877" y="21620"/>
                </a:cubicBezTo>
                <a:cubicBezTo>
                  <a:pt x="11683" y="21178"/>
                  <a:pt x="10696" y="20737"/>
                  <a:pt x="9528" y="20425"/>
                </a:cubicBezTo>
                <a:cubicBezTo>
                  <a:pt x="8874" y="20288"/>
                  <a:pt x="8202" y="20219"/>
                  <a:pt x="7531" y="20219"/>
                </a:cubicBezTo>
                <a:cubicBezTo>
                  <a:pt x="4529" y="20219"/>
                  <a:pt x="1545" y="21601"/>
                  <a:pt x="208" y="24423"/>
                </a:cubicBezTo>
                <a:cubicBezTo>
                  <a:pt x="208" y="24319"/>
                  <a:pt x="312" y="24216"/>
                  <a:pt x="312" y="24112"/>
                </a:cubicBezTo>
                <a:cubicBezTo>
                  <a:pt x="1402" y="22372"/>
                  <a:pt x="2493" y="20971"/>
                  <a:pt x="4647" y="20321"/>
                </a:cubicBezTo>
                <a:cubicBezTo>
                  <a:pt x="5434" y="20085"/>
                  <a:pt x="6265" y="19976"/>
                  <a:pt x="7103" y="19976"/>
                </a:cubicBezTo>
                <a:close/>
                <a:moveTo>
                  <a:pt x="7789" y="20425"/>
                </a:moveTo>
                <a:cubicBezTo>
                  <a:pt x="9736" y="20971"/>
                  <a:pt x="11345" y="22035"/>
                  <a:pt x="13189" y="23021"/>
                </a:cubicBezTo>
                <a:cubicBezTo>
                  <a:pt x="14175" y="23567"/>
                  <a:pt x="15577" y="24319"/>
                  <a:pt x="16771" y="24423"/>
                </a:cubicBezTo>
                <a:cubicBezTo>
                  <a:pt x="16402" y="24545"/>
                  <a:pt x="16034" y="24599"/>
                  <a:pt x="15669" y="24599"/>
                </a:cubicBezTo>
                <a:cubicBezTo>
                  <a:pt x="13768" y="24599"/>
                  <a:pt x="11930" y="23144"/>
                  <a:pt x="10385" y="22165"/>
                </a:cubicBezTo>
                <a:cubicBezTo>
                  <a:pt x="9070" y="21239"/>
                  <a:pt x="7846" y="20520"/>
                  <a:pt x="6435" y="20520"/>
                </a:cubicBezTo>
                <a:cubicBezTo>
                  <a:pt x="6342" y="20520"/>
                  <a:pt x="6248" y="20523"/>
                  <a:pt x="6153" y="20529"/>
                </a:cubicBezTo>
                <a:cubicBezTo>
                  <a:pt x="6698" y="20425"/>
                  <a:pt x="7244" y="20425"/>
                  <a:pt x="7789" y="20425"/>
                </a:cubicBezTo>
                <a:close/>
                <a:moveTo>
                  <a:pt x="5842" y="20971"/>
                </a:moveTo>
                <a:cubicBezTo>
                  <a:pt x="7140" y="21386"/>
                  <a:pt x="7996" y="22269"/>
                  <a:pt x="8645" y="23463"/>
                </a:cubicBezTo>
                <a:cubicBezTo>
                  <a:pt x="8879" y="23878"/>
                  <a:pt x="9191" y="24216"/>
                  <a:pt x="9528" y="24631"/>
                </a:cubicBezTo>
                <a:cubicBezTo>
                  <a:pt x="9294" y="24527"/>
                  <a:pt x="9191" y="24423"/>
                  <a:pt x="8983" y="24319"/>
                </a:cubicBezTo>
                <a:cubicBezTo>
                  <a:pt x="8574" y="23767"/>
                  <a:pt x="8149" y="23097"/>
                  <a:pt x="7671" y="22496"/>
                </a:cubicBezTo>
                <a:lnTo>
                  <a:pt x="7671" y="22496"/>
                </a:lnTo>
                <a:cubicBezTo>
                  <a:pt x="8032" y="23014"/>
                  <a:pt x="8261" y="23607"/>
                  <a:pt x="8645" y="24112"/>
                </a:cubicBezTo>
                <a:cubicBezTo>
                  <a:pt x="8542" y="23982"/>
                  <a:pt x="8438" y="23878"/>
                  <a:pt x="8334" y="23878"/>
                </a:cubicBezTo>
                <a:cubicBezTo>
                  <a:pt x="7996" y="23463"/>
                  <a:pt x="7789" y="22918"/>
                  <a:pt x="7451" y="22476"/>
                </a:cubicBezTo>
                <a:cubicBezTo>
                  <a:pt x="7036" y="22035"/>
                  <a:pt x="6595" y="21723"/>
                  <a:pt x="6153" y="21516"/>
                </a:cubicBezTo>
                <a:cubicBezTo>
                  <a:pt x="5724" y="21205"/>
                  <a:pt x="5262" y="21072"/>
                  <a:pt x="4804" y="21072"/>
                </a:cubicBezTo>
                <a:cubicBezTo>
                  <a:pt x="4458" y="21072"/>
                  <a:pt x="4115" y="21148"/>
                  <a:pt x="3791" y="21282"/>
                </a:cubicBezTo>
                <a:cubicBezTo>
                  <a:pt x="3791" y="21282"/>
                  <a:pt x="3791" y="21178"/>
                  <a:pt x="3895" y="21178"/>
                </a:cubicBezTo>
                <a:cubicBezTo>
                  <a:pt x="4206" y="21074"/>
                  <a:pt x="4647" y="20971"/>
                  <a:pt x="4985" y="20971"/>
                </a:cubicBezTo>
                <a:cubicBezTo>
                  <a:pt x="5876" y="20971"/>
                  <a:pt x="6790" y="21529"/>
                  <a:pt x="7435" y="22211"/>
                </a:cubicBezTo>
                <a:lnTo>
                  <a:pt x="7435" y="22211"/>
                </a:lnTo>
                <a:cubicBezTo>
                  <a:pt x="6940" y="21638"/>
                  <a:pt x="6386" y="21163"/>
                  <a:pt x="5738" y="20971"/>
                </a:cubicBezTo>
                <a:close/>
                <a:moveTo>
                  <a:pt x="6153" y="20971"/>
                </a:moveTo>
                <a:cubicBezTo>
                  <a:pt x="6283" y="20971"/>
                  <a:pt x="6387" y="21074"/>
                  <a:pt x="6595" y="21074"/>
                </a:cubicBezTo>
                <a:cubicBezTo>
                  <a:pt x="7789" y="21516"/>
                  <a:pt x="8645" y="22580"/>
                  <a:pt x="9398" y="23670"/>
                </a:cubicBezTo>
                <a:cubicBezTo>
                  <a:pt x="9736" y="24319"/>
                  <a:pt x="10177" y="24865"/>
                  <a:pt x="10930" y="25176"/>
                </a:cubicBezTo>
                <a:cubicBezTo>
                  <a:pt x="10592" y="25072"/>
                  <a:pt x="10385" y="24968"/>
                  <a:pt x="10047" y="24865"/>
                </a:cubicBezTo>
                <a:lnTo>
                  <a:pt x="9840" y="24865"/>
                </a:lnTo>
                <a:cubicBezTo>
                  <a:pt x="9087" y="24112"/>
                  <a:pt x="8749" y="23125"/>
                  <a:pt x="7996" y="22372"/>
                </a:cubicBezTo>
                <a:cubicBezTo>
                  <a:pt x="7451" y="21723"/>
                  <a:pt x="6802" y="21282"/>
                  <a:pt x="6153" y="20971"/>
                </a:cubicBezTo>
                <a:close/>
                <a:moveTo>
                  <a:pt x="7036" y="21178"/>
                </a:moveTo>
                <a:cubicBezTo>
                  <a:pt x="7685" y="21516"/>
                  <a:pt x="8230" y="21827"/>
                  <a:pt x="8749" y="22269"/>
                </a:cubicBezTo>
                <a:cubicBezTo>
                  <a:pt x="9191" y="22814"/>
                  <a:pt x="9632" y="23333"/>
                  <a:pt x="10047" y="23982"/>
                </a:cubicBezTo>
                <a:cubicBezTo>
                  <a:pt x="10281" y="24423"/>
                  <a:pt x="10696" y="24865"/>
                  <a:pt x="11138" y="25176"/>
                </a:cubicBezTo>
                <a:cubicBezTo>
                  <a:pt x="9840" y="24631"/>
                  <a:pt x="9398" y="23333"/>
                  <a:pt x="8542" y="22372"/>
                </a:cubicBezTo>
                <a:cubicBezTo>
                  <a:pt x="8100" y="21931"/>
                  <a:pt x="7581" y="21386"/>
                  <a:pt x="6932" y="21178"/>
                </a:cubicBezTo>
                <a:close/>
                <a:moveTo>
                  <a:pt x="7347" y="21282"/>
                </a:moveTo>
                <a:lnTo>
                  <a:pt x="7347" y="21282"/>
                </a:lnTo>
                <a:cubicBezTo>
                  <a:pt x="8100" y="21516"/>
                  <a:pt x="8749" y="21931"/>
                  <a:pt x="9398" y="22372"/>
                </a:cubicBezTo>
                <a:cubicBezTo>
                  <a:pt x="10489" y="23229"/>
                  <a:pt x="11475" y="24216"/>
                  <a:pt x="12773" y="24631"/>
                </a:cubicBezTo>
                <a:cubicBezTo>
                  <a:pt x="12773" y="24761"/>
                  <a:pt x="12643" y="24761"/>
                  <a:pt x="12540" y="24865"/>
                </a:cubicBezTo>
                <a:cubicBezTo>
                  <a:pt x="12332" y="25072"/>
                  <a:pt x="11994" y="25176"/>
                  <a:pt x="11683" y="25176"/>
                </a:cubicBezTo>
                <a:cubicBezTo>
                  <a:pt x="10592" y="24968"/>
                  <a:pt x="9943" y="23567"/>
                  <a:pt x="9294" y="22814"/>
                </a:cubicBezTo>
                <a:cubicBezTo>
                  <a:pt x="8749" y="22035"/>
                  <a:pt x="8100" y="21723"/>
                  <a:pt x="7347" y="21282"/>
                </a:cubicBezTo>
                <a:close/>
                <a:moveTo>
                  <a:pt x="6081" y="20570"/>
                </a:moveTo>
                <a:cubicBezTo>
                  <a:pt x="8277" y="20570"/>
                  <a:pt x="9948" y="22076"/>
                  <a:pt x="11787" y="23333"/>
                </a:cubicBezTo>
                <a:cubicBezTo>
                  <a:pt x="12799" y="24045"/>
                  <a:pt x="14217" y="24811"/>
                  <a:pt x="15572" y="24811"/>
                </a:cubicBezTo>
                <a:cubicBezTo>
                  <a:pt x="16019" y="24811"/>
                  <a:pt x="16459" y="24728"/>
                  <a:pt x="16876" y="24531"/>
                </a:cubicBezTo>
                <a:lnTo>
                  <a:pt x="16876" y="24531"/>
                </a:lnTo>
                <a:cubicBezTo>
                  <a:pt x="16546" y="24710"/>
                  <a:pt x="16237" y="24900"/>
                  <a:pt x="15785" y="25072"/>
                </a:cubicBezTo>
                <a:cubicBezTo>
                  <a:pt x="15538" y="25186"/>
                  <a:pt x="15326" y="25234"/>
                  <a:pt x="15135" y="25234"/>
                </a:cubicBezTo>
                <a:cubicBezTo>
                  <a:pt x="14584" y="25234"/>
                  <a:pt x="14216" y="24829"/>
                  <a:pt x="13734" y="24423"/>
                </a:cubicBezTo>
                <a:cubicBezTo>
                  <a:pt x="13630" y="24371"/>
                  <a:pt x="13552" y="24345"/>
                  <a:pt x="13471" y="24345"/>
                </a:cubicBezTo>
                <a:cubicBezTo>
                  <a:pt x="13390" y="24345"/>
                  <a:pt x="13305" y="24371"/>
                  <a:pt x="13189" y="24423"/>
                </a:cubicBezTo>
                <a:cubicBezTo>
                  <a:pt x="13085" y="24423"/>
                  <a:pt x="12981" y="24423"/>
                  <a:pt x="12877" y="24527"/>
                </a:cubicBezTo>
                <a:cubicBezTo>
                  <a:pt x="11034" y="23878"/>
                  <a:pt x="9736" y="22269"/>
                  <a:pt x="7996" y="21282"/>
                </a:cubicBezTo>
                <a:cubicBezTo>
                  <a:pt x="7330" y="20858"/>
                  <a:pt x="6522" y="20701"/>
                  <a:pt x="5696" y="20701"/>
                </a:cubicBezTo>
                <a:cubicBezTo>
                  <a:pt x="5512" y="20701"/>
                  <a:pt x="5328" y="20709"/>
                  <a:pt x="5145" y="20723"/>
                </a:cubicBezTo>
                <a:lnTo>
                  <a:pt x="5145" y="20723"/>
                </a:lnTo>
                <a:cubicBezTo>
                  <a:pt x="5195" y="20710"/>
                  <a:pt x="5246" y="20684"/>
                  <a:pt x="5296" y="20633"/>
                </a:cubicBezTo>
                <a:cubicBezTo>
                  <a:pt x="5566" y="20590"/>
                  <a:pt x="5827" y="20570"/>
                  <a:pt x="6081" y="20570"/>
                </a:cubicBezTo>
                <a:close/>
                <a:moveTo>
                  <a:pt x="22560" y="1"/>
                </a:moveTo>
                <a:cubicBezTo>
                  <a:pt x="22534" y="1"/>
                  <a:pt x="22508" y="33"/>
                  <a:pt x="22508" y="98"/>
                </a:cubicBezTo>
                <a:cubicBezTo>
                  <a:pt x="21963" y="1163"/>
                  <a:pt x="21730" y="2253"/>
                  <a:pt x="21210" y="3343"/>
                </a:cubicBezTo>
                <a:cubicBezTo>
                  <a:pt x="20769" y="3862"/>
                  <a:pt x="20224" y="4304"/>
                  <a:pt x="19471" y="4745"/>
                </a:cubicBezTo>
                <a:cubicBezTo>
                  <a:pt x="18926" y="5057"/>
                  <a:pt x="18485" y="5290"/>
                  <a:pt x="18069" y="5706"/>
                </a:cubicBezTo>
                <a:cubicBezTo>
                  <a:pt x="17732" y="6043"/>
                  <a:pt x="17628" y="6355"/>
                  <a:pt x="17524" y="6796"/>
                </a:cubicBezTo>
                <a:cubicBezTo>
                  <a:pt x="17316" y="7237"/>
                  <a:pt x="17316" y="7653"/>
                  <a:pt x="16771" y="8094"/>
                </a:cubicBezTo>
                <a:cubicBezTo>
                  <a:pt x="16434" y="8302"/>
                  <a:pt x="16122" y="8406"/>
                  <a:pt x="15785" y="8743"/>
                </a:cubicBezTo>
                <a:cubicBezTo>
                  <a:pt x="14590" y="9600"/>
                  <a:pt x="13734" y="10898"/>
                  <a:pt x="12773" y="12092"/>
                </a:cubicBezTo>
                <a:cubicBezTo>
                  <a:pt x="11579" y="13390"/>
                  <a:pt x="9943" y="14039"/>
                  <a:pt x="8334" y="14896"/>
                </a:cubicBezTo>
                <a:cubicBezTo>
                  <a:pt x="8230" y="15026"/>
                  <a:pt x="7996" y="15129"/>
                  <a:pt x="7789" y="15233"/>
                </a:cubicBezTo>
                <a:cubicBezTo>
                  <a:pt x="6932" y="15545"/>
                  <a:pt x="6049" y="15986"/>
                  <a:pt x="5296" y="16635"/>
                </a:cubicBezTo>
                <a:cubicBezTo>
                  <a:pt x="3630" y="17878"/>
                  <a:pt x="2083" y="19622"/>
                  <a:pt x="1089" y="21478"/>
                </a:cubicBezTo>
                <a:lnTo>
                  <a:pt x="1089" y="21478"/>
                </a:lnTo>
                <a:cubicBezTo>
                  <a:pt x="1091" y="21449"/>
                  <a:pt x="1091" y="21418"/>
                  <a:pt x="1091" y="21386"/>
                </a:cubicBezTo>
                <a:lnTo>
                  <a:pt x="1091" y="21386"/>
                </a:lnTo>
                <a:cubicBezTo>
                  <a:pt x="961" y="21516"/>
                  <a:pt x="857" y="21620"/>
                  <a:pt x="753" y="21723"/>
                </a:cubicBezTo>
                <a:lnTo>
                  <a:pt x="753" y="21827"/>
                </a:lnTo>
                <a:cubicBezTo>
                  <a:pt x="546" y="22684"/>
                  <a:pt x="208" y="23567"/>
                  <a:pt x="0" y="24423"/>
                </a:cubicBezTo>
                <a:lnTo>
                  <a:pt x="0" y="25176"/>
                </a:lnTo>
                <a:lnTo>
                  <a:pt x="0" y="25280"/>
                </a:lnTo>
                <a:cubicBezTo>
                  <a:pt x="104" y="25176"/>
                  <a:pt x="104" y="24968"/>
                  <a:pt x="104" y="24865"/>
                </a:cubicBezTo>
                <a:cubicBezTo>
                  <a:pt x="312" y="24319"/>
                  <a:pt x="649" y="23878"/>
                  <a:pt x="857" y="23567"/>
                </a:cubicBezTo>
                <a:cubicBezTo>
                  <a:pt x="961" y="23567"/>
                  <a:pt x="961" y="23567"/>
                  <a:pt x="961" y="23463"/>
                </a:cubicBezTo>
                <a:lnTo>
                  <a:pt x="1091" y="23333"/>
                </a:lnTo>
                <a:cubicBezTo>
                  <a:pt x="1195" y="23125"/>
                  <a:pt x="1299" y="23021"/>
                  <a:pt x="1402" y="22918"/>
                </a:cubicBezTo>
                <a:cubicBezTo>
                  <a:pt x="2051" y="22372"/>
                  <a:pt x="3038" y="22269"/>
                  <a:pt x="3895" y="22165"/>
                </a:cubicBezTo>
                <a:cubicBezTo>
                  <a:pt x="5193" y="22165"/>
                  <a:pt x="6387" y="22684"/>
                  <a:pt x="7451" y="23463"/>
                </a:cubicBezTo>
                <a:cubicBezTo>
                  <a:pt x="8329" y="24069"/>
                  <a:pt x="10047" y="25582"/>
                  <a:pt x="11415" y="25582"/>
                </a:cubicBezTo>
                <a:cubicBezTo>
                  <a:pt x="11747" y="25582"/>
                  <a:pt x="12058" y="25493"/>
                  <a:pt x="12332" y="25280"/>
                </a:cubicBezTo>
                <a:cubicBezTo>
                  <a:pt x="12643" y="25176"/>
                  <a:pt x="12981" y="24865"/>
                  <a:pt x="13292" y="24761"/>
                </a:cubicBezTo>
                <a:lnTo>
                  <a:pt x="13422" y="24761"/>
                </a:lnTo>
                <a:cubicBezTo>
                  <a:pt x="13630" y="24761"/>
                  <a:pt x="13734" y="24865"/>
                  <a:pt x="13941" y="24968"/>
                </a:cubicBezTo>
                <a:cubicBezTo>
                  <a:pt x="14071" y="25176"/>
                  <a:pt x="14279" y="25410"/>
                  <a:pt x="14590" y="25514"/>
                </a:cubicBezTo>
                <a:cubicBezTo>
                  <a:pt x="14669" y="25521"/>
                  <a:pt x="14746" y="25525"/>
                  <a:pt x="14820" y="25525"/>
                </a:cubicBezTo>
                <a:cubicBezTo>
                  <a:pt x="15776" y="25525"/>
                  <a:pt x="16401" y="24937"/>
                  <a:pt x="17316" y="24527"/>
                </a:cubicBezTo>
                <a:cubicBezTo>
                  <a:pt x="17732" y="24319"/>
                  <a:pt x="18381" y="24319"/>
                  <a:pt x="18926" y="24216"/>
                </a:cubicBezTo>
                <a:cubicBezTo>
                  <a:pt x="19471" y="23982"/>
                  <a:pt x="20016" y="23567"/>
                  <a:pt x="20432" y="23229"/>
                </a:cubicBezTo>
                <a:cubicBezTo>
                  <a:pt x="21210" y="22684"/>
                  <a:pt x="21859" y="22269"/>
                  <a:pt x="22275" y="21386"/>
                </a:cubicBezTo>
                <a:lnTo>
                  <a:pt x="22508" y="21178"/>
                </a:lnTo>
                <a:cubicBezTo>
                  <a:pt x="22508" y="21074"/>
                  <a:pt x="22508" y="21074"/>
                  <a:pt x="22379" y="21074"/>
                </a:cubicBezTo>
                <a:cubicBezTo>
                  <a:pt x="22379" y="21074"/>
                  <a:pt x="22332" y="21028"/>
                  <a:pt x="22302" y="21028"/>
                </a:cubicBezTo>
                <a:cubicBezTo>
                  <a:pt x="22286" y="21028"/>
                  <a:pt x="22275" y="21040"/>
                  <a:pt x="22275" y="21074"/>
                </a:cubicBezTo>
                <a:cubicBezTo>
                  <a:pt x="22171" y="21178"/>
                  <a:pt x="22171" y="21178"/>
                  <a:pt x="22171" y="21282"/>
                </a:cubicBezTo>
                <a:cubicBezTo>
                  <a:pt x="21980" y="21412"/>
                  <a:pt x="21779" y="21466"/>
                  <a:pt x="21578" y="21466"/>
                </a:cubicBezTo>
                <a:cubicBezTo>
                  <a:pt x="21096" y="21466"/>
                  <a:pt x="20608" y="21160"/>
                  <a:pt x="20224" y="20867"/>
                </a:cubicBezTo>
                <a:cubicBezTo>
                  <a:pt x="20120" y="20737"/>
                  <a:pt x="20016" y="20737"/>
                  <a:pt x="19912" y="20633"/>
                </a:cubicBezTo>
                <a:cubicBezTo>
                  <a:pt x="19367" y="20218"/>
                  <a:pt x="19134" y="19672"/>
                  <a:pt x="18926" y="19023"/>
                </a:cubicBezTo>
                <a:cubicBezTo>
                  <a:pt x="18718" y="18478"/>
                  <a:pt x="17965" y="18478"/>
                  <a:pt x="17420" y="18374"/>
                </a:cubicBezTo>
                <a:cubicBezTo>
                  <a:pt x="17083" y="18374"/>
                  <a:pt x="16875" y="18582"/>
                  <a:pt x="16537" y="18686"/>
                </a:cubicBezTo>
                <a:cubicBezTo>
                  <a:pt x="16324" y="18805"/>
                  <a:pt x="16153" y="18855"/>
                  <a:pt x="16014" y="18855"/>
                </a:cubicBezTo>
                <a:cubicBezTo>
                  <a:pt x="15392" y="18855"/>
                  <a:pt x="15411" y="17852"/>
                  <a:pt x="15136" y="17492"/>
                </a:cubicBezTo>
                <a:cubicBezTo>
                  <a:pt x="14811" y="17063"/>
                  <a:pt x="14435" y="17012"/>
                  <a:pt x="14032" y="17012"/>
                </a:cubicBezTo>
                <a:cubicBezTo>
                  <a:pt x="13903" y="17012"/>
                  <a:pt x="13772" y="17017"/>
                  <a:pt x="13639" y="17017"/>
                </a:cubicBezTo>
                <a:cubicBezTo>
                  <a:pt x="13356" y="17017"/>
                  <a:pt x="13064" y="16993"/>
                  <a:pt x="12773" y="16843"/>
                </a:cubicBezTo>
                <a:cubicBezTo>
                  <a:pt x="12244" y="16620"/>
                  <a:pt x="11843" y="16517"/>
                  <a:pt x="11436" y="16517"/>
                </a:cubicBezTo>
                <a:cubicBezTo>
                  <a:pt x="11083" y="16517"/>
                  <a:pt x="10727" y="16594"/>
                  <a:pt x="10281" y="16739"/>
                </a:cubicBezTo>
                <a:cubicBezTo>
                  <a:pt x="9864" y="16868"/>
                  <a:pt x="9466" y="16883"/>
                  <a:pt x="9073" y="16883"/>
                </a:cubicBezTo>
                <a:cubicBezTo>
                  <a:pt x="8952" y="16883"/>
                  <a:pt x="8831" y="16882"/>
                  <a:pt x="8710" y="16882"/>
                </a:cubicBezTo>
                <a:cubicBezTo>
                  <a:pt x="8198" y="16882"/>
                  <a:pt x="7685" y="16908"/>
                  <a:pt x="7140" y="17180"/>
                </a:cubicBezTo>
                <a:cubicBezTo>
                  <a:pt x="5089" y="18141"/>
                  <a:pt x="3246" y="19439"/>
                  <a:pt x="2051" y="21386"/>
                </a:cubicBezTo>
                <a:cubicBezTo>
                  <a:pt x="2051" y="21475"/>
                  <a:pt x="2101" y="21503"/>
                  <a:pt x="2131" y="21512"/>
                </a:cubicBezTo>
                <a:lnTo>
                  <a:pt x="2131" y="21512"/>
                </a:lnTo>
                <a:cubicBezTo>
                  <a:pt x="1466" y="22090"/>
                  <a:pt x="954" y="22788"/>
                  <a:pt x="442" y="23567"/>
                </a:cubicBezTo>
                <a:cubicBezTo>
                  <a:pt x="442" y="23463"/>
                  <a:pt x="546" y="23333"/>
                  <a:pt x="546" y="23229"/>
                </a:cubicBezTo>
                <a:cubicBezTo>
                  <a:pt x="1610" y="21074"/>
                  <a:pt x="2804" y="19335"/>
                  <a:pt x="4647" y="17829"/>
                </a:cubicBezTo>
                <a:cubicBezTo>
                  <a:pt x="5400" y="17076"/>
                  <a:pt x="6283" y="16531"/>
                  <a:pt x="7244" y="15986"/>
                </a:cubicBezTo>
                <a:cubicBezTo>
                  <a:pt x="7451" y="15882"/>
                  <a:pt x="7685" y="15778"/>
                  <a:pt x="7996" y="15675"/>
                </a:cubicBezTo>
                <a:cubicBezTo>
                  <a:pt x="8645" y="15441"/>
                  <a:pt x="9294" y="15233"/>
                  <a:pt x="9943" y="15129"/>
                </a:cubicBezTo>
                <a:cubicBezTo>
                  <a:pt x="10136" y="15060"/>
                  <a:pt x="10349" y="15032"/>
                  <a:pt x="10570" y="15032"/>
                </a:cubicBezTo>
                <a:cubicBezTo>
                  <a:pt x="11095" y="15032"/>
                  <a:pt x="11667" y="15191"/>
                  <a:pt x="12124" y="15337"/>
                </a:cubicBezTo>
                <a:cubicBezTo>
                  <a:pt x="13292" y="15675"/>
                  <a:pt x="14279" y="15986"/>
                  <a:pt x="15473" y="15986"/>
                </a:cubicBezTo>
                <a:cubicBezTo>
                  <a:pt x="16537" y="15882"/>
                  <a:pt x="17628" y="15778"/>
                  <a:pt x="18381" y="15026"/>
                </a:cubicBezTo>
                <a:cubicBezTo>
                  <a:pt x="19030" y="14584"/>
                  <a:pt x="20224" y="14480"/>
                  <a:pt x="20432" y="13598"/>
                </a:cubicBezTo>
                <a:cubicBezTo>
                  <a:pt x="20561" y="13078"/>
                  <a:pt x="20873" y="12741"/>
                  <a:pt x="21314" y="12300"/>
                </a:cubicBezTo>
                <a:cubicBezTo>
                  <a:pt x="21522" y="12092"/>
                  <a:pt x="21522" y="11547"/>
                  <a:pt x="21418" y="11131"/>
                </a:cubicBezTo>
                <a:cubicBezTo>
                  <a:pt x="21418" y="10249"/>
                  <a:pt x="21963" y="9833"/>
                  <a:pt x="22379" y="9184"/>
                </a:cubicBezTo>
                <a:cubicBezTo>
                  <a:pt x="22716" y="8743"/>
                  <a:pt x="22820" y="8302"/>
                  <a:pt x="22924" y="7757"/>
                </a:cubicBezTo>
                <a:cubicBezTo>
                  <a:pt x="23157" y="6588"/>
                  <a:pt x="22820" y="5394"/>
                  <a:pt x="22716" y="4200"/>
                </a:cubicBezTo>
                <a:cubicBezTo>
                  <a:pt x="22716" y="2798"/>
                  <a:pt x="23028" y="1500"/>
                  <a:pt x="22612" y="98"/>
                </a:cubicBezTo>
                <a:cubicBezTo>
                  <a:pt x="22612" y="33"/>
                  <a:pt x="22586" y="1"/>
                  <a:pt x="2256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81" name="Google Shape;6581;p55"/>
          <p:cNvGrpSpPr/>
          <p:nvPr/>
        </p:nvGrpSpPr>
        <p:grpSpPr>
          <a:xfrm rot="-2133159" flipH="1">
            <a:off x="7404334" y="506952"/>
            <a:ext cx="2458044" cy="3285464"/>
            <a:chOff x="3520850" y="3816075"/>
            <a:chExt cx="987175" cy="1319475"/>
          </a:xfrm>
        </p:grpSpPr>
        <p:sp>
          <p:nvSpPr>
            <p:cNvPr id="6582" name="Google Shape;6582;p55"/>
            <p:cNvSpPr/>
            <p:nvPr/>
          </p:nvSpPr>
          <p:spPr>
            <a:xfrm>
              <a:off x="3894025" y="3999750"/>
              <a:ext cx="214200" cy="316100"/>
            </a:xfrm>
            <a:custGeom>
              <a:avLst/>
              <a:gdLst/>
              <a:ahLst/>
              <a:cxnLst/>
              <a:rect l="l" t="t" r="r" b="b"/>
              <a:pathLst>
                <a:path w="8568" h="12644" extrusionOk="0">
                  <a:moveTo>
                    <a:pt x="6076" y="1532"/>
                  </a:moveTo>
                  <a:cubicBezTo>
                    <a:pt x="6096" y="1594"/>
                    <a:pt x="6114" y="1654"/>
                    <a:pt x="6132" y="1714"/>
                  </a:cubicBezTo>
                  <a:lnTo>
                    <a:pt x="6132" y="1714"/>
                  </a:lnTo>
                  <a:cubicBezTo>
                    <a:pt x="6123" y="1661"/>
                    <a:pt x="6114" y="1607"/>
                    <a:pt x="6104" y="1554"/>
                  </a:cubicBezTo>
                  <a:lnTo>
                    <a:pt x="6104" y="1554"/>
                  </a:lnTo>
                  <a:cubicBezTo>
                    <a:pt x="6095" y="1547"/>
                    <a:pt x="6085" y="1539"/>
                    <a:pt x="6076" y="1532"/>
                  </a:cubicBezTo>
                  <a:close/>
                  <a:moveTo>
                    <a:pt x="5531" y="1194"/>
                  </a:moveTo>
                  <a:lnTo>
                    <a:pt x="5531" y="1194"/>
                  </a:lnTo>
                  <a:cubicBezTo>
                    <a:pt x="5738" y="1532"/>
                    <a:pt x="5842" y="1843"/>
                    <a:pt x="5842" y="2181"/>
                  </a:cubicBezTo>
                  <a:cubicBezTo>
                    <a:pt x="5738" y="1843"/>
                    <a:pt x="5634" y="1402"/>
                    <a:pt x="5531" y="1194"/>
                  </a:cubicBezTo>
                  <a:close/>
                  <a:moveTo>
                    <a:pt x="430" y="5289"/>
                  </a:moveTo>
                  <a:cubicBezTo>
                    <a:pt x="434" y="5289"/>
                    <a:pt x="438" y="5292"/>
                    <a:pt x="442" y="5296"/>
                  </a:cubicBezTo>
                  <a:cubicBezTo>
                    <a:pt x="546" y="5945"/>
                    <a:pt x="650" y="6594"/>
                    <a:pt x="987" y="7139"/>
                  </a:cubicBezTo>
                  <a:cubicBezTo>
                    <a:pt x="884" y="7036"/>
                    <a:pt x="780" y="6932"/>
                    <a:pt x="650" y="6724"/>
                  </a:cubicBezTo>
                  <a:cubicBezTo>
                    <a:pt x="551" y="6303"/>
                    <a:pt x="357" y="5289"/>
                    <a:pt x="430" y="5289"/>
                  </a:cubicBezTo>
                  <a:close/>
                  <a:moveTo>
                    <a:pt x="987" y="6490"/>
                  </a:moveTo>
                  <a:cubicBezTo>
                    <a:pt x="1091" y="6594"/>
                    <a:pt x="1091" y="6724"/>
                    <a:pt x="1195" y="6932"/>
                  </a:cubicBezTo>
                  <a:cubicBezTo>
                    <a:pt x="1195" y="7036"/>
                    <a:pt x="1299" y="7139"/>
                    <a:pt x="1299" y="7373"/>
                  </a:cubicBezTo>
                  <a:cubicBezTo>
                    <a:pt x="1195" y="7036"/>
                    <a:pt x="1091" y="6724"/>
                    <a:pt x="987" y="6490"/>
                  </a:cubicBezTo>
                  <a:close/>
                  <a:moveTo>
                    <a:pt x="7581" y="4881"/>
                  </a:moveTo>
                  <a:lnTo>
                    <a:pt x="7581" y="4881"/>
                  </a:lnTo>
                  <a:cubicBezTo>
                    <a:pt x="7789" y="5738"/>
                    <a:pt x="7581" y="6724"/>
                    <a:pt x="7036" y="7373"/>
                  </a:cubicBezTo>
                  <a:cubicBezTo>
                    <a:pt x="6920" y="7460"/>
                    <a:pt x="6794" y="7549"/>
                    <a:pt x="6660" y="7639"/>
                  </a:cubicBezTo>
                  <a:lnTo>
                    <a:pt x="6660" y="7639"/>
                  </a:lnTo>
                  <a:cubicBezTo>
                    <a:pt x="7385" y="6793"/>
                    <a:pt x="7683" y="5825"/>
                    <a:pt x="7581" y="4881"/>
                  </a:cubicBezTo>
                  <a:close/>
                  <a:moveTo>
                    <a:pt x="1429" y="3790"/>
                  </a:moveTo>
                  <a:cubicBezTo>
                    <a:pt x="1195" y="4232"/>
                    <a:pt x="1091" y="4777"/>
                    <a:pt x="1091" y="5296"/>
                  </a:cubicBezTo>
                  <a:cubicBezTo>
                    <a:pt x="1091" y="6179"/>
                    <a:pt x="1429" y="6932"/>
                    <a:pt x="1948" y="7685"/>
                  </a:cubicBezTo>
                  <a:cubicBezTo>
                    <a:pt x="1844" y="7581"/>
                    <a:pt x="1740" y="7477"/>
                    <a:pt x="1740" y="7373"/>
                  </a:cubicBezTo>
                  <a:cubicBezTo>
                    <a:pt x="1429" y="7036"/>
                    <a:pt x="1195" y="6724"/>
                    <a:pt x="1091" y="6283"/>
                  </a:cubicBezTo>
                  <a:cubicBezTo>
                    <a:pt x="884" y="5634"/>
                    <a:pt x="884" y="5089"/>
                    <a:pt x="1091" y="4440"/>
                  </a:cubicBezTo>
                  <a:cubicBezTo>
                    <a:pt x="1195" y="4232"/>
                    <a:pt x="1299" y="3998"/>
                    <a:pt x="1429" y="3790"/>
                  </a:cubicBezTo>
                  <a:close/>
                  <a:moveTo>
                    <a:pt x="553" y="5474"/>
                  </a:moveTo>
                  <a:cubicBezTo>
                    <a:pt x="578" y="5564"/>
                    <a:pt x="670" y="5665"/>
                    <a:pt x="780" y="5841"/>
                  </a:cubicBezTo>
                  <a:lnTo>
                    <a:pt x="780" y="6075"/>
                  </a:lnTo>
                  <a:cubicBezTo>
                    <a:pt x="987" y="6724"/>
                    <a:pt x="1195" y="7243"/>
                    <a:pt x="1429" y="7788"/>
                  </a:cubicBezTo>
                  <a:cubicBezTo>
                    <a:pt x="1533" y="7788"/>
                    <a:pt x="1533" y="7892"/>
                    <a:pt x="1533" y="7892"/>
                  </a:cubicBezTo>
                  <a:cubicBezTo>
                    <a:pt x="1429" y="7788"/>
                    <a:pt x="1299" y="7685"/>
                    <a:pt x="1195" y="7477"/>
                  </a:cubicBezTo>
                  <a:cubicBezTo>
                    <a:pt x="992" y="6842"/>
                    <a:pt x="664" y="6206"/>
                    <a:pt x="553" y="5474"/>
                  </a:cubicBezTo>
                  <a:close/>
                  <a:moveTo>
                    <a:pt x="5634" y="1194"/>
                  </a:moveTo>
                  <a:cubicBezTo>
                    <a:pt x="5738" y="1298"/>
                    <a:pt x="5842" y="1298"/>
                    <a:pt x="6076" y="1402"/>
                  </a:cubicBezTo>
                  <a:cubicBezTo>
                    <a:pt x="6085" y="1453"/>
                    <a:pt x="6095" y="1503"/>
                    <a:pt x="6104" y="1554"/>
                  </a:cubicBezTo>
                  <a:lnTo>
                    <a:pt x="6104" y="1554"/>
                  </a:lnTo>
                  <a:cubicBezTo>
                    <a:pt x="6628" y="1978"/>
                    <a:pt x="6832" y="2839"/>
                    <a:pt x="7036" y="3349"/>
                  </a:cubicBezTo>
                  <a:cubicBezTo>
                    <a:pt x="7685" y="4985"/>
                    <a:pt x="7685" y="6283"/>
                    <a:pt x="6491" y="7685"/>
                  </a:cubicBezTo>
                  <a:lnTo>
                    <a:pt x="6593" y="7685"/>
                  </a:lnTo>
                  <a:cubicBezTo>
                    <a:pt x="6338" y="7854"/>
                    <a:pt x="6059" y="8026"/>
                    <a:pt x="5775" y="8192"/>
                  </a:cubicBezTo>
                  <a:lnTo>
                    <a:pt x="5775" y="8192"/>
                  </a:lnTo>
                  <a:cubicBezTo>
                    <a:pt x="5797" y="8171"/>
                    <a:pt x="5820" y="8148"/>
                    <a:pt x="5842" y="8126"/>
                  </a:cubicBezTo>
                  <a:cubicBezTo>
                    <a:pt x="6283" y="7685"/>
                    <a:pt x="6491" y="7036"/>
                    <a:pt x="6621" y="6387"/>
                  </a:cubicBezTo>
                  <a:cubicBezTo>
                    <a:pt x="6932" y="5634"/>
                    <a:pt x="7036" y="4881"/>
                    <a:pt x="6725" y="3998"/>
                  </a:cubicBezTo>
                  <a:lnTo>
                    <a:pt x="6621" y="3998"/>
                  </a:lnTo>
                  <a:cubicBezTo>
                    <a:pt x="6932" y="5426"/>
                    <a:pt x="6387" y="6490"/>
                    <a:pt x="5738" y="7477"/>
                  </a:cubicBezTo>
                  <a:cubicBezTo>
                    <a:pt x="6180" y="6724"/>
                    <a:pt x="6387" y="5738"/>
                    <a:pt x="6283" y="4881"/>
                  </a:cubicBezTo>
                  <a:cubicBezTo>
                    <a:pt x="6387" y="4440"/>
                    <a:pt x="6387" y="3998"/>
                    <a:pt x="6387" y="3583"/>
                  </a:cubicBezTo>
                  <a:lnTo>
                    <a:pt x="6387" y="4440"/>
                  </a:lnTo>
                  <a:cubicBezTo>
                    <a:pt x="6491" y="3894"/>
                    <a:pt x="6491" y="3245"/>
                    <a:pt x="6387" y="2700"/>
                  </a:cubicBezTo>
                  <a:lnTo>
                    <a:pt x="6387" y="3349"/>
                  </a:lnTo>
                  <a:cubicBezTo>
                    <a:pt x="6387" y="2762"/>
                    <a:pt x="6302" y="2281"/>
                    <a:pt x="6132" y="1714"/>
                  </a:cubicBezTo>
                  <a:lnTo>
                    <a:pt x="6132" y="1714"/>
                  </a:lnTo>
                  <a:cubicBezTo>
                    <a:pt x="6301" y="2700"/>
                    <a:pt x="6377" y="3684"/>
                    <a:pt x="6283" y="4647"/>
                  </a:cubicBezTo>
                  <a:cubicBezTo>
                    <a:pt x="6283" y="4232"/>
                    <a:pt x="6180" y="3583"/>
                    <a:pt x="6076" y="2934"/>
                  </a:cubicBezTo>
                  <a:cubicBezTo>
                    <a:pt x="6076" y="2393"/>
                    <a:pt x="5973" y="1851"/>
                    <a:pt x="5642" y="1310"/>
                  </a:cubicBezTo>
                  <a:lnTo>
                    <a:pt x="5642" y="1310"/>
                  </a:lnTo>
                  <a:cubicBezTo>
                    <a:pt x="5973" y="1851"/>
                    <a:pt x="6077" y="2393"/>
                    <a:pt x="6180" y="3038"/>
                  </a:cubicBezTo>
                  <a:cubicBezTo>
                    <a:pt x="6180" y="2389"/>
                    <a:pt x="6076" y="1740"/>
                    <a:pt x="5634" y="1298"/>
                  </a:cubicBezTo>
                  <a:lnTo>
                    <a:pt x="5634" y="1298"/>
                  </a:lnTo>
                  <a:cubicBezTo>
                    <a:pt x="5634" y="1298"/>
                    <a:pt x="5634" y="1298"/>
                    <a:pt x="5634" y="1298"/>
                  </a:cubicBezTo>
                  <a:lnTo>
                    <a:pt x="5634" y="1194"/>
                  </a:lnTo>
                  <a:close/>
                  <a:moveTo>
                    <a:pt x="6180" y="7139"/>
                  </a:moveTo>
                  <a:cubicBezTo>
                    <a:pt x="5972" y="7685"/>
                    <a:pt x="5738" y="8126"/>
                    <a:pt x="5323" y="8437"/>
                  </a:cubicBezTo>
                  <a:cubicBezTo>
                    <a:pt x="5634" y="8022"/>
                    <a:pt x="5972" y="7581"/>
                    <a:pt x="6180" y="7139"/>
                  </a:cubicBezTo>
                  <a:close/>
                  <a:moveTo>
                    <a:pt x="6387" y="8126"/>
                  </a:moveTo>
                  <a:cubicBezTo>
                    <a:pt x="6310" y="8280"/>
                    <a:pt x="6233" y="8377"/>
                    <a:pt x="6156" y="8512"/>
                  </a:cubicBezTo>
                  <a:lnTo>
                    <a:pt x="6156" y="8512"/>
                  </a:lnTo>
                  <a:cubicBezTo>
                    <a:pt x="6193" y="8407"/>
                    <a:pt x="6216" y="8297"/>
                    <a:pt x="6283" y="8230"/>
                  </a:cubicBezTo>
                  <a:cubicBezTo>
                    <a:pt x="6283" y="8126"/>
                    <a:pt x="6387" y="8126"/>
                    <a:pt x="6387" y="8126"/>
                  </a:cubicBezTo>
                  <a:close/>
                  <a:moveTo>
                    <a:pt x="7270" y="7581"/>
                  </a:moveTo>
                  <a:cubicBezTo>
                    <a:pt x="7140" y="7685"/>
                    <a:pt x="7036" y="7788"/>
                    <a:pt x="6829" y="8022"/>
                  </a:cubicBezTo>
                  <a:cubicBezTo>
                    <a:pt x="6829" y="7892"/>
                    <a:pt x="6932" y="7892"/>
                    <a:pt x="6932" y="7892"/>
                  </a:cubicBezTo>
                  <a:cubicBezTo>
                    <a:pt x="6932" y="7892"/>
                    <a:pt x="6886" y="7846"/>
                    <a:pt x="6856" y="7846"/>
                  </a:cubicBezTo>
                  <a:cubicBezTo>
                    <a:pt x="6840" y="7846"/>
                    <a:pt x="6829" y="7858"/>
                    <a:pt x="6829" y="7892"/>
                  </a:cubicBezTo>
                  <a:cubicBezTo>
                    <a:pt x="6829" y="8022"/>
                    <a:pt x="6725" y="8126"/>
                    <a:pt x="6621" y="8230"/>
                  </a:cubicBezTo>
                  <a:cubicBezTo>
                    <a:pt x="6491" y="8334"/>
                    <a:pt x="6387" y="8541"/>
                    <a:pt x="6180" y="8671"/>
                  </a:cubicBezTo>
                  <a:cubicBezTo>
                    <a:pt x="6387" y="8437"/>
                    <a:pt x="6387" y="8230"/>
                    <a:pt x="6491" y="8022"/>
                  </a:cubicBezTo>
                  <a:cubicBezTo>
                    <a:pt x="6725" y="7892"/>
                    <a:pt x="6932" y="7685"/>
                    <a:pt x="7140" y="7581"/>
                  </a:cubicBezTo>
                  <a:close/>
                  <a:moveTo>
                    <a:pt x="2285" y="8334"/>
                  </a:moveTo>
                  <a:cubicBezTo>
                    <a:pt x="2389" y="8334"/>
                    <a:pt x="2389" y="8334"/>
                    <a:pt x="2389" y="8437"/>
                  </a:cubicBezTo>
                  <a:cubicBezTo>
                    <a:pt x="2389" y="8541"/>
                    <a:pt x="2493" y="8671"/>
                    <a:pt x="2493" y="8775"/>
                  </a:cubicBezTo>
                  <a:cubicBezTo>
                    <a:pt x="2389" y="8541"/>
                    <a:pt x="2389" y="8437"/>
                    <a:pt x="2285" y="8334"/>
                  </a:cubicBezTo>
                  <a:close/>
                  <a:moveTo>
                    <a:pt x="1299" y="7036"/>
                  </a:moveTo>
                  <a:lnTo>
                    <a:pt x="1299" y="7036"/>
                  </a:lnTo>
                  <a:cubicBezTo>
                    <a:pt x="1429" y="7139"/>
                    <a:pt x="1533" y="7243"/>
                    <a:pt x="1636" y="7373"/>
                  </a:cubicBezTo>
                  <a:cubicBezTo>
                    <a:pt x="1740" y="7581"/>
                    <a:pt x="1844" y="7685"/>
                    <a:pt x="1948" y="7788"/>
                  </a:cubicBezTo>
                  <a:cubicBezTo>
                    <a:pt x="1968" y="7841"/>
                    <a:pt x="1985" y="7893"/>
                    <a:pt x="2000" y="7944"/>
                  </a:cubicBezTo>
                  <a:lnTo>
                    <a:pt x="2000" y="7944"/>
                  </a:lnTo>
                  <a:lnTo>
                    <a:pt x="1948" y="7892"/>
                  </a:lnTo>
                  <a:lnTo>
                    <a:pt x="1948" y="7892"/>
                  </a:lnTo>
                  <a:cubicBezTo>
                    <a:pt x="1967" y="7911"/>
                    <a:pt x="1985" y="7932"/>
                    <a:pt x="2003" y="7954"/>
                  </a:cubicBezTo>
                  <a:lnTo>
                    <a:pt x="2003" y="7954"/>
                  </a:lnTo>
                  <a:cubicBezTo>
                    <a:pt x="2002" y="7951"/>
                    <a:pt x="2001" y="7948"/>
                    <a:pt x="2000" y="7944"/>
                  </a:cubicBezTo>
                  <a:lnTo>
                    <a:pt x="2000" y="7944"/>
                  </a:lnTo>
                  <a:lnTo>
                    <a:pt x="2182" y="8126"/>
                  </a:lnTo>
                  <a:cubicBezTo>
                    <a:pt x="2285" y="8334"/>
                    <a:pt x="2285" y="8541"/>
                    <a:pt x="2389" y="8671"/>
                  </a:cubicBezTo>
                  <a:cubicBezTo>
                    <a:pt x="2389" y="8775"/>
                    <a:pt x="2389" y="8879"/>
                    <a:pt x="2493" y="9086"/>
                  </a:cubicBezTo>
                  <a:lnTo>
                    <a:pt x="2285" y="8879"/>
                  </a:lnTo>
                  <a:cubicBezTo>
                    <a:pt x="2285" y="8775"/>
                    <a:pt x="2182" y="8541"/>
                    <a:pt x="2182" y="8437"/>
                  </a:cubicBezTo>
                  <a:cubicBezTo>
                    <a:pt x="2182" y="8260"/>
                    <a:pt x="2106" y="8083"/>
                    <a:pt x="2003" y="7954"/>
                  </a:cubicBezTo>
                  <a:lnTo>
                    <a:pt x="2003" y="7954"/>
                  </a:lnTo>
                  <a:cubicBezTo>
                    <a:pt x="2081" y="8227"/>
                    <a:pt x="2095" y="8476"/>
                    <a:pt x="2182" y="8671"/>
                  </a:cubicBezTo>
                  <a:cubicBezTo>
                    <a:pt x="2182" y="8671"/>
                    <a:pt x="2078" y="8671"/>
                    <a:pt x="2078" y="8541"/>
                  </a:cubicBezTo>
                  <a:cubicBezTo>
                    <a:pt x="1948" y="8230"/>
                    <a:pt x="1740" y="7788"/>
                    <a:pt x="1636" y="7477"/>
                  </a:cubicBezTo>
                  <a:lnTo>
                    <a:pt x="1533" y="7477"/>
                  </a:lnTo>
                  <a:cubicBezTo>
                    <a:pt x="1629" y="7765"/>
                    <a:pt x="1725" y="7987"/>
                    <a:pt x="1821" y="8265"/>
                  </a:cubicBezTo>
                  <a:lnTo>
                    <a:pt x="1821" y="8265"/>
                  </a:lnTo>
                  <a:cubicBezTo>
                    <a:pt x="1806" y="8246"/>
                    <a:pt x="1781" y="8230"/>
                    <a:pt x="1740" y="8230"/>
                  </a:cubicBezTo>
                  <a:cubicBezTo>
                    <a:pt x="1636" y="7788"/>
                    <a:pt x="1429" y="7477"/>
                    <a:pt x="1299" y="7036"/>
                  </a:cubicBezTo>
                  <a:close/>
                  <a:moveTo>
                    <a:pt x="6180" y="8230"/>
                  </a:moveTo>
                  <a:lnTo>
                    <a:pt x="6180" y="8230"/>
                  </a:lnTo>
                  <a:cubicBezTo>
                    <a:pt x="6076" y="8541"/>
                    <a:pt x="5972" y="8775"/>
                    <a:pt x="5842" y="8983"/>
                  </a:cubicBezTo>
                  <a:cubicBezTo>
                    <a:pt x="5738" y="9086"/>
                    <a:pt x="5634" y="9190"/>
                    <a:pt x="5634" y="9190"/>
                  </a:cubicBezTo>
                  <a:cubicBezTo>
                    <a:pt x="5738" y="8983"/>
                    <a:pt x="5842" y="8671"/>
                    <a:pt x="5972" y="8437"/>
                  </a:cubicBezTo>
                  <a:cubicBezTo>
                    <a:pt x="6076" y="8334"/>
                    <a:pt x="6076" y="8334"/>
                    <a:pt x="6180" y="8230"/>
                  </a:cubicBezTo>
                  <a:close/>
                  <a:moveTo>
                    <a:pt x="5842" y="8541"/>
                  </a:moveTo>
                  <a:lnTo>
                    <a:pt x="5842" y="8541"/>
                  </a:lnTo>
                  <a:cubicBezTo>
                    <a:pt x="5738" y="8775"/>
                    <a:pt x="5634" y="8983"/>
                    <a:pt x="5427" y="9320"/>
                  </a:cubicBezTo>
                  <a:cubicBezTo>
                    <a:pt x="5531" y="9086"/>
                    <a:pt x="5634" y="8879"/>
                    <a:pt x="5738" y="8671"/>
                  </a:cubicBezTo>
                  <a:cubicBezTo>
                    <a:pt x="5738" y="8541"/>
                    <a:pt x="5842" y="8541"/>
                    <a:pt x="5842" y="8541"/>
                  </a:cubicBezTo>
                  <a:close/>
                  <a:moveTo>
                    <a:pt x="2493" y="8437"/>
                  </a:moveTo>
                  <a:lnTo>
                    <a:pt x="2493" y="8437"/>
                  </a:lnTo>
                  <a:cubicBezTo>
                    <a:pt x="2548" y="8615"/>
                    <a:pt x="2638" y="8756"/>
                    <a:pt x="2727" y="8881"/>
                  </a:cubicBezTo>
                  <a:lnTo>
                    <a:pt x="2727" y="8881"/>
                  </a:lnTo>
                  <a:cubicBezTo>
                    <a:pt x="2728" y="9088"/>
                    <a:pt x="2831" y="9320"/>
                    <a:pt x="2831" y="9424"/>
                  </a:cubicBezTo>
                  <a:lnTo>
                    <a:pt x="2831" y="9528"/>
                  </a:lnTo>
                  <a:cubicBezTo>
                    <a:pt x="2727" y="9320"/>
                    <a:pt x="2727" y="9190"/>
                    <a:pt x="2597" y="9086"/>
                  </a:cubicBezTo>
                  <a:cubicBezTo>
                    <a:pt x="2597" y="8879"/>
                    <a:pt x="2493" y="8671"/>
                    <a:pt x="2493" y="8437"/>
                  </a:cubicBezTo>
                  <a:close/>
                  <a:moveTo>
                    <a:pt x="2730" y="8886"/>
                  </a:moveTo>
                  <a:lnTo>
                    <a:pt x="2730" y="8886"/>
                  </a:lnTo>
                  <a:cubicBezTo>
                    <a:pt x="2809" y="8996"/>
                    <a:pt x="2886" y="9093"/>
                    <a:pt x="2934" y="9190"/>
                  </a:cubicBezTo>
                  <a:cubicBezTo>
                    <a:pt x="2934" y="9320"/>
                    <a:pt x="3038" y="9528"/>
                    <a:pt x="3038" y="9632"/>
                  </a:cubicBezTo>
                  <a:lnTo>
                    <a:pt x="3038" y="9735"/>
                  </a:lnTo>
                  <a:cubicBezTo>
                    <a:pt x="2934" y="9632"/>
                    <a:pt x="2934" y="9528"/>
                    <a:pt x="2934" y="9424"/>
                  </a:cubicBezTo>
                  <a:cubicBezTo>
                    <a:pt x="2832" y="9193"/>
                    <a:pt x="2831" y="9089"/>
                    <a:pt x="2730" y="8886"/>
                  </a:cubicBezTo>
                  <a:close/>
                  <a:moveTo>
                    <a:pt x="3038" y="9424"/>
                  </a:moveTo>
                  <a:lnTo>
                    <a:pt x="3038" y="9424"/>
                  </a:lnTo>
                  <a:cubicBezTo>
                    <a:pt x="3142" y="9528"/>
                    <a:pt x="3142" y="9528"/>
                    <a:pt x="3142" y="9632"/>
                  </a:cubicBezTo>
                  <a:lnTo>
                    <a:pt x="3142" y="9735"/>
                  </a:lnTo>
                  <a:cubicBezTo>
                    <a:pt x="3038" y="9632"/>
                    <a:pt x="3038" y="9528"/>
                    <a:pt x="3038" y="9424"/>
                  </a:cubicBezTo>
                  <a:close/>
                  <a:moveTo>
                    <a:pt x="4017" y="621"/>
                  </a:moveTo>
                  <a:cubicBezTo>
                    <a:pt x="4339" y="621"/>
                    <a:pt x="4567" y="1425"/>
                    <a:pt x="4674" y="1532"/>
                  </a:cubicBezTo>
                  <a:cubicBezTo>
                    <a:pt x="4985" y="2389"/>
                    <a:pt x="5089" y="2934"/>
                    <a:pt x="5089" y="3790"/>
                  </a:cubicBezTo>
                  <a:cubicBezTo>
                    <a:pt x="5089" y="3842"/>
                    <a:pt x="5115" y="3868"/>
                    <a:pt x="5141" y="3868"/>
                  </a:cubicBezTo>
                  <a:cubicBezTo>
                    <a:pt x="5167" y="3868"/>
                    <a:pt x="5193" y="3842"/>
                    <a:pt x="5193" y="3790"/>
                  </a:cubicBezTo>
                  <a:cubicBezTo>
                    <a:pt x="5427" y="2700"/>
                    <a:pt x="4985" y="1636"/>
                    <a:pt x="4544" y="649"/>
                  </a:cubicBezTo>
                  <a:lnTo>
                    <a:pt x="4882" y="649"/>
                  </a:lnTo>
                  <a:cubicBezTo>
                    <a:pt x="5634" y="1194"/>
                    <a:pt x="5738" y="2389"/>
                    <a:pt x="5972" y="3245"/>
                  </a:cubicBezTo>
                  <a:cubicBezTo>
                    <a:pt x="6180" y="4440"/>
                    <a:pt x="6283" y="5634"/>
                    <a:pt x="5972" y="6828"/>
                  </a:cubicBezTo>
                  <a:cubicBezTo>
                    <a:pt x="5634" y="7685"/>
                    <a:pt x="4440" y="8671"/>
                    <a:pt x="4025" y="9735"/>
                  </a:cubicBezTo>
                  <a:lnTo>
                    <a:pt x="4025" y="9632"/>
                  </a:lnTo>
                  <a:cubicBezTo>
                    <a:pt x="4129" y="8879"/>
                    <a:pt x="4544" y="8230"/>
                    <a:pt x="4882" y="7477"/>
                  </a:cubicBezTo>
                  <a:cubicBezTo>
                    <a:pt x="5323" y="6490"/>
                    <a:pt x="5427" y="5530"/>
                    <a:pt x="5427" y="4543"/>
                  </a:cubicBezTo>
                  <a:lnTo>
                    <a:pt x="5323" y="4543"/>
                  </a:lnTo>
                  <a:cubicBezTo>
                    <a:pt x="5323" y="5841"/>
                    <a:pt x="4882" y="6932"/>
                    <a:pt x="4336" y="8022"/>
                  </a:cubicBezTo>
                  <a:cubicBezTo>
                    <a:pt x="4233" y="8334"/>
                    <a:pt x="4129" y="8541"/>
                    <a:pt x="4025" y="8775"/>
                  </a:cubicBezTo>
                  <a:lnTo>
                    <a:pt x="4025" y="7477"/>
                  </a:lnTo>
                  <a:cubicBezTo>
                    <a:pt x="4129" y="5945"/>
                    <a:pt x="4233" y="4777"/>
                    <a:pt x="3895" y="3245"/>
                  </a:cubicBezTo>
                  <a:lnTo>
                    <a:pt x="3895" y="2934"/>
                  </a:lnTo>
                  <a:cubicBezTo>
                    <a:pt x="3895" y="2830"/>
                    <a:pt x="3895" y="2700"/>
                    <a:pt x="3791" y="2492"/>
                  </a:cubicBezTo>
                  <a:cubicBezTo>
                    <a:pt x="3791" y="2449"/>
                    <a:pt x="3773" y="2424"/>
                    <a:pt x="3753" y="2424"/>
                  </a:cubicBezTo>
                  <a:cubicBezTo>
                    <a:pt x="3723" y="2424"/>
                    <a:pt x="3687" y="2475"/>
                    <a:pt x="3687" y="2596"/>
                  </a:cubicBezTo>
                  <a:lnTo>
                    <a:pt x="3687" y="3245"/>
                  </a:lnTo>
                  <a:lnTo>
                    <a:pt x="3687" y="3479"/>
                  </a:lnTo>
                  <a:cubicBezTo>
                    <a:pt x="3687" y="3998"/>
                    <a:pt x="3480" y="4543"/>
                    <a:pt x="3246" y="4985"/>
                  </a:cubicBezTo>
                  <a:cubicBezTo>
                    <a:pt x="3038" y="5738"/>
                    <a:pt x="2934" y="6387"/>
                    <a:pt x="3038" y="7139"/>
                  </a:cubicBezTo>
                  <a:cubicBezTo>
                    <a:pt x="3038" y="8022"/>
                    <a:pt x="3246" y="8879"/>
                    <a:pt x="3480" y="9735"/>
                  </a:cubicBezTo>
                  <a:cubicBezTo>
                    <a:pt x="2597" y="7788"/>
                    <a:pt x="884" y="6594"/>
                    <a:pt x="1429" y="4232"/>
                  </a:cubicBezTo>
                  <a:cubicBezTo>
                    <a:pt x="1740" y="2830"/>
                    <a:pt x="2934" y="1843"/>
                    <a:pt x="3791" y="753"/>
                  </a:cubicBezTo>
                  <a:cubicBezTo>
                    <a:pt x="3871" y="660"/>
                    <a:pt x="3946" y="621"/>
                    <a:pt x="4017" y="621"/>
                  </a:cubicBezTo>
                  <a:close/>
                  <a:moveTo>
                    <a:pt x="5634" y="8775"/>
                  </a:moveTo>
                  <a:cubicBezTo>
                    <a:pt x="5427" y="9086"/>
                    <a:pt x="5323" y="9424"/>
                    <a:pt x="5089" y="9632"/>
                  </a:cubicBezTo>
                  <a:cubicBezTo>
                    <a:pt x="5089" y="9702"/>
                    <a:pt x="5042" y="9724"/>
                    <a:pt x="5011" y="9764"/>
                  </a:cubicBezTo>
                  <a:lnTo>
                    <a:pt x="5011" y="9764"/>
                  </a:lnTo>
                  <a:cubicBezTo>
                    <a:pt x="5107" y="9492"/>
                    <a:pt x="5204" y="9292"/>
                    <a:pt x="5323" y="8983"/>
                  </a:cubicBezTo>
                  <a:cubicBezTo>
                    <a:pt x="5427" y="8879"/>
                    <a:pt x="5531" y="8775"/>
                    <a:pt x="5634" y="8775"/>
                  </a:cubicBezTo>
                  <a:close/>
                  <a:moveTo>
                    <a:pt x="3246" y="9839"/>
                  </a:moveTo>
                  <a:lnTo>
                    <a:pt x="3246" y="9839"/>
                  </a:lnTo>
                  <a:cubicBezTo>
                    <a:pt x="3283" y="9910"/>
                    <a:pt x="3317" y="9980"/>
                    <a:pt x="3348" y="10051"/>
                  </a:cubicBezTo>
                  <a:lnTo>
                    <a:pt x="3348" y="10051"/>
                  </a:lnTo>
                  <a:cubicBezTo>
                    <a:pt x="3246" y="9968"/>
                    <a:pt x="3246" y="9959"/>
                    <a:pt x="3246" y="9839"/>
                  </a:cubicBezTo>
                  <a:close/>
                  <a:moveTo>
                    <a:pt x="5193" y="9086"/>
                  </a:moveTo>
                  <a:lnTo>
                    <a:pt x="5193" y="9086"/>
                  </a:lnTo>
                  <a:cubicBezTo>
                    <a:pt x="5089" y="9424"/>
                    <a:pt x="4882" y="9839"/>
                    <a:pt x="4674" y="10177"/>
                  </a:cubicBezTo>
                  <a:lnTo>
                    <a:pt x="4544" y="10281"/>
                  </a:lnTo>
                  <a:cubicBezTo>
                    <a:pt x="4674" y="10073"/>
                    <a:pt x="4778" y="9735"/>
                    <a:pt x="4882" y="9424"/>
                  </a:cubicBezTo>
                  <a:lnTo>
                    <a:pt x="5193" y="9086"/>
                  </a:lnTo>
                  <a:close/>
                  <a:moveTo>
                    <a:pt x="3142" y="9735"/>
                  </a:moveTo>
                  <a:lnTo>
                    <a:pt x="3142" y="9735"/>
                  </a:lnTo>
                  <a:cubicBezTo>
                    <a:pt x="3216" y="9901"/>
                    <a:pt x="3237" y="10106"/>
                    <a:pt x="3290" y="10285"/>
                  </a:cubicBezTo>
                  <a:lnTo>
                    <a:pt x="3290" y="10285"/>
                  </a:lnTo>
                  <a:cubicBezTo>
                    <a:pt x="3276" y="10249"/>
                    <a:pt x="3261" y="10213"/>
                    <a:pt x="3246" y="10177"/>
                  </a:cubicBezTo>
                  <a:cubicBezTo>
                    <a:pt x="3142" y="9969"/>
                    <a:pt x="3142" y="9839"/>
                    <a:pt x="3142" y="9735"/>
                  </a:cubicBezTo>
                  <a:close/>
                  <a:moveTo>
                    <a:pt x="4392" y="9383"/>
                  </a:moveTo>
                  <a:lnTo>
                    <a:pt x="4392" y="9383"/>
                  </a:lnTo>
                  <a:cubicBezTo>
                    <a:pt x="4279" y="9649"/>
                    <a:pt x="4204" y="9933"/>
                    <a:pt x="4129" y="10177"/>
                  </a:cubicBezTo>
                  <a:cubicBezTo>
                    <a:pt x="4025" y="10281"/>
                    <a:pt x="4025" y="10384"/>
                    <a:pt x="3895" y="10488"/>
                  </a:cubicBezTo>
                  <a:cubicBezTo>
                    <a:pt x="3996" y="10085"/>
                    <a:pt x="4206" y="9729"/>
                    <a:pt x="4392" y="9383"/>
                  </a:cubicBezTo>
                  <a:close/>
                  <a:moveTo>
                    <a:pt x="3791" y="3687"/>
                  </a:moveTo>
                  <a:cubicBezTo>
                    <a:pt x="3895" y="3894"/>
                    <a:pt x="3895" y="4232"/>
                    <a:pt x="4025" y="4440"/>
                  </a:cubicBezTo>
                  <a:cubicBezTo>
                    <a:pt x="4129" y="5296"/>
                    <a:pt x="3895" y="6179"/>
                    <a:pt x="3791" y="6932"/>
                  </a:cubicBezTo>
                  <a:cubicBezTo>
                    <a:pt x="3687" y="7788"/>
                    <a:pt x="3791" y="8671"/>
                    <a:pt x="3791" y="9424"/>
                  </a:cubicBezTo>
                  <a:lnTo>
                    <a:pt x="3791" y="10177"/>
                  </a:lnTo>
                  <a:cubicBezTo>
                    <a:pt x="3791" y="10384"/>
                    <a:pt x="3791" y="10488"/>
                    <a:pt x="3687" y="10618"/>
                  </a:cubicBezTo>
                  <a:cubicBezTo>
                    <a:pt x="3584" y="9320"/>
                    <a:pt x="3142" y="8126"/>
                    <a:pt x="3142" y="6724"/>
                  </a:cubicBezTo>
                  <a:cubicBezTo>
                    <a:pt x="3142" y="5634"/>
                    <a:pt x="3687" y="4647"/>
                    <a:pt x="3791" y="3687"/>
                  </a:cubicBezTo>
                  <a:close/>
                  <a:moveTo>
                    <a:pt x="4778" y="9632"/>
                  </a:moveTo>
                  <a:lnTo>
                    <a:pt x="4778" y="9632"/>
                  </a:lnTo>
                  <a:cubicBezTo>
                    <a:pt x="4544" y="9969"/>
                    <a:pt x="4440" y="10281"/>
                    <a:pt x="4233" y="10618"/>
                  </a:cubicBezTo>
                  <a:cubicBezTo>
                    <a:pt x="4233" y="10722"/>
                    <a:pt x="4233" y="10722"/>
                    <a:pt x="4129" y="10826"/>
                  </a:cubicBezTo>
                  <a:cubicBezTo>
                    <a:pt x="4233" y="10618"/>
                    <a:pt x="4233" y="10488"/>
                    <a:pt x="4233" y="10281"/>
                  </a:cubicBezTo>
                  <a:cubicBezTo>
                    <a:pt x="4440" y="10073"/>
                    <a:pt x="4544" y="9839"/>
                    <a:pt x="4778" y="9632"/>
                  </a:cubicBezTo>
                  <a:close/>
                  <a:moveTo>
                    <a:pt x="3376" y="10117"/>
                  </a:moveTo>
                  <a:cubicBezTo>
                    <a:pt x="3519" y="10465"/>
                    <a:pt x="3584" y="10809"/>
                    <a:pt x="3584" y="11137"/>
                  </a:cubicBezTo>
                  <a:lnTo>
                    <a:pt x="3584" y="11267"/>
                  </a:lnTo>
                  <a:cubicBezTo>
                    <a:pt x="3507" y="10942"/>
                    <a:pt x="3430" y="10673"/>
                    <a:pt x="3343" y="10429"/>
                  </a:cubicBezTo>
                  <a:lnTo>
                    <a:pt x="3343" y="10429"/>
                  </a:lnTo>
                  <a:cubicBezTo>
                    <a:pt x="3353" y="10450"/>
                    <a:pt x="3364" y="10469"/>
                    <a:pt x="3376" y="10488"/>
                  </a:cubicBezTo>
                  <a:lnTo>
                    <a:pt x="3480" y="10488"/>
                  </a:lnTo>
                  <a:cubicBezTo>
                    <a:pt x="3390" y="10310"/>
                    <a:pt x="3378" y="10208"/>
                    <a:pt x="3376" y="10117"/>
                  </a:cubicBezTo>
                  <a:close/>
                  <a:moveTo>
                    <a:pt x="4129" y="10618"/>
                  </a:moveTo>
                  <a:cubicBezTo>
                    <a:pt x="4129" y="10722"/>
                    <a:pt x="4129" y="10826"/>
                    <a:pt x="4025" y="10930"/>
                  </a:cubicBezTo>
                  <a:cubicBezTo>
                    <a:pt x="4025" y="11034"/>
                    <a:pt x="3895" y="11137"/>
                    <a:pt x="3791" y="11267"/>
                  </a:cubicBezTo>
                  <a:cubicBezTo>
                    <a:pt x="3895" y="11034"/>
                    <a:pt x="4025" y="10826"/>
                    <a:pt x="4129" y="10618"/>
                  </a:cubicBezTo>
                  <a:close/>
                  <a:moveTo>
                    <a:pt x="4233" y="0"/>
                  </a:moveTo>
                  <a:cubicBezTo>
                    <a:pt x="3376" y="883"/>
                    <a:pt x="2493" y="1740"/>
                    <a:pt x="1844" y="2830"/>
                  </a:cubicBezTo>
                  <a:cubicBezTo>
                    <a:pt x="1195" y="3583"/>
                    <a:pt x="650" y="4647"/>
                    <a:pt x="780" y="5634"/>
                  </a:cubicBezTo>
                  <a:cubicBezTo>
                    <a:pt x="650" y="5296"/>
                    <a:pt x="546" y="5089"/>
                    <a:pt x="442" y="4881"/>
                  </a:cubicBezTo>
                  <a:cubicBezTo>
                    <a:pt x="442" y="4829"/>
                    <a:pt x="416" y="4803"/>
                    <a:pt x="390" y="4803"/>
                  </a:cubicBezTo>
                  <a:cubicBezTo>
                    <a:pt x="364" y="4803"/>
                    <a:pt x="338" y="4829"/>
                    <a:pt x="338" y="4881"/>
                  </a:cubicBezTo>
                  <a:cubicBezTo>
                    <a:pt x="1" y="5945"/>
                    <a:pt x="650" y="6932"/>
                    <a:pt x="1195" y="7788"/>
                  </a:cubicBezTo>
                  <a:cubicBezTo>
                    <a:pt x="1429" y="8126"/>
                    <a:pt x="1636" y="8334"/>
                    <a:pt x="1844" y="8541"/>
                  </a:cubicBezTo>
                  <a:lnTo>
                    <a:pt x="1844" y="8671"/>
                  </a:lnTo>
                  <a:lnTo>
                    <a:pt x="1948" y="8671"/>
                  </a:lnTo>
                  <a:cubicBezTo>
                    <a:pt x="1948" y="8671"/>
                    <a:pt x="1948" y="8775"/>
                    <a:pt x="2078" y="8775"/>
                  </a:cubicBezTo>
                  <a:lnTo>
                    <a:pt x="2078" y="8879"/>
                  </a:lnTo>
                  <a:lnTo>
                    <a:pt x="2182" y="8879"/>
                  </a:lnTo>
                  <a:cubicBezTo>
                    <a:pt x="2182" y="8983"/>
                    <a:pt x="2285" y="8983"/>
                    <a:pt x="2389" y="9086"/>
                  </a:cubicBezTo>
                  <a:cubicBezTo>
                    <a:pt x="2389" y="9190"/>
                    <a:pt x="2493" y="9320"/>
                    <a:pt x="2597" y="9320"/>
                  </a:cubicBezTo>
                  <a:cubicBezTo>
                    <a:pt x="2597" y="9424"/>
                    <a:pt x="2727" y="9424"/>
                    <a:pt x="2727" y="9528"/>
                  </a:cubicBezTo>
                  <a:cubicBezTo>
                    <a:pt x="2727" y="9528"/>
                    <a:pt x="2727" y="9632"/>
                    <a:pt x="2831" y="9632"/>
                  </a:cubicBezTo>
                  <a:cubicBezTo>
                    <a:pt x="2831" y="9735"/>
                    <a:pt x="2934" y="9839"/>
                    <a:pt x="2934" y="9839"/>
                  </a:cubicBezTo>
                  <a:lnTo>
                    <a:pt x="2934" y="9969"/>
                  </a:lnTo>
                  <a:lnTo>
                    <a:pt x="3038" y="9969"/>
                  </a:lnTo>
                  <a:cubicBezTo>
                    <a:pt x="3376" y="10488"/>
                    <a:pt x="3480" y="11137"/>
                    <a:pt x="3584" y="11916"/>
                  </a:cubicBezTo>
                  <a:cubicBezTo>
                    <a:pt x="3480" y="12124"/>
                    <a:pt x="3376" y="12332"/>
                    <a:pt x="3376" y="12565"/>
                  </a:cubicBezTo>
                  <a:cubicBezTo>
                    <a:pt x="3376" y="12617"/>
                    <a:pt x="3376" y="12643"/>
                    <a:pt x="3389" y="12643"/>
                  </a:cubicBezTo>
                  <a:cubicBezTo>
                    <a:pt x="3402" y="12643"/>
                    <a:pt x="3428" y="12617"/>
                    <a:pt x="3480" y="12565"/>
                  </a:cubicBezTo>
                  <a:cubicBezTo>
                    <a:pt x="4336" y="10384"/>
                    <a:pt x="6491" y="9086"/>
                    <a:pt x="7685" y="7139"/>
                  </a:cubicBezTo>
                  <a:cubicBezTo>
                    <a:pt x="8230" y="6594"/>
                    <a:pt x="8568" y="5945"/>
                    <a:pt x="8334" y="5089"/>
                  </a:cubicBezTo>
                  <a:cubicBezTo>
                    <a:pt x="8334" y="5037"/>
                    <a:pt x="8308" y="5011"/>
                    <a:pt x="8282" y="5011"/>
                  </a:cubicBezTo>
                  <a:cubicBezTo>
                    <a:pt x="8256" y="5011"/>
                    <a:pt x="8230" y="5037"/>
                    <a:pt x="8230" y="5089"/>
                  </a:cubicBezTo>
                  <a:cubicBezTo>
                    <a:pt x="8127" y="5738"/>
                    <a:pt x="8023" y="6283"/>
                    <a:pt x="7685" y="6828"/>
                  </a:cubicBezTo>
                  <a:lnTo>
                    <a:pt x="7581" y="6932"/>
                  </a:lnTo>
                  <a:cubicBezTo>
                    <a:pt x="7919" y="6179"/>
                    <a:pt x="7789" y="5089"/>
                    <a:pt x="7581" y="4440"/>
                  </a:cubicBezTo>
                  <a:cubicBezTo>
                    <a:pt x="7478" y="3894"/>
                    <a:pt x="7374" y="3349"/>
                    <a:pt x="7140" y="2830"/>
                  </a:cubicBezTo>
                  <a:cubicBezTo>
                    <a:pt x="7036" y="2700"/>
                    <a:pt x="7036" y="2700"/>
                    <a:pt x="6932" y="2596"/>
                  </a:cubicBezTo>
                  <a:lnTo>
                    <a:pt x="6932" y="2492"/>
                  </a:lnTo>
                  <a:cubicBezTo>
                    <a:pt x="6725" y="1947"/>
                    <a:pt x="6387" y="1402"/>
                    <a:pt x="5972" y="987"/>
                  </a:cubicBezTo>
                  <a:lnTo>
                    <a:pt x="5842" y="987"/>
                  </a:lnTo>
                  <a:cubicBezTo>
                    <a:pt x="5815" y="996"/>
                    <a:pt x="5788" y="1000"/>
                    <a:pt x="5760" y="1000"/>
                  </a:cubicBezTo>
                  <a:cubicBezTo>
                    <a:pt x="5457" y="1000"/>
                    <a:pt x="5071" y="528"/>
                    <a:pt x="4882" y="338"/>
                  </a:cubicBezTo>
                  <a:cubicBezTo>
                    <a:pt x="4882" y="303"/>
                    <a:pt x="4870" y="292"/>
                    <a:pt x="4855" y="292"/>
                  </a:cubicBezTo>
                  <a:cubicBezTo>
                    <a:pt x="4824" y="292"/>
                    <a:pt x="4778" y="338"/>
                    <a:pt x="4778" y="338"/>
                  </a:cubicBezTo>
                  <a:cubicBezTo>
                    <a:pt x="4674" y="234"/>
                    <a:pt x="4440" y="234"/>
                    <a:pt x="4336" y="234"/>
                  </a:cubicBezTo>
                  <a:lnTo>
                    <a:pt x="4336" y="104"/>
                  </a:lnTo>
                  <a:cubicBezTo>
                    <a:pt x="4336" y="0"/>
                    <a:pt x="4233" y="0"/>
                    <a:pt x="423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55"/>
            <p:cNvSpPr/>
            <p:nvPr/>
          </p:nvSpPr>
          <p:spPr>
            <a:xfrm>
              <a:off x="4053700" y="4167850"/>
              <a:ext cx="25" cy="2600"/>
            </a:xfrm>
            <a:custGeom>
              <a:avLst/>
              <a:gdLst/>
              <a:ahLst/>
              <a:cxnLst/>
              <a:rect l="l" t="t" r="r" b="b"/>
              <a:pathLst>
                <a:path w="1" h="104" extrusionOk="0">
                  <a:moveTo>
                    <a:pt x="0" y="104"/>
                  </a:moveTo>
                  <a:lnTo>
                    <a:pt x="0" y="104"/>
                  </a:lnTo>
                  <a:lnTo>
                    <a:pt x="0"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55"/>
            <p:cNvSpPr/>
            <p:nvPr/>
          </p:nvSpPr>
          <p:spPr>
            <a:xfrm>
              <a:off x="4021250" y="4210675"/>
              <a:ext cx="8450" cy="8450"/>
            </a:xfrm>
            <a:custGeom>
              <a:avLst/>
              <a:gdLst/>
              <a:ahLst/>
              <a:cxnLst/>
              <a:rect l="l" t="t" r="r" b="b"/>
              <a:pathLst>
                <a:path w="338" h="338" extrusionOk="0">
                  <a:moveTo>
                    <a:pt x="338" y="0"/>
                  </a:moveTo>
                  <a:lnTo>
                    <a:pt x="234" y="104"/>
                  </a:lnTo>
                  <a:cubicBezTo>
                    <a:pt x="338" y="104"/>
                    <a:pt x="338" y="0"/>
                    <a:pt x="338" y="0"/>
                  </a:cubicBezTo>
                  <a:close/>
                  <a:moveTo>
                    <a:pt x="234" y="104"/>
                  </a:moveTo>
                  <a:cubicBezTo>
                    <a:pt x="104" y="234"/>
                    <a:pt x="104" y="234"/>
                    <a:pt x="0" y="338"/>
                  </a:cubicBezTo>
                  <a:cubicBezTo>
                    <a:pt x="104" y="234"/>
                    <a:pt x="234" y="234"/>
                    <a:pt x="234" y="104"/>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55"/>
            <p:cNvSpPr/>
            <p:nvPr/>
          </p:nvSpPr>
          <p:spPr>
            <a:xfrm>
              <a:off x="3956350" y="4224300"/>
              <a:ext cx="2600" cy="5225"/>
            </a:xfrm>
            <a:custGeom>
              <a:avLst/>
              <a:gdLst/>
              <a:ahLst/>
              <a:cxnLst/>
              <a:rect l="l" t="t" r="r" b="b"/>
              <a:pathLst>
                <a:path w="104" h="209" extrusionOk="0">
                  <a:moveTo>
                    <a:pt x="0" y="1"/>
                  </a:moveTo>
                  <a:lnTo>
                    <a:pt x="0" y="208"/>
                  </a:lnTo>
                  <a:lnTo>
                    <a:pt x="104" y="208"/>
                  </a:lnTo>
                  <a:cubicBezTo>
                    <a:pt x="104" y="208"/>
                    <a:pt x="0" y="104"/>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55"/>
            <p:cNvSpPr/>
            <p:nvPr/>
          </p:nvSpPr>
          <p:spPr>
            <a:xfrm>
              <a:off x="3981000" y="4245725"/>
              <a:ext cx="2625" cy="8450"/>
            </a:xfrm>
            <a:custGeom>
              <a:avLst/>
              <a:gdLst/>
              <a:ahLst/>
              <a:cxnLst/>
              <a:rect l="l" t="t" r="r" b="b"/>
              <a:pathLst>
                <a:path w="105" h="338" extrusionOk="0">
                  <a:moveTo>
                    <a:pt x="1" y="0"/>
                  </a:moveTo>
                  <a:cubicBezTo>
                    <a:pt x="1" y="130"/>
                    <a:pt x="105" y="234"/>
                    <a:pt x="105" y="338"/>
                  </a:cubicBezTo>
                  <a:cubicBezTo>
                    <a:pt x="105" y="234"/>
                    <a:pt x="105" y="13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55"/>
            <p:cNvSpPr/>
            <p:nvPr/>
          </p:nvSpPr>
          <p:spPr>
            <a:xfrm>
              <a:off x="3983600" y="4284000"/>
              <a:ext cx="25" cy="5225"/>
            </a:xfrm>
            <a:custGeom>
              <a:avLst/>
              <a:gdLst/>
              <a:ahLst/>
              <a:cxnLst/>
              <a:rect l="l" t="t" r="r" b="b"/>
              <a:pathLst>
                <a:path w="1" h="209" extrusionOk="0">
                  <a:moveTo>
                    <a:pt x="1" y="209"/>
                  </a:moveTo>
                  <a:lnTo>
                    <a:pt x="1" y="1"/>
                  </a:lnTo>
                  <a:lnTo>
                    <a:pt x="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55"/>
            <p:cNvSpPr/>
            <p:nvPr/>
          </p:nvSpPr>
          <p:spPr>
            <a:xfrm>
              <a:off x="3951150" y="4027000"/>
              <a:ext cx="37675" cy="116200"/>
            </a:xfrm>
            <a:custGeom>
              <a:avLst/>
              <a:gdLst/>
              <a:ahLst/>
              <a:cxnLst/>
              <a:rect l="l" t="t" r="r" b="b"/>
              <a:pathLst>
                <a:path w="1507" h="4648" extrusionOk="0">
                  <a:moveTo>
                    <a:pt x="1402" y="1"/>
                  </a:moveTo>
                  <a:cubicBezTo>
                    <a:pt x="753" y="1402"/>
                    <a:pt x="0" y="3038"/>
                    <a:pt x="442" y="4648"/>
                  </a:cubicBezTo>
                  <a:cubicBezTo>
                    <a:pt x="208" y="2908"/>
                    <a:pt x="857" y="1506"/>
                    <a:pt x="1506"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55"/>
            <p:cNvSpPr/>
            <p:nvPr/>
          </p:nvSpPr>
          <p:spPr>
            <a:xfrm>
              <a:off x="3948550" y="4083475"/>
              <a:ext cx="10400" cy="64925"/>
            </a:xfrm>
            <a:custGeom>
              <a:avLst/>
              <a:gdLst/>
              <a:ahLst/>
              <a:cxnLst/>
              <a:rect l="l" t="t" r="r" b="b"/>
              <a:pathLst>
                <a:path w="416" h="2597" extrusionOk="0">
                  <a:moveTo>
                    <a:pt x="416" y="0"/>
                  </a:moveTo>
                  <a:cubicBezTo>
                    <a:pt x="104" y="883"/>
                    <a:pt x="1" y="1740"/>
                    <a:pt x="208" y="2596"/>
                  </a:cubicBezTo>
                  <a:cubicBezTo>
                    <a:pt x="104" y="1636"/>
                    <a:pt x="208" y="883"/>
                    <a:pt x="41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55"/>
            <p:cNvSpPr/>
            <p:nvPr/>
          </p:nvSpPr>
          <p:spPr>
            <a:xfrm>
              <a:off x="3942700" y="4121750"/>
              <a:ext cx="3275" cy="35075"/>
            </a:xfrm>
            <a:custGeom>
              <a:avLst/>
              <a:gdLst/>
              <a:ahLst/>
              <a:cxnLst/>
              <a:rect l="l" t="t" r="r" b="b"/>
              <a:pathLst>
                <a:path w="131" h="1403" extrusionOk="0">
                  <a:moveTo>
                    <a:pt x="131" y="1"/>
                  </a:moveTo>
                  <a:cubicBezTo>
                    <a:pt x="1" y="416"/>
                    <a:pt x="131" y="858"/>
                    <a:pt x="131" y="1403"/>
                  </a:cubicBezTo>
                  <a:lnTo>
                    <a:pt x="13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55"/>
            <p:cNvSpPr/>
            <p:nvPr/>
          </p:nvSpPr>
          <p:spPr>
            <a:xfrm>
              <a:off x="3940125" y="4132150"/>
              <a:ext cx="13650" cy="48700"/>
            </a:xfrm>
            <a:custGeom>
              <a:avLst/>
              <a:gdLst/>
              <a:ahLst/>
              <a:cxnLst/>
              <a:rect l="l" t="t" r="r" b="b"/>
              <a:pathLst>
                <a:path w="546" h="1948" extrusionOk="0">
                  <a:moveTo>
                    <a:pt x="0" y="0"/>
                  </a:moveTo>
                  <a:cubicBezTo>
                    <a:pt x="0" y="649"/>
                    <a:pt x="234" y="1428"/>
                    <a:pt x="545" y="1947"/>
                  </a:cubicBezTo>
                  <a:cubicBezTo>
                    <a:pt x="338" y="1298"/>
                    <a:pt x="0" y="649"/>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55"/>
            <p:cNvSpPr/>
            <p:nvPr/>
          </p:nvSpPr>
          <p:spPr>
            <a:xfrm>
              <a:off x="3934925" y="4148375"/>
              <a:ext cx="18850" cy="40900"/>
            </a:xfrm>
            <a:custGeom>
              <a:avLst/>
              <a:gdLst/>
              <a:ahLst/>
              <a:cxnLst/>
              <a:rect l="l" t="t" r="r" b="b"/>
              <a:pathLst>
                <a:path w="754" h="1636" extrusionOk="0">
                  <a:moveTo>
                    <a:pt x="0" y="0"/>
                  </a:moveTo>
                  <a:cubicBezTo>
                    <a:pt x="104" y="649"/>
                    <a:pt x="442" y="1091"/>
                    <a:pt x="753" y="1636"/>
                  </a:cubicBezTo>
                  <a:lnTo>
                    <a:pt x="753" y="1532"/>
                  </a:lnTo>
                  <a:cubicBezTo>
                    <a:pt x="546" y="1091"/>
                    <a:pt x="208" y="649"/>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55"/>
            <p:cNvSpPr/>
            <p:nvPr/>
          </p:nvSpPr>
          <p:spPr>
            <a:xfrm>
              <a:off x="4056300" y="4070475"/>
              <a:ext cx="5850" cy="26650"/>
            </a:xfrm>
            <a:custGeom>
              <a:avLst/>
              <a:gdLst/>
              <a:ahLst/>
              <a:cxnLst/>
              <a:rect l="l" t="t" r="r" b="b"/>
              <a:pathLst>
                <a:path w="234" h="1066" extrusionOk="0">
                  <a:moveTo>
                    <a:pt x="0" y="1"/>
                  </a:moveTo>
                  <a:cubicBezTo>
                    <a:pt x="130" y="312"/>
                    <a:pt x="130" y="754"/>
                    <a:pt x="130" y="1065"/>
                  </a:cubicBezTo>
                  <a:cubicBezTo>
                    <a:pt x="234" y="754"/>
                    <a:pt x="130" y="312"/>
                    <a:pt x="13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55"/>
            <p:cNvSpPr/>
            <p:nvPr/>
          </p:nvSpPr>
          <p:spPr>
            <a:xfrm>
              <a:off x="4045900" y="4148375"/>
              <a:ext cx="18850" cy="46100"/>
            </a:xfrm>
            <a:custGeom>
              <a:avLst/>
              <a:gdLst/>
              <a:ahLst/>
              <a:cxnLst/>
              <a:rect l="l" t="t" r="r" b="b"/>
              <a:pathLst>
                <a:path w="754" h="1844" extrusionOk="0">
                  <a:moveTo>
                    <a:pt x="754" y="0"/>
                  </a:moveTo>
                  <a:cubicBezTo>
                    <a:pt x="546" y="649"/>
                    <a:pt x="416" y="1194"/>
                    <a:pt x="105" y="1740"/>
                  </a:cubicBezTo>
                  <a:cubicBezTo>
                    <a:pt x="1" y="1843"/>
                    <a:pt x="105" y="1843"/>
                    <a:pt x="105" y="1843"/>
                  </a:cubicBezTo>
                  <a:cubicBezTo>
                    <a:pt x="546" y="1298"/>
                    <a:pt x="650" y="649"/>
                    <a:pt x="754" y="130"/>
                  </a:cubicBezTo>
                  <a:lnTo>
                    <a:pt x="754"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55"/>
            <p:cNvSpPr/>
            <p:nvPr/>
          </p:nvSpPr>
          <p:spPr>
            <a:xfrm>
              <a:off x="4053700" y="4164600"/>
              <a:ext cx="11050" cy="24675"/>
            </a:xfrm>
            <a:custGeom>
              <a:avLst/>
              <a:gdLst/>
              <a:ahLst/>
              <a:cxnLst/>
              <a:rect l="l" t="t" r="r" b="b"/>
              <a:pathLst>
                <a:path w="442" h="987" extrusionOk="0">
                  <a:moveTo>
                    <a:pt x="0" y="987"/>
                  </a:moveTo>
                  <a:cubicBezTo>
                    <a:pt x="234" y="779"/>
                    <a:pt x="338" y="442"/>
                    <a:pt x="442" y="130"/>
                  </a:cubicBezTo>
                  <a:cubicBezTo>
                    <a:pt x="442" y="130"/>
                    <a:pt x="442" y="0"/>
                    <a:pt x="442" y="130"/>
                  </a:cubicBezTo>
                  <a:cubicBezTo>
                    <a:pt x="338" y="442"/>
                    <a:pt x="234" y="779"/>
                    <a:pt x="0" y="987"/>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55"/>
            <p:cNvSpPr/>
            <p:nvPr/>
          </p:nvSpPr>
          <p:spPr>
            <a:xfrm>
              <a:off x="3520850" y="3816075"/>
              <a:ext cx="987175" cy="1319475"/>
            </a:xfrm>
            <a:custGeom>
              <a:avLst/>
              <a:gdLst/>
              <a:ahLst/>
              <a:cxnLst/>
              <a:rect l="l" t="t" r="r" b="b"/>
              <a:pathLst>
                <a:path w="39487" h="52779" extrusionOk="0">
                  <a:moveTo>
                    <a:pt x="2389" y="1506"/>
                  </a:moveTo>
                  <a:lnTo>
                    <a:pt x="2389" y="2155"/>
                  </a:lnTo>
                  <a:cubicBezTo>
                    <a:pt x="2285" y="2596"/>
                    <a:pt x="2181" y="2908"/>
                    <a:pt x="2181" y="3349"/>
                  </a:cubicBezTo>
                  <a:cubicBezTo>
                    <a:pt x="2181" y="2700"/>
                    <a:pt x="2285" y="2155"/>
                    <a:pt x="2389" y="1506"/>
                  </a:cubicBezTo>
                  <a:close/>
                  <a:moveTo>
                    <a:pt x="35171" y="5084"/>
                  </a:moveTo>
                  <a:cubicBezTo>
                    <a:pt x="35535" y="5084"/>
                    <a:pt x="35853" y="5199"/>
                    <a:pt x="36138" y="5400"/>
                  </a:cubicBezTo>
                  <a:cubicBezTo>
                    <a:pt x="36006" y="5382"/>
                    <a:pt x="35870" y="5373"/>
                    <a:pt x="35733" y="5373"/>
                  </a:cubicBezTo>
                  <a:cubicBezTo>
                    <a:pt x="35090" y="5373"/>
                    <a:pt x="34414" y="5563"/>
                    <a:pt x="33879" y="5842"/>
                  </a:cubicBezTo>
                  <a:cubicBezTo>
                    <a:pt x="33230" y="6283"/>
                    <a:pt x="32789" y="6802"/>
                    <a:pt x="32451" y="7581"/>
                  </a:cubicBezTo>
                  <a:cubicBezTo>
                    <a:pt x="32140" y="8334"/>
                    <a:pt x="31802" y="8983"/>
                    <a:pt x="31050" y="9398"/>
                  </a:cubicBezTo>
                  <a:lnTo>
                    <a:pt x="30842" y="9632"/>
                  </a:lnTo>
                  <a:cubicBezTo>
                    <a:pt x="30842" y="9528"/>
                    <a:pt x="30946" y="9528"/>
                    <a:pt x="30946" y="9398"/>
                  </a:cubicBezTo>
                  <a:cubicBezTo>
                    <a:pt x="31283" y="8983"/>
                    <a:pt x="31283" y="8334"/>
                    <a:pt x="31387" y="7789"/>
                  </a:cubicBezTo>
                  <a:lnTo>
                    <a:pt x="31387" y="7581"/>
                  </a:lnTo>
                  <a:cubicBezTo>
                    <a:pt x="31595" y="7347"/>
                    <a:pt x="31699" y="7140"/>
                    <a:pt x="31802" y="6932"/>
                  </a:cubicBezTo>
                  <a:lnTo>
                    <a:pt x="31802" y="6932"/>
                  </a:lnTo>
                  <a:cubicBezTo>
                    <a:pt x="31595" y="7140"/>
                    <a:pt x="31491" y="7347"/>
                    <a:pt x="31387" y="7451"/>
                  </a:cubicBezTo>
                  <a:lnTo>
                    <a:pt x="31387" y="7243"/>
                  </a:lnTo>
                  <a:lnTo>
                    <a:pt x="32348" y="6283"/>
                  </a:lnTo>
                  <a:lnTo>
                    <a:pt x="32348" y="6153"/>
                  </a:lnTo>
                  <a:cubicBezTo>
                    <a:pt x="32036" y="6491"/>
                    <a:pt x="31595" y="6802"/>
                    <a:pt x="31387" y="7140"/>
                  </a:cubicBezTo>
                  <a:lnTo>
                    <a:pt x="31387" y="6932"/>
                  </a:lnTo>
                  <a:cubicBezTo>
                    <a:pt x="31802" y="6491"/>
                    <a:pt x="32244" y="6153"/>
                    <a:pt x="32685" y="5842"/>
                  </a:cubicBezTo>
                  <a:lnTo>
                    <a:pt x="32685" y="5842"/>
                  </a:lnTo>
                  <a:cubicBezTo>
                    <a:pt x="32244" y="6049"/>
                    <a:pt x="31699" y="6387"/>
                    <a:pt x="31387" y="6802"/>
                  </a:cubicBezTo>
                  <a:lnTo>
                    <a:pt x="31387" y="6594"/>
                  </a:lnTo>
                  <a:cubicBezTo>
                    <a:pt x="31491" y="6491"/>
                    <a:pt x="31595" y="6387"/>
                    <a:pt x="31699" y="6283"/>
                  </a:cubicBezTo>
                  <a:cubicBezTo>
                    <a:pt x="31802" y="6153"/>
                    <a:pt x="32036" y="6049"/>
                    <a:pt x="32140" y="5945"/>
                  </a:cubicBezTo>
                  <a:cubicBezTo>
                    <a:pt x="32893" y="5504"/>
                    <a:pt x="33983" y="5296"/>
                    <a:pt x="34528" y="5193"/>
                  </a:cubicBezTo>
                  <a:cubicBezTo>
                    <a:pt x="34758" y="5119"/>
                    <a:pt x="34972" y="5084"/>
                    <a:pt x="35171" y="5084"/>
                  </a:cubicBezTo>
                  <a:close/>
                  <a:moveTo>
                    <a:pt x="7685" y="9632"/>
                  </a:moveTo>
                  <a:lnTo>
                    <a:pt x="7685" y="9632"/>
                  </a:lnTo>
                  <a:cubicBezTo>
                    <a:pt x="7700" y="9666"/>
                    <a:pt x="7714" y="9700"/>
                    <a:pt x="7728" y="9734"/>
                  </a:cubicBezTo>
                  <a:lnTo>
                    <a:pt x="7728" y="9734"/>
                  </a:lnTo>
                  <a:cubicBezTo>
                    <a:pt x="7725" y="9719"/>
                    <a:pt x="7722" y="9703"/>
                    <a:pt x="7718" y="9688"/>
                  </a:cubicBezTo>
                  <a:lnTo>
                    <a:pt x="7718" y="9688"/>
                  </a:lnTo>
                  <a:cubicBezTo>
                    <a:pt x="7707" y="9669"/>
                    <a:pt x="7696" y="9650"/>
                    <a:pt x="7685" y="9632"/>
                  </a:cubicBezTo>
                  <a:close/>
                  <a:moveTo>
                    <a:pt x="25356" y="9499"/>
                  </a:moveTo>
                  <a:cubicBezTo>
                    <a:pt x="25360" y="9501"/>
                    <a:pt x="25363" y="9503"/>
                    <a:pt x="25366" y="9505"/>
                  </a:cubicBezTo>
                  <a:lnTo>
                    <a:pt x="25366" y="9505"/>
                  </a:lnTo>
                  <a:cubicBezTo>
                    <a:pt x="25267" y="9647"/>
                    <a:pt x="25178" y="9797"/>
                    <a:pt x="25105" y="9943"/>
                  </a:cubicBezTo>
                  <a:cubicBezTo>
                    <a:pt x="25185" y="9783"/>
                    <a:pt x="25265" y="9623"/>
                    <a:pt x="25356" y="9499"/>
                  </a:cubicBezTo>
                  <a:close/>
                  <a:moveTo>
                    <a:pt x="31050" y="9632"/>
                  </a:moveTo>
                  <a:lnTo>
                    <a:pt x="31050" y="9632"/>
                  </a:lnTo>
                  <a:cubicBezTo>
                    <a:pt x="30886" y="9795"/>
                    <a:pt x="30643" y="9958"/>
                    <a:pt x="30445" y="10134"/>
                  </a:cubicBezTo>
                  <a:lnTo>
                    <a:pt x="30445" y="10134"/>
                  </a:lnTo>
                  <a:cubicBezTo>
                    <a:pt x="30461" y="10107"/>
                    <a:pt x="30480" y="10078"/>
                    <a:pt x="30504" y="10047"/>
                  </a:cubicBezTo>
                  <a:cubicBezTo>
                    <a:pt x="30634" y="9943"/>
                    <a:pt x="30842" y="9736"/>
                    <a:pt x="31050" y="9632"/>
                  </a:cubicBezTo>
                  <a:close/>
                  <a:moveTo>
                    <a:pt x="25312" y="9943"/>
                  </a:moveTo>
                  <a:lnTo>
                    <a:pt x="25312" y="10047"/>
                  </a:lnTo>
                  <a:lnTo>
                    <a:pt x="25312" y="10177"/>
                  </a:lnTo>
                  <a:cubicBezTo>
                    <a:pt x="25270" y="10177"/>
                    <a:pt x="25245" y="10177"/>
                    <a:pt x="25230" y="10184"/>
                  </a:cubicBezTo>
                  <a:lnTo>
                    <a:pt x="25230" y="10184"/>
                  </a:lnTo>
                  <a:cubicBezTo>
                    <a:pt x="25260" y="10103"/>
                    <a:pt x="25312" y="10017"/>
                    <a:pt x="25312" y="9943"/>
                  </a:cubicBezTo>
                  <a:close/>
                  <a:moveTo>
                    <a:pt x="30738" y="10696"/>
                  </a:moveTo>
                  <a:cubicBezTo>
                    <a:pt x="30735" y="10696"/>
                    <a:pt x="30733" y="10696"/>
                    <a:pt x="30730" y="10696"/>
                  </a:cubicBezTo>
                  <a:lnTo>
                    <a:pt x="30730" y="10696"/>
                  </a:lnTo>
                  <a:cubicBezTo>
                    <a:pt x="30729" y="10700"/>
                    <a:pt x="30729" y="10704"/>
                    <a:pt x="30728" y="10708"/>
                  </a:cubicBezTo>
                  <a:lnTo>
                    <a:pt x="30728" y="10708"/>
                  </a:lnTo>
                  <a:cubicBezTo>
                    <a:pt x="30731" y="10704"/>
                    <a:pt x="30735" y="10700"/>
                    <a:pt x="30738" y="10696"/>
                  </a:cubicBezTo>
                  <a:close/>
                  <a:moveTo>
                    <a:pt x="30842" y="10281"/>
                  </a:moveTo>
                  <a:lnTo>
                    <a:pt x="30504" y="10592"/>
                  </a:lnTo>
                  <a:cubicBezTo>
                    <a:pt x="30401" y="10592"/>
                    <a:pt x="30297" y="10696"/>
                    <a:pt x="30297" y="10826"/>
                  </a:cubicBezTo>
                  <a:cubicBezTo>
                    <a:pt x="30401" y="10696"/>
                    <a:pt x="30504" y="10592"/>
                    <a:pt x="30634" y="10592"/>
                  </a:cubicBezTo>
                  <a:cubicBezTo>
                    <a:pt x="30634" y="10488"/>
                    <a:pt x="30738" y="10385"/>
                    <a:pt x="30842" y="10281"/>
                  </a:cubicBezTo>
                  <a:close/>
                  <a:moveTo>
                    <a:pt x="30842" y="10488"/>
                  </a:moveTo>
                  <a:cubicBezTo>
                    <a:pt x="30738" y="10488"/>
                    <a:pt x="30634" y="10592"/>
                    <a:pt x="30634" y="10696"/>
                  </a:cubicBezTo>
                  <a:cubicBezTo>
                    <a:pt x="30504" y="10696"/>
                    <a:pt x="30504" y="10696"/>
                    <a:pt x="30504" y="10826"/>
                  </a:cubicBezTo>
                  <a:cubicBezTo>
                    <a:pt x="30631" y="10826"/>
                    <a:pt x="30634" y="10703"/>
                    <a:pt x="30730" y="10696"/>
                  </a:cubicBezTo>
                  <a:lnTo>
                    <a:pt x="30730" y="10696"/>
                  </a:lnTo>
                  <a:cubicBezTo>
                    <a:pt x="30735" y="10665"/>
                    <a:pt x="30738" y="10630"/>
                    <a:pt x="30738" y="10592"/>
                  </a:cubicBezTo>
                  <a:lnTo>
                    <a:pt x="30842" y="10488"/>
                  </a:lnTo>
                  <a:close/>
                  <a:moveTo>
                    <a:pt x="25442" y="10177"/>
                  </a:moveTo>
                  <a:cubicBezTo>
                    <a:pt x="25208" y="10385"/>
                    <a:pt x="25001" y="10696"/>
                    <a:pt x="24793" y="10930"/>
                  </a:cubicBezTo>
                  <a:cubicBezTo>
                    <a:pt x="24793" y="10955"/>
                    <a:pt x="24786" y="10974"/>
                    <a:pt x="24774" y="10989"/>
                  </a:cubicBezTo>
                  <a:lnTo>
                    <a:pt x="24774" y="10989"/>
                  </a:lnTo>
                  <a:cubicBezTo>
                    <a:pt x="24793" y="10935"/>
                    <a:pt x="24793" y="10880"/>
                    <a:pt x="24793" y="10826"/>
                  </a:cubicBezTo>
                  <a:cubicBezTo>
                    <a:pt x="25001" y="10488"/>
                    <a:pt x="25208" y="10281"/>
                    <a:pt x="25442" y="10177"/>
                  </a:cubicBezTo>
                  <a:close/>
                  <a:moveTo>
                    <a:pt x="31387" y="3142"/>
                  </a:moveTo>
                  <a:cubicBezTo>
                    <a:pt x="30842" y="3453"/>
                    <a:pt x="30634" y="4206"/>
                    <a:pt x="30504" y="4751"/>
                  </a:cubicBezTo>
                  <a:cubicBezTo>
                    <a:pt x="30297" y="5634"/>
                    <a:pt x="30193" y="6283"/>
                    <a:pt x="29752" y="6932"/>
                  </a:cubicBezTo>
                  <a:cubicBezTo>
                    <a:pt x="29336" y="7581"/>
                    <a:pt x="28687" y="7789"/>
                    <a:pt x="28350" y="8541"/>
                  </a:cubicBezTo>
                  <a:cubicBezTo>
                    <a:pt x="28350" y="8645"/>
                    <a:pt x="28453" y="8645"/>
                    <a:pt x="28453" y="8645"/>
                  </a:cubicBezTo>
                  <a:cubicBezTo>
                    <a:pt x="28999" y="7581"/>
                    <a:pt x="29985" y="7140"/>
                    <a:pt x="30401" y="6049"/>
                  </a:cubicBezTo>
                  <a:cubicBezTo>
                    <a:pt x="30738" y="5296"/>
                    <a:pt x="30738" y="4336"/>
                    <a:pt x="31153" y="3687"/>
                  </a:cubicBezTo>
                  <a:lnTo>
                    <a:pt x="31153" y="3687"/>
                  </a:lnTo>
                  <a:cubicBezTo>
                    <a:pt x="30946" y="4440"/>
                    <a:pt x="31153" y="5400"/>
                    <a:pt x="31283" y="6283"/>
                  </a:cubicBezTo>
                  <a:cubicBezTo>
                    <a:pt x="31387" y="7451"/>
                    <a:pt x="31153" y="8749"/>
                    <a:pt x="30634" y="9736"/>
                  </a:cubicBezTo>
                  <a:cubicBezTo>
                    <a:pt x="30504" y="9736"/>
                    <a:pt x="30504" y="9839"/>
                    <a:pt x="30401" y="9943"/>
                  </a:cubicBezTo>
                  <a:cubicBezTo>
                    <a:pt x="30401" y="9943"/>
                    <a:pt x="30297" y="10047"/>
                    <a:pt x="30297" y="10177"/>
                  </a:cubicBezTo>
                  <a:cubicBezTo>
                    <a:pt x="30089" y="10488"/>
                    <a:pt x="29855" y="10696"/>
                    <a:pt x="29752" y="11034"/>
                  </a:cubicBezTo>
                  <a:cubicBezTo>
                    <a:pt x="29752" y="11034"/>
                    <a:pt x="29648" y="11034"/>
                    <a:pt x="29648" y="10930"/>
                  </a:cubicBezTo>
                  <a:cubicBezTo>
                    <a:pt x="29544" y="10592"/>
                    <a:pt x="29336" y="10385"/>
                    <a:pt x="29102" y="10047"/>
                  </a:cubicBezTo>
                  <a:cubicBezTo>
                    <a:pt x="29206" y="9736"/>
                    <a:pt x="29336" y="9398"/>
                    <a:pt x="29544" y="9087"/>
                  </a:cubicBezTo>
                  <a:cubicBezTo>
                    <a:pt x="29544" y="8983"/>
                    <a:pt x="29440" y="8983"/>
                    <a:pt x="29440" y="8983"/>
                  </a:cubicBezTo>
                  <a:cubicBezTo>
                    <a:pt x="29336" y="9294"/>
                    <a:pt x="29102" y="9632"/>
                    <a:pt x="28999" y="9943"/>
                  </a:cubicBezTo>
                  <a:cubicBezTo>
                    <a:pt x="28999" y="9839"/>
                    <a:pt x="28895" y="9839"/>
                    <a:pt x="28895" y="9736"/>
                  </a:cubicBezTo>
                  <a:cubicBezTo>
                    <a:pt x="29336" y="8541"/>
                    <a:pt x="30089" y="7685"/>
                    <a:pt x="30504" y="6491"/>
                  </a:cubicBezTo>
                  <a:lnTo>
                    <a:pt x="30504" y="6491"/>
                  </a:lnTo>
                  <a:cubicBezTo>
                    <a:pt x="30193" y="7243"/>
                    <a:pt x="29855" y="7892"/>
                    <a:pt x="29440" y="8438"/>
                  </a:cubicBezTo>
                  <a:cubicBezTo>
                    <a:pt x="29206" y="8749"/>
                    <a:pt x="28999" y="9087"/>
                    <a:pt x="28895" y="9528"/>
                  </a:cubicBezTo>
                  <a:cubicBezTo>
                    <a:pt x="28791" y="9190"/>
                    <a:pt x="28791" y="8983"/>
                    <a:pt x="28557" y="8749"/>
                  </a:cubicBezTo>
                  <a:cubicBezTo>
                    <a:pt x="28442" y="8634"/>
                    <a:pt x="28301" y="8584"/>
                    <a:pt x="28143" y="8584"/>
                  </a:cubicBezTo>
                  <a:cubicBezTo>
                    <a:pt x="27271" y="8584"/>
                    <a:pt x="25882" y="10099"/>
                    <a:pt x="25442" y="10385"/>
                  </a:cubicBezTo>
                  <a:cubicBezTo>
                    <a:pt x="25312" y="10488"/>
                    <a:pt x="25208" y="10592"/>
                    <a:pt x="25105" y="10696"/>
                  </a:cubicBezTo>
                  <a:cubicBezTo>
                    <a:pt x="25312" y="10385"/>
                    <a:pt x="25546" y="10177"/>
                    <a:pt x="25650" y="9943"/>
                  </a:cubicBezTo>
                  <a:lnTo>
                    <a:pt x="25754" y="9943"/>
                  </a:lnTo>
                  <a:cubicBezTo>
                    <a:pt x="25961" y="9736"/>
                    <a:pt x="26299" y="9528"/>
                    <a:pt x="26610" y="9190"/>
                  </a:cubicBezTo>
                  <a:cubicBezTo>
                    <a:pt x="26610" y="9190"/>
                    <a:pt x="26610" y="9087"/>
                    <a:pt x="26506" y="9087"/>
                  </a:cubicBezTo>
                  <a:cubicBezTo>
                    <a:pt x="26299" y="9398"/>
                    <a:pt x="25961" y="9632"/>
                    <a:pt x="25650" y="9839"/>
                  </a:cubicBezTo>
                  <a:cubicBezTo>
                    <a:pt x="26091" y="9398"/>
                    <a:pt x="26403" y="8983"/>
                    <a:pt x="26948" y="8645"/>
                  </a:cubicBezTo>
                  <a:lnTo>
                    <a:pt x="26844" y="8645"/>
                  </a:lnTo>
                  <a:cubicBezTo>
                    <a:pt x="26403" y="8983"/>
                    <a:pt x="25857" y="9528"/>
                    <a:pt x="25442" y="9943"/>
                  </a:cubicBezTo>
                  <a:cubicBezTo>
                    <a:pt x="25546" y="9839"/>
                    <a:pt x="25650" y="9632"/>
                    <a:pt x="25754" y="9528"/>
                  </a:cubicBezTo>
                  <a:lnTo>
                    <a:pt x="26091" y="9190"/>
                  </a:lnTo>
                  <a:cubicBezTo>
                    <a:pt x="26299" y="8879"/>
                    <a:pt x="26610" y="8645"/>
                    <a:pt x="26844" y="8334"/>
                  </a:cubicBezTo>
                  <a:cubicBezTo>
                    <a:pt x="27389" y="7892"/>
                    <a:pt x="27701" y="7347"/>
                    <a:pt x="28142" y="6802"/>
                  </a:cubicBezTo>
                  <a:cubicBezTo>
                    <a:pt x="28142" y="6802"/>
                    <a:pt x="28096" y="6756"/>
                    <a:pt x="28065" y="6756"/>
                  </a:cubicBezTo>
                  <a:cubicBezTo>
                    <a:pt x="28050" y="6756"/>
                    <a:pt x="28038" y="6767"/>
                    <a:pt x="28038" y="6802"/>
                  </a:cubicBezTo>
                  <a:cubicBezTo>
                    <a:pt x="27493" y="7451"/>
                    <a:pt x="27052" y="8100"/>
                    <a:pt x="26403" y="8645"/>
                  </a:cubicBezTo>
                  <a:cubicBezTo>
                    <a:pt x="26091" y="8983"/>
                    <a:pt x="25754" y="9294"/>
                    <a:pt x="25546" y="9736"/>
                  </a:cubicBezTo>
                  <a:cubicBezTo>
                    <a:pt x="25312" y="9839"/>
                    <a:pt x="25208" y="10047"/>
                    <a:pt x="25105" y="10177"/>
                  </a:cubicBezTo>
                  <a:cubicBezTo>
                    <a:pt x="25312" y="9736"/>
                    <a:pt x="25650" y="9294"/>
                    <a:pt x="26091" y="8879"/>
                  </a:cubicBezTo>
                  <a:cubicBezTo>
                    <a:pt x="26091" y="8879"/>
                    <a:pt x="26091" y="8821"/>
                    <a:pt x="26053" y="8821"/>
                  </a:cubicBezTo>
                  <a:cubicBezTo>
                    <a:pt x="26033" y="8821"/>
                    <a:pt x="26005" y="8836"/>
                    <a:pt x="25961" y="8879"/>
                  </a:cubicBezTo>
                  <a:cubicBezTo>
                    <a:pt x="25845" y="8957"/>
                    <a:pt x="25725" y="9067"/>
                    <a:pt x="25609" y="9196"/>
                  </a:cubicBezTo>
                  <a:lnTo>
                    <a:pt x="25609" y="9196"/>
                  </a:lnTo>
                  <a:cubicBezTo>
                    <a:pt x="25769" y="8903"/>
                    <a:pt x="25947" y="8639"/>
                    <a:pt x="26195" y="8334"/>
                  </a:cubicBezTo>
                  <a:cubicBezTo>
                    <a:pt x="26403" y="8100"/>
                    <a:pt x="26740" y="7789"/>
                    <a:pt x="27051" y="7581"/>
                  </a:cubicBezTo>
                  <a:lnTo>
                    <a:pt x="27051" y="7581"/>
                  </a:lnTo>
                  <a:cubicBezTo>
                    <a:pt x="26740" y="7789"/>
                    <a:pt x="26506" y="7892"/>
                    <a:pt x="26299" y="8100"/>
                  </a:cubicBezTo>
                  <a:cubicBezTo>
                    <a:pt x="26299" y="8100"/>
                    <a:pt x="26403" y="7996"/>
                    <a:pt x="26506" y="7892"/>
                  </a:cubicBezTo>
                  <a:cubicBezTo>
                    <a:pt x="26506" y="7892"/>
                    <a:pt x="26460" y="7846"/>
                    <a:pt x="26429" y="7846"/>
                  </a:cubicBezTo>
                  <a:cubicBezTo>
                    <a:pt x="26414" y="7846"/>
                    <a:pt x="26403" y="7858"/>
                    <a:pt x="26403" y="7892"/>
                  </a:cubicBezTo>
                  <a:cubicBezTo>
                    <a:pt x="26091" y="8334"/>
                    <a:pt x="25754" y="8645"/>
                    <a:pt x="25546" y="9190"/>
                  </a:cubicBezTo>
                  <a:cubicBezTo>
                    <a:pt x="25478" y="9251"/>
                    <a:pt x="25412" y="9322"/>
                    <a:pt x="25351" y="9398"/>
                  </a:cubicBezTo>
                  <a:lnTo>
                    <a:pt x="25312" y="9398"/>
                  </a:lnTo>
                  <a:cubicBezTo>
                    <a:pt x="25312" y="9414"/>
                    <a:pt x="25314" y="9428"/>
                    <a:pt x="25317" y="9440"/>
                  </a:cubicBezTo>
                  <a:lnTo>
                    <a:pt x="25317" y="9440"/>
                  </a:lnTo>
                  <a:cubicBezTo>
                    <a:pt x="25182" y="9615"/>
                    <a:pt x="25069" y="9807"/>
                    <a:pt x="25001" y="9943"/>
                  </a:cubicBezTo>
                  <a:cubicBezTo>
                    <a:pt x="25001" y="9736"/>
                    <a:pt x="25105" y="9398"/>
                    <a:pt x="25208" y="9087"/>
                  </a:cubicBezTo>
                  <a:cubicBezTo>
                    <a:pt x="25442" y="8100"/>
                    <a:pt x="26506" y="7347"/>
                    <a:pt x="27052" y="6491"/>
                  </a:cubicBezTo>
                  <a:cubicBezTo>
                    <a:pt x="27493" y="5842"/>
                    <a:pt x="26948" y="6153"/>
                    <a:pt x="27908" y="5296"/>
                  </a:cubicBezTo>
                  <a:cubicBezTo>
                    <a:pt x="28246" y="4855"/>
                    <a:pt x="28999" y="4751"/>
                    <a:pt x="29440" y="4440"/>
                  </a:cubicBezTo>
                  <a:cubicBezTo>
                    <a:pt x="30193" y="4102"/>
                    <a:pt x="30504" y="3142"/>
                    <a:pt x="31387" y="3142"/>
                  </a:cubicBezTo>
                  <a:close/>
                  <a:moveTo>
                    <a:pt x="30728" y="10708"/>
                  </a:moveTo>
                  <a:cubicBezTo>
                    <a:pt x="30626" y="10833"/>
                    <a:pt x="30504" y="10933"/>
                    <a:pt x="30504" y="11034"/>
                  </a:cubicBezTo>
                  <a:cubicBezTo>
                    <a:pt x="30610" y="10949"/>
                    <a:pt x="30699" y="10864"/>
                    <a:pt x="30728" y="10708"/>
                  </a:cubicBezTo>
                  <a:close/>
                  <a:moveTo>
                    <a:pt x="1195" y="4985"/>
                  </a:moveTo>
                  <a:lnTo>
                    <a:pt x="1195" y="4985"/>
                  </a:lnTo>
                  <a:cubicBezTo>
                    <a:pt x="987" y="6283"/>
                    <a:pt x="1299" y="7789"/>
                    <a:pt x="1532" y="9087"/>
                  </a:cubicBezTo>
                  <a:cubicBezTo>
                    <a:pt x="1636" y="9839"/>
                    <a:pt x="1844" y="10592"/>
                    <a:pt x="2077" y="11345"/>
                  </a:cubicBezTo>
                  <a:cubicBezTo>
                    <a:pt x="1195" y="9528"/>
                    <a:pt x="650" y="7581"/>
                    <a:pt x="987" y="5400"/>
                  </a:cubicBezTo>
                  <a:cubicBezTo>
                    <a:pt x="987" y="5296"/>
                    <a:pt x="1091" y="5089"/>
                    <a:pt x="1195" y="4985"/>
                  </a:cubicBezTo>
                  <a:close/>
                  <a:moveTo>
                    <a:pt x="30297" y="10930"/>
                  </a:moveTo>
                  <a:lnTo>
                    <a:pt x="30297" y="11241"/>
                  </a:lnTo>
                  <a:cubicBezTo>
                    <a:pt x="30193" y="11345"/>
                    <a:pt x="30193" y="11345"/>
                    <a:pt x="30089" y="11475"/>
                  </a:cubicBezTo>
                  <a:cubicBezTo>
                    <a:pt x="30089" y="11345"/>
                    <a:pt x="30089" y="11241"/>
                    <a:pt x="30193" y="11137"/>
                  </a:cubicBezTo>
                  <a:cubicBezTo>
                    <a:pt x="30193" y="11137"/>
                    <a:pt x="30297" y="11034"/>
                    <a:pt x="30297" y="10930"/>
                  </a:cubicBezTo>
                  <a:close/>
                  <a:moveTo>
                    <a:pt x="31153" y="11137"/>
                  </a:moveTo>
                  <a:cubicBezTo>
                    <a:pt x="30946" y="11475"/>
                    <a:pt x="30634" y="11579"/>
                    <a:pt x="30297" y="11683"/>
                  </a:cubicBezTo>
                  <a:cubicBezTo>
                    <a:pt x="30504" y="11345"/>
                    <a:pt x="30738" y="11137"/>
                    <a:pt x="31153" y="11137"/>
                  </a:cubicBezTo>
                  <a:close/>
                  <a:moveTo>
                    <a:pt x="31932" y="11241"/>
                  </a:moveTo>
                  <a:cubicBezTo>
                    <a:pt x="32140" y="11241"/>
                    <a:pt x="32140" y="11345"/>
                    <a:pt x="32036" y="11475"/>
                  </a:cubicBezTo>
                  <a:cubicBezTo>
                    <a:pt x="31932" y="11579"/>
                    <a:pt x="31699" y="11579"/>
                    <a:pt x="31595" y="11683"/>
                  </a:cubicBezTo>
                  <a:lnTo>
                    <a:pt x="30926" y="11683"/>
                  </a:lnTo>
                  <a:cubicBezTo>
                    <a:pt x="31254" y="11539"/>
                    <a:pt x="31593" y="11321"/>
                    <a:pt x="31932" y="11241"/>
                  </a:cubicBezTo>
                  <a:close/>
                  <a:moveTo>
                    <a:pt x="30089" y="11579"/>
                  </a:moveTo>
                  <a:lnTo>
                    <a:pt x="30089" y="11683"/>
                  </a:lnTo>
                  <a:lnTo>
                    <a:pt x="29985" y="11787"/>
                  </a:lnTo>
                  <a:cubicBezTo>
                    <a:pt x="29985" y="11683"/>
                    <a:pt x="29985" y="11683"/>
                    <a:pt x="30089" y="11579"/>
                  </a:cubicBezTo>
                  <a:close/>
                  <a:moveTo>
                    <a:pt x="32192" y="11812"/>
                  </a:moveTo>
                  <a:cubicBezTo>
                    <a:pt x="32328" y="11812"/>
                    <a:pt x="32464" y="11838"/>
                    <a:pt x="32581" y="11890"/>
                  </a:cubicBezTo>
                  <a:cubicBezTo>
                    <a:pt x="32503" y="11925"/>
                    <a:pt x="32428" y="11937"/>
                    <a:pt x="32355" y="11937"/>
                  </a:cubicBezTo>
                  <a:cubicBezTo>
                    <a:pt x="32209" y="11937"/>
                    <a:pt x="32071" y="11890"/>
                    <a:pt x="31932" y="11890"/>
                  </a:cubicBezTo>
                  <a:lnTo>
                    <a:pt x="31802" y="11890"/>
                  </a:lnTo>
                  <a:cubicBezTo>
                    <a:pt x="31919" y="11838"/>
                    <a:pt x="32056" y="11812"/>
                    <a:pt x="32192" y="11812"/>
                  </a:cubicBezTo>
                  <a:close/>
                  <a:moveTo>
                    <a:pt x="31491" y="11994"/>
                  </a:moveTo>
                  <a:lnTo>
                    <a:pt x="31491" y="12124"/>
                  </a:lnTo>
                  <a:lnTo>
                    <a:pt x="31136" y="12124"/>
                  </a:lnTo>
                  <a:cubicBezTo>
                    <a:pt x="31217" y="12087"/>
                    <a:pt x="31300" y="12042"/>
                    <a:pt x="31387" y="11994"/>
                  </a:cubicBezTo>
                  <a:cubicBezTo>
                    <a:pt x="31387" y="12037"/>
                    <a:pt x="31399" y="12052"/>
                    <a:pt x="31414" y="12052"/>
                  </a:cubicBezTo>
                  <a:cubicBezTo>
                    <a:pt x="31445" y="12052"/>
                    <a:pt x="31491" y="11994"/>
                    <a:pt x="31491" y="11994"/>
                  </a:cubicBezTo>
                  <a:close/>
                  <a:moveTo>
                    <a:pt x="30770" y="11745"/>
                  </a:moveTo>
                  <a:cubicBezTo>
                    <a:pt x="30752" y="11806"/>
                    <a:pt x="30776" y="11890"/>
                    <a:pt x="30842" y="11890"/>
                  </a:cubicBezTo>
                  <a:cubicBezTo>
                    <a:pt x="30738" y="11890"/>
                    <a:pt x="30504" y="11994"/>
                    <a:pt x="30401" y="11994"/>
                  </a:cubicBezTo>
                  <a:cubicBezTo>
                    <a:pt x="30401" y="11994"/>
                    <a:pt x="30354" y="11948"/>
                    <a:pt x="30324" y="11948"/>
                  </a:cubicBezTo>
                  <a:cubicBezTo>
                    <a:pt x="30308" y="11948"/>
                    <a:pt x="30297" y="11960"/>
                    <a:pt x="30297" y="11994"/>
                  </a:cubicBezTo>
                  <a:lnTo>
                    <a:pt x="30297" y="12124"/>
                  </a:lnTo>
                  <a:cubicBezTo>
                    <a:pt x="30193" y="12124"/>
                    <a:pt x="30193" y="12124"/>
                    <a:pt x="30089" y="12228"/>
                  </a:cubicBezTo>
                  <a:lnTo>
                    <a:pt x="30089" y="12124"/>
                  </a:lnTo>
                  <a:cubicBezTo>
                    <a:pt x="29985" y="12124"/>
                    <a:pt x="29985" y="11994"/>
                    <a:pt x="29985" y="11994"/>
                  </a:cubicBezTo>
                  <a:cubicBezTo>
                    <a:pt x="29985" y="11890"/>
                    <a:pt x="29985" y="11890"/>
                    <a:pt x="30089" y="11890"/>
                  </a:cubicBezTo>
                  <a:cubicBezTo>
                    <a:pt x="30089" y="11890"/>
                    <a:pt x="30089" y="11937"/>
                    <a:pt x="30120" y="11937"/>
                  </a:cubicBezTo>
                  <a:cubicBezTo>
                    <a:pt x="30135" y="11937"/>
                    <a:pt x="30158" y="11925"/>
                    <a:pt x="30193" y="11890"/>
                  </a:cubicBezTo>
                  <a:cubicBezTo>
                    <a:pt x="30297" y="11890"/>
                    <a:pt x="30401" y="11787"/>
                    <a:pt x="30504" y="11787"/>
                  </a:cubicBezTo>
                  <a:lnTo>
                    <a:pt x="30634" y="11787"/>
                  </a:lnTo>
                  <a:cubicBezTo>
                    <a:pt x="30679" y="11775"/>
                    <a:pt x="30724" y="11761"/>
                    <a:pt x="30770" y="11745"/>
                  </a:cubicBezTo>
                  <a:close/>
                  <a:moveTo>
                    <a:pt x="31050" y="12161"/>
                  </a:moveTo>
                  <a:lnTo>
                    <a:pt x="31050" y="12228"/>
                  </a:lnTo>
                  <a:lnTo>
                    <a:pt x="31153" y="12228"/>
                  </a:lnTo>
                  <a:cubicBezTo>
                    <a:pt x="30946" y="12228"/>
                    <a:pt x="30634" y="12228"/>
                    <a:pt x="30401" y="12332"/>
                  </a:cubicBezTo>
                  <a:lnTo>
                    <a:pt x="30401" y="12228"/>
                  </a:lnTo>
                  <a:lnTo>
                    <a:pt x="30738" y="12228"/>
                  </a:lnTo>
                  <a:cubicBezTo>
                    <a:pt x="30841" y="12228"/>
                    <a:pt x="30944" y="12202"/>
                    <a:pt x="31050" y="12161"/>
                  </a:cubicBezTo>
                  <a:close/>
                  <a:moveTo>
                    <a:pt x="30297" y="12332"/>
                  </a:moveTo>
                  <a:lnTo>
                    <a:pt x="30193" y="12436"/>
                  </a:lnTo>
                  <a:lnTo>
                    <a:pt x="30193" y="12332"/>
                  </a:lnTo>
                  <a:close/>
                  <a:moveTo>
                    <a:pt x="31100" y="12419"/>
                  </a:moveTo>
                  <a:cubicBezTo>
                    <a:pt x="31290" y="12419"/>
                    <a:pt x="31463" y="12452"/>
                    <a:pt x="31595" y="12539"/>
                  </a:cubicBezTo>
                  <a:cubicBezTo>
                    <a:pt x="31387" y="12643"/>
                    <a:pt x="31050" y="12643"/>
                    <a:pt x="30842" y="12643"/>
                  </a:cubicBezTo>
                  <a:cubicBezTo>
                    <a:pt x="30634" y="12643"/>
                    <a:pt x="30504" y="12539"/>
                    <a:pt x="30297" y="12539"/>
                  </a:cubicBezTo>
                  <a:cubicBezTo>
                    <a:pt x="30551" y="12479"/>
                    <a:pt x="30841" y="12419"/>
                    <a:pt x="31100" y="12419"/>
                  </a:cubicBezTo>
                  <a:close/>
                  <a:moveTo>
                    <a:pt x="35788" y="5526"/>
                  </a:moveTo>
                  <a:cubicBezTo>
                    <a:pt x="36057" y="5526"/>
                    <a:pt x="36324" y="5560"/>
                    <a:pt x="36579" y="5634"/>
                  </a:cubicBezTo>
                  <a:cubicBezTo>
                    <a:pt x="36579" y="5738"/>
                    <a:pt x="36683" y="5738"/>
                    <a:pt x="36787" y="5842"/>
                  </a:cubicBezTo>
                  <a:cubicBezTo>
                    <a:pt x="35930" y="5842"/>
                    <a:pt x="35048" y="6387"/>
                    <a:pt x="34528" y="7036"/>
                  </a:cubicBezTo>
                  <a:lnTo>
                    <a:pt x="34632" y="7036"/>
                  </a:lnTo>
                  <a:cubicBezTo>
                    <a:pt x="35405" y="6450"/>
                    <a:pt x="36283" y="6034"/>
                    <a:pt x="37228" y="6034"/>
                  </a:cubicBezTo>
                  <a:cubicBezTo>
                    <a:pt x="37331" y="6034"/>
                    <a:pt x="37435" y="6039"/>
                    <a:pt x="37540" y="6049"/>
                  </a:cubicBezTo>
                  <a:cubicBezTo>
                    <a:pt x="37773" y="6153"/>
                    <a:pt x="37981" y="6387"/>
                    <a:pt x="38189" y="6698"/>
                  </a:cubicBezTo>
                  <a:cubicBezTo>
                    <a:pt x="37967" y="6591"/>
                    <a:pt x="37724" y="6546"/>
                    <a:pt x="37471" y="6546"/>
                  </a:cubicBezTo>
                  <a:cubicBezTo>
                    <a:pt x="36744" y="6546"/>
                    <a:pt x="35943" y="6916"/>
                    <a:pt x="35385" y="7243"/>
                  </a:cubicBezTo>
                  <a:cubicBezTo>
                    <a:pt x="35385" y="7243"/>
                    <a:pt x="35385" y="7347"/>
                    <a:pt x="35489" y="7347"/>
                  </a:cubicBezTo>
                  <a:cubicBezTo>
                    <a:pt x="36045" y="7040"/>
                    <a:pt x="36658" y="6840"/>
                    <a:pt x="37265" y="6840"/>
                  </a:cubicBezTo>
                  <a:cubicBezTo>
                    <a:pt x="37734" y="6840"/>
                    <a:pt x="38199" y="6960"/>
                    <a:pt x="38630" y="7243"/>
                  </a:cubicBezTo>
                  <a:cubicBezTo>
                    <a:pt x="38630" y="7243"/>
                    <a:pt x="38734" y="7243"/>
                    <a:pt x="38734" y="7347"/>
                  </a:cubicBezTo>
                  <a:cubicBezTo>
                    <a:pt x="39487" y="8100"/>
                    <a:pt x="39279" y="7892"/>
                    <a:pt x="38734" y="8230"/>
                  </a:cubicBezTo>
                  <a:cubicBezTo>
                    <a:pt x="38422" y="8541"/>
                    <a:pt x="38293" y="9190"/>
                    <a:pt x="38085" y="9632"/>
                  </a:cubicBezTo>
                  <a:cubicBezTo>
                    <a:pt x="37877" y="10281"/>
                    <a:pt x="36138" y="11890"/>
                    <a:pt x="35697" y="11890"/>
                  </a:cubicBezTo>
                  <a:cubicBezTo>
                    <a:pt x="34736" y="12124"/>
                    <a:pt x="34398" y="12981"/>
                    <a:pt x="33334" y="12981"/>
                  </a:cubicBezTo>
                  <a:cubicBezTo>
                    <a:pt x="33178" y="12981"/>
                    <a:pt x="32988" y="12935"/>
                    <a:pt x="32778" y="12935"/>
                  </a:cubicBezTo>
                  <a:cubicBezTo>
                    <a:pt x="32674" y="12935"/>
                    <a:pt x="32564" y="12946"/>
                    <a:pt x="32451" y="12981"/>
                  </a:cubicBezTo>
                  <a:cubicBezTo>
                    <a:pt x="32451" y="12877"/>
                    <a:pt x="32581" y="12877"/>
                    <a:pt x="32581" y="12773"/>
                  </a:cubicBezTo>
                  <a:cubicBezTo>
                    <a:pt x="32581" y="12773"/>
                    <a:pt x="32581" y="12643"/>
                    <a:pt x="32451" y="12643"/>
                  </a:cubicBezTo>
                  <a:cubicBezTo>
                    <a:pt x="32244" y="12539"/>
                    <a:pt x="32036" y="12539"/>
                    <a:pt x="31802" y="12539"/>
                  </a:cubicBezTo>
                  <a:cubicBezTo>
                    <a:pt x="32036" y="12643"/>
                    <a:pt x="32140" y="12773"/>
                    <a:pt x="32348" y="12773"/>
                  </a:cubicBezTo>
                  <a:cubicBezTo>
                    <a:pt x="32244" y="12877"/>
                    <a:pt x="32036" y="12877"/>
                    <a:pt x="31802" y="12877"/>
                  </a:cubicBezTo>
                  <a:lnTo>
                    <a:pt x="31699" y="12877"/>
                  </a:lnTo>
                  <a:cubicBezTo>
                    <a:pt x="31802" y="12773"/>
                    <a:pt x="31699" y="12773"/>
                    <a:pt x="31699" y="12773"/>
                  </a:cubicBezTo>
                  <a:lnTo>
                    <a:pt x="31595" y="12773"/>
                  </a:lnTo>
                  <a:cubicBezTo>
                    <a:pt x="31595" y="12643"/>
                    <a:pt x="31699" y="12643"/>
                    <a:pt x="31802" y="12539"/>
                  </a:cubicBezTo>
                  <a:lnTo>
                    <a:pt x="31802" y="12436"/>
                  </a:lnTo>
                  <a:cubicBezTo>
                    <a:pt x="31699" y="12436"/>
                    <a:pt x="31595" y="12332"/>
                    <a:pt x="31491" y="12332"/>
                  </a:cubicBezTo>
                  <a:lnTo>
                    <a:pt x="32244" y="12332"/>
                  </a:lnTo>
                  <a:cubicBezTo>
                    <a:pt x="32348" y="12332"/>
                    <a:pt x="32348" y="12228"/>
                    <a:pt x="32348" y="12228"/>
                  </a:cubicBezTo>
                  <a:lnTo>
                    <a:pt x="32244" y="12124"/>
                  </a:lnTo>
                  <a:cubicBezTo>
                    <a:pt x="32451" y="12124"/>
                    <a:pt x="32581" y="12124"/>
                    <a:pt x="32789" y="11890"/>
                  </a:cubicBezTo>
                  <a:cubicBezTo>
                    <a:pt x="32789" y="11890"/>
                    <a:pt x="32789" y="11787"/>
                    <a:pt x="32685" y="11787"/>
                  </a:cubicBezTo>
                  <a:cubicBezTo>
                    <a:pt x="32451" y="11683"/>
                    <a:pt x="32244" y="11683"/>
                    <a:pt x="32036" y="11683"/>
                  </a:cubicBezTo>
                  <a:cubicBezTo>
                    <a:pt x="32244" y="11579"/>
                    <a:pt x="32348" y="11475"/>
                    <a:pt x="32244" y="11241"/>
                  </a:cubicBezTo>
                  <a:cubicBezTo>
                    <a:pt x="32200" y="11154"/>
                    <a:pt x="32096" y="11121"/>
                    <a:pt x="31974" y="11121"/>
                  </a:cubicBezTo>
                  <a:cubicBezTo>
                    <a:pt x="31809" y="11121"/>
                    <a:pt x="31611" y="11181"/>
                    <a:pt x="31491" y="11241"/>
                  </a:cubicBezTo>
                  <a:cubicBezTo>
                    <a:pt x="31387" y="11241"/>
                    <a:pt x="31283" y="11345"/>
                    <a:pt x="31153" y="11345"/>
                  </a:cubicBezTo>
                  <a:cubicBezTo>
                    <a:pt x="31283" y="11241"/>
                    <a:pt x="31283" y="11137"/>
                    <a:pt x="31387" y="11034"/>
                  </a:cubicBezTo>
                  <a:lnTo>
                    <a:pt x="31283" y="11034"/>
                  </a:lnTo>
                  <a:cubicBezTo>
                    <a:pt x="31221" y="11015"/>
                    <a:pt x="31160" y="11006"/>
                    <a:pt x="31100" y="11006"/>
                  </a:cubicBezTo>
                  <a:cubicBezTo>
                    <a:pt x="30831" y="11006"/>
                    <a:pt x="30572" y="11176"/>
                    <a:pt x="30297" y="11345"/>
                  </a:cubicBezTo>
                  <a:cubicBezTo>
                    <a:pt x="30401" y="11241"/>
                    <a:pt x="30504" y="11034"/>
                    <a:pt x="30504" y="10826"/>
                  </a:cubicBezTo>
                  <a:cubicBezTo>
                    <a:pt x="30504" y="10826"/>
                    <a:pt x="30458" y="10768"/>
                    <a:pt x="30427" y="10768"/>
                  </a:cubicBezTo>
                  <a:cubicBezTo>
                    <a:pt x="30412" y="10768"/>
                    <a:pt x="30401" y="10783"/>
                    <a:pt x="30401" y="10826"/>
                  </a:cubicBezTo>
                  <a:cubicBezTo>
                    <a:pt x="30297" y="10826"/>
                    <a:pt x="30297" y="10826"/>
                    <a:pt x="30193" y="10930"/>
                  </a:cubicBezTo>
                  <a:lnTo>
                    <a:pt x="30297" y="10826"/>
                  </a:lnTo>
                  <a:lnTo>
                    <a:pt x="30297" y="10696"/>
                  </a:lnTo>
                  <a:cubicBezTo>
                    <a:pt x="30089" y="10930"/>
                    <a:pt x="29985" y="11137"/>
                    <a:pt x="29855" y="11475"/>
                  </a:cubicBezTo>
                  <a:cubicBezTo>
                    <a:pt x="29855" y="11345"/>
                    <a:pt x="29855" y="11345"/>
                    <a:pt x="29752" y="11241"/>
                  </a:cubicBezTo>
                  <a:cubicBezTo>
                    <a:pt x="29855" y="11241"/>
                    <a:pt x="29855" y="11137"/>
                    <a:pt x="29855" y="11034"/>
                  </a:cubicBezTo>
                  <a:lnTo>
                    <a:pt x="29855" y="11137"/>
                  </a:lnTo>
                  <a:cubicBezTo>
                    <a:pt x="29985" y="10930"/>
                    <a:pt x="30089" y="10696"/>
                    <a:pt x="30193" y="10488"/>
                  </a:cubicBezTo>
                  <a:cubicBezTo>
                    <a:pt x="30504" y="10177"/>
                    <a:pt x="30842" y="9839"/>
                    <a:pt x="31283" y="9528"/>
                  </a:cubicBezTo>
                  <a:cubicBezTo>
                    <a:pt x="31491" y="9398"/>
                    <a:pt x="31802" y="9190"/>
                    <a:pt x="32036" y="8983"/>
                  </a:cubicBezTo>
                  <a:cubicBezTo>
                    <a:pt x="32348" y="8645"/>
                    <a:pt x="32451" y="7996"/>
                    <a:pt x="32685" y="7581"/>
                  </a:cubicBezTo>
                  <a:cubicBezTo>
                    <a:pt x="33031" y="6391"/>
                    <a:pt x="34441" y="5526"/>
                    <a:pt x="35788" y="5526"/>
                  </a:cubicBezTo>
                  <a:close/>
                  <a:moveTo>
                    <a:pt x="30193" y="12877"/>
                  </a:moveTo>
                  <a:cubicBezTo>
                    <a:pt x="30193" y="12981"/>
                    <a:pt x="30193" y="12981"/>
                    <a:pt x="30297" y="13085"/>
                  </a:cubicBezTo>
                  <a:lnTo>
                    <a:pt x="30193" y="13085"/>
                  </a:lnTo>
                  <a:cubicBezTo>
                    <a:pt x="30193" y="12981"/>
                    <a:pt x="30193" y="12877"/>
                    <a:pt x="30089" y="12877"/>
                  </a:cubicBezTo>
                  <a:close/>
                  <a:moveTo>
                    <a:pt x="31283" y="12981"/>
                  </a:moveTo>
                  <a:cubicBezTo>
                    <a:pt x="31153" y="13085"/>
                    <a:pt x="30946" y="13085"/>
                    <a:pt x="30738" y="13085"/>
                  </a:cubicBezTo>
                  <a:lnTo>
                    <a:pt x="30634" y="13085"/>
                  </a:lnTo>
                  <a:lnTo>
                    <a:pt x="30634" y="12981"/>
                  </a:lnTo>
                  <a:close/>
                  <a:moveTo>
                    <a:pt x="22950" y="9736"/>
                  </a:moveTo>
                  <a:cubicBezTo>
                    <a:pt x="22846" y="9943"/>
                    <a:pt x="22846" y="10177"/>
                    <a:pt x="22716" y="10385"/>
                  </a:cubicBezTo>
                  <a:cubicBezTo>
                    <a:pt x="22612" y="10592"/>
                    <a:pt x="22612" y="11034"/>
                    <a:pt x="22612" y="11241"/>
                  </a:cubicBezTo>
                  <a:cubicBezTo>
                    <a:pt x="22716" y="11890"/>
                    <a:pt x="22950" y="12332"/>
                    <a:pt x="23261" y="12773"/>
                  </a:cubicBezTo>
                  <a:cubicBezTo>
                    <a:pt x="23261" y="12877"/>
                    <a:pt x="23261" y="12877"/>
                    <a:pt x="23365" y="12877"/>
                  </a:cubicBezTo>
                  <a:cubicBezTo>
                    <a:pt x="23262" y="12980"/>
                    <a:pt x="23158" y="13084"/>
                    <a:pt x="23157" y="13188"/>
                  </a:cubicBezTo>
                  <a:lnTo>
                    <a:pt x="23157" y="13188"/>
                  </a:lnTo>
                  <a:cubicBezTo>
                    <a:pt x="23158" y="13084"/>
                    <a:pt x="23261" y="12877"/>
                    <a:pt x="23261" y="12773"/>
                  </a:cubicBezTo>
                  <a:lnTo>
                    <a:pt x="23261" y="12773"/>
                  </a:lnTo>
                  <a:cubicBezTo>
                    <a:pt x="23157" y="12877"/>
                    <a:pt x="23157" y="12981"/>
                    <a:pt x="23054" y="13085"/>
                  </a:cubicBezTo>
                  <a:cubicBezTo>
                    <a:pt x="23054" y="12981"/>
                    <a:pt x="23054" y="12773"/>
                    <a:pt x="23157" y="12643"/>
                  </a:cubicBezTo>
                  <a:lnTo>
                    <a:pt x="23054" y="12643"/>
                  </a:lnTo>
                  <a:cubicBezTo>
                    <a:pt x="23054" y="12773"/>
                    <a:pt x="23054" y="12877"/>
                    <a:pt x="22950" y="12981"/>
                  </a:cubicBezTo>
                  <a:cubicBezTo>
                    <a:pt x="22950" y="12773"/>
                    <a:pt x="23054" y="12643"/>
                    <a:pt x="23054" y="12539"/>
                  </a:cubicBezTo>
                  <a:lnTo>
                    <a:pt x="23054" y="12539"/>
                  </a:lnTo>
                  <a:cubicBezTo>
                    <a:pt x="22950" y="12643"/>
                    <a:pt x="22950" y="12773"/>
                    <a:pt x="22846" y="12877"/>
                  </a:cubicBezTo>
                  <a:lnTo>
                    <a:pt x="22846" y="12773"/>
                  </a:lnTo>
                  <a:cubicBezTo>
                    <a:pt x="22846" y="12643"/>
                    <a:pt x="22846" y="12539"/>
                    <a:pt x="22950" y="12332"/>
                  </a:cubicBezTo>
                  <a:lnTo>
                    <a:pt x="22846" y="12332"/>
                  </a:lnTo>
                  <a:cubicBezTo>
                    <a:pt x="22846" y="12436"/>
                    <a:pt x="22716" y="12539"/>
                    <a:pt x="22716" y="12643"/>
                  </a:cubicBezTo>
                  <a:cubicBezTo>
                    <a:pt x="22716" y="12539"/>
                    <a:pt x="22716" y="12332"/>
                    <a:pt x="22846" y="12228"/>
                  </a:cubicBezTo>
                  <a:lnTo>
                    <a:pt x="22716" y="12228"/>
                  </a:lnTo>
                  <a:lnTo>
                    <a:pt x="22716" y="12539"/>
                  </a:lnTo>
                  <a:cubicBezTo>
                    <a:pt x="22612" y="12436"/>
                    <a:pt x="22612" y="12332"/>
                    <a:pt x="22508" y="12228"/>
                  </a:cubicBezTo>
                  <a:lnTo>
                    <a:pt x="22508" y="12124"/>
                  </a:lnTo>
                  <a:cubicBezTo>
                    <a:pt x="22301" y="11345"/>
                    <a:pt x="22405" y="10592"/>
                    <a:pt x="22950" y="9736"/>
                  </a:cubicBezTo>
                  <a:close/>
                  <a:moveTo>
                    <a:pt x="883" y="5842"/>
                  </a:moveTo>
                  <a:cubicBezTo>
                    <a:pt x="442" y="8334"/>
                    <a:pt x="1636" y="11137"/>
                    <a:pt x="2934" y="13292"/>
                  </a:cubicBezTo>
                  <a:cubicBezTo>
                    <a:pt x="1532" y="11241"/>
                    <a:pt x="130" y="8983"/>
                    <a:pt x="546" y="6698"/>
                  </a:cubicBezTo>
                  <a:cubicBezTo>
                    <a:pt x="650" y="6387"/>
                    <a:pt x="779" y="6049"/>
                    <a:pt x="883" y="5842"/>
                  </a:cubicBezTo>
                  <a:close/>
                  <a:moveTo>
                    <a:pt x="23365" y="12981"/>
                  </a:moveTo>
                  <a:cubicBezTo>
                    <a:pt x="23365" y="13085"/>
                    <a:pt x="23261" y="13188"/>
                    <a:pt x="23261" y="13292"/>
                  </a:cubicBezTo>
                  <a:cubicBezTo>
                    <a:pt x="23261" y="13188"/>
                    <a:pt x="23261" y="13085"/>
                    <a:pt x="23365" y="12981"/>
                  </a:cubicBezTo>
                  <a:close/>
                  <a:moveTo>
                    <a:pt x="2285" y="1195"/>
                  </a:moveTo>
                  <a:lnTo>
                    <a:pt x="2285" y="1195"/>
                  </a:lnTo>
                  <a:cubicBezTo>
                    <a:pt x="1844" y="2908"/>
                    <a:pt x="1636" y="4647"/>
                    <a:pt x="1740" y="6491"/>
                  </a:cubicBezTo>
                  <a:cubicBezTo>
                    <a:pt x="1839" y="8782"/>
                    <a:pt x="2441" y="11050"/>
                    <a:pt x="3269" y="13339"/>
                  </a:cubicBezTo>
                  <a:lnTo>
                    <a:pt x="3269" y="13339"/>
                  </a:lnTo>
                  <a:cubicBezTo>
                    <a:pt x="2607" y="12084"/>
                    <a:pt x="2046" y="10879"/>
                    <a:pt x="1740" y="9398"/>
                  </a:cubicBezTo>
                  <a:cubicBezTo>
                    <a:pt x="1299" y="7996"/>
                    <a:pt x="1091" y="6153"/>
                    <a:pt x="1299" y="4647"/>
                  </a:cubicBezTo>
                  <a:lnTo>
                    <a:pt x="1299" y="4440"/>
                  </a:lnTo>
                  <a:cubicBezTo>
                    <a:pt x="1740" y="3349"/>
                    <a:pt x="1948" y="2259"/>
                    <a:pt x="2285" y="1195"/>
                  </a:cubicBezTo>
                  <a:close/>
                  <a:moveTo>
                    <a:pt x="30391" y="13214"/>
                  </a:moveTo>
                  <a:cubicBezTo>
                    <a:pt x="30485" y="13214"/>
                    <a:pt x="30569" y="13240"/>
                    <a:pt x="30634" y="13292"/>
                  </a:cubicBezTo>
                  <a:cubicBezTo>
                    <a:pt x="30504" y="13422"/>
                    <a:pt x="30401" y="13422"/>
                    <a:pt x="30193" y="13422"/>
                  </a:cubicBezTo>
                  <a:lnTo>
                    <a:pt x="30089" y="13422"/>
                  </a:lnTo>
                  <a:lnTo>
                    <a:pt x="30089" y="13292"/>
                  </a:lnTo>
                  <a:cubicBezTo>
                    <a:pt x="30193" y="13240"/>
                    <a:pt x="30297" y="13214"/>
                    <a:pt x="30391" y="13214"/>
                  </a:cubicBezTo>
                  <a:close/>
                  <a:moveTo>
                    <a:pt x="32036" y="13085"/>
                  </a:moveTo>
                  <a:lnTo>
                    <a:pt x="32036" y="13188"/>
                  </a:lnTo>
                  <a:cubicBezTo>
                    <a:pt x="32036" y="13292"/>
                    <a:pt x="31932" y="13292"/>
                    <a:pt x="31802" y="13292"/>
                  </a:cubicBezTo>
                  <a:cubicBezTo>
                    <a:pt x="31595" y="13422"/>
                    <a:pt x="31387" y="13422"/>
                    <a:pt x="31153" y="13422"/>
                  </a:cubicBezTo>
                  <a:cubicBezTo>
                    <a:pt x="31283" y="13292"/>
                    <a:pt x="31491" y="13292"/>
                    <a:pt x="31595" y="13188"/>
                  </a:cubicBezTo>
                  <a:cubicBezTo>
                    <a:pt x="31699" y="13188"/>
                    <a:pt x="31932" y="13085"/>
                    <a:pt x="32036" y="13085"/>
                  </a:cubicBezTo>
                  <a:close/>
                  <a:moveTo>
                    <a:pt x="23365" y="13085"/>
                  </a:moveTo>
                  <a:cubicBezTo>
                    <a:pt x="23365" y="13085"/>
                    <a:pt x="23495" y="13085"/>
                    <a:pt x="23495" y="13188"/>
                  </a:cubicBezTo>
                  <a:lnTo>
                    <a:pt x="23495" y="13292"/>
                  </a:lnTo>
                  <a:cubicBezTo>
                    <a:pt x="23495" y="13422"/>
                    <a:pt x="23495" y="13422"/>
                    <a:pt x="23365" y="13526"/>
                  </a:cubicBezTo>
                  <a:cubicBezTo>
                    <a:pt x="23365" y="13422"/>
                    <a:pt x="23495" y="13292"/>
                    <a:pt x="23495" y="13188"/>
                  </a:cubicBezTo>
                  <a:cubicBezTo>
                    <a:pt x="23365" y="13188"/>
                    <a:pt x="23365" y="13292"/>
                    <a:pt x="23365" y="13422"/>
                  </a:cubicBezTo>
                  <a:lnTo>
                    <a:pt x="23365" y="13292"/>
                  </a:lnTo>
                  <a:lnTo>
                    <a:pt x="23365" y="13085"/>
                  </a:lnTo>
                  <a:close/>
                  <a:moveTo>
                    <a:pt x="23495" y="13422"/>
                  </a:moveTo>
                  <a:lnTo>
                    <a:pt x="23599" y="13526"/>
                  </a:lnTo>
                  <a:cubicBezTo>
                    <a:pt x="23599" y="13630"/>
                    <a:pt x="23495" y="13630"/>
                    <a:pt x="23495" y="13630"/>
                  </a:cubicBezTo>
                  <a:lnTo>
                    <a:pt x="23495" y="13422"/>
                  </a:lnTo>
                  <a:close/>
                  <a:moveTo>
                    <a:pt x="2389" y="2493"/>
                  </a:moveTo>
                  <a:cubicBezTo>
                    <a:pt x="2493" y="3349"/>
                    <a:pt x="2726" y="4336"/>
                    <a:pt x="3246" y="5089"/>
                  </a:cubicBezTo>
                  <a:cubicBezTo>
                    <a:pt x="3687" y="6698"/>
                    <a:pt x="3583" y="8541"/>
                    <a:pt x="3791" y="10281"/>
                  </a:cubicBezTo>
                  <a:cubicBezTo>
                    <a:pt x="3791" y="10826"/>
                    <a:pt x="3791" y="11345"/>
                    <a:pt x="3895" y="11890"/>
                  </a:cubicBezTo>
                  <a:cubicBezTo>
                    <a:pt x="3479" y="9839"/>
                    <a:pt x="3142" y="7892"/>
                    <a:pt x="3038" y="5738"/>
                  </a:cubicBezTo>
                  <a:cubicBezTo>
                    <a:pt x="3038" y="5738"/>
                    <a:pt x="2934" y="5738"/>
                    <a:pt x="2934" y="5842"/>
                  </a:cubicBezTo>
                  <a:cubicBezTo>
                    <a:pt x="3142" y="8438"/>
                    <a:pt x="3375" y="11137"/>
                    <a:pt x="4128" y="13734"/>
                  </a:cubicBezTo>
                  <a:cubicBezTo>
                    <a:pt x="2597" y="10177"/>
                    <a:pt x="1844" y="6387"/>
                    <a:pt x="2389" y="2493"/>
                  </a:cubicBezTo>
                  <a:close/>
                  <a:moveTo>
                    <a:pt x="23622" y="13687"/>
                  </a:moveTo>
                  <a:cubicBezTo>
                    <a:pt x="23610" y="13687"/>
                    <a:pt x="23599" y="13699"/>
                    <a:pt x="23599" y="13734"/>
                  </a:cubicBezTo>
                  <a:cubicBezTo>
                    <a:pt x="23668" y="13734"/>
                    <a:pt x="23645" y="13687"/>
                    <a:pt x="23622" y="13687"/>
                  </a:cubicBezTo>
                  <a:close/>
                  <a:moveTo>
                    <a:pt x="31153" y="13188"/>
                  </a:moveTo>
                  <a:lnTo>
                    <a:pt x="30946" y="13422"/>
                  </a:lnTo>
                  <a:cubicBezTo>
                    <a:pt x="30901" y="13422"/>
                    <a:pt x="30856" y="13441"/>
                    <a:pt x="30828" y="13471"/>
                  </a:cubicBezTo>
                  <a:lnTo>
                    <a:pt x="30828" y="13471"/>
                  </a:lnTo>
                  <a:cubicBezTo>
                    <a:pt x="30818" y="13456"/>
                    <a:pt x="30804" y="13448"/>
                    <a:pt x="30790" y="13448"/>
                  </a:cubicBezTo>
                  <a:cubicBezTo>
                    <a:pt x="30764" y="13448"/>
                    <a:pt x="30738" y="13474"/>
                    <a:pt x="30738" y="13526"/>
                  </a:cubicBezTo>
                  <a:cubicBezTo>
                    <a:pt x="30662" y="13678"/>
                    <a:pt x="30461" y="13774"/>
                    <a:pt x="30277" y="13774"/>
                  </a:cubicBezTo>
                  <a:cubicBezTo>
                    <a:pt x="30210" y="13774"/>
                    <a:pt x="30145" y="13761"/>
                    <a:pt x="30089" y="13734"/>
                  </a:cubicBezTo>
                  <a:lnTo>
                    <a:pt x="30089" y="13630"/>
                  </a:lnTo>
                  <a:cubicBezTo>
                    <a:pt x="30193" y="13630"/>
                    <a:pt x="30297" y="13630"/>
                    <a:pt x="30401" y="13526"/>
                  </a:cubicBezTo>
                  <a:cubicBezTo>
                    <a:pt x="30634" y="13526"/>
                    <a:pt x="30738" y="13422"/>
                    <a:pt x="30842" y="13292"/>
                  </a:cubicBezTo>
                  <a:lnTo>
                    <a:pt x="30842" y="13188"/>
                  </a:lnTo>
                  <a:cubicBezTo>
                    <a:pt x="30911" y="13188"/>
                    <a:pt x="30934" y="13235"/>
                    <a:pt x="30973" y="13235"/>
                  </a:cubicBezTo>
                  <a:cubicBezTo>
                    <a:pt x="30992" y="13235"/>
                    <a:pt x="31015" y="13223"/>
                    <a:pt x="31050" y="13188"/>
                  </a:cubicBezTo>
                  <a:close/>
                  <a:moveTo>
                    <a:pt x="30801" y="13563"/>
                  </a:moveTo>
                  <a:cubicBezTo>
                    <a:pt x="30807" y="13585"/>
                    <a:pt x="30819" y="13607"/>
                    <a:pt x="30842" y="13630"/>
                  </a:cubicBezTo>
                  <a:lnTo>
                    <a:pt x="30842" y="13734"/>
                  </a:lnTo>
                  <a:cubicBezTo>
                    <a:pt x="30946" y="13734"/>
                    <a:pt x="31050" y="13734"/>
                    <a:pt x="31153" y="13630"/>
                  </a:cubicBezTo>
                  <a:lnTo>
                    <a:pt x="31595" y="13630"/>
                  </a:lnTo>
                  <a:cubicBezTo>
                    <a:pt x="31802" y="13630"/>
                    <a:pt x="31932" y="13630"/>
                    <a:pt x="32140" y="13734"/>
                  </a:cubicBezTo>
                  <a:cubicBezTo>
                    <a:pt x="32036" y="13837"/>
                    <a:pt x="31699" y="13837"/>
                    <a:pt x="31595" y="13837"/>
                  </a:cubicBezTo>
                  <a:cubicBezTo>
                    <a:pt x="31491" y="13837"/>
                    <a:pt x="31283" y="13734"/>
                    <a:pt x="31050" y="13734"/>
                  </a:cubicBezTo>
                  <a:lnTo>
                    <a:pt x="31050" y="13837"/>
                  </a:lnTo>
                  <a:lnTo>
                    <a:pt x="30504" y="13837"/>
                  </a:lnTo>
                  <a:lnTo>
                    <a:pt x="30801" y="13563"/>
                  </a:lnTo>
                  <a:close/>
                  <a:moveTo>
                    <a:pt x="338" y="7789"/>
                  </a:moveTo>
                  <a:cubicBezTo>
                    <a:pt x="433" y="9963"/>
                    <a:pt x="1883" y="12116"/>
                    <a:pt x="3200" y="13954"/>
                  </a:cubicBezTo>
                  <a:lnTo>
                    <a:pt x="3200" y="13954"/>
                  </a:lnTo>
                  <a:cubicBezTo>
                    <a:pt x="1982" y="12289"/>
                    <a:pt x="620" y="10606"/>
                    <a:pt x="338" y="8541"/>
                  </a:cubicBezTo>
                  <a:lnTo>
                    <a:pt x="338" y="7789"/>
                  </a:lnTo>
                  <a:close/>
                  <a:moveTo>
                    <a:pt x="23599" y="13630"/>
                  </a:moveTo>
                  <a:lnTo>
                    <a:pt x="23703" y="13734"/>
                  </a:lnTo>
                  <a:lnTo>
                    <a:pt x="23703" y="13837"/>
                  </a:lnTo>
                  <a:cubicBezTo>
                    <a:pt x="23703" y="13837"/>
                    <a:pt x="23599" y="13941"/>
                    <a:pt x="23599" y="14071"/>
                  </a:cubicBezTo>
                  <a:lnTo>
                    <a:pt x="23599" y="13837"/>
                  </a:lnTo>
                  <a:cubicBezTo>
                    <a:pt x="23599" y="13734"/>
                    <a:pt x="23599" y="13734"/>
                    <a:pt x="23495" y="13734"/>
                  </a:cubicBezTo>
                  <a:cubicBezTo>
                    <a:pt x="23599" y="13734"/>
                    <a:pt x="23599" y="13630"/>
                    <a:pt x="23599" y="13630"/>
                  </a:cubicBezTo>
                  <a:close/>
                  <a:moveTo>
                    <a:pt x="30039" y="13967"/>
                  </a:moveTo>
                  <a:cubicBezTo>
                    <a:pt x="30054" y="13967"/>
                    <a:pt x="30054" y="14071"/>
                    <a:pt x="30193" y="14071"/>
                  </a:cubicBezTo>
                  <a:cubicBezTo>
                    <a:pt x="30220" y="14085"/>
                    <a:pt x="30247" y="14098"/>
                    <a:pt x="30275" y="14111"/>
                  </a:cubicBezTo>
                  <a:lnTo>
                    <a:pt x="30275" y="14111"/>
                  </a:lnTo>
                  <a:cubicBezTo>
                    <a:pt x="30179" y="14085"/>
                    <a:pt x="30081" y="14071"/>
                    <a:pt x="29985" y="14071"/>
                  </a:cubicBezTo>
                  <a:cubicBezTo>
                    <a:pt x="30020" y="13993"/>
                    <a:pt x="30031" y="13967"/>
                    <a:pt x="30039" y="13967"/>
                  </a:cubicBezTo>
                  <a:close/>
                  <a:moveTo>
                    <a:pt x="30842" y="14071"/>
                  </a:moveTo>
                  <a:cubicBezTo>
                    <a:pt x="31050" y="14071"/>
                    <a:pt x="31595" y="14071"/>
                    <a:pt x="31802" y="14279"/>
                  </a:cubicBezTo>
                  <a:cubicBezTo>
                    <a:pt x="31387" y="14279"/>
                    <a:pt x="31050" y="14175"/>
                    <a:pt x="30634" y="14071"/>
                  </a:cubicBezTo>
                  <a:close/>
                  <a:moveTo>
                    <a:pt x="31153" y="14383"/>
                  </a:moveTo>
                  <a:cubicBezTo>
                    <a:pt x="31283" y="14383"/>
                    <a:pt x="31387" y="14486"/>
                    <a:pt x="31491" y="14486"/>
                  </a:cubicBezTo>
                  <a:lnTo>
                    <a:pt x="31283" y="14486"/>
                  </a:lnTo>
                  <a:lnTo>
                    <a:pt x="31153" y="14383"/>
                  </a:lnTo>
                  <a:close/>
                  <a:moveTo>
                    <a:pt x="31802" y="14383"/>
                  </a:moveTo>
                  <a:lnTo>
                    <a:pt x="31699" y="14486"/>
                  </a:lnTo>
                  <a:cubicBezTo>
                    <a:pt x="31699" y="14486"/>
                    <a:pt x="31595" y="14486"/>
                    <a:pt x="31595" y="14383"/>
                  </a:cubicBezTo>
                  <a:close/>
                  <a:moveTo>
                    <a:pt x="30297" y="14383"/>
                  </a:moveTo>
                  <a:cubicBezTo>
                    <a:pt x="30504" y="14383"/>
                    <a:pt x="30634" y="14486"/>
                    <a:pt x="30842" y="14590"/>
                  </a:cubicBezTo>
                  <a:cubicBezTo>
                    <a:pt x="30738" y="14590"/>
                    <a:pt x="30738" y="14720"/>
                    <a:pt x="30738" y="14720"/>
                  </a:cubicBezTo>
                  <a:cubicBezTo>
                    <a:pt x="30634" y="14590"/>
                    <a:pt x="30504" y="14486"/>
                    <a:pt x="30297" y="14383"/>
                  </a:cubicBezTo>
                  <a:close/>
                  <a:moveTo>
                    <a:pt x="31387" y="14590"/>
                  </a:moveTo>
                  <a:cubicBezTo>
                    <a:pt x="31595" y="14590"/>
                    <a:pt x="31802" y="14720"/>
                    <a:pt x="32036" y="14824"/>
                  </a:cubicBezTo>
                  <a:cubicBezTo>
                    <a:pt x="31968" y="14854"/>
                    <a:pt x="31901" y="14867"/>
                    <a:pt x="31839" y="14867"/>
                  </a:cubicBezTo>
                  <a:cubicBezTo>
                    <a:pt x="31690" y="14867"/>
                    <a:pt x="31564" y="14793"/>
                    <a:pt x="31491" y="14720"/>
                  </a:cubicBezTo>
                  <a:cubicBezTo>
                    <a:pt x="31491" y="14590"/>
                    <a:pt x="31387" y="14590"/>
                    <a:pt x="31387" y="14590"/>
                  </a:cubicBezTo>
                  <a:close/>
                  <a:moveTo>
                    <a:pt x="29985" y="14279"/>
                  </a:moveTo>
                  <a:cubicBezTo>
                    <a:pt x="29985" y="14279"/>
                    <a:pt x="29985" y="14383"/>
                    <a:pt x="30089" y="14383"/>
                  </a:cubicBezTo>
                  <a:cubicBezTo>
                    <a:pt x="30193" y="14486"/>
                    <a:pt x="30297" y="14590"/>
                    <a:pt x="30401" y="14720"/>
                  </a:cubicBezTo>
                  <a:lnTo>
                    <a:pt x="30401" y="14824"/>
                  </a:lnTo>
                  <a:cubicBezTo>
                    <a:pt x="30504" y="14824"/>
                    <a:pt x="30634" y="14928"/>
                    <a:pt x="30504" y="15032"/>
                  </a:cubicBezTo>
                  <a:cubicBezTo>
                    <a:pt x="30401" y="14824"/>
                    <a:pt x="30193" y="14590"/>
                    <a:pt x="29985" y="14383"/>
                  </a:cubicBezTo>
                  <a:lnTo>
                    <a:pt x="29985" y="14279"/>
                  </a:lnTo>
                  <a:close/>
                  <a:moveTo>
                    <a:pt x="22921" y="14373"/>
                  </a:moveTo>
                  <a:cubicBezTo>
                    <a:pt x="23128" y="14373"/>
                    <a:pt x="23326" y="14407"/>
                    <a:pt x="23495" y="14486"/>
                  </a:cubicBezTo>
                  <a:lnTo>
                    <a:pt x="23495" y="14590"/>
                  </a:lnTo>
                  <a:cubicBezTo>
                    <a:pt x="23351" y="14533"/>
                    <a:pt x="23193" y="14508"/>
                    <a:pt x="23029" y="14508"/>
                  </a:cubicBezTo>
                  <a:cubicBezTo>
                    <a:pt x="22308" y="14508"/>
                    <a:pt x="21466" y="14985"/>
                    <a:pt x="21107" y="15239"/>
                  </a:cubicBezTo>
                  <a:lnTo>
                    <a:pt x="21107" y="15135"/>
                  </a:lnTo>
                  <a:cubicBezTo>
                    <a:pt x="21418" y="14928"/>
                    <a:pt x="21756" y="14720"/>
                    <a:pt x="21963" y="14590"/>
                  </a:cubicBezTo>
                  <a:cubicBezTo>
                    <a:pt x="22236" y="14462"/>
                    <a:pt x="22588" y="14373"/>
                    <a:pt x="22921" y="14373"/>
                  </a:cubicBezTo>
                  <a:close/>
                  <a:moveTo>
                    <a:pt x="22846" y="15135"/>
                  </a:moveTo>
                  <a:lnTo>
                    <a:pt x="22716" y="15239"/>
                  </a:lnTo>
                  <a:cubicBezTo>
                    <a:pt x="22612" y="15369"/>
                    <a:pt x="22508" y="15473"/>
                    <a:pt x="22508" y="15473"/>
                  </a:cubicBezTo>
                  <a:cubicBezTo>
                    <a:pt x="22508" y="15369"/>
                    <a:pt x="22612" y="15239"/>
                    <a:pt x="22846" y="15135"/>
                  </a:cubicBezTo>
                  <a:close/>
                  <a:moveTo>
                    <a:pt x="29648" y="14279"/>
                  </a:moveTo>
                  <a:cubicBezTo>
                    <a:pt x="29752" y="14383"/>
                    <a:pt x="29752" y="14383"/>
                    <a:pt x="29752" y="14486"/>
                  </a:cubicBezTo>
                  <a:cubicBezTo>
                    <a:pt x="29752" y="14486"/>
                    <a:pt x="29752" y="14590"/>
                    <a:pt x="29855" y="14590"/>
                  </a:cubicBezTo>
                  <a:cubicBezTo>
                    <a:pt x="29855" y="14720"/>
                    <a:pt x="29985" y="14824"/>
                    <a:pt x="29985" y="14824"/>
                  </a:cubicBezTo>
                  <a:cubicBezTo>
                    <a:pt x="30089" y="15032"/>
                    <a:pt x="30297" y="15239"/>
                    <a:pt x="30297" y="15473"/>
                  </a:cubicBezTo>
                  <a:cubicBezTo>
                    <a:pt x="29985" y="15239"/>
                    <a:pt x="29855" y="14590"/>
                    <a:pt x="29648" y="14383"/>
                  </a:cubicBezTo>
                  <a:lnTo>
                    <a:pt x="29544" y="14279"/>
                  </a:lnTo>
                  <a:close/>
                  <a:moveTo>
                    <a:pt x="22612" y="15239"/>
                  </a:moveTo>
                  <a:lnTo>
                    <a:pt x="22324" y="15552"/>
                  </a:lnTo>
                  <a:lnTo>
                    <a:pt x="22324" y="15552"/>
                  </a:lnTo>
                  <a:cubicBezTo>
                    <a:pt x="22405" y="15457"/>
                    <a:pt x="22405" y="15369"/>
                    <a:pt x="22405" y="15369"/>
                  </a:cubicBezTo>
                  <a:cubicBezTo>
                    <a:pt x="22508" y="15369"/>
                    <a:pt x="22508" y="15239"/>
                    <a:pt x="22612" y="15239"/>
                  </a:cubicBezTo>
                  <a:close/>
                  <a:moveTo>
                    <a:pt x="30738" y="14928"/>
                  </a:moveTo>
                  <a:cubicBezTo>
                    <a:pt x="30842" y="14928"/>
                    <a:pt x="30946" y="15032"/>
                    <a:pt x="31050" y="15032"/>
                  </a:cubicBezTo>
                  <a:cubicBezTo>
                    <a:pt x="31153" y="15135"/>
                    <a:pt x="31283" y="15369"/>
                    <a:pt x="31283" y="15577"/>
                  </a:cubicBezTo>
                  <a:cubicBezTo>
                    <a:pt x="31283" y="15577"/>
                    <a:pt x="31153" y="15577"/>
                    <a:pt x="31153" y="15473"/>
                  </a:cubicBezTo>
                  <a:cubicBezTo>
                    <a:pt x="30946" y="15369"/>
                    <a:pt x="30946" y="15239"/>
                    <a:pt x="30842" y="15135"/>
                  </a:cubicBezTo>
                  <a:cubicBezTo>
                    <a:pt x="30842" y="15032"/>
                    <a:pt x="30842" y="15032"/>
                    <a:pt x="30738" y="15032"/>
                  </a:cubicBezTo>
                  <a:lnTo>
                    <a:pt x="30738" y="14928"/>
                  </a:lnTo>
                  <a:close/>
                  <a:moveTo>
                    <a:pt x="442" y="9398"/>
                  </a:moveTo>
                  <a:cubicBezTo>
                    <a:pt x="650" y="10177"/>
                    <a:pt x="987" y="10930"/>
                    <a:pt x="1299" y="11475"/>
                  </a:cubicBezTo>
                  <a:cubicBezTo>
                    <a:pt x="2077" y="12981"/>
                    <a:pt x="3246" y="14279"/>
                    <a:pt x="4232" y="15577"/>
                  </a:cubicBezTo>
                  <a:cubicBezTo>
                    <a:pt x="4304" y="15648"/>
                    <a:pt x="4326" y="15720"/>
                    <a:pt x="4367" y="15791"/>
                  </a:cubicBezTo>
                  <a:lnTo>
                    <a:pt x="4367" y="15791"/>
                  </a:lnTo>
                  <a:cubicBezTo>
                    <a:pt x="3409" y="14542"/>
                    <a:pt x="2053" y="13597"/>
                    <a:pt x="1091" y="12332"/>
                  </a:cubicBezTo>
                  <a:cubicBezTo>
                    <a:pt x="779" y="11345"/>
                    <a:pt x="546" y="10385"/>
                    <a:pt x="442" y="9398"/>
                  </a:cubicBezTo>
                  <a:close/>
                  <a:moveTo>
                    <a:pt x="29544" y="15135"/>
                  </a:moveTo>
                  <a:cubicBezTo>
                    <a:pt x="29544" y="15239"/>
                    <a:pt x="29544" y="15239"/>
                    <a:pt x="29648" y="15239"/>
                  </a:cubicBezTo>
                  <a:cubicBezTo>
                    <a:pt x="29752" y="15369"/>
                    <a:pt x="29752" y="15473"/>
                    <a:pt x="29855" y="15577"/>
                  </a:cubicBezTo>
                  <a:lnTo>
                    <a:pt x="29855" y="15888"/>
                  </a:lnTo>
                  <a:cubicBezTo>
                    <a:pt x="29752" y="15784"/>
                    <a:pt x="29648" y="15681"/>
                    <a:pt x="29648" y="15473"/>
                  </a:cubicBezTo>
                  <a:cubicBezTo>
                    <a:pt x="29544" y="15473"/>
                    <a:pt x="29544" y="15473"/>
                    <a:pt x="29544" y="15577"/>
                  </a:cubicBezTo>
                  <a:lnTo>
                    <a:pt x="29544" y="15135"/>
                  </a:lnTo>
                  <a:close/>
                  <a:moveTo>
                    <a:pt x="23807" y="15135"/>
                  </a:moveTo>
                  <a:lnTo>
                    <a:pt x="23807" y="15239"/>
                  </a:lnTo>
                  <a:cubicBezTo>
                    <a:pt x="23599" y="15369"/>
                    <a:pt x="23495" y="15369"/>
                    <a:pt x="23365" y="15473"/>
                  </a:cubicBezTo>
                  <a:cubicBezTo>
                    <a:pt x="23054" y="15681"/>
                    <a:pt x="22846" y="15784"/>
                    <a:pt x="22612" y="16018"/>
                  </a:cubicBezTo>
                  <a:cubicBezTo>
                    <a:pt x="22846" y="15784"/>
                    <a:pt x="23054" y="15473"/>
                    <a:pt x="23365" y="15239"/>
                  </a:cubicBezTo>
                  <a:cubicBezTo>
                    <a:pt x="23495" y="15239"/>
                    <a:pt x="23599" y="15135"/>
                    <a:pt x="23807" y="15135"/>
                  </a:cubicBezTo>
                  <a:close/>
                  <a:moveTo>
                    <a:pt x="3479" y="5400"/>
                  </a:moveTo>
                  <a:lnTo>
                    <a:pt x="3583" y="5504"/>
                  </a:lnTo>
                  <a:cubicBezTo>
                    <a:pt x="4336" y="7347"/>
                    <a:pt x="4232" y="9294"/>
                    <a:pt x="4336" y="11137"/>
                  </a:cubicBezTo>
                  <a:cubicBezTo>
                    <a:pt x="4440" y="12773"/>
                    <a:pt x="4673" y="14486"/>
                    <a:pt x="5322" y="16122"/>
                  </a:cubicBezTo>
                  <a:cubicBezTo>
                    <a:pt x="5089" y="15681"/>
                    <a:pt x="4881" y="15239"/>
                    <a:pt x="4673" y="14824"/>
                  </a:cubicBezTo>
                  <a:lnTo>
                    <a:pt x="4673" y="14720"/>
                  </a:lnTo>
                  <a:cubicBezTo>
                    <a:pt x="3375" y="11787"/>
                    <a:pt x="4232" y="8438"/>
                    <a:pt x="3479" y="5400"/>
                  </a:cubicBezTo>
                  <a:close/>
                  <a:moveTo>
                    <a:pt x="22301" y="15473"/>
                  </a:moveTo>
                  <a:lnTo>
                    <a:pt x="22301" y="15473"/>
                  </a:lnTo>
                  <a:cubicBezTo>
                    <a:pt x="22134" y="15695"/>
                    <a:pt x="21927" y="15931"/>
                    <a:pt x="21785" y="16199"/>
                  </a:cubicBezTo>
                  <a:lnTo>
                    <a:pt x="21785" y="16199"/>
                  </a:lnTo>
                  <a:cubicBezTo>
                    <a:pt x="21870" y="15970"/>
                    <a:pt x="21989" y="15768"/>
                    <a:pt x="22197" y="15577"/>
                  </a:cubicBezTo>
                  <a:cubicBezTo>
                    <a:pt x="22197" y="15473"/>
                    <a:pt x="22301" y="15473"/>
                    <a:pt x="22301" y="15473"/>
                  </a:cubicBezTo>
                  <a:close/>
                  <a:moveTo>
                    <a:pt x="1453" y="12970"/>
                  </a:moveTo>
                  <a:lnTo>
                    <a:pt x="1453" y="12970"/>
                  </a:lnTo>
                  <a:cubicBezTo>
                    <a:pt x="2427" y="14180"/>
                    <a:pt x="3737" y="15196"/>
                    <a:pt x="4673" y="16330"/>
                  </a:cubicBezTo>
                  <a:cubicBezTo>
                    <a:pt x="4881" y="16667"/>
                    <a:pt x="4985" y="16875"/>
                    <a:pt x="5089" y="17082"/>
                  </a:cubicBezTo>
                  <a:cubicBezTo>
                    <a:pt x="4673" y="16537"/>
                    <a:pt x="4232" y="16122"/>
                    <a:pt x="3687" y="15681"/>
                  </a:cubicBezTo>
                  <a:cubicBezTo>
                    <a:pt x="2830" y="15032"/>
                    <a:pt x="2285" y="14175"/>
                    <a:pt x="1532" y="13422"/>
                  </a:cubicBezTo>
                  <a:cubicBezTo>
                    <a:pt x="1532" y="13262"/>
                    <a:pt x="1483" y="13114"/>
                    <a:pt x="1453" y="12970"/>
                  </a:cubicBezTo>
                  <a:close/>
                  <a:moveTo>
                    <a:pt x="21907" y="15779"/>
                  </a:moveTo>
                  <a:cubicBezTo>
                    <a:pt x="21735" y="16096"/>
                    <a:pt x="21630" y="16466"/>
                    <a:pt x="21418" y="16771"/>
                  </a:cubicBezTo>
                  <a:lnTo>
                    <a:pt x="21107" y="17082"/>
                  </a:lnTo>
                  <a:cubicBezTo>
                    <a:pt x="21418" y="16667"/>
                    <a:pt x="21548" y="16226"/>
                    <a:pt x="21756" y="15888"/>
                  </a:cubicBezTo>
                  <a:cubicBezTo>
                    <a:pt x="21811" y="15833"/>
                    <a:pt x="21867" y="15807"/>
                    <a:pt x="21907" y="15779"/>
                  </a:cubicBezTo>
                  <a:close/>
                  <a:moveTo>
                    <a:pt x="29336" y="16667"/>
                  </a:moveTo>
                  <a:cubicBezTo>
                    <a:pt x="29440" y="16667"/>
                    <a:pt x="29440" y="16771"/>
                    <a:pt x="29544" y="16771"/>
                  </a:cubicBezTo>
                  <a:lnTo>
                    <a:pt x="29544" y="16979"/>
                  </a:lnTo>
                  <a:lnTo>
                    <a:pt x="29544" y="17082"/>
                  </a:lnTo>
                  <a:cubicBezTo>
                    <a:pt x="29440" y="16979"/>
                    <a:pt x="29440" y="16875"/>
                    <a:pt x="29336" y="16771"/>
                  </a:cubicBezTo>
                  <a:lnTo>
                    <a:pt x="29336" y="16667"/>
                  </a:lnTo>
                  <a:close/>
                  <a:moveTo>
                    <a:pt x="20665" y="17082"/>
                  </a:moveTo>
                  <a:lnTo>
                    <a:pt x="20665" y="17082"/>
                  </a:lnTo>
                  <a:cubicBezTo>
                    <a:pt x="20561" y="17316"/>
                    <a:pt x="20458" y="17316"/>
                    <a:pt x="20354" y="17420"/>
                  </a:cubicBezTo>
                  <a:lnTo>
                    <a:pt x="20458" y="17316"/>
                  </a:lnTo>
                  <a:cubicBezTo>
                    <a:pt x="20458" y="17316"/>
                    <a:pt x="20561" y="17186"/>
                    <a:pt x="20665" y="17082"/>
                  </a:cubicBezTo>
                  <a:close/>
                  <a:moveTo>
                    <a:pt x="9204" y="16525"/>
                  </a:moveTo>
                  <a:cubicBezTo>
                    <a:pt x="9215" y="16846"/>
                    <a:pt x="9228" y="17166"/>
                    <a:pt x="9246" y="17484"/>
                  </a:cubicBezTo>
                  <a:lnTo>
                    <a:pt x="9246" y="17484"/>
                  </a:lnTo>
                  <a:cubicBezTo>
                    <a:pt x="9239" y="17203"/>
                    <a:pt x="9232" y="16929"/>
                    <a:pt x="9217" y="16667"/>
                  </a:cubicBezTo>
                  <a:cubicBezTo>
                    <a:pt x="9212" y="16620"/>
                    <a:pt x="9208" y="16573"/>
                    <a:pt x="9204" y="16525"/>
                  </a:cubicBezTo>
                  <a:close/>
                  <a:moveTo>
                    <a:pt x="29206" y="16979"/>
                  </a:moveTo>
                  <a:cubicBezTo>
                    <a:pt x="29206" y="17082"/>
                    <a:pt x="29336" y="17082"/>
                    <a:pt x="29336" y="17186"/>
                  </a:cubicBezTo>
                  <a:cubicBezTo>
                    <a:pt x="29440" y="17316"/>
                    <a:pt x="29440" y="17524"/>
                    <a:pt x="29440" y="17628"/>
                  </a:cubicBezTo>
                  <a:cubicBezTo>
                    <a:pt x="29336" y="17420"/>
                    <a:pt x="29206" y="17186"/>
                    <a:pt x="29102" y="17082"/>
                  </a:cubicBezTo>
                  <a:lnTo>
                    <a:pt x="29206" y="16979"/>
                  </a:lnTo>
                  <a:close/>
                  <a:moveTo>
                    <a:pt x="4336" y="8438"/>
                  </a:moveTo>
                  <a:lnTo>
                    <a:pt x="4336" y="8438"/>
                  </a:lnTo>
                  <a:cubicBezTo>
                    <a:pt x="4777" y="11683"/>
                    <a:pt x="4881" y="15032"/>
                    <a:pt x="6387" y="17731"/>
                  </a:cubicBezTo>
                  <a:cubicBezTo>
                    <a:pt x="6179" y="17524"/>
                    <a:pt x="6075" y="17186"/>
                    <a:pt x="5842" y="16979"/>
                  </a:cubicBezTo>
                  <a:cubicBezTo>
                    <a:pt x="4881" y="14824"/>
                    <a:pt x="4544" y="12643"/>
                    <a:pt x="4440" y="10385"/>
                  </a:cubicBezTo>
                  <a:cubicBezTo>
                    <a:pt x="4440" y="9736"/>
                    <a:pt x="4336" y="9087"/>
                    <a:pt x="4336" y="8438"/>
                  </a:cubicBezTo>
                  <a:close/>
                  <a:moveTo>
                    <a:pt x="28557" y="17965"/>
                  </a:moveTo>
                  <a:cubicBezTo>
                    <a:pt x="28687" y="17965"/>
                    <a:pt x="28687" y="18069"/>
                    <a:pt x="28791" y="18173"/>
                  </a:cubicBezTo>
                  <a:cubicBezTo>
                    <a:pt x="28687" y="18173"/>
                    <a:pt x="28687" y="18173"/>
                    <a:pt x="28687" y="18069"/>
                  </a:cubicBezTo>
                  <a:cubicBezTo>
                    <a:pt x="28687" y="18069"/>
                    <a:pt x="28654" y="18096"/>
                    <a:pt x="28638" y="18122"/>
                  </a:cubicBezTo>
                  <a:lnTo>
                    <a:pt x="28638" y="18122"/>
                  </a:lnTo>
                  <a:cubicBezTo>
                    <a:pt x="28609" y="18072"/>
                    <a:pt x="28582" y="18020"/>
                    <a:pt x="28557" y="17965"/>
                  </a:cubicBezTo>
                  <a:close/>
                  <a:moveTo>
                    <a:pt x="28791" y="17731"/>
                  </a:moveTo>
                  <a:lnTo>
                    <a:pt x="28791" y="17731"/>
                  </a:lnTo>
                  <a:cubicBezTo>
                    <a:pt x="28839" y="17888"/>
                    <a:pt x="28910" y="18039"/>
                    <a:pt x="29005" y="18179"/>
                  </a:cubicBezTo>
                  <a:lnTo>
                    <a:pt x="29005" y="18179"/>
                  </a:lnTo>
                  <a:cubicBezTo>
                    <a:pt x="28972" y="18146"/>
                    <a:pt x="28933" y="18108"/>
                    <a:pt x="28895" y="18069"/>
                  </a:cubicBezTo>
                  <a:cubicBezTo>
                    <a:pt x="28791" y="17965"/>
                    <a:pt x="28791" y="17835"/>
                    <a:pt x="28791" y="17731"/>
                  </a:cubicBezTo>
                  <a:close/>
                  <a:moveTo>
                    <a:pt x="28687" y="17835"/>
                  </a:moveTo>
                  <a:lnTo>
                    <a:pt x="28687" y="17835"/>
                  </a:lnTo>
                  <a:cubicBezTo>
                    <a:pt x="28791" y="17965"/>
                    <a:pt x="28895" y="18173"/>
                    <a:pt x="28999" y="18277"/>
                  </a:cubicBezTo>
                  <a:lnTo>
                    <a:pt x="28895" y="18277"/>
                  </a:lnTo>
                  <a:cubicBezTo>
                    <a:pt x="28791" y="18069"/>
                    <a:pt x="28687" y="17965"/>
                    <a:pt x="28687" y="17835"/>
                  </a:cubicBezTo>
                  <a:close/>
                  <a:moveTo>
                    <a:pt x="21652" y="16018"/>
                  </a:moveTo>
                  <a:cubicBezTo>
                    <a:pt x="21418" y="16433"/>
                    <a:pt x="21210" y="16771"/>
                    <a:pt x="21003" y="17186"/>
                  </a:cubicBezTo>
                  <a:cubicBezTo>
                    <a:pt x="20458" y="17628"/>
                    <a:pt x="19809" y="18069"/>
                    <a:pt x="19471" y="18614"/>
                  </a:cubicBezTo>
                  <a:cubicBezTo>
                    <a:pt x="19601" y="18173"/>
                    <a:pt x="19912" y="17731"/>
                    <a:pt x="20250" y="17420"/>
                  </a:cubicBezTo>
                  <a:lnTo>
                    <a:pt x="20250" y="17628"/>
                  </a:lnTo>
                  <a:cubicBezTo>
                    <a:pt x="20561" y="17524"/>
                    <a:pt x="20665" y="17186"/>
                    <a:pt x="20899" y="16875"/>
                  </a:cubicBezTo>
                  <a:cubicBezTo>
                    <a:pt x="21003" y="16771"/>
                    <a:pt x="21107" y="16667"/>
                    <a:pt x="21210" y="16537"/>
                  </a:cubicBezTo>
                  <a:lnTo>
                    <a:pt x="21210" y="16537"/>
                  </a:lnTo>
                  <a:cubicBezTo>
                    <a:pt x="21107" y="16875"/>
                    <a:pt x="20899" y="17186"/>
                    <a:pt x="20561" y="17420"/>
                  </a:cubicBezTo>
                  <a:lnTo>
                    <a:pt x="20665" y="17420"/>
                  </a:lnTo>
                  <a:cubicBezTo>
                    <a:pt x="21003" y="17186"/>
                    <a:pt x="21210" y="16875"/>
                    <a:pt x="21314" y="16433"/>
                  </a:cubicBezTo>
                  <a:cubicBezTo>
                    <a:pt x="21418" y="16330"/>
                    <a:pt x="21548" y="16122"/>
                    <a:pt x="21652" y="16018"/>
                  </a:cubicBezTo>
                  <a:close/>
                  <a:moveTo>
                    <a:pt x="1532" y="13526"/>
                  </a:moveTo>
                  <a:cubicBezTo>
                    <a:pt x="1636" y="13630"/>
                    <a:pt x="1740" y="13837"/>
                    <a:pt x="1844" y="13837"/>
                  </a:cubicBezTo>
                  <a:cubicBezTo>
                    <a:pt x="2181" y="14383"/>
                    <a:pt x="2597" y="14824"/>
                    <a:pt x="3038" y="15239"/>
                  </a:cubicBezTo>
                  <a:cubicBezTo>
                    <a:pt x="3791" y="16018"/>
                    <a:pt x="4673" y="16667"/>
                    <a:pt x="5426" y="17524"/>
                  </a:cubicBezTo>
                  <a:cubicBezTo>
                    <a:pt x="5738" y="17965"/>
                    <a:pt x="5971" y="18277"/>
                    <a:pt x="6283" y="18718"/>
                  </a:cubicBezTo>
                  <a:cubicBezTo>
                    <a:pt x="6075" y="18484"/>
                    <a:pt x="5842" y="18277"/>
                    <a:pt x="5530" y="18173"/>
                  </a:cubicBezTo>
                  <a:cubicBezTo>
                    <a:pt x="4881" y="17628"/>
                    <a:pt x="4128" y="17420"/>
                    <a:pt x="3479" y="16875"/>
                  </a:cubicBezTo>
                  <a:cubicBezTo>
                    <a:pt x="3246" y="16537"/>
                    <a:pt x="2830" y="16226"/>
                    <a:pt x="2389" y="15888"/>
                  </a:cubicBezTo>
                  <a:cubicBezTo>
                    <a:pt x="1740" y="15473"/>
                    <a:pt x="1740" y="14383"/>
                    <a:pt x="1532" y="13526"/>
                  </a:cubicBezTo>
                  <a:close/>
                  <a:moveTo>
                    <a:pt x="3876" y="17367"/>
                  </a:moveTo>
                  <a:cubicBezTo>
                    <a:pt x="4181" y="17542"/>
                    <a:pt x="4468" y="17645"/>
                    <a:pt x="4777" y="17835"/>
                  </a:cubicBezTo>
                  <a:cubicBezTo>
                    <a:pt x="5322" y="18173"/>
                    <a:pt x="5842" y="18484"/>
                    <a:pt x="6283" y="18926"/>
                  </a:cubicBezTo>
                  <a:cubicBezTo>
                    <a:pt x="6075" y="18822"/>
                    <a:pt x="5971" y="18718"/>
                    <a:pt x="5738" y="18614"/>
                  </a:cubicBezTo>
                  <a:cubicBezTo>
                    <a:pt x="5089" y="18277"/>
                    <a:pt x="4440" y="18069"/>
                    <a:pt x="3895" y="17524"/>
                  </a:cubicBezTo>
                  <a:cubicBezTo>
                    <a:pt x="3895" y="17465"/>
                    <a:pt x="3895" y="17407"/>
                    <a:pt x="3876" y="17367"/>
                  </a:cubicBezTo>
                  <a:close/>
                  <a:moveTo>
                    <a:pt x="3687" y="5634"/>
                  </a:moveTo>
                  <a:lnTo>
                    <a:pt x="3791" y="5738"/>
                  </a:lnTo>
                  <a:cubicBezTo>
                    <a:pt x="3791" y="5738"/>
                    <a:pt x="3791" y="5738"/>
                    <a:pt x="3791" y="5738"/>
                  </a:cubicBezTo>
                  <a:lnTo>
                    <a:pt x="3791" y="5738"/>
                  </a:lnTo>
                  <a:cubicBezTo>
                    <a:pt x="4128" y="5945"/>
                    <a:pt x="4336" y="6153"/>
                    <a:pt x="4673" y="6387"/>
                  </a:cubicBezTo>
                  <a:cubicBezTo>
                    <a:pt x="5193" y="7581"/>
                    <a:pt x="5971" y="8749"/>
                    <a:pt x="6387" y="10047"/>
                  </a:cubicBezTo>
                  <a:cubicBezTo>
                    <a:pt x="6828" y="11475"/>
                    <a:pt x="6932" y="12981"/>
                    <a:pt x="7036" y="14486"/>
                  </a:cubicBezTo>
                  <a:cubicBezTo>
                    <a:pt x="7140" y="15681"/>
                    <a:pt x="7270" y="16979"/>
                    <a:pt x="7373" y="18277"/>
                  </a:cubicBezTo>
                  <a:cubicBezTo>
                    <a:pt x="7421" y="18372"/>
                    <a:pt x="7447" y="18474"/>
                    <a:pt x="7471" y="18565"/>
                  </a:cubicBezTo>
                  <a:lnTo>
                    <a:pt x="7471" y="18565"/>
                  </a:lnTo>
                  <a:cubicBezTo>
                    <a:pt x="7103" y="17668"/>
                    <a:pt x="6905" y="16780"/>
                    <a:pt x="6620" y="15784"/>
                  </a:cubicBezTo>
                  <a:cubicBezTo>
                    <a:pt x="6179" y="14071"/>
                    <a:pt x="5738" y="12332"/>
                    <a:pt x="5426" y="10592"/>
                  </a:cubicBezTo>
                  <a:cubicBezTo>
                    <a:pt x="5426" y="10540"/>
                    <a:pt x="5400" y="10514"/>
                    <a:pt x="5374" y="10514"/>
                  </a:cubicBezTo>
                  <a:cubicBezTo>
                    <a:pt x="5348" y="10514"/>
                    <a:pt x="5322" y="10540"/>
                    <a:pt x="5322" y="10592"/>
                  </a:cubicBezTo>
                  <a:cubicBezTo>
                    <a:pt x="5634" y="12539"/>
                    <a:pt x="6179" y="14720"/>
                    <a:pt x="6724" y="16667"/>
                  </a:cubicBezTo>
                  <a:cubicBezTo>
                    <a:pt x="6932" y="17524"/>
                    <a:pt x="7036" y="18484"/>
                    <a:pt x="7477" y="19263"/>
                  </a:cubicBezTo>
                  <a:cubicBezTo>
                    <a:pt x="7270" y="18926"/>
                    <a:pt x="6932" y="18614"/>
                    <a:pt x="6724" y="18277"/>
                  </a:cubicBezTo>
                  <a:cubicBezTo>
                    <a:pt x="4777" y="14279"/>
                    <a:pt x="4985" y="9839"/>
                    <a:pt x="3791" y="5738"/>
                  </a:cubicBezTo>
                  <a:lnTo>
                    <a:pt x="3791" y="5738"/>
                  </a:lnTo>
                  <a:cubicBezTo>
                    <a:pt x="3791" y="5841"/>
                    <a:pt x="3791" y="6048"/>
                    <a:pt x="3893" y="6280"/>
                  </a:cubicBezTo>
                  <a:lnTo>
                    <a:pt x="3893" y="6280"/>
                  </a:lnTo>
                  <a:cubicBezTo>
                    <a:pt x="3791" y="6048"/>
                    <a:pt x="3790" y="5841"/>
                    <a:pt x="3687" y="5634"/>
                  </a:cubicBezTo>
                  <a:close/>
                  <a:moveTo>
                    <a:pt x="34528" y="12773"/>
                  </a:moveTo>
                  <a:cubicBezTo>
                    <a:pt x="35385" y="12773"/>
                    <a:pt x="35930" y="13422"/>
                    <a:pt x="36683" y="13837"/>
                  </a:cubicBezTo>
                  <a:cubicBezTo>
                    <a:pt x="37332" y="14175"/>
                    <a:pt x="37644" y="14824"/>
                    <a:pt x="37981" y="15473"/>
                  </a:cubicBezTo>
                  <a:cubicBezTo>
                    <a:pt x="37565" y="15552"/>
                    <a:pt x="37119" y="15601"/>
                    <a:pt x="36672" y="15601"/>
                  </a:cubicBezTo>
                  <a:cubicBezTo>
                    <a:pt x="35949" y="15601"/>
                    <a:pt x="35226" y="15473"/>
                    <a:pt x="34632" y="15135"/>
                  </a:cubicBezTo>
                  <a:lnTo>
                    <a:pt x="34632" y="15135"/>
                  </a:lnTo>
                  <a:cubicBezTo>
                    <a:pt x="35143" y="15506"/>
                    <a:pt x="36049" y="15780"/>
                    <a:pt x="36887" y="15780"/>
                  </a:cubicBezTo>
                  <a:cubicBezTo>
                    <a:pt x="37283" y="15780"/>
                    <a:pt x="37664" y="15718"/>
                    <a:pt x="37981" y="15577"/>
                  </a:cubicBezTo>
                  <a:cubicBezTo>
                    <a:pt x="38085" y="15681"/>
                    <a:pt x="38085" y="15888"/>
                    <a:pt x="38189" y="16018"/>
                  </a:cubicBezTo>
                  <a:cubicBezTo>
                    <a:pt x="38526" y="16875"/>
                    <a:pt x="38942" y="17186"/>
                    <a:pt x="38942" y="18277"/>
                  </a:cubicBezTo>
                  <a:cubicBezTo>
                    <a:pt x="38942" y="18941"/>
                    <a:pt x="38825" y="19168"/>
                    <a:pt x="38587" y="19168"/>
                  </a:cubicBezTo>
                  <a:cubicBezTo>
                    <a:pt x="38322" y="19168"/>
                    <a:pt x="37906" y="18887"/>
                    <a:pt x="37332" y="18614"/>
                  </a:cubicBezTo>
                  <a:cubicBezTo>
                    <a:pt x="36896" y="18419"/>
                    <a:pt x="36526" y="18331"/>
                    <a:pt x="36166" y="18331"/>
                  </a:cubicBezTo>
                  <a:cubicBezTo>
                    <a:pt x="35711" y="18331"/>
                    <a:pt x="35272" y="18472"/>
                    <a:pt x="34736" y="18718"/>
                  </a:cubicBezTo>
                  <a:cubicBezTo>
                    <a:pt x="33807" y="19153"/>
                    <a:pt x="32921" y="19391"/>
                    <a:pt x="32068" y="19391"/>
                  </a:cubicBezTo>
                  <a:cubicBezTo>
                    <a:pt x="31294" y="19391"/>
                    <a:pt x="30547" y="19195"/>
                    <a:pt x="29821" y="18773"/>
                  </a:cubicBezTo>
                  <a:lnTo>
                    <a:pt x="29821" y="18773"/>
                  </a:lnTo>
                  <a:cubicBezTo>
                    <a:pt x="29519" y="18357"/>
                    <a:pt x="29195" y="18053"/>
                    <a:pt x="28895" y="17628"/>
                  </a:cubicBezTo>
                  <a:lnTo>
                    <a:pt x="28895" y="17628"/>
                  </a:lnTo>
                  <a:cubicBezTo>
                    <a:pt x="29076" y="18012"/>
                    <a:pt x="29355" y="18298"/>
                    <a:pt x="29630" y="18657"/>
                  </a:cubicBezTo>
                  <a:lnTo>
                    <a:pt x="29630" y="18657"/>
                  </a:lnTo>
                  <a:cubicBezTo>
                    <a:pt x="29543" y="18602"/>
                    <a:pt x="29457" y="18543"/>
                    <a:pt x="29370" y="18481"/>
                  </a:cubicBezTo>
                  <a:lnTo>
                    <a:pt x="29370" y="18481"/>
                  </a:lnTo>
                  <a:cubicBezTo>
                    <a:pt x="29282" y="18336"/>
                    <a:pt x="29184" y="18254"/>
                    <a:pt x="29102" y="18173"/>
                  </a:cubicBezTo>
                  <a:cubicBezTo>
                    <a:pt x="28999" y="18069"/>
                    <a:pt x="28895" y="17835"/>
                    <a:pt x="28791" y="17628"/>
                  </a:cubicBezTo>
                  <a:lnTo>
                    <a:pt x="28895" y="17628"/>
                  </a:lnTo>
                  <a:cubicBezTo>
                    <a:pt x="28895" y="17524"/>
                    <a:pt x="28999" y="17420"/>
                    <a:pt x="28999" y="17420"/>
                  </a:cubicBezTo>
                  <a:cubicBezTo>
                    <a:pt x="28999" y="17316"/>
                    <a:pt x="28999" y="17316"/>
                    <a:pt x="29102" y="17316"/>
                  </a:cubicBezTo>
                  <a:cubicBezTo>
                    <a:pt x="29102" y="17524"/>
                    <a:pt x="29206" y="17628"/>
                    <a:pt x="29440" y="17835"/>
                  </a:cubicBezTo>
                  <a:lnTo>
                    <a:pt x="29544" y="17835"/>
                  </a:lnTo>
                  <a:cubicBezTo>
                    <a:pt x="29648" y="17628"/>
                    <a:pt x="29648" y="17420"/>
                    <a:pt x="29544" y="17316"/>
                  </a:cubicBezTo>
                  <a:lnTo>
                    <a:pt x="29544" y="17186"/>
                  </a:lnTo>
                  <a:lnTo>
                    <a:pt x="29648" y="17186"/>
                  </a:lnTo>
                  <a:cubicBezTo>
                    <a:pt x="29721" y="17352"/>
                    <a:pt x="29861" y="17505"/>
                    <a:pt x="29973" y="17505"/>
                  </a:cubicBezTo>
                  <a:cubicBezTo>
                    <a:pt x="30018" y="17505"/>
                    <a:pt x="30059" y="17480"/>
                    <a:pt x="30089" y="17420"/>
                  </a:cubicBezTo>
                  <a:lnTo>
                    <a:pt x="30089" y="17316"/>
                  </a:lnTo>
                  <a:cubicBezTo>
                    <a:pt x="29855" y="17316"/>
                    <a:pt x="29855" y="17186"/>
                    <a:pt x="29752" y="16979"/>
                  </a:cubicBezTo>
                  <a:lnTo>
                    <a:pt x="29752" y="16771"/>
                  </a:lnTo>
                  <a:cubicBezTo>
                    <a:pt x="29752" y="16771"/>
                    <a:pt x="29648" y="16771"/>
                    <a:pt x="29648" y="16667"/>
                  </a:cubicBezTo>
                  <a:cubicBezTo>
                    <a:pt x="29648" y="16537"/>
                    <a:pt x="29544" y="16330"/>
                    <a:pt x="29544" y="16122"/>
                  </a:cubicBezTo>
                  <a:lnTo>
                    <a:pt x="29544" y="15784"/>
                  </a:lnTo>
                  <a:cubicBezTo>
                    <a:pt x="29648" y="15888"/>
                    <a:pt x="29752" y="16018"/>
                    <a:pt x="29985" y="16122"/>
                  </a:cubicBezTo>
                  <a:cubicBezTo>
                    <a:pt x="29985" y="16210"/>
                    <a:pt x="29985" y="16372"/>
                    <a:pt x="30048" y="16562"/>
                  </a:cubicBezTo>
                  <a:lnTo>
                    <a:pt x="30048" y="16562"/>
                  </a:lnTo>
                  <a:cubicBezTo>
                    <a:pt x="30019" y="16537"/>
                    <a:pt x="29985" y="16537"/>
                    <a:pt x="29985" y="16537"/>
                  </a:cubicBezTo>
                  <a:cubicBezTo>
                    <a:pt x="29985" y="16433"/>
                    <a:pt x="29985" y="16330"/>
                    <a:pt x="29855" y="16330"/>
                  </a:cubicBezTo>
                  <a:cubicBezTo>
                    <a:pt x="29648" y="16433"/>
                    <a:pt x="29855" y="16771"/>
                    <a:pt x="29985" y="16875"/>
                  </a:cubicBezTo>
                  <a:cubicBezTo>
                    <a:pt x="30089" y="16979"/>
                    <a:pt x="30193" y="17186"/>
                    <a:pt x="30089" y="17420"/>
                  </a:cubicBezTo>
                  <a:cubicBezTo>
                    <a:pt x="30089" y="17420"/>
                    <a:pt x="30135" y="17466"/>
                    <a:pt x="30166" y="17466"/>
                  </a:cubicBezTo>
                  <a:cubicBezTo>
                    <a:pt x="30181" y="17466"/>
                    <a:pt x="30193" y="17455"/>
                    <a:pt x="30193" y="17420"/>
                  </a:cubicBezTo>
                  <a:cubicBezTo>
                    <a:pt x="30297" y="17316"/>
                    <a:pt x="30297" y="17082"/>
                    <a:pt x="30193" y="16875"/>
                  </a:cubicBezTo>
                  <a:lnTo>
                    <a:pt x="30297" y="16875"/>
                  </a:lnTo>
                  <a:cubicBezTo>
                    <a:pt x="30297" y="16537"/>
                    <a:pt x="30193" y="16330"/>
                    <a:pt x="30089" y="16122"/>
                  </a:cubicBezTo>
                  <a:lnTo>
                    <a:pt x="30089" y="16018"/>
                  </a:lnTo>
                  <a:cubicBezTo>
                    <a:pt x="30089" y="15681"/>
                    <a:pt x="29985" y="15473"/>
                    <a:pt x="29752" y="15239"/>
                  </a:cubicBezTo>
                  <a:lnTo>
                    <a:pt x="29752" y="15135"/>
                  </a:lnTo>
                  <a:cubicBezTo>
                    <a:pt x="29752" y="15032"/>
                    <a:pt x="29648" y="14928"/>
                    <a:pt x="29648" y="14824"/>
                  </a:cubicBezTo>
                  <a:lnTo>
                    <a:pt x="29648" y="14824"/>
                  </a:lnTo>
                  <a:cubicBezTo>
                    <a:pt x="29855" y="15135"/>
                    <a:pt x="29985" y="15577"/>
                    <a:pt x="30297" y="15681"/>
                  </a:cubicBezTo>
                  <a:cubicBezTo>
                    <a:pt x="30401" y="15681"/>
                    <a:pt x="30401" y="15681"/>
                    <a:pt x="30401" y="15577"/>
                  </a:cubicBezTo>
                  <a:cubicBezTo>
                    <a:pt x="30504" y="15473"/>
                    <a:pt x="30401" y="15239"/>
                    <a:pt x="30401" y="15135"/>
                  </a:cubicBezTo>
                  <a:lnTo>
                    <a:pt x="30401" y="15135"/>
                  </a:lnTo>
                  <a:cubicBezTo>
                    <a:pt x="30401" y="15135"/>
                    <a:pt x="30504" y="15239"/>
                    <a:pt x="30634" y="15239"/>
                  </a:cubicBezTo>
                  <a:cubicBezTo>
                    <a:pt x="30634" y="15304"/>
                    <a:pt x="30634" y="15337"/>
                    <a:pt x="30647" y="15337"/>
                  </a:cubicBezTo>
                  <a:cubicBezTo>
                    <a:pt x="30660" y="15337"/>
                    <a:pt x="30686" y="15304"/>
                    <a:pt x="30738" y="15239"/>
                  </a:cubicBezTo>
                  <a:cubicBezTo>
                    <a:pt x="30816" y="15491"/>
                    <a:pt x="31082" y="15801"/>
                    <a:pt x="31298" y="15801"/>
                  </a:cubicBezTo>
                  <a:cubicBezTo>
                    <a:pt x="31371" y="15801"/>
                    <a:pt x="31438" y="15766"/>
                    <a:pt x="31491" y="15681"/>
                  </a:cubicBezTo>
                  <a:cubicBezTo>
                    <a:pt x="31595" y="15577"/>
                    <a:pt x="31491" y="15239"/>
                    <a:pt x="31387" y="15135"/>
                  </a:cubicBezTo>
                  <a:lnTo>
                    <a:pt x="31387" y="15032"/>
                  </a:lnTo>
                  <a:cubicBezTo>
                    <a:pt x="31387" y="15032"/>
                    <a:pt x="31491" y="14928"/>
                    <a:pt x="31387" y="14928"/>
                  </a:cubicBezTo>
                  <a:cubicBezTo>
                    <a:pt x="31181" y="14659"/>
                    <a:pt x="30899" y="14399"/>
                    <a:pt x="30591" y="14238"/>
                  </a:cubicBezTo>
                  <a:lnTo>
                    <a:pt x="30591" y="14238"/>
                  </a:lnTo>
                  <a:cubicBezTo>
                    <a:pt x="30677" y="14263"/>
                    <a:pt x="30761" y="14279"/>
                    <a:pt x="30842" y="14279"/>
                  </a:cubicBezTo>
                  <a:cubicBezTo>
                    <a:pt x="30842" y="14383"/>
                    <a:pt x="30946" y="14383"/>
                    <a:pt x="31050" y="14383"/>
                  </a:cubicBezTo>
                  <a:cubicBezTo>
                    <a:pt x="31283" y="14590"/>
                    <a:pt x="31387" y="14824"/>
                    <a:pt x="31595" y="14928"/>
                  </a:cubicBezTo>
                  <a:cubicBezTo>
                    <a:pt x="31595" y="15032"/>
                    <a:pt x="31595" y="15032"/>
                    <a:pt x="31699" y="15135"/>
                  </a:cubicBezTo>
                  <a:cubicBezTo>
                    <a:pt x="31750" y="15135"/>
                    <a:pt x="31809" y="15109"/>
                    <a:pt x="31838" y="15109"/>
                  </a:cubicBezTo>
                  <a:cubicBezTo>
                    <a:pt x="31867" y="15109"/>
                    <a:pt x="31867" y="15135"/>
                    <a:pt x="31802" y="15239"/>
                  </a:cubicBezTo>
                  <a:cubicBezTo>
                    <a:pt x="31781" y="15266"/>
                    <a:pt x="31759" y="15278"/>
                    <a:pt x="31739" y="15278"/>
                  </a:cubicBezTo>
                  <a:cubicBezTo>
                    <a:pt x="31660" y="15278"/>
                    <a:pt x="31595" y="15114"/>
                    <a:pt x="31595" y="15032"/>
                  </a:cubicBezTo>
                  <a:cubicBezTo>
                    <a:pt x="31595" y="15032"/>
                    <a:pt x="31491" y="15032"/>
                    <a:pt x="31491" y="15135"/>
                  </a:cubicBezTo>
                  <a:cubicBezTo>
                    <a:pt x="31491" y="15281"/>
                    <a:pt x="31612" y="15416"/>
                    <a:pt x="31759" y="15416"/>
                  </a:cubicBezTo>
                  <a:cubicBezTo>
                    <a:pt x="31849" y="15416"/>
                    <a:pt x="31948" y="15367"/>
                    <a:pt x="32036" y="15239"/>
                  </a:cubicBezTo>
                  <a:lnTo>
                    <a:pt x="32036" y="15032"/>
                  </a:lnTo>
                  <a:cubicBezTo>
                    <a:pt x="32036" y="15032"/>
                    <a:pt x="32036" y="14928"/>
                    <a:pt x="32140" y="14928"/>
                  </a:cubicBezTo>
                  <a:cubicBezTo>
                    <a:pt x="32160" y="14948"/>
                    <a:pt x="32180" y="14956"/>
                    <a:pt x="32199" y="14956"/>
                  </a:cubicBezTo>
                  <a:cubicBezTo>
                    <a:pt x="32283" y="14956"/>
                    <a:pt x="32367" y="14804"/>
                    <a:pt x="32451" y="14720"/>
                  </a:cubicBezTo>
                  <a:lnTo>
                    <a:pt x="32581" y="14720"/>
                  </a:lnTo>
                  <a:cubicBezTo>
                    <a:pt x="32581" y="14720"/>
                    <a:pt x="32685" y="14720"/>
                    <a:pt x="32685" y="14590"/>
                  </a:cubicBezTo>
                  <a:cubicBezTo>
                    <a:pt x="32685" y="14279"/>
                    <a:pt x="32348" y="14071"/>
                    <a:pt x="32036" y="13941"/>
                  </a:cubicBezTo>
                  <a:lnTo>
                    <a:pt x="32036" y="14071"/>
                  </a:lnTo>
                  <a:cubicBezTo>
                    <a:pt x="32244" y="14175"/>
                    <a:pt x="32451" y="14279"/>
                    <a:pt x="32451" y="14590"/>
                  </a:cubicBezTo>
                  <a:cubicBezTo>
                    <a:pt x="32348" y="14486"/>
                    <a:pt x="32244" y="14486"/>
                    <a:pt x="32036" y="14383"/>
                  </a:cubicBezTo>
                  <a:lnTo>
                    <a:pt x="31932" y="14383"/>
                  </a:lnTo>
                  <a:cubicBezTo>
                    <a:pt x="32036" y="14383"/>
                    <a:pt x="32036" y="14279"/>
                    <a:pt x="32036" y="14279"/>
                  </a:cubicBezTo>
                  <a:cubicBezTo>
                    <a:pt x="31932" y="14175"/>
                    <a:pt x="31932" y="14071"/>
                    <a:pt x="31802" y="14071"/>
                  </a:cubicBezTo>
                  <a:cubicBezTo>
                    <a:pt x="31802" y="14071"/>
                    <a:pt x="31932" y="13941"/>
                    <a:pt x="32036" y="13941"/>
                  </a:cubicBezTo>
                  <a:cubicBezTo>
                    <a:pt x="32244" y="13941"/>
                    <a:pt x="32348" y="13837"/>
                    <a:pt x="32348" y="13734"/>
                  </a:cubicBezTo>
                  <a:lnTo>
                    <a:pt x="32348" y="13630"/>
                  </a:lnTo>
                  <a:cubicBezTo>
                    <a:pt x="32140" y="13630"/>
                    <a:pt x="32036" y="13526"/>
                    <a:pt x="31932" y="13526"/>
                  </a:cubicBezTo>
                  <a:lnTo>
                    <a:pt x="32036" y="13526"/>
                  </a:lnTo>
                  <a:cubicBezTo>
                    <a:pt x="32140" y="13422"/>
                    <a:pt x="32244" y="13188"/>
                    <a:pt x="32244" y="13085"/>
                  </a:cubicBezTo>
                  <a:cubicBezTo>
                    <a:pt x="32406" y="13007"/>
                    <a:pt x="32575" y="12981"/>
                    <a:pt x="32747" y="12981"/>
                  </a:cubicBezTo>
                  <a:cubicBezTo>
                    <a:pt x="33091" y="12981"/>
                    <a:pt x="33448" y="13085"/>
                    <a:pt x="33792" y="13085"/>
                  </a:cubicBezTo>
                  <a:cubicBezTo>
                    <a:pt x="33964" y="13085"/>
                    <a:pt x="34132" y="13059"/>
                    <a:pt x="34295" y="12981"/>
                  </a:cubicBezTo>
                  <a:cubicBezTo>
                    <a:pt x="34398" y="12981"/>
                    <a:pt x="34398" y="12877"/>
                    <a:pt x="34528" y="12773"/>
                  </a:cubicBezTo>
                  <a:close/>
                  <a:moveTo>
                    <a:pt x="28132" y="8848"/>
                  </a:moveTo>
                  <a:cubicBezTo>
                    <a:pt x="28365" y="8848"/>
                    <a:pt x="28571" y="8963"/>
                    <a:pt x="28687" y="9294"/>
                  </a:cubicBezTo>
                  <a:cubicBezTo>
                    <a:pt x="28791" y="9528"/>
                    <a:pt x="28687" y="9736"/>
                    <a:pt x="28791" y="9943"/>
                  </a:cubicBezTo>
                  <a:cubicBezTo>
                    <a:pt x="28999" y="10488"/>
                    <a:pt x="29440" y="10826"/>
                    <a:pt x="29544" y="11345"/>
                  </a:cubicBezTo>
                  <a:cubicBezTo>
                    <a:pt x="29648" y="11683"/>
                    <a:pt x="29752" y="12124"/>
                    <a:pt x="29752" y="12436"/>
                  </a:cubicBezTo>
                  <a:lnTo>
                    <a:pt x="29752" y="12539"/>
                  </a:lnTo>
                  <a:cubicBezTo>
                    <a:pt x="29855" y="12773"/>
                    <a:pt x="29855" y="13085"/>
                    <a:pt x="29855" y="13292"/>
                  </a:cubicBezTo>
                  <a:cubicBezTo>
                    <a:pt x="29855" y="13995"/>
                    <a:pt x="29424" y="14146"/>
                    <a:pt x="28873" y="14146"/>
                  </a:cubicBezTo>
                  <a:cubicBezTo>
                    <a:pt x="28460" y="14146"/>
                    <a:pt x="27980" y="14061"/>
                    <a:pt x="27566" y="14061"/>
                  </a:cubicBezTo>
                  <a:cubicBezTo>
                    <a:pt x="27330" y="14061"/>
                    <a:pt x="27116" y="14088"/>
                    <a:pt x="26948" y="14175"/>
                  </a:cubicBezTo>
                  <a:cubicBezTo>
                    <a:pt x="26948" y="14175"/>
                    <a:pt x="26948" y="14279"/>
                    <a:pt x="27052" y="14279"/>
                  </a:cubicBezTo>
                  <a:cubicBezTo>
                    <a:pt x="27240" y="14227"/>
                    <a:pt x="27443" y="14207"/>
                    <a:pt x="27650" y="14207"/>
                  </a:cubicBezTo>
                  <a:cubicBezTo>
                    <a:pt x="28270" y="14207"/>
                    <a:pt x="28927" y="14383"/>
                    <a:pt x="29336" y="14383"/>
                  </a:cubicBezTo>
                  <a:lnTo>
                    <a:pt x="29336" y="14590"/>
                  </a:lnTo>
                  <a:lnTo>
                    <a:pt x="29206" y="14590"/>
                  </a:lnTo>
                  <a:lnTo>
                    <a:pt x="29206" y="14824"/>
                  </a:lnTo>
                  <a:cubicBezTo>
                    <a:pt x="29206" y="15577"/>
                    <a:pt x="29336" y="15784"/>
                    <a:pt x="28895" y="16330"/>
                  </a:cubicBezTo>
                  <a:cubicBezTo>
                    <a:pt x="28687" y="16537"/>
                    <a:pt x="28687" y="16667"/>
                    <a:pt x="28791" y="16875"/>
                  </a:cubicBezTo>
                  <a:cubicBezTo>
                    <a:pt x="28895" y="17186"/>
                    <a:pt x="28687" y="17524"/>
                    <a:pt x="28453" y="17835"/>
                  </a:cubicBezTo>
                  <a:lnTo>
                    <a:pt x="28350" y="17835"/>
                  </a:lnTo>
                  <a:cubicBezTo>
                    <a:pt x="28142" y="18173"/>
                    <a:pt x="27804" y="18381"/>
                    <a:pt x="27597" y="18614"/>
                  </a:cubicBezTo>
                  <a:cubicBezTo>
                    <a:pt x="27493" y="18718"/>
                    <a:pt x="27493" y="18822"/>
                    <a:pt x="27389" y="18822"/>
                  </a:cubicBezTo>
                  <a:lnTo>
                    <a:pt x="27389" y="18926"/>
                  </a:lnTo>
                  <a:cubicBezTo>
                    <a:pt x="27052" y="19133"/>
                    <a:pt x="26740" y="19030"/>
                    <a:pt x="26506" y="19367"/>
                  </a:cubicBezTo>
                  <a:lnTo>
                    <a:pt x="26403" y="19471"/>
                  </a:lnTo>
                  <a:cubicBezTo>
                    <a:pt x="26299" y="19263"/>
                    <a:pt x="25961" y="18614"/>
                    <a:pt x="25857" y="18484"/>
                  </a:cubicBezTo>
                  <a:cubicBezTo>
                    <a:pt x="25546" y="17835"/>
                    <a:pt x="25001" y="17186"/>
                    <a:pt x="24663" y="16433"/>
                  </a:cubicBezTo>
                  <a:cubicBezTo>
                    <a:pt x="24456" y="16018"/>
                    <a:pt x="24248" y="15681"/>
                    <a:pt x="24014" y="15239"/>
                  </a:cubicBezTo>
                  <a:lnTo>
                    <a:pt x="24014" y="15239"/>
                  </a:lnTo>
                  <a:cubicBezTo>
                    <a:pt x="24144" y="15369"/>
                    <a:pt x="24248" y="15369"/>
                    <a:pt x="24248" y="15369"/>
                  </a:cubicBezTo>
                  <a:cubicBezTo>
                    <a:pt x="24793" y="15681"/>
                    <a:pt x="25312" y="15888"/>
                    <a:pt x="25857" y="16122"/>
                  </a:cubicBezTo>
                  <a:lnTo>
                    <a:pt x="25857" y="16018"/>
                  </a:lnTo>
                  <a:cubicBezTo>
                    <a:pt x="25105" y="15681"/>
                    <a:pt x="24248" y="15239"/>
                    <a:pt x="23807" y="14590"/>
                  </a:cubicBezTo>
                  <a:cubicBezTo>
                    <a:pt x="23807" y="14279"/>
                    <a:pt x="23807" y="14071"/>
                    <a:pt x="24248" y="13941"/>
                  </a:cubicBezTo>
                  <a:cubicBezTo>
                    <a:pt x="24386" y="13907"/>
                    <a:pt x="24528" y="13895"/>
                    <a:pt x="24667" y="13895"/>
                  </a:cubicBezTo>
                  <a:cubicBezTo>
                    <a:pt x="24946" y="13895"/>
                    <a:pt x="25217" y="13941"/>
                    <a:pt x="25442" y="13941"/>
                  </a:cubicBezTo>
                  <a:cubicBezTo>
                    <a:pt x="25546" y="13941"/>
                    <a:pt x="25546" y="13941"/>
                    <a:pt x="25546" y="13837"/>
                  </a:cubicBezTo>
                  <a:cubicBezTo>
                    <a:pt x="25160" y="13764"/>
                    <a:pt x="24827" y="13691"/>
                    <a:pt x="24472" y="13691"/>
                  </a:cubicBezTo>
                  <a:cubicBezTo>
                    <a:pt x="24325" y="13691"/>
                    <a:pt x="24174" y="13703"/>
                    <a:pt x="24014" y="13734"/>
                  </a:cubicBezTo>
                  <a:cubicBezTo>
                    <a:pt x="24352" y="13422"/>
                    <a:pt x="24663" y="13085"/>
                    <a:pt x="25208" y="12981"/>
                  </a:cubicBezTo>
                  <a:cubicBezTo>
                    <a:pt x="25754" y="12773"/>
                    <a:pt x="26403" y="12539"/>
                    <a:pt x="26948" y="12539"/>
                  </a:cubicBezTo>
                  <a:lnTo>
                    <a:pt x="26948" y="12436"/>
                  </a:lnTo>
                  <a:cubicBezTo>
                    <a:pt x="25961" y="12539"/>
                    <a:pt x="24352" y="12773"/>
                    <a:pt x="23807" y="13734"/>
                  </a:cubicBezTo>
                  <a:cubicBezTo>
                    <a:pt x="24014" y="12124"/>
                    <a:pt x="26403" y="12124"/>
                    <a:pt x="27597" y="11683"/>
                  </a:cubicBezTo>
                  <a:lnTo>
                    <a:pt x="27597" y="11683"/>
                  </a:lnTo>
                  <a:cubicBezTo>
                    <a:pt x="26403" y="11890"/>
                    <a:pt x="23910" y="12228"/>
                    <a:pt x="23807" y="13630"/>
                  </a:cubicBezTo>
                  <a:lnTo>
                    <a:pt x="23807" y="13422"/>
                  </a:lnTo>
                  <a:cubicBezTo>
                    <a:pt x="23599" y="12228"/>
                    <a:pt x="25105" y="11034"/>
                    <a:pt x="25857" y="10385"/>
                  </a:cubicBezTo>
                  <a:cubicBezTo>
                    <a:pt x="26299" y="10047"/>
                    <a:pt x="26610" y="9736"/>
                    <a:pt x="26948" y="9398"/>
                  </a:cubicBezTo>
                  <a:cubicBezTo>
                    <a:pt x="27152" y="9262"/>
                    <a:pt x="27690" y="8848"/>
                    <a:pt x="28132" y="8848"/>
                  </a:cubicBezTo>
                  <a:close/>
                  <a:moveTo>
                    <a:pt x="23807" y="15369"/>
                  </a:moveTo>
                  <a:lnTo>
                    <a:pt x="23807" y="15369"/>
                  </a:lnTo>
                  <a:cubicBezTo>
                    <a:pt x="23703" y="15577"/>
                    <a:pt x="23807" y="15888"/>
                    <a:pt x="23807" y="16122"/>
                  </a:cubicBezTo>
                  <a:cubicBezTo>
                    <a:pt x="23807" y="16537"/>
                    <a:pt x="23910" y="16875"/>
                    <a:pt x="23807" y="17420"/>
                  </a:cubicBezTo>
                  <a:cubicBezTo>
                    <a:pt x="23703" y="17965"/>
                    <a:pt x="22846" y="18381"/>
                    <a:pt x="22405" y="18718"/>
                  </a:cubicBezTo>
                  <a:cubicBezTo>
                    <a:pt x="21859" y="18926"/>
                    <a:pt x="21548" y="19263"/>
                    <a:pt x="21418" y="19679"/>
                  </a:cubicBezTo>
                  <a:cubicBezTo>
                    <a:pt x="21548" y="19133"/>
                    <a:pt x="21756" y="18614"/>
                    <a:pt x="22301" y="18173"/>
                  </a:cubicBezTo>
                  <a:cubicBezTo>
                    <a:pt x="22508" y="17965"/>
                    <a:pt x="22846" y="17835"/>
                    <a:pt x="23054" y="17628"/>
                  </a:cubicBezTo>
                  <a:cubicBezTo>
                    <a:pt x="23599" y="16979"/>
                    <a:pt x="23157" y="15888"/>
                    <a:pt x="23807" y="15369"/>
                  </a:cubicBezTo>
                  <a:close/>
                  <a:moveTo>
                    <a:pt x="32451" y="19679"/>
                  </a:moveTo>
                  <a:lnTo>
                    <a:pt x="32451" y="19679"/>
                  </a:lnTo>
                  <a:cubicBezTo>
                    <a:pt x="32515" y="19742"/>
                    <a:pt x="32577" y="19800"/>
                    <a:pt x="32639" y="19855"/>
                  </a:cubicBezTo>
                  <a:lnTo>
                    <a:pt x="32639" y="19855"/>
                  </a:lnTo>
                  <a:cubicBezTo>
                    <a:pt x="32577" y="19779"/>
                    <a:pt x="32559" y="19764"/>
                    <a:pt x="32451" y="19679"/>
                  </a:cubicBezTo>
                  <a:close/>
                  <a:moveTo>
                    <a:pt x="4287" y="18136"/>
                  </a:moveTo>
                  <a:cubicBezTo>
                    <a:pt x="5051" y="19035"/>
                    <a:pt x="6408" y="19152"/>
                    <a:pt x="7270" y="19912"/>
                  </a:cubicBezTo>
                  <a:lnTo>
                    <a:pt x="7477" y="20120"/>
                  </a:lnTo>
                  <a:cubicBezTo>
                    <a:pt x="6620" y="19471"/>
                    <a:pt x="5426" y="19263"/>
                    <a:pt x="4544" y="18484"/>
                  </a:cubicBezTo>
                  <a:cubicBezTo>
                    <a:pt x="4440" y="18484"/>
                    <a:pt x="4440" y="18484"/>
                    <a:pt x="4440" y="18381"/>
                  </a:cubicBezTo>
                  <a:cubicBezTo>
                    <a:pt x="4358" y="18299"/>
                    <a:pt x="4341" y="18217"/>
                    <a:pt x="4287" y="18136"/>
                  </a:cubicBezTo>
                  <a:close/>
                  <a:moveTo>
                    <a:pt x="31802" y="19679"/>
                  </a:moveTo>
                  <a:lnTo>
                    <a:pt x="31802" y="19679"/>
                  </a:lnTo>
                  <a:cubicBezTo>
                    <a:pt x="31932" y="19782"/>
                    <a:pt x="32140" y="19912"/>
                    <a:pt x="32244" y="20120"/>
                  </a:cubicBezTo>
                  <a:cubicBezTo>
                    <a:pt x="32036" y="20016"/>
                    <a:pt x="31932" y="19782"/>
                    <a:pt x="31802" y="19679"/>
                  </a:cubicBezTo>
                  <a:close/>
                  <a:moveTo>
                    <a:pt x="30946" y="19471"/>
                  </a:moveTo>
                  <a:cubicBezTo>
                    <a:pt x="30946" y="19575"/>
                    <a:pt x="30946" y="19575"/>
                    <a:pt x="31050" y="19575"/>
                  </a:cubicBezTo>
                  <a:lnTo>
                    <a:pt x="31283" y="19575"/>
                  </a:lnTo>
                  <a:cubicBezTo>
                    <a:pt x="31387" y="19679"/>
                    <a:pt x="31491" y="19782"/>
                    <a:pt x="31595" y="19782"/>
                  </a:cubicBezTo>
                  <a:cubicBezTo>
                    <a:pt x="31595" y="19679"/>
                    <a:pt x="31595" y="19679"/>
                    <a:pt x="31491" y="19575"/>
                  </a:cubicBezTo>
                  <a:cubicBezTo>
                    <a:pt x="31595" y="19575"/>
                    <a:pt x="31595" y="19679"/>
                    <a:pt x="31699" y="19679"/>
                  </a:cubicBezTo>
                  <a:cubicBezTo>
                    <a:pt x="31802" y="19912"/>
                    <a:pt x="32036" y="20120"/>
                    <a:pt x="32348" y="20224"/>
                  </a:cubicBezTo>
                  <a:cubicBezTo>
                    <a:pt x="32244" y="20224"/>
                    <a:pt x="32140" y="20120"/>
                    <a:pt x="32036" y="20120"/>
                  </a:cubicBezTo>
                  <a:cubicBezTo>
                    <a:pt x="31932" y="20016"/>
                    <a:pt x="31802" y="20016"/>
                    <a:pt x="31802" y="19912"/>
                  </a:cubicBezTo>
                  <a:cubicBezTo>
                    <a:pt x="31699" y="19912"/>
                    <a:pt x="31699" y="19912"/>
                    <a:pt x="31699" y="19782"/>
                  </a:cubicBezTo>
                  <a:lnTo>
                    <a:pt x="31595" y="19782"/>
                  </a:lnTo>
                  <a:cubicBezTo>
                    <a:pt x="31595" y="19912"/>
                    <a:pt x="31699" y="19912"/>
                    <a:pt x="31699" y="20016"/>
                  </a:cubicBezTo>
                  <a:cubicBezTo>
                    <a:pt x="31629" y="19947"/>
                    <a:pt x="31560" y="19924"/>
                    <a:pt x="31491" y="19878"/>
                  </a:cubicBezTo>
                  <a:lnTo>
                    <a:pt x="31491" y="19878"/>
                  </a:lnTo>
                  <a:lnTo>
                    <a:pt x="31491" y="19782"/>
                  </a:lnTo>
                  <a:cubicBezTo>
                    <a:pt x="31387" y="19782"/>
                    <a:pt x="31283" y="19679"/>
                    <a:pt x="31153" y="19679"/>
                  </a:cubicBezTo>
                  <a:cubicBezTo>
                    <a:pt x="31153" y="19575"/>
                    <a:pt x="31050" y="19575"/>
                    <a:pt x="31050" y="19575"/>
                  </a:cubicBezTo>
                  <a:lnTo>
                    <a:pt x="30842" y="19575"/>
                  </a:lnTo>
                  <a:lnTo>
                    <a:pt x="30842" y="19471"/>
                  </a:lnTo>
                  <a:close/>
                  <a:moveTo>
                    <a:pt x="32244" y="19679"/>
                  </a:moveTo>
                  <a:cubicBezTo>
                    <a:pt x="32140" y="19679"/>
                    <a:pt x="32140" y="19679"/>
                    <a:pt x="32140" y="19782"/>
                  </a:cubicBezTo>
                  <a:cubicBezTo>
                    <a:pt x="32348" y="19912"/>
                    <a:pt x="32581" y="20120"/>
                    <a:pt x="32789" y="20328"/>
                  </a:cubicBezTo>
                  <a:cubicBezTo>
                    <a:pt x="32685" y="20328"/>
                    <a:pt x="32685" y="20328"/>
                    <a:pt x="32581" y="20224"/>
                  </a:cubicBezTo>
                  <a:cubicBezTo>
                    <a:pt x="32348" y="20016"/>
                    <a:pt x="32140" y="19912"/>
                    <a:pt x="31932" y="19679"/>
                  </a:cubicBezTo>
                  <a:close/>
                  <a:moveTo>
                    <a:pt x="32244" y="19679"/>
                  </a:moveTo>
                  <a:lnTo>
                    <a:pt x="32244" y="19679"/>
                  </a:lnTo>
                  <a:cubicBezTo>
                    <a:pt x="32581" y="19912"/>
                    <a:pt x="32789" y="20120"/>
                    <a:pt x="33100" y="20328"/>
                  </a:cubicBezTo>
                  <a:lnTo>
                    <a:pt x="32893" y="20328"/>
                  </a:lnTo>
                  <a:cubicBezTo>
                    <a:pt x="32685" y="20120"/>
                    <a:pt x="32451" y="19912"/>
                    <a:pt x="32244" y="19679"/>
                  </a:cubicBezTo>
                  <a:close/>
                  <a:moveTo>
                    <a:pt x="33332" y="20328"/>
                  </a:moveTo>
                  <a:lnTo>
                    <a:pt x="33332" y="20328"/>
                  </a:lnTo>
                  <a:cubicBezTo>
                    <a:pt x="33332" y="20328"/>
                    <a:pt x="33332" y="20328"/>
                    <a:pt x="33332" y="20328"/>
                  </a:cubicBezTo>
                  <a:lnTo>
                    <a:pt x="33334" y="20328"/>
                  </a:lnTo>
                  <a:cubicBezTo>
                    <a:pt x="33334" y="20328"/>
                    <a:pt x="33333" y="20328"/>
                    <a:pt x="33332" y="20328"/>
                  </a:cubicBezTo>
                  <a:close/>
                  <a:moveTo>
                    <a:pt x="36105" y="18587"/>
                  </a:moveTo>
                  <a:cubicBezTo>
                    <a:pt x="36933" y="18587"/>
                    <a:pt x="37613" y="19143"/>
                    <a:pt x="38422" y="19471"/>
                  </a:cubicBezTo>
                  <a:cubicBezTo>
                    <a:pt x="37773" y="19575"/>
                    <a:pt x="37228" y="19575"/>
                    <a:pt x="36579" y="19679"/>
                  </a:cubicBezTo>
                  <a:cubicBezTo>
                    <a:pt x="35826" y="19912"/>
                    <a:pt x="35177" y="20120"/>
                    <a:pt x="34398" y="20328"/>
                  </a:cubicBezTo>
                  <a:cubicBezTo>
                    <a:pt x="34295" y="20224"/>
                    <a:pt x="34087" y="20120"/>
                    <a:pt x="33983" y="20120"/>
                  </a:cubicBezTo>
                  <a:cubicBezTo>
                    <a:pt x="33879" y="20016"/>
                    <a:pt x="33646" y="19782"/>
                    <a:pt x="33542" y="19679"/>
                  </a:cubicBezTo>
                  <a:lnTo>
                    <a:pt x="33542" y="19679"/>
                  </a:lnTo>
                  <a:cubicBezTo>
                    <a:pt x="33749" y="20016"/>
                    <a:pt x="33983" y="20224"/>
                    <a:pt x="34295" y="20328"/>
                  </a:cubicBezTo>
                  <a:lnTo>
                    <a:pt x="34191" y="20328"/>
                  </a:lnTo>
                  <a:cubicBezTo>
                    <a:pt x="33749" y="20120"/>
                    <a:pt x="33438" y="20016"/>
                    <a:pt x="33230" y="19679"/>
                  </a:cubicBezTo>
                  <a:cubicBezTo>
                    <a:pt x="33230" y="19679"/>
                    <a:pt x="33100" y="19679"/>
                    <a:pt x="33100" y="19782"/>
                  </a:cubicBezTo>
                  <a:cubicBezTo>
                    <a:pt x="33438" y="20016"/>
                    <a:pt x="33749" y="20224"/>
                    <a:pt x="34087" y="20328"/>
                  </a:cubicBezTo>
                  <a:lnTo>
                    <a:pt x="33879" y="20328"/>
                  </a:lnTo>
                  <a:cubicBezTo>
                    <a:pt x="33542" y="20120"/>
                    <a:pt x="33230" y="20016"/>
                    <a:pt x="32997" y="19679"/>
                  </a:cubicBezTo>
                  <a:lnTo>
                    <a:pt x="32893" y="19679"/>
                  </a:lnTo>
                  <a:cubicBezTo>
                    <a:pt x="33230" y="20016"/>
                    <a:pt x="33438" y="20224"/>
                    <a:pt x="33749" y="20328"/>
                  </a:cubicBezTo>
                  <a:cubicBezTo>
                    <a:pt x="33749" y="20431"/>
                    <a:pt x="33646" y="20431"/>
                    <a:pt x="33542" y="20431"/>
                  </a:cubicBezTo>
                  <a:cubicBezTo>
                    <a:pt x="33469" y="20397"/>
                    <a:pt x="33399" y="20363"/>
                    <a:pt x="33332" y="20328"/>
                  </a:cubicBezTo>
                  <a:lnTo>
                    <a:pt x="33230" y="20328"/>
                  </a:lnTo>
                  <a:cubicBezTo>
                    <a:pt x="33199" y="20328"/>
                    <a:pt x="33175" y="20321"/>
                    <a:pt x="33156" y="20312"/>
                  </a:cubicBezTo>
                  <a:lnTo>
                    <a:pt x="33156" y="20312"/>
                  </a:lnTo>
                  <a:cubicBezTo>
                    <a:pt x="33217" y="20327"/>
                    <a:pt x="33278" y="20328"/>
                    <a:pt x="33332" y="20328"/>
                  </a:cubicBezTo>
                  <a:lnTo>
                    <a:pt x="33332" y="20328"/>
                  </a:lnTo>
                  <a:cubicBezTo>
                    <a:pt x="33072" y="20191"/>
                    <a:pt x="32855" y="20045"/>
                    <a:pt x="32639" y="19855"/>
                  </a:cubicBezTo>
                  <a:lnTo>
                    <a:pt x="32639" y="19855"/>
                  </a:lnTo>
                  <a:cubicBezTo>
                    <a:pt x="32652" y="19871"/>
                    <a:pt x="32667" y="19890"/>
                    <a:pt x="32685" y="19912"/>
                  </a:cubicBezTo>
                  <a:cubicBezTo>
                    <a:pt x="32581" y="19782"/>
                    <a:pt x="32451" y="19782"/>
                    <a:pt x="32348" y="19679"/>
                  </a:cubicBezTo>
                  <a:lnTo>
                    <a:pt x="32451" y="19679"/>
                  </a:lnTo>
                  <a:cubicBezTo>
                    <a:pt x="32685" y="19679"/>
                    <a:pt x="32789" y="19575"/>
                    <a:pt x="32997" y="19575"/>
                  </a:cubicBezTo>
                  <a:cubicBezTo>
                    <a:pt x="33749" y="19471"/>
                    <a:pt x="34398" y="19133"/>
                    <a:pt x="35177" y="18822"/>
                  </a:cubicBezTo>
                  <a:cubicBezTo>
                    <a:pt x="35512" y="18654"/>
                    <a:pt x="35818" y="18587"/>
                    <a:pt x="36105" y="18587"/>
                  </a:cubicBezTo>
                  <a:close/>
                  <a:moveTo>
                    <a:pt x="4881" y="6491"/>
                  </a:moveTo>
                  <a:cubicBezTo>
                    <a:pt x="5322" y="6698"/>
                    <a:pt x="5738" y="6932"/>
                    <a:pt x="6075" y="7243"/>
                  </a:cubicBezTo>
                  <a:cubicBezTo>
                    <a:pt x="6620" y="7789"/>
                    <a:pt x="6932" y="8541"/>
                    <a:pt x="7270" y="9190"/>
                  </a:cubicBezTo>
                  <a:cubicBezTo>
                    <a:pt x="7270" y="9294"/>
                    <a:pt x="7373" y="9398"/>
                    <a:pt x="7477" y="9398"/>
                  </a:cubicBezTo>
                  <a:cubicBezTo>
                    <a:pt x="7919" y="10930"/>
                    <a:pt x="8438" y="12228"/>
                    <a:pt x="8438" y="13837"/>
                  </a:cubicBezTo>
                  <a:cubicBezTo>
                    <a:pt x="8568" y="15032"/>
                    <a:pt x="8438" y="16226"/>
                    <a:pt x="8334" y="17420"/>
                  </a:cubicBezTo>
                  <a:cubicBezTo>
                    <a:pt x="8230" y="18277"/>
                    <a:pt x="8230" y="19575"/>
                    <a:pt x="8568" y="20561"/>
                  </a:cubicBezTo>
                  <a:cubicBezTo>
                    <a:pt x="8438" y="20431"/>
                    <a:pt x="8334" y="20224"/>
                    <a:pt x="8230" y="20016"/>
                  </a:cubicBezTo>
                  <a:cubicBezTo>
                    <a:pt x="7581" y="18484"/>
                    <a:pt x="7919" y="16433"/>
                    <a:pt x="7919" y="14928"/>
                  </a:cubicBezTo>
                  <a:cubicBezTo>
                    <a:pt x="7789" y="12773"/>
                    <a:pt x="7477" y="10696"/>
                    <a:pt x="6491" y="8879"/>
                  </a:cubicBezTo>
                  <a:lnTo>
                    <a:pt x="6387" y="8879"/>
                  </a:lnTo>
                  <a:cubicBezTo>
                    <a:pt x="7789" y="11241"/>
                    <a:pt x="7919" y="14071"/>
                    <a:pt x="7789" y="16667"/>
                  </a:cubicBezTo>
                  <a:cubicBezTo>
                    <a:pt x="7685" y="17420"/>
                    <a:pt x="7685" y="18277"/>
                    <a:pt x="7789" y="19133"/>
                  </a:cubicBezTo>
                  <a:cubicBezTo>
                    <a:pt x="7581" y="18614"/>
                    <a:pt x="7477" y="18069"/>
                    <a:pt x="7477" y="17420"/>
                  </a:cubicBezTo>
                  <a:cubicBezTo>
                    <a:pt x="7270" y="16122"/>
                    <a:pt x="7270" y="14824"/>
                    <a:pt x="7140" y="13526"/>
                  </a:cubicBezTo>
                  <a:cubicBezTo>
                    <a:pt x="6932" y="10930"/>
                    <a:pt x="6179" y="8749"/>
                    <a:pt x="4881" y="6491"/>
                  </a:cubicBezTo>
                  <a:close/>
                  <a:moveTo>
                    <a:pt x="4673" y="18718"/>
                  </a:moveTo>
                  <a:cubicBezTo>
                    <a:pt x="5530" y="19471"/>
                    <a:pt x="6724" y="19782"/>
                    <a:pt x="7789" y="20431"/>
                  </a:cubicBezTo>
                  <a:lnTo>
                    <a:pt x="8568" y="21210"/>
                  </a:lnTo>
                  <a:cubicBezTo>
                    <a:pt x="7919" y="20873"/>
                    <a:pt x="7373" y="20431"/>
                    <a:pt x="6724" y="20120"/>
                  </a:cubicBezTo>
                  <a:cubicBezTo>
                    <a:pt x="5971" y="19782"/>
                    <a:pt x="5089" y="19471"/>
                    <a:pt x="4673" y="18718"/>
                  </a:cubicBezTo>
                  <a:close/>
                  <a:moveTo>
                    <a:pt x="4985" y="19263"/>
                  </a:moveTo>
                  <a:cubicBezTo>
                    <a:pt x="5193" y="19471"/>
                    <a:pt x="5530" y="19679"/>
                    <a:pt x="5738" y="19782"/>
                  </a:cubicBezTo>
                  <a:cubicBezTo>
                    <a:pt x="6724" y="20328"/>
                    <a:pt x="7685" y="20977"/>
                    <a:pt x="8775" y="21418"/>
                  </a:cubicBezTo>
                  <a:cubicBezTo>
                    <a:pt x="7477" y="21080"/>
                    <a:pt x="6075" y="20561"/>
                    <a:pt x="5193" y="19575"/>
                  </a:cubicBezTo>
                  <a:cubicBezTo>
                    <a:pt x="5193" y="19575"/>
                    <a:pt x="5089" y="19471"/>
                    <a:pt x="5089" y="19367"/>
                  </a:cubicBezTo>
                  <a:cubicBezTo>
                    <a:pt x="5089" y="19367"/>
                    <a:pt x="4985" y="19367"/>
                    <a:pt x="4985" y="19263"/>
                  </a:cubicBezTo>
                  <a:close/>
                  <a:moveTo>
                    <a:pt x="8568" y="12981"/>
                  </a:moveTo>
                  <a:cubicBezTo>
                    <a:pt x="8775" y="14486"/>
                    <a:pt x="8775" y="15888"/>
                    <a:pt x="8775" y="17524"/>
                  </a:cubicBezTo>
                  <a:cubicBezTo>
                    <a:pt x="8775" y="18484"/>
                    <a:pt x="8775" y="19471"/>
                    <a:pt x="8983" y="20431"/>
                  </a:cubicBezTo>
                  <a:cubicBezTo>
                    <a:pt x="9087" y="20977"/>
                    <a:pt x="9320" y="21314"/>
                    <a:pt x="9528" y="21522"/>
                  </a:cubicBezTo>
                  <a:cubicBezTo>
                    <a:pt x="9320" y="21418"/>
                    <a:pt x="9217" y="21210"/>
                    <a:pt x="9087" y="21080"/>
                  </a:cubicBezTo>
                  <a:cubicBezTo>
                    <a:pt x="8022" y="19679"/>
                    <a:pt x="8438" y="17524"/>
                    <a:pt x="8568" y="15784"/>
                  </a:cubicBezTo>
                  <a:cubicBezTo>
                    <a:pt x="8671" y="14928"/>
                    <a:pt x="8568" y="13941"/>
                    <a:pt x="8568" y="12981"/>
                  </a:cubicBezTo>
                  <a:close/>
                  <a:moveTo>
                    <a:pt x="8775" y="9632"/>
                  </a:moveTo>
                  <a:lnTo>
                    <a:pt x="8775" y="9632"/>
                  </a:lnTo>
                  <a:cubicBezTo>
                    <a:pt x="9736" y="9839"/>
                    <a:pt x="10177" y="10930"/>
                    <a:pt x="10515" y="11787"/>
                  </a:cubicBezTo>
                  <a:cubicBezTo>
                    <a:pt x="10515" y="11890"/>
                    <a:pt x="10618" y="11994"/>
                    <a:pt x="10618" y="12124"/>
                  </a:cubicBezTo>
                  <a:cubicBezTo>
                    <a:pt x="10618" y="14486"/>
                    <a:pt x="10281" y="16875"/>
                    <a:pt x="10177" y="19263"/>
                  </a:cubicBezTo>
                  <a:cubicBezTo>
                    <a:pt x="10073" y="20120"/>
                    <a:pt x="10073" y="21080"/>
                    <a:pt x="10281" y="21963"/>
                  </a:cubicBezTo>
                  <a:cubicBezTo>
                    <a:pt x="9424" y="19679"/>
                    <a:pt x="9969" y="17186"/>
                    <a:pt x="9736" y="14824"/>
                  </a:cubicBezTo>
                  <a:cubicBezTo>
                    <a:pt x="9632" y="13526"/>
                    <a:pt x="9424" y="12228"/>
                    <a:pt x="9087" y="10930"/>
                  </a:cubicBezTo>
                  <a:cubicBezTo>
                    <a:pt x="9087" y="10592"/>
                    <a:pt x="8983" y="9943"/>
                    <a:pt x="8775" y="9632"/>
                  </a:cubicBezTo>
                  <a:close/>
                  <a:moveTo>
                    <a:pt x="7685" y="9528"/>
                  </a:moveTo>
                  <a:cubicBezTo>
                    <a:pt x="7696" y="9582"/>
                    <a:pt x="7707" y="9635"/>
                    <a:pt x="7718" y="9688"/>
                  </a:cubicBezTo>
                  <a:lnTo>
                    <a:pt x="7718" y="9688"/>
                  </a:lnTo>
                  <a:cubicBezTo>
                    <a:pt x="8959" y="11787"/>
                    <a:pt x="8984" y="14106"/>
                    <a:pt x="9204" y="16525"/>
                  </a:cubicBezTo>
                  <a:lnTo>
                    <a:pt x="9204" y="16525"/>
                  </a:lnTo>
                  <a:cubicBezTo>
                    <a:pt x="9116" y="14112"/>
                    <a:pt x="9106" y="11654"/>
                    <a:pt x="7789" y="9632"/>
                  </a:cubicBezTo>
                  <a:lnTo>
                    <a:pt x="8438" y="9632"/>
                  </a:lnTo>
                  <a:cubicBezTo>
                    <a:pt x="9087" y="10047"/>
                    <a:pt x="9217" y="11994"/>
                    <a:pt x="9320" y="12643"/>
                  </a:cubicBezTo>
                  <a:cubicBezTo>
                    <a:pt x="9528" y="13941"/>
                    <a:pt x="9632" y="15369"/>
                    <a:pt x="9632" y="16771"/>
                  </a:cubicBezTo>
                  <a:cubicBezTo>
                    <a:pt x="9632" y="18173"/>
                    <a:pt x="9528" y="19679"/>
                    <a:pt x="9866" y="21080"/>
                  </a:cubicBezTo>
                  <a:cubicBezTo>
                    <a:pt x="9456" y="19957"/>
                    <a:pt x="9315" y="18735"/>
                    <a:pt x="9246" y="17484"/>
                  </a:cubicBezTo>
                  <a:lnTo>
                    <a:pt x="9246" y="17484"/>
                  </a:lnTo>
                  <a:cubicBezTo>
                    <a:pt x="9280" y="19027"/>
                    <a:pt x="9262" y="20796"/>
                    <a:pt x="10065" y="22072"/>
                  </a:cubicBezTo>
                  <a:lnTo>
                    <a:pt x="10065" y="22072"/>
                  </a:lnTo>
                  <a:cubicBezTo>
                    <a:pt x="9969" y="21963"/>
                    <a:pt x="9856" y="21849"/>
                    <a:pt x="9736" y="21729"/>
                  </a:cubicBezTo>
                  <a:cubicBezTo>
                    <a:pt x="9320" y="21210"/>
                    <a:pt x="9087" y="20431"/>
                    <a:pt x="8983" y="19782"/>
                  </a:cubicBezTo>
                  <a:cubicBezTo>
                    <a:pt x="8775" y="18718"/>
                    <a:pt x="8879" y="17420"/>
                    <a:pt x="8983" y="16226"/>
                  </a:cubicBezTo>
                  <a:cubicBezTo>
                    <a:pt x="8983" y="13979"/>
                    <a:pt x="8581" y="11758"/>
                    <a:pt x="7728" y="9734"/>
                  </a:cubicBezTo>
                  <a:lnTo>
                    <a:pt x="7728" y="9734"/>
                  </a:lnTo>
                  <a:cubicBezTo>
                    <a:pt x="7785" y="9986"/>
                    <a:pt x="7850" y="10221"/>
                    <a:pt x="7929" y="10449"/>
                  </a:cubicBezTo>
                  <a:lnTo>
                    <a:pt x="7929" y="10449"/>
                  </a:lnTo>
                  <a:cubicBezTo>
                    <a:pt x="7786" y="10112"/>
                    <a:pt x="7653" y="9814"/>
                    <a:pt x="7581" y="9528"/>
                  </a:cubicBezTo>
                  <a:close/>
                  <a:moveTo>
                    <a:pt x="5902" y="20371"/>
                  </a:moveTo>
                  <a:lnTo>
                    <a:pt x="5902" y="20371"/>
                  </a:lnTo>
                  <a:cubicBezTo>
                    <a:pt x="6783" y="20996"/>
                    <a:pt x="8042" y="21420"/>
                    <a:pt x="8879" y="21522"/>
                  </a:cubicBezTo>
                  <a:lnTo>
                    <a:pt x="9528" y="22171"/>
                  </a:lnTo>
                  <a:cubicBezTo>
                    <a:pt x="9217" y="21963"/>
                    <a:pt x="8983" y="21859"/>
                    <a:pt x="8568" y="21626"/>
                  </a:cubicBezTo>
                  <a:cubicBezTo>
                    <a:pt x="7919" y="21418"/>
                    <a:pt x="7270" y="21418"/>
                    <a:pt x="6724" y="21210"/>
                  </a:cubicBezTo>
                  <a:cubicBezTo>
                    <a:pt x="6407" y="20893"/>
                    <a:pt x="6205" y="20599"/>
                    <a:pt x="5902" y="20371"/>
                  </a:cubicBezTo>
                  <a:close/>
                  <a:moveTo>
                    <a:pt x="7581" y="21522"/>
                  </a:moveTo>
                  <a:lnTo>
                    <a:pt x="7581" y="21522"/>
                  </a:lnTo>
                  <a:cubicBezTo>
                    <a:pt x="8568" y="21729"/>
                    <a:pt x="9217" y="22067"/>
                    <a:pt x="9969" y="22612"/>
                  </a:cubicBezTo>
                  <a:cubicBezTo>
                    <a:pt x="9217" y="22171"/>
                    <a:pt x="8438" y="21859"/>
                    <a:pt x="7581" y="21522"/>
                  </a:cubicBezTo>
                  <a:close/>
                  <a:moveTo>
                    <a:pt x="11624" y="13519"/>
                  </a:moveTo>
                  <a:lnTo>
                    <a:pt x="11624" y="13519"/>
                  </a:lnTo>
                  <a:cubicBezTo>
                    <a:pt x="11666" y="13609"/>
                    <a:pt x="11735" y="13671"/>
                    <a:pt x="11813" y="13734"/>
                  </a:cubicBezTo>
                  <a:cubicBezTo>
                    <a:pt x="12020" y="16667"/>
                    <a:pt x="11371" y="19679"/>
                    <a:pt x="11475" y="22612"/>
                  </a:cubicBezTo>
                  <a:cubicBezTo>
                    <a:pt x="11267" y="21080"/>
                    <a:pt x="11164" y="19575"/>
                    <a:pt x="11371" y="17965"/>
                  </a:cubicBezTo>
                  <a:cubicBezTo>
                    <a:pt x="11569" y="16509"/>
                    <a:pt x="11884" y="14982"/>
                    <a:pt x="11624" y="13519"/>
                  </a:cubicBezTo>
                  <a:close/>
                  <a:moveTo>
                    <a:pt x="28938" y="22542"/>
                  </a:moveTo>
                  <a:cubicBezTo>
                    <a:pt x="28958" y="22566"/>
                    <a:pt x="28978" y="22589"/>
                    <a:pt x="28999" y="22612"/>
                  </a:cubicBezTo>
                  <a:cubicBezTo>
                    <a:pt x="29004" y="22617"/>
                    <a:pt x="29009" y="22622"/>
                    <a:pt x="29014" y="22627"/>
                  </a:cubicBezTo>
                  <a:lnTo>
                    <a:pt x="29014" y="22627"/>
                  </a:lnTo>
                  <a:cubicBezTo>
                    <a:pt x="28988" y="22599"/>
                    <a:pt x="28963" y="22571"/>
                    <a:pt x="28938" y="22542"/>
                  </a:cubicBezTo>
                  <a:close/>
                  <a:moveTo>
                    <a:pt x="10826" y="12539"/>
                  </a:moveTo>
                  <a:cubicBezTo>
                    <a:pt x="10930" y="12539"/>
                    <a:pt x="10930" y="12643"/>
                    <a:pt x="11034" y="12643"/>
                  </a:cubicBezTo>
                  <a:cubicBezTo>
                    <a:pt x="11164" y="13734"/>
                    <a:pt x="11267" y="14720"/>
                    <a:pt x="11267" y="15681"/>
                  </a:cubicBezTo>
                  <a:cubicBezTo>
                    <a:pt x="11164" y="16979"/>
                    <a:pt x="10930" y="18173"/>
                    <a:pt x="10826" y="19367"/>
                  </a:cubicBezTo>
                  <a:cubicBezTo>
                    <a:pt x="10722" y="20431"/>
                    <a:pt x="10722" y="21626"/>
                    <a:pt x="11034" y="22716"/>
                  </a:cubicBezTo>
                  <a:cubicBezTo>
                    <a:pt x="10826" y="22378"/>
                    <a:pt x="10722" y="21963"/>
                    <a:pt x="10618" y="21626"/>
                  </a:cubicBezTo>
                  <a:cubicBezTo>
                    <a:pt x="10515" y="20561"/>
                    <a:pt x="10515" y="19367"/>
                    <a:pt x="10618" y="18277"/>
                  </a:cubicBezTo>
                  <a:cubicBezTo>
                    <a:pt x="10722" y="16330"/>
                    <a:pt x="10930" y="14383"/>
                    <a:pt x="10826" y="12539"/>
                  </a:cubicBezTo>
                  <a:close/>
                  <a:moveTo>
                    <a:pt x="10722" y="12332"/>
                  </a:moveTo>
                  <a:lnTo>
                    <a:pt x="10722" y="12436"/>
                  </a:lnTo>
                  <a:cubicBezTo>
                    <a:pt x="10722" y="14590"/>
                    <a:pt x="10515" y="16875"/>
                    <a:pt x="10385" y="19030"/>
                  </a:cubicBezTo>
                  <a:cubicBezTo>
                    <a:pt x="10385" y="20665"/>
                    <a:pt x="10515" y="22067"/>
                    <a:pt x="11164" y="23365"/>
                  </a:cubicBezTo>
                  <a:cubicBezTo>
                    <a:pt x="11034" y="23261"/>
                    <a:pt x="10826" y="23027"/>
                    <a:pt x="10722" y="22820"/>
                  </a:cubicBezTo>
                  <a:cubicBezTo>
                    <a:pt x="10177" y="21522"/>
                    <a:pt x="10281" y="19912"/>
                    <a:pt x="10385" y="18484"/>
                  </a:cubicBezTo>
                  <a:cubicBezTo>
                    <a:pt x="10515" y="16433"/>
                    <a:pt x="10722" y="14383"/>
                    <a:pt x="10722" y="12332"/>
                  </a:cubicBezTo>
                  <a:close/>
                  <a:moveTo>
                    <a:pt x="6932" y="21418"/>
                  </a:moveTo>
                  <a:cubicBezTo>
                    <a:pt x="8126" y="21963"/>
                    <a:pt x="9424" y="22275"/>
                    <a:pt x="10385" y="23157"/>
                  </a:cubicBezTo>
                  <a:cubicBezTo>
                    <a:pt x="10515" y="23261"/>
                    <a:pt x="10618" y="23365"/>
                    <a:pt x="10722" y="23469"/>
                  </a:cubicBezTo>
                  <a:cubicBezTo>
                    <a:pt x="9632" y="22508"/>
                    <a:pt x="7919" y="22508"/>
                    <a:pt x="6932" y="21418"/>
                  </a:cubicBezTo>
                  <a:close/>
                  <a:moveTo>
                    <a:pt x="11164" y="12773"/>
                  </a:moveTo>
                  <a:cubicBezTo>
                    <a:pt x="11267" y="12981"/>
                    <a:pt x="11371" y="13085"/>
                    <a:pt x="11475" y="13188"/>
                  </a:cubicBezTo>
                  <a:cubicBezTo>
                    <a:pt x="11916" y="15135"/>
                    <a:pt x="11371" y="17082"/>
                    <a:pt x="11164" y="19030"/>
                  </a:cubicBezTo>
                  <a:cubicBezTo>
                    <a:pt x="11034" y="20769"/>
                    <a:pt x="11164" y="22612"/>
                    <a:pt x="11683" y="24325"/>
                  </a:cubicBezTo>
                  <a:cubicBezTo>
                    <a:pt x="11579" y="24118"/>
                    <a:pt x="11579" y="24014"/>
                    <a:pt x="11475" y="23910"/>
                  </a:cubicBezTo>
                  <a:cubicBezTo>
                    <a:pt x="11475" y="23806"/>
                    <a:pt x="11371" y="23676"/>
                    <a:pt x="11371" y="23573"/>
                  </a:cubicBezTo>
                  <a:cubicBezTo>
                    <a:pt x="10826" y="21859"/>
                    <a:pt x="10826" y="20016"/>
                    <a:pt x="11164" y="18069"/>
                  </a:cubicBezTo>
                  <a:cubicBezTo>
                    <a:pt x="11371" y="16226"/>
                    <a:pt x="11267" y="14590"/>
                    <a:pt x="11164" y="12773"/>
                  </a:cubicBezTo>
                  <a:close/>
                  <a:moveTo>
                    <a:pt x="24352" y="16122"/>
                  </a:moveTo>
                  <a:lnTo>
                    <a:pt x="24352" y="16122"/>
                  </a:lnTo>
                  <a:cubicBezTo>
                    <a:pt x="24352" y="16226"/>
                    <a:pt x="24456" y="16330"/>
                    <a:pt x="24456" y="16537"/>
                  </a:cubicBezTo>
                  <a:cubicBezTo>
                    <a:pt x="24456" y="16537"/>
                    <a:pt x="24456" y="16537"/>
                    <a:pt x="24456" y="16537"/>
                  </a:cubicBezTo>
                  <a:lnTo>
                    <a:pt x="24456" y="16537"/>
                  </a:lnTo>
                  <a:cubicBezTo>
                    <a:pt x="24559" y="16667"/>
                    <a:pt x="24559" y="16771"/>
                    <a:pt x="24559" y="16771"/>
                  </a:cubicBezTo>
                  <a:cubicBezTo>
                    <a:pt x="24663" y="17524"/>
                    <a:pt x="24897" y="18277"/>
                    <a:pt x="25001" y="19030"/>
                  </a:cubicBezTo>
                  <a:lnTo>
                    <a:pt x="25105" y="19030"/>
                  </a:lnTo>
                  <a:cubicBezTo>
                    <a:pt x="25001" y="18381"/>
                    <a:pt x="24793" y="17731"/>
                    <a:pt x="24663" y="16979"/>
                  </a:cubicBezTo>
                  <a:lnTo>
                    <a:pt x="24663" y="16979"/>
                  </a:lnTo>
                  <a:cubicBezTo>
                    <a:pt x="24793" y="17186"/>
                    <a:pt x="24793" y="17316"/>
                    <a:pt x="24897" y="17420"/>
                  </a:cubicBezTo>
                  <a:cubicBezTo>
                    <a:pt x="25105" y="18381"/>
                    <a:pt x="25312" y="19471"/>
                    <a:pt x="25857" y="20224"/>
                  </a:cubicBezTo>
                  <a:cubicBezTo>
                    <a:pt x="25546" y="19367"/>
                    <a:pt x="25208" y="18484"/>
                    <a:pt x="25001" y="17628"/>
                  </a:cubicBezTo>
                  <a:lnTo>
                    <a:pt x="25001" y="17628"/>
                  </a:lnTo>
                  <a:cubicBezTo>
                    <a:pt x="25105" y="17731"/>
                    <a:pt x="25105" y="17835"/>
                    <a:pt x="25208" y="17965"/>
                  </a:cubicBezTo>
                  <a:cubicBezTo>
                    <a:pt x="25312" y="18069"/>
                    <a:pt x="25312" y="18173"/>
                    <a:pt x="25312" y="18277"/>
                  </a:cubicBezTo>
                  <a:cubicBezTo>
                    <a:pt x="25546" y="18926"/>
                    <a:pt x="25857" y="19679"/>
                    <a:pt x="26195" y="20328"/>
                  </a:cubicBezTo>
                  <a:cubicBezTo>
                    <a:pt x="25961" y="19679"/>
                    <a:pt x="25754" y="19133"/>
                    <a:pt x="25546" y="18484"/>
                  </a:cubicBezTo>
                  <a:lnTo>
                    <a:pt x="25546" y="18484"/>
                  </a:lnTo>
                  <a:cubicBezTo>
                    <a:pt x="25754" y="19030"/>
                    <a:pt x="26091" y="19679"/>
                    <a:pt x="26403" y="19782"/>
                  </a:cubicBezTo>
                  <a:cubicBezTo>
                    <a:pt x="26403" y="19782"/>
                    <a:pt x="26506" y="19782"/>
                    <a:pt x="26506" y="19679"/>
                  </a:cubicBezTo>
                  <a:cubicBezTo>
                    <a:pt x="26610" y="19471"/>
                    <a:pt x="27052" y="19263"/>
                    <a:pt x="27389" y="19030"/>
                  </a:cubicBezTo>
                  <a:cubicBezTo>
                    <a:pt x="27559" y="20453"/>
                    <a:pt x="28094" y="21582"/>
                    <a:pt x="28938" y="22542"/>
                  </a:cubicBezTo>
                  <a:lnTo>
                    <a:pt x="28938" y="22542"/>
                  </a:lnTo>
                  <a:cubicBezTo>
                    <a:pt x="28028" y="21466"/>
                    <a:pt x="27798" y="20196"/>
                    <a:pt x="27493" y="18926"/>
                  </a:cubicBezTo>
                  <a:cubicBezTo>
                    <a:pt x="27597" y="18822"/>
                    <a:pt x="27701" y="18822"/>
                    <a:pt x="27701" y="18718"/>
                  </a:cubicBezTo>
                  <a:cubicBezTo>
                    <a:pt x="27908" y="18484"/>
                    <a:pt x="28038" y="18381"/>
                    <a:pt x="28142" y="18277"/>
                  </a:cubicBezTo>
                  <a:cubicBezTo>
                    <a:pt x="28895" y="19263"/>
                    <a:pt x="29752" y="20120"/>
                    <a:pt x="30634" y="20873"/>
                  </a:cubicBezTo>
                  <a:cubicBezTo>
                    <a:pt x="29855" y="19912"/>
                    <a:pt x="28999" y="19133"/>
                    <a:pt x="28246" y="18173"/>
                  </a:cubicBezTo>
                  <a:cubicBezTo>
                    <a:pt x="28350" y="18173"/>
                    <a:pt x="28350" y="18069"/>
                    <a:pt x="28453" y="18069"/>
                  </a:cubicBezTo>
                  <a:cubicBezTo>
                    <a:pt x="28791" y="18718"/>
                    <a:pt x="29648" y="19030"/>
                    <a:pt x="30193" y="19471"/>
                  </a:cubicBezTo>
                  <a:cubicBezTo>
                    <a:pt x="29701" y="18979"/>
                    <a:pt x="29041" y="18762"/>
                    <a:pt x="28668" y="18172"/>
                  </a:cubicBezTo>
                  <a:lnTo>
                    <a:pt x="28668" y="18172"/>
                  </a:lnTo>
                  <a:cubicBezTo>
                    <a:pt x="28674" y="18173"/>
                    <a:pt x="28680" y="18173"/>
                    <a:pt x="28687" y="18173"/>
                  </a:cubicBezTo>
                  <a:cubicBezTo>
                    <a:pt x="28791" y="18173"/>
                    <a:pt x="28791" y="18277"/>
                    <a:pt x="28895" y="18381"/>
                  </a:cubicBezTo>
                  <a:cubicBezTo>
                    <a:pt x="29206" y="18718"/>
                    <a:pt x="29544" y="18926"/>
                    <a:pt x="29985" y="19133"/>
                  </a:cubicBezTo>
                  <a:cubicBezTo>
                    <a:pt x="30504" y="19575"/>
                    <a:pt x="31153" y="20016"/>
                    <a:pt x="31932" y="20224"/>
                  </a:cubicBezTo>
                  <a:cubicBezTo>
                    <a:pt x="32451" y="21210"/>
                    <a:pt x="32451" y="21859"/>
                    <a:pt x="32244" y="22924"/>
                  </a:cubicBezTo>
                  <a:cubicBezTo>
                    <a:pt x="32244" y="23469"/>
                    <a:pt x="32244" y="23910"/>
                    <a:pt x="32451" y="24455"/>
                  </a:cubicBezTo>
                  <a:cubicBezTo>
                    <a:pt x="31699" y="23910"/>
                    <a:pt x="31050" y="23365"/>
                    <a:pt x="30504" y="22612"/>
                  </a:cubicBezTo>
                  <a:cubicBezTo>
                    <a:pt x="30504" y="22612"/>
                    <a:pt x="30401" y="22612"/>
                    <a:pt x="30401" y="22716"/>
                  </a:cubicBezTo>
                  <a:cubicBezTo>
                    <a:pt x="30738" y="23027"/>
                    <a:pt x="30946" y="23365"/>
                    <a:pt x="31283" y="23573"/>
                  </a:cubicBezTo>
                  <a:cubicBezTo>
                    <a:pt x="31491" y="23806"/>
                    <a:pt x="31595" y="24014"/>
                    <a:pt x="31802" y="24118"/>
                  </a:cubicBezTo>
                  <a:cubicBezTo>
                    <a:pt x="31932" y="24222"/>
                    <a:pt x="32581" y="24663"/>
                    <a:pt x="32451" y="24871"/>
                  </a:cubicBezTo>
                  <a:cubicBezTo>
                    <a:pt x="31289" y="24225"/>
                    <a:pt x="29998" y="23579"/>
                    <a:pt x="29014" y="22627"/>
                  </a:cubicBezTo>
                  <a:lnTo>
                    <a:pt x="29014" y="22627"/>
                  </a:lnTo>
                  <a:cubicBezTo>
                    <a:pt x="29179" y="22809"/>
                    <a:pt x="29356" y="22986"/>
                    <a:pt x="29544" y="23157"/>
                  </a:cubicBezTo>
                  <a:cubicBezTo>
                    <a:pt x="29855" y="23469"/>
                    <a:pt x="30297" y="23910"/>
                    <a:pt x="30738" y="24222"/>
                  </a:cubicBezTo>
                  <a:lnTo>
                    <a:pt x="30089" y="23573"/>
                  </a:lnTo>
                  <a:lnTo>
                    <a:pt x="30089" y="23573"/>
                  </a:lnTo>
                  <a:cubicBezTo>
                    <a:pt x="30634" y="23910"/>
                    <a:pt x="31153" y="24325"/>
                    <a:pt x="31802" y="24663"/>
                  </a:cubicBezTo>
                  <a:cubicBezTo>
                    <a:pt x="31491" y="24559"/>
                    <a:pt x="31050" y="24325"/>
                    <a:pt x="30738" y="24222"/>
                  </a:cubicBezTo>
                  <a:cubicBezTo>
                    <a:pt x="29752" y="23806"/>
                    <a:pt x="28895" y="23469"/>
                    <a:pt x="28038" y="22924"/>
                  </a:cubicBezTo>
                  <a:cubicBezTo>
                    <a:pt x="26610" y="22067"/>
                    <a:pt x="25442" y="20665"/>
                    <a:pt x="25001" y="19030"/>
                  </a:cubicBezTo>
                  <a:cubicBezTo>
                    <a:pt x="24897" y="18614"/>
                    <a:pt x="24793" y="18173"/>
                    <a:pt x="24663" y="17731"/>
                  </a:cubicBezTo>
                  <a:cubicBezTo>
                    <a:pt x="24663" y="17316"/>
                    <a:pt x="24559" y="16979"/>
                    <a:pt x="24456" y="16537"/>
                  </a:cubicBezTo>
                  <a:lnTo>
                    <a:pt x="24456" y="16537"/>
                  </a:lnTo>
                  <a:cubicBezTo>
                    <a:pt x="24456" y="16771"/>
                    <a:pt x="24456" y="16979"/>
                    <a:pt x="24559" y="17186"/>
                  </a:cubicBezTo>
                  <a:cubicBezTo>
                    <a:pt x="24456" y="17082"/>
                    <a:pt x="24456" y="17082"/>
                    <a:pt x="24456" y="16979"/>
                  </a:cubicBezTo>
                  <a:cubicBezTo>
                    <a:pt x="24456" y="16667"/>
                    <a:pt x="24352" y="16434"/>
                    <a:pt x="24352" y="16122"/>
                  </a:cubicBezTo>
                  <a:close/>
                  <a:moveTo>
                    <a:pt x="1948" y="5089"/>
                  </a:moveTo>
                  <a:lnTo>
                    <a:pt x="1948" y="5089"/>
                  </a:lnTo>
                  <a:cubicBezTo>
                    <a:pt x="1948" y="7997"/>
                    <a:pt x="2830" y="11034"/>
                    <a:pt x="4024" y="13734"/>
                  </a:cubicBezTo>
                  <a:cubicBezTo>
                    <a:pt x="4881" y="15681"/>
                    <a:pt x="5971" y="17524"/>
                    <a:pt x="7270" y="19263"/>
                  </a:cubicBezTo>
                  <a:cubicBezTo>
                    <a:pt x="7581" y="19679"/>
                    <a:pt x="8022" y="20120"/>
                    <a:pt x="8334" y="20561"/>
                  </a:cubicBezTo>
                  <a:cubicBezTo>
                    <a:pt x="8438" y="20665"/>
                    <a:pt x="8568" y="20769"/>
                    <a:pt x="8671" y="20873"/>
                  </a:cubicBezTo>
                  <a:cubicBezTo>
                    <a:pt x="8671" y="20977"/>
                    <a:pt x="8775" y="20977"/>
                    <a:pt x="8775" y="21080"/>
                  </a:cubicBezTo>
                  <a:lnTo>
                    <a:pt x="8879" y="21080"/>
                  </a:lnTo>
                  <a:cubicBezTo>
                    <a:pt x="8983" y="21210"/>
                    <a:pt x="9087" y="21314"/>
                    <a:pt x="9217" y="21418"/>
                  </a:cubicBezTo>
                  <a:cubicBezTo>
                    <a:pt x="9632" y="21963"/>
                    <a:pt x="10177" y="22508"/>
                    <a:pt x="10618" y="23027"/>
                  </a:cubicBezTo>
                  <a:cubicBezTo>
                    <a:pt x="10722" y="23261"/>
                    <a:pt x="10930" y="23469"/>
                    <a:pt x="11034" y="23676"/>
                  </a:cubicBezTo>
                  <a:lnTo>
                    <a:pt x="11164" y="23676"/>
                  </a:lnTo>
                  <a:cubicBezTo>
                    <a:pt x="11267" y="23806"/>
                    <a:pt x="11267" y="23910"/>
                    <a:pt x="11371" y="24014"/>
                  </a:cubicBezTo>
                  <a:cubicBezTo>
                    <a:pt x="11371" y="24118"/>
                    <a:pt x="11475" y="24325"/>
                    <a:pt x="11579" y="24559"/>
                  </a:cubicBezTo>
                  <a:cubicBezTo>
                    <a:pt x="11579" y="24559"/>
                    <a:pt x="11683" y="24559"/>
                    <a:pt x="11683" y="24455"/>
                  </a:cubicBezTo>
                  <a:lnTo>
                    <a:pt x="11683" y="24559"/>
                  </a:lnTo>
                  <a:lnTo>
                    <a:pt x="11813" y="24559"/>
                  </a:lnTo>
                  <a:cubicBezTo>
                    <a:pt x="11813" y="24871"/>
                    <a:pt x="11916" y="25104"/>
                    <a:pt x="12020" y="25416"/>
                  </a:cubicBezTo>
                  <a:cubicBezTo>
                    <a:pt x="11267" y="24118"/>
                    <a:pt x="9969" y="23573"/>
                    <a:pt x="8671" y="22820"/>
                  </a:cubicBezTo>
                  <a:cubicBezTo>
                    <a:pt x="8334" y="22612"/>
                    <a:pt x="8022" y="22378"/>
                    <a:pt x="7685" y="22171"/>
                  </a:cubicBezTo>
                  <a:lnTo>
                    <a:pt x="7685" y="22171"/>
                  </a:lnTo>
                  <a:cubicBezTo>
                    <a:pt x="8671" y="22716"/>
                    <a:pt x="9866" y="22924"/>
                    <a:pt x="10722" y="23573"/>
                  </a:cubicBezTo>
                  <a:lnTo>
                    <a:pt x="10826" y="23573"/>
                  </a:lnTo>
                  <a:cubicBezTo>
                    <a:pt x="11164" y="24014"/>
                    <a:pt x="11371" y="24455"/>
                    <a:pt x="11683" y="24871"/>
                  </a:cubicBezTo>
                  <a:cubicBezTo>
                    <a:pt x="10930" y="23261"/>
                    <a:pt x="9632" y="22067"/>
                    <a:pt x="8334" y="20873"/>
                  </a:cubicBezTo>
                  <a:cubicBezTo>
                    <a:pt x="6724" y="19030"/>
                    <a:pt x="5089" y="16979"/>
                    <a:pt x="4128" y="14720"/>
                  </a:cubicBezTo>
                  <a:cubicBezTo>
                    <a:pt x="3038" y="12539"/>
                    <a:pt x="2389" y="10177"/>
                    <a:pt x="2077" y="7789"/>
                  </a:cubicBezTo>
                  <a:cubicBezTo>
                    <a:pt x="1948" y="6802"/>
                    <a:pt x="1948" y="5946"/>
                    <a:pt x="1948" y="5089"/>
                  </a:cubicBezTo>
                  <a:close/>
                  <a:moveTo>
                    <a:pt x="21107" y="17965"/>
                  </a:moveTo>
                  <a:lnTo>
                    <a:pt x="21107" y="17965"/>
                  </a:lnTo>
                  <a:cubicBezTo>
                    <a:pt x="20769" y="18484"/>
                    <a:pt x="20458" y="19133"/>
                    <a:pt x="20120" y="19679"/>
                  </a:cubicBezTo>
                  <a:cubicBezTo>
                    <a:pt x="19130" y="21500"/>
                    <a:pt x="18397" y="23563"/>
                    <a:pt x="18151" y="25694"/>
                  </a:cubicBezTo>
                  <a:lnTo>
                    <a:pt x="18151" y="25694"/>
                  </a:lnTo>
                  <a:cubicBezTo>
                    <a:pt x="18158" y="25601"/>
                    <a:pt x="18165" y="25509"/>
                    <a:pt x="18173" y="25416"/>
                  </a:cubicBezTo>
                  <a:cubicBezTo>
                    <a:pt x="18303" y="24222"/>
                    <a:pt x="18614" y="23027"/>
                    <a:pt x="19056" y="21859"/>
                  </a:cubicBezTo>
                  <a:cubicBezTo>
                    <a:pt x="19601" y="20431"/>
                    <a:pt x="20250" y="19133"/>
                    <a:pt x="21107" y="17965"/>
                  </a:cubicBezTo>
                  <a:close/>
                  <a:moveTo>
                    <a:pt x="26299" y="25857"/>
                  </a:moveTo>
                  <a:cubicBezTo>
                    <a:pt x="26091" y="26065"/>
                    <a:pt x="25857" y="26273"/>
                    <a:pt x="25546" y="26506"/>
                  </a:cubicBezTo>
                  <a:lnTo>
                    <a:pt x="25546" y="26610"/>
                  </a:lnTo>
                  <a:cubicBezTo>
                    <a:pt x="25713" y="26526"/>
                    <a:pt x="25813" y="26443"/>
                    <a:pt x="25968" y="26346"/>
                  </a:cubicBezTo>
                  <a:lnTo>
                    <a:pt x="25968" y="26346"/>
                  </a:lnTo>
                  <a:cubicBezTo>
                    <a:pt x="25937" y="26392"/>
                    <a:pt x="25911" y="26452"/>
                    <a:pt x="25857" y="26506"/>
                  </a:cubicBezTo>
                  <a:cubicBezTo>
                    <a:pt x="25546" y="26714"/>
                    <a:pt x="25208" y="26818"/>
                    <a:pt x="25001" y="27051"/>
                  </a:cubicBezTo>
                  <a:cubicBezTo>
                    <a:pt x="25105" y="26818"/>
                    <a:pt x="25312" y="26714"/>
                    <a:pt x="25546" y="26506"/>
                  </a:cubicBezTo>
                  <a:cubicBezTo>
                    <a:pt x="25754" y="26273"/>
                    <a:pt x="26091" y="26065"/>
                    <a:pt x="26299" y="25857"/>
                  </a:cubicBezTo>
                  <a:close/>
                  <a:moveTo>
                    <a:pt x="25208" y="27051"/>
                  </a:moveTo>
                  <a:cubicBezTo>
                    <a:pt x="25001" y="27155"/>
                    <a:pt x="24793" y="27259"/>
                    <a:pt x="24559" y="27467"/>
                  </a:cubicBezTo>
                  <a:cubicBezTo>
                    <a:pt x="24663" y="27363"/>
                    <a:pt x="24663" y="27259"/>
                    <a:pt x="24793" y="27259"/>
                  </a:cubicBezTo>
                  <a:cubicBezTo>
                    <a:pt x="24897" y="27155"/>
                    <a:pt x="25001" y="27155"/>
                    <a:pt x="25208" y="27051"/>
                  </a:cubicBezTo>
                  <a:close/>
                  <a:moveTo>
                    <a:pt x="25442" y="26922"/>
                  </a:moveTo>
                  <a:cubicBezTo>
                    <a:pt x="25252" y="27112"/>
                    <a:pt x="25089" y="27275"/>
                    <a:pt x="25001" y="27363"/>
                  </a:cubicBezTo>
                  <a:lnTo>
                    <a:pt x="24897" y="27363"/>
                  </a:lnTo>
                  <a:cubicBezTo>
                    <a:pt x="24663" y="27571"/>
                    <a:pt x="24352" y="27700"/>
                    <a:pt x="24144" y="27908"/>
                  </a:cubicBezTo>
                  <a:lnTo>
                    <a:pt x="24248" y="27804"/>
                  </a:lnTo>
                  <a:cubicBezTo>
                    <a:pt x="24663" y="27467"/>
                    <a:pt x="25104" y="27259"/>
                    <a:pt x="25442" y="26922"/>
                  </a:cubicBezTo>
                  <a:close/>
                  <a:moveTo>
                    <a:pt x="24688" y="27690"/>
                  </a:moveTo>
                  <a:lnTo>
                    <a:pt x="24688" y="27690"/>
                  </a:lnTo>
                  <a:cubicBezTo>
                    <a:pt x="24574" y="27790"/>
                    <a:pt x="24459" y="27904"/>
                    <a:pt x="24352" y="28012"/>
                  </a:cubicBezTo>
                  <a:cubicBezTo>
                    <a:pt x="23910" y="28220"/>
                    <a:pt x="23599" y="28453"/>
                    <a:pt x="23157" y="28661"/>
                  </a:cubicBezTo>
                  <a:cubicBezTo>
                    <a:pt x="23365" y="28557"/>
                    <a:pt x="23495" y="28453"/>
                    <a:pt x="23703" y="28349"/>
                  </a:cubicBezTo>
                  <a:cubicBezTo>
                    <a:pt x="24039" y="28093"/>
                    <a:pt x="24359" y="27911"/>
                    <a:pt x="24688" y="27690"/>
                  </a:cubicBezTo>
                  <a:close/>
                  <a:moveTo>
                    <a:pt x="24089" y="28207"/>
                  </a:moveTo>
                  <a:cubicBezTo>
                    <a:pt x="23918" y="28327"/>
                    <a:pt x="23758" y="28501"/>
                    <a:pt x="23599" y="28661"/>
                  </a:cubicBezTo>
                  <a:lnTo>
                    <a:pt x="23495" y="28661"/>
                  </a:lnTo>
                  <a:cubicBezTo>
                    <a:pt x="23420" y="28721"/>
                    <a:pt x="23353" y="28746"/>
                    <a:pt x="23291" y="28777"/>
                  </a:cubicBezTo>
                  <a:lnTo>
                    <a:pt x="23291" y="28777"/>
                  </a:lnTo>
                  <a:cubicBezTo>
                    <a:pt x="23552" y="28591"/>
                    <a:pt x="23820" y="28373"/>
                    <a:pt x="24089" y="28207"/>
                  </a:cubicBezTo>
                  <a:close/>
                  <a:moveTo>
                    <a:pt x="23156" y="28871"/>
                  </a:moveTo>
                  <a:lnTo>
                    <a:pt x="23156" y="28871"/>
                  </a:lnTo>
                  <a:cubicBezTo>
                    <a:pt x="23142" y="28887"/>
                    <a:pt x="23046" y="28998"/>
                    <a:pt x="22950" y="28998"/>
                  </a:cubicBezTo>
                  <a:cubicBezTo>
                    <a:pt x="23018" y="28960"/>
                    <a:pt x="23087" y="28917"/>
                    <a:pt x="23156" y="28871"/>
                  </a:cubicBezTo>
                  <a:close/>
                  <a:moveTo>
                    <a:pt x="22585" y="29283"/>
                  </a:moveTo>
                  <a:cubicBezTo>
                    <a:pt x="22566" y="29298"/>
                    <a:pt x="22543" y="29310"/>
                    <a:pt x="22508" y="29310"/>
                  </a:cubicBezTo>
                  <a:cubicBezTo>
                    <a:pt x="22534" y="29301"/>
                    <a:pt x="22560" y="29293"/>
                    <a:pt x="22585" y="29283"/>
                  </a:cubicBezTo>
                  <a:close/>
                  <a:moveTo>
                    <a:pt x="27670" y="26096"/>
                  </a:moveTo>
                  <a:cubicBezTo>
                    <a:pt x="28549" y="26096"/>
                    <a:pt x="29331" y="26714"/>
                    <a:pt x="29985" y="27259"/>
                  </a:cubicBezTo>
                  <a:cubicBezTo>
                    <a:pt x="30297" y="27467"/>
                    <a:pt x="30738" y="27700"/>
                    <a:pt x="31153" y="27700"/>
                  </a:cubicBezTo>
                  <a:cubicBezTo>
                    <a:pt x="31153" y="27700"/>
                    <a:pt x="32244" y="27700"/>
                    <a:pt x="32036" y="28012"/>
                  </a:cubicBezTo>
                  <a:cubicBezTo>
                    <a:pt x="32036" y="28116"/>
                    <a:pt x="32036" y="28116"/>
                    <a:pt x="31932" y="28220"/>
                  </a:cubicBezTo>
                  <a:cubicBezTo>
                    <a:pt x="31283" y="28661"/>
                    <a:pt x="30738" y="29102"/>
                    <a:pt x="30089" y="29414"/>
                  </a:cubicBezTo>
                  <a:cubicBezTo>
                    <a:pt x="29757" y="29482"/>
                    <a:pt x="29426" y="29510"/>
                    <a:pt x="29095" y="29510"/>
                  </a:cubicBezTo>
                  <a:cubicBezTo>
                    <a:pt x="27799" y="29510"/>
                    <a:pt x="26512" y="29081"/>
                    <a:pt x="25208" y="28998"/>
                  </a:cubicBezTo>
                  <a:cubicBezTo>
                    <a:pt x="25442" y="28998"/>
                    <a:pt x="25650" y="28998"/>
                    <a:pt x="25961" y="28869"/>
                  </a:cubicBezTo>
                  <a:cubicBezTo>
                    <a:pt x="26150" y="28852"/>
                    <a:pt x="26336" y="28847"/>
                    <a:pt x="26520" y="28847"/>
                  </a:cubicBezTo>
                  <a:cubicBezTo>
                    <a:pt x="26872" y="28847"/>
                    <a:pt x="27215" y="28866"/>
                    <a:pt x="27554" y="28866"/>
                  </a:cubicBezTo>
                  <a:cubicBezTo>
                    <a:pt x="28159" y="28866"/>
                    <a:pt x="28747" y="28804"/>
                    <a:pt x="29336" y="28453"/>
                  </a:cubicBezTo>
                  <a:lnTo>
                    <a:pt x="29206" y="28453"/>
                  </a:lnTo>
                  <a:cubicBezTo>
                    <a:pt x="29336" y="28453"/>
                    <a:pt x="29544" y="28349"/>
                    <a:pt x="29648" y="28220"/>
                  </a:cubicBezTo>
                  <a:cubicBezTo>
                    <a:pt x="29752" y="28220"/>
                    <a:pt x="29648" y="28116"/>
                    <a:pt x="29544" y="28116"/>
                  </a:cubicBezTo>
                  <a:cubicBezTo>
                    <a:pt x="29440" y="28220"/>
                    <a:pt x="29206" y="28349"/>
                    <a:pt x="28999" y="28453"/>
                  </a:cubicBezTo>
                  <a:cubicBezTo>
                    <a:pt x="28557" y="28349"/>
                    <a:pt x="27701" y="28012"/>
                    <a:pt x="27493" y="28012"/>
                  </a:cubicBezTo>
                  <a:cubicBezTo>
                    <a:pt x="27174" y="27890"/>
                    <a:pt x="26854" y="27840"/>
                    <a:pt x="26535" y="27840"/>
                  </a:cubicBezTo>
                  <a:cubicBezTo>
                    <a:pt x="26309" y="27840"/>
                    <a:pt x="26083" y="27865"/>
                    <a:pt x="25857" y="27908"/>
                  </a:cubicBezTo>
                  <a:cubicBezTo>
                    <a:pt x="25312" y="27908"/>
                    <a:pt x="24897" y="28116"/>
                    <a:pt x="24352" y="28220"/>
                  </a:cubicBezTo>
                  <a:cubicBezTo>
                    <a:pt x="24663" y="28012"/>
                    <a:pt x="25001" y="27700"/>
                    <a:pt x="25312" y="27363"/>
                  </a:cubicBezTo>
                  <a:cubicBezTo>
                    <a:pt x="25312" y="27259"/>
                    <a:pt x="25442" y="27259"/>
                    <a:pt x="25546" y="27155"/>
                  </a:cubicBezTo>
                  <a:cubicBezTo>
                    <a:pt x="25961" y="26714"/>
                    <a:pt x="26506" y="26402"/>
                    <a:pt x="27155" y="26169"/>
                  </a:cubicBezTo>
                  <a:cubicBezTo>
                    <a:pt x="27330" y="26119"/>
                    <a:pt x="27502" y="26096"/>
                    <a:pt x="27670" y="26096"/>
                  </a:cubicBezTo>
                  <a:close/>
                  <a:moveTo>
                    <a:pt x="26666" y="28100"/>
                  </a:moveTo>
                  <a:cubicBezTo>
                    <a:pt x="26793" y="28100"/>
                    <a:pt x="26921" y="28105"/>
                    <a:pt x="27052" y="28116"/>
                  </a:cubicBezTo>
                  <a:cubicBezTo>
                    <a:pt x="27597" y="28220"/>
                    <a:pt x="28246" y="28557"/>
                    <a:pt x="28895" y="28557"/>
                  </a:cubicBezTo>
                  <a:cubicBezTo>
                    <a:pt x="28244" y="28786"/>
                    <a:pt x="27525" y="28828"/>
                    <a:pt x="26792" y="28828"/>
                  </a:cubicBezTo>
                  <a:cubicBezTo>
                    <a:pt x="26377" y="28828"/>
                    <a:pt x="25957" y="28814"/>
                    <a:pt x="25542" y="28814"/>
                  </a:cubicBezTo>
                  <a:cubicBezTo>
                    <a:pt x="24616" y="28814"/>
                    <a:pt x="23715" y="28881"/>
                    <a:pt x="22950" y="29310"/>
                  </a:cubicBezTo>
                  <a:lnTo>
                    <a:pt x="22846" y="29414"/>
                  </a:lnTo>
                  <a:cubicBezTo>
                    <a:pt x="22612" y="29414"/>
                    <a:pt x="22508" y="29518"/>
                    <a:pt x="22405" y="29518"/>
                  </a:cubicBezTo>
                  <a:cubicBezTo>
                    <a:pt x="22508" y="29414"/>
                    <a:pt x="22612" y="29414"/>
                    <a:pt x="22716" y="29310"/>
                  </a:cubicBezTo>
                  <a:lnTo>
                    <a:pt x="22846" y="29310"/>
                  </a:lnTo>
                  <a:cubicBezTo>
                    <a:pt x="23054" y="29206"/>
                    <a:pt x="23261" y="29102"/>
                    <a:pt x="23495" y="28869"/>
                  </a:cubicBezTo>
                  <a:cubicBezTo>
                    <a:pt x="24546" y="28495"/>
                    <a:pt x="25534" y="28100"/>
                    <a:pt x="26666" y="28100"/>
                  </a:cubicBezTo>
                  <a:close/>
                  <a:moveTo>
                    <a:pt x="23703" y="29518"/>
                  </a:moveTo>
                  <a:cubicBezTo>
                    <a:pt x="23668" y="29561"/>
                    <a:pt x="23634" y="29589"/>
                    <a:pt x="23599" y="29608"/>
                  </a:cubicBezTo>
                  <a:lnTo>
                    <a:pt x="23599" y="29608"/>
                  </a:lnTo>
                  <a:lnTo>
                    <a:pt x="23599" y="29518"/>
                  </a:lnTo>
                  <a:close/>
                  <a:moveTo>
                    <a:pt x="23365" y="29518"/>
                  </a:moveTo>
                  <a:cubicBezTo>
                    <a:pt x="23365" y="29518"/>
                    <a:pt x="23448" y="29600"/>
                    <a:pt x="23534" y="29634"/>
                  </a:cubicBezTo>
                  <a:lnTo>
                    <a:pt x="23534" y="29634"/>
                  </a:lnTo>
                  <a:cubicBezTo>
                    <a:pt x="23482" y="29647"/>
                    <a:pt x="23426" y="29647"/>
                    <a:pt x="23365" y="29647"/>
                  </a:cubicBezTo>
                  <a:lnTo>
                    <a:pt x="23365" y="29703"/>
                  </a:lnTo>
                  <a:lnTo>
                    <a:pt x="23365" y="29703"/>
                  </a:lnTo>
                  <a:cubicBezTo>
                    <a:pt x="23183" y="29647"/>
                    <a:pt x="23014" y="29647"/>
                    <a:pt x="22846" y="29647"/>
                  </a:cubicBezTo>
                  <a:lnTo>
                    <a:pt x="23261" y="29647"/>
                  </a:lnTo>
                  <a:cubicBezTo>
                    <a:pt x="23261" y="29518"/>
                    <a:pt x="23365" y="29518"/>
                    <a:pt x="23365" y="29518"/>
                  </a:cubicBezTo>
                  <a:close/>
                  <a:moveTo>
                    <a:pt x="24352" y="29647"/>
                  </a:moveTo>
                  <a:cubicBezTo>
                    <a:pt x="24456" y="29647"/>
                    <a:pt x="24456" y="29647"/>
                    <a:pt x="24559" y="29751"/>
                  </a:cubicBezTo>
                  <a:cubicBezTo>
                    <a:pt x="24404" y="29699"/>
                    <a:pt x="24163" y="29673"/>
                    <a:pt x="23949" y="29673"/>
                  </a:cubicBezTo>
                  <a:cubicBezTo>
                    <a:pt x="23735" y="29673"/>
                    <a:pt x="23547" y="29699"/>
                    <a:pt x="23495" y="29751"/>
                  </a:cubicBezTo>
                  <a:cubicBezTo>
                    <a:pt x="23473" y="29742"/>
                    <a:pt x="23451" y="29733"/>
                    <a:pt x="23430" y="29725"/>
                  </a:cubicBezTo>
                  <a:lnTo>
                    <a:pt x="23430" y="29725"/>
                  </a:lnTo>
                  <a:cubicBezTo>
                    <a:pt x="23638" y="29647"/>
                    <a:pt x="23826" y="29647"/>
                    <a:pt x="24014" y="29647"/>
                  </a:cubicBezTo>
                  <a:close/>
                  <a:moveTo>
                    <a:pt x="24794" y="29870"/>
                  </a:moveTo>
                  <a:cubicBezTo>
                    <a:pt x="24822" y="29884"/>
                    <a:pt x="24848" y="29910"/>
                    <a:pt x="24897" y="29959"/>
                  </a:cubicBezTo>
                  <a:cubicBezTo>
                    <a:pt x="24818" y="29959"/>
                    <a:pt x="24799" y="29899"/>
                    <a:pt x="24794" y="29870"/>
                  </a:cubicBezTo>
                  <a:close/>
                  <a:moveTo>
                    <a:pt x="24910" y="29165"/>
                  </a:moveTo>
                  <a:cubicBezTo>
                    <a:pt x="26283" y="29165"/>
                    <a:pt x="27625" y="29647"/>
                    <a:pt x="29102" y="29647"/>
                  </a:cubicBezTo>
                  <a:lnTo>
                    <a:pt x="29544" y="29647"/>
                  </a:lnTo>
                  <a:cubicBezTo>
                    <a:pt x="29440" y="29647"/>
                    <a:pt x="29336" y="29751"/>
                    <a:pt x="29206" y="29751"/>
                  </a:cubicBezTo>
                  <a:cubicBezTo>
                    <a:pt x="28687" y="29959"/>
                    <a:pt x="28038" y="30063"/>
                    <a:pt x="27389" y="30063"/>
                  </a:cubicBezTo>
                  <a:cubicBezTo>
                    <a:pt x="26299" y="30063"/>
                    <a:pt x="25312" y="29310"/>
                    <a:pt x="24248" y="29206"/>
                  </a:cubicBezTo>
                  <a:cubicBezTo>
                    <a:pt x="24470" y="29177"/>
                    <a:pt x="24690" y="29165"/>
                    <a:pt x="24910" y="29165"/>
                  </a:cubicBezTo>
                  <a:close/>
                  <a:moveTo>
                    <a:pt x="24014" y="29751"/>
                  </a:moveTo>
                  <a:cubicBezTo>
                    <a:pt x="24144" y="29751"/>
                    <a:pt x="24248" y="29855"/>
                    <a:pt x="24352" y="29855"/>
                  </a:cubicBezTo>
                  <a:lnTo>
                    <a:pt x="23910" y="29855"/>
                  </a:lnTo>
                  <a:cubicBezTo>
                    <a:pt x="24144" y="29855"/>
                    <a:pt x="24248" y="29855"/>
                    <a:pt x="24456" y="29959"/>
                  </a:cubicBezTo>
                  <a:cubicBezTo>
                    <a:pt x="24663" y="29959"/>
                    <a:pt x="24897" y="30063"/>
                    <a:pt x="25001" y="30167"/>
                  </a:cubicBezTo>
                  <a:lnTo>
                    <a:pt x="25105" y="30167"/>
                  </a:lnTo>
                  <a:lnTo>
                    <a:pt x="25208" y="30296"/>
                  </a:lnTo>
                  <a:cubicBezTo>
                    <a:pt x="24897" y="30167"/>
                    <a:pt x="24456" y="30063"/>
                    <a:pt x="24144" y="29959"/>
                  </a:cubicBezTo>
                  <a:cubicBezTo>
                    <a:pt x="24014" y="29959"/>
                    <a:pt x="24014" y="29855"/>
                    <a:pt x="23910" y="29855"/>
                  </a:cubicBezTo>
                  <a:cubicBezTo>
                    <a:pt x="23876" y="29821"/>
                    <a:pt x="23853" y="29809"/>
                    <a:pt x="23837" y="29809"/>
                  </a:cubicBezTo>
                  <a:cubicBezTo>
                    <a:pt x="23807" y="29809"/>
                    <a:pt x="23807" y="29855"/>
                    <a:pt x="23807" y="29855"/>
                  </a:cubicBezTo>
                  <a:cubicBezTo>
                    <a:pt x="23807" y="29855"/>
                    <a:pt x="23703" y="29751"/>
                    <a:pt x="23599" y="29751"/>
                  </a:cubicBezTo>
                  <a:close/>
                  <a:moveTo>
                    <a:pt x="24793" y="29518"/>
                  </a:moveTo>
                  <a:lnTo>
                    <a:pt x="24793" y="29518"/>
                  </a:lnTo>
                  <a:cubicBezTo>
                    <a:pt x="25765" y="29798"/>
                    <a:pt x="26683" y="30223"/>
                    <a:pt x="27652" y="30223"/>
                  </a:cubicBezTo>
                  <a:cubicBezTo>
                    <a:pt x="27848" y="30223"/>
                    <a:pt x="28045" y="30206"/>
                    <a:pt x="28246" y="30167"/>
                  </a:cubicBezTo>
                  <a:lnTo>
                    <a:pt x="28246" y="30167"/>
                  </a:lnTo>
                  <a:cubicBezTo>
                    <a:pt x="28038" y="30296"/>
                    <a:pt x="27701" y="30400"/>
                    <a:pt x="27493" y="30504"/>
                  </a:cubicBezTo>
                  <a:cubicBezTo>
                    <a:pt x="27402" y="30513"/>
                    <a:pt x="27313" y="30517"/>
                    <a:pt x="27227" y="30517"/>
                  </a:cubicBezTo>
                  <a:cubicBezTo>
                    <a:pt x="26276" y="30517"/>
                    <a:pt x="25578" y="30017"/>
                    <a:pt x="24793" y="29518"/>
                  </a:cubicBezTo>
                  <a:close/>
                  <a:moveTo>
                    <a:pt x="30634" y="29414"/>
                  </a:moveTo>
                  <a:cubicBezTo>
                    <a:pt x="29582" y="30466"/>
                    <a:pt x="28530" y="31808"/>
                    <a:pt x="27105" y="31808"/>
                  </a:cubicBezTo>
                  <a:cubicBezTo>
                    <a:pt x="27053" y="31808"/>
                    <a:pt x="27001" y="31806"/>
                    <a:pt x="26948" y="31802"/>
                  </a:cubicBezTo>
                  <a:cubicBezTo>
                    <a:pt x="26740" y="31698"/>
                    <a:pt x="26610" y="31465"/>
                    <a:pt x="26506" y="31465"/>
                  </a:cubicBezTo>
                  <a:cubicBezTo>
                    <a:pt x="26195" y="31049"/>
                    <a:pt x="25857" y="30504"/>
                    <a:pt x="25442" y="30063"/>
                  </a:cubicBezTo>
                  <a:lnTo>
                    <a:pt x="25442" y="30063"/>
                  </a:lnTo>
                  <a:cubicBezTo>
                    <a:pt x="25892" y="30355"/>
                    <a:pt x="26362" y="30628"/>
                    <a:pt x="26901" y="30628"/>
                  </a:cubicBezTo>
                  <a:cubicBezTo>
                    <a:pt x="26984" y="30628"/>
                    <a:pt x="27069" y="30622"/>
                    <a:pt x="27155" y="30608"/>
                  </a:cubicBezTo>
                  <a:cubicBezTo>
                    <a:pt x="27804" y="30608"/>
                    <a:pt x="28350" y="30296"/>
                    <a:pt x="28895" y="30063"/>
                  </a:cubicBezTo>
                  <a:cubicBezTo>
                    <a:pt x="29336" y="29959"/>
                    <a:pt x="29855" y="29751"/>
                    <a:pt x="30297" y="29414"/>
                  </a:cubicBezTo>
                  <a:close/>
                  <a:moveTo>
                    <a:pt x="24559" y="30167"/>
                  </a:moveTo>
                  <a:cubicBezTo>
                    <a:pt x="24793" y="30296"/>
                    <a:pt x="25001" y="30400"/>
                    <a:pt x="25312" y="30400"/>
                  </a:cubicBezTo>
                  <a:cubicBezTo>
                    <a:pt x="25650" y="30712"/>
                    <a:pt x="25857" y="31049"/>
                    <a:pt x="26091" y="31361"/>
                  </a:cubicBezTo>
                  <a:cubicBezTo>
                    <a:pt x="26299" y="31594"/>
                    <a:pt x="26403" y="31698"/>
                    <a:pt x="26610" y="31802"/>
                  </a:cubicBezTo>
                  <a:lnTo>
                    <a:pt x="26610" y="31906"/>
                  </a:lnTo>
                  <a:cubicBezTo>
                    <a:pt x="26091" y="31698"/>
                    <a:pt x="25754" y="31361"/>
                    <a:pt x="25312" y="30945"/>
                  </a:cubicBezTo>
                  <a:cubicBezTo>
                    <a:pt x="25208" y="30712"/>
                    <a:pt x="25001" y="30504"/>
                    <a:pt x="24793" y="30400"/>
                  </a:cubicBezTo>
                  <a:cubicBezTo>
                    <a:pt x="24897" y="30400"/>
                    <a:pt x="25105" y="30504"/>
                    <a:pt x="25208" y="30608"/>
                  </a:cubicBezTo>
                  <a:cubicBezTo>
                    <a:pt x="25208" y="30608"/>
                    <a:pt x="25312" y="30504"/>
                    <a:pt x="25208" y="30504"/>
                  </a:cubicBezTo>
                  <a:cubicBezTo>
                    <a:pt x="25105" y="30400"/>
                    <a:pt x="24793" y="30296"/>
                    <a:pt x="24559" y="30296"/>
                  </a:cubicBezTo>
                  <a:lnTo>
                    <a:pt x="24559" y="30167"/>
                  </a:lnTo>
                  <a:close/>
                  <a:moveTo>
                    <a:pt x="25312" y="32347"/>
                  </a:moveTo>
                  <a:cubicBezTo>
                    <a:pt x="24793" y="32451"/>
                    <a:pt x="24248" y="32659"/>
                    <a:pt x="23703" y="32763"/>
                  </a:cubicBezTo>
                  <a:cubicBezTo>
                    <a:pt x="23807" y="32659"/>
                    <a:pt x="24014" y="32555"/>
                    <a:pt x="24248" y="32555"/>
                  </a:cubicBezTo>
                  <a:cubicBezTo>
                    <a:pt x="24456" y="32451"/>
                    <a:pt x="24663" y="32451"/>
                    <a:pt x="24897" y="32347"/>
                  </a:cubicBezTo>
                  <a:close/>
                  <a:moveTo>
                    <a:pt x="24014" y="32555"/>
                  </a:moveTo>
                  <a:cubicBezTo>
                    <a:pt x="23807" y="32659"/>
                    <a:pt x="23599" y="32763"/>
                    <a:pt x="23365" y="32893"/>
                  </a:cubicBezTo>
                  <a:cubicBezTo>
                    <a:pt x="23350" y="32893"/>
                    <a:pt x="23337" y="32895"/>
                    <a:pt x="23326" y="32898"/>
                  </a:cubicBezTo>
                  <a:lnTo>
                    <a:pt x="23326" y="32898"/>
                  </a:lnTo>
                  <a:cubicBezTo>
                    <a:pt x="23449" y="32818"/>
                    <a:pt x="23557" y="32732"/>
                    <a:pt x="23703" y="32659"/>
                  </a:cubicBezTo>
                  <a:cubicBezTo>
                    <a:pt x="23807" y="32555"/>
                    <a:pt x="23910" y="32555"/>
                    <a:pt x="24014" y="32555"/>
                  </a:cubicBezTo>
                  <a:close/>
                  <a:moveTo>
                    <a:pt x="23276" y="32930"/>
                  </a:moveTo>
                  <a:lnTo>
                    <a:pt x="23276" y="32930"/>
                  </a:lnTo>
                  <a:cubicBezTo>
                    <a:pt x="23244" y="32960"/>
                    <a:pt x="23219" y="32996"/>
                    <a:pt x="23157" y="32996"/>
                  </a:cubicBezTo>
                  <a:cubicBezTo>
                    <a:pt x="23200" y="32975"/>
                    <a:pt x="23239" y="32953"/>
                    <a:pt x="23276" y="32930"/>
                  </a:cubicBezTo>
                  <a:close/>
                  <a:moveTo>
                    <a:pt x="23807" y="32555"/>
                  </a:moveTo>
                  <a:cubicBezTo>
                    <a:pt x="23495" y="32659"/>
                    <a:pt x="23157" y="32893"/>
                    <a:pt x="22950" y="33100"/>
                  </a:cubicBezTo>
                  <a:lnTo>
                    <a:pt x="22716" y="33100"/>
                  </a:lnTo>
                  <a:cubicBezTo>
                    <a:pt x="22846" y="32996"/>
                    <a:pt x="23054" y="32893"/>
                    <a:pt x="23157" y="32763"/>
                  </a:cubicBezTo>
                  <a:cubicBezTo>
                    <a:pt x="23365" y="32659"/>
                    <a:pt x="23599" y="32555"/>
                    <a:pt x="23807" y="32555"/>
                  </a:cubicBezTo>
                  <a:close/>
                  <a:moveTo>
                    <a:pt x="22197" y="33100"/>
                  </a:moveTo>
                  <a:cubicBezTo>
                    <a:pt x="22197" y="33100"/>
                    <a:pt x="22067" y="33100"/>
                    <a:pt x="22067" y="33204"/>
                  </a:cubicBezTo>
                  <a:lnTo>
                    <a:pt x="21859" y="33204"/>
                  </a:lnTo>
                  <a:cubicBezTo>
                    <a:pt x="21963" y="33204"/>
                    <a:pt x="22067" y="33100"/>
                    <a:pt x="22197" y="33100"/>
                  </a:cubicBezTo>
                  <a:close/>
                  <a:moveTo>
                    <a:pt x="23054" y="32763"/>
                  </a:moveTo>
                  <a:lnTo>
                    <a:pt x="23054" y="32763"/>
                  </a:lnTo>
                  <a:cubicBezTo>
                    <a:pt x="22846" y="32893"/>
                    <a:pt x="22716" y="32996"/>
                    <a:pt x="22508" y="33100"/>
                  </a:cubicBezTo>
                  <a:cubicBezTo>
                    <a:pt x="22508" y="33100"/>
                    <a:pt x="22405" y="33204"/>
                    <a:pt x="22301" y="33204"/>
                  </a:cubicBezTo>
                  <a:cubicBezTo>
                    <a:pt x="22508" y="33100"/>
                    <a:pt x="22716" y="32893"/>
                    <a:pt x="23054" y="32763"/>
                  </a:cubicBezTo>
                  <a:close/>
                  <a:moveTo>
                    <a:pt x="22508" y="29310"/>
                  </a:moveTo>
                  <a:lnTo>
                    <a:pt x="22508" y="29414"/>
                  </a:lnTo>
                  <a:cubicBezTo>
                    <a:pt x="21963" y="29751"/>
                    <a:pt x="21548" y="30063"/>
                    <a:pt x="21003" y="30400"/>
                  </a:cubicBezTo>
                  <a:cubicBezTo>
                    <a:pt x="21314" y="30296"/>
                    <a:pt x="21652" y="30063"/>
                    <a:pt x="21859" y="29855"/>
                  </a:cubicBezTo>
                  <a:lnTo>
                    <a:pt x="21859" y="29959"/>
                  </a:lnTo>
                  <a:cubicBezTo>
                    <a:pt x="20458" y="30816"/>
                    <a:pt x="19160" y="32010"/>
                    <a:pt x="18303" y="33412"/>
                  </a:cubicBezTo>
                  <a:lnTo>
                    <a:pt x="18303" y="33308"/>
                  </a:lnTo>
                  <a:cubicBezTo>
                    <a:pt x="19263" y="31698"/>
                    <a:pt x="20769" y="30400"/>
                    <a:pt x="22301" y="29414"/>
                  </a:cubicBezTo>
                  <a:cubicBezTo>
                    <a:pt x="22353" y="29362"/>
                    <a:pt x="22431" y="29336"/>
                    <a:pt x="22508" y="29310"/>
                  </a:cubicBezTo>
                  <a:close/>
                  <a:moveTo>
                    <a:pt x="18069" y="33645"/>
                  </a:moveTo>
                  <a:lnTo>
                    <a:pt x="18069" y="33749"/>
                  </a:lnTo>
                  <a:cubicBezTo>
                    <a:pt x="18069" y="33853"/>
                    <a:pt x="17965" y="33853"/>
                    <a:pt x="17965" y="33957"/>
                  </a:cubicBezTo>
                  <a:lnTo>
                    <a:pt x="17965" y="33853"/>
                  </a:lnTo>
                  <a:cubicBezTo>
                    <a:pt x="17965" y="33749"/>
                    <a:pt x="18069" y="33645"/>
                    <a:pt x="18069" y="33645"/>
                  </a:cubicBezTo>
                  <a:close/>
                  <a:moveTo>
                    <a:pt x="23223" y="33394"/>
                  </a:moveTo>
                  <a:cubicBezTo>
                    <a:pt x="23446" y="33412"/>
                    <a:pt x="23682" y="33412"/>
                    <a:pt x="23910" y="33412"/>
                  </a:cubicBezTo>
                  <a:cubicBezTo>
                    <a:pt x="24508" y="33500"/>
                    <a:pt x="25095" y="33766"/>
                    <a:pt x="25645" y="34067"/>
                  </a:cubicBezTo>
                  <a:lnTo>
                    <a:pt x="25645" y="34067"/>
                  </a:lnTo>
                  <a:cubicBezTo>
                    <a:pt x="24894" y="33738"/>
                    <a:pt x="24056" y="33544"/>
                    <a:pt x="23223" y="33394"/>
                  </a:cubicBezTo>
                  <a:close/>
                  <a:moveTo>
                    <a:pt x="23157" y="33853"/>
                  </a:moveTo>
                  <a:cubicBezTo>
                    <a:pt x="23261" y="33957"/>
                    <a:pt x="23261" y="34061"/>
                    <a:pt x="23365" y="34191"/>
                  </a:cubicBezTo>
                  <a:cubicBezTo>
                    <a:pt x="23261" y="34061"/>
                    <a:pt x="23157" y="33957"/>
                    <a:pt x="23054" y="33853"/>
                  </a:cubicBezTo>
                  <a:close/>
                  <a:moveTo>
                    <a:pt x="22197" y="33542"/>
                  </a:moveTo>
                  <a:lnTo>
                    <a:pt x="22405" y="33749"/>
                  </a:lnTo>
                  <a:cubicBezTo>
                    <a:pt x="22612" y="33957"/>
                    <a:pt x="22716" y="34191"/>
                    <a:pt x="22846" y="34294"/>
                  </a:cubicBezTo>
                  <a:cubicBezTo>
                    <a:pt x="22853" y="34308"/>
                    <a:pt x="22860" y="34320"/>
                    <a:pt x="22867" y="34333"/>
                  </a:cubicBezTo>
                  <a:lnTo>
                    <a:pt x="22867" y="34333"/>
                  </a:lnTo>
                  <a:cubicBezTo>
                    <a:pt x="22600" y="34083"/>
                    <a:pt x="22334" y="33848"/>
                    <a:pt x="22067" y="33645"/>
                  </a:cubicBezTo>
                  <a:lnTo>
                    <a:pt x="21963" y="33542"/>
                  </a:lnTo>
                  <a:close/>
                  <a:moveTo>
                    <a:pt x="20809" y="33081"/>
                  </a:moveTo>
                  <a:cubicBezTo>
                    <a:pt x="20945" y="33081"/>
                    <a:pt x="21079" y="33088"/>
                    <a:pt x="21210" y="33100"/>
                  </a:cubicBezTo>
                  <a:cubicBezTo>
                    <a:pt x="21210" y="33204"/>
                    <a:pt x="21314" y="33204"/>
                    <a:pt x="21314" y="33204"/>
                  </a:cubicBezTo>
                  <a:cubicBezTo>
                    <a:pt x="21314" y="33204"/>
                    <a:pt x="21418" y="33204"/>
                    <a:pt x="21418" y="33308"/>
                  </a:cubicBezTo>
                  <a:cubicBezTo>
                    <a:pt x="21243" y="33274"/>
                    <a:pt x="21058" y="33257"/>
                    <a:pt x="20869" y="33257"/>
                  </a:cubicBezTo>
                  <a:cubicBezTo>
                    <a:pt x="19915" y="33257"/>
                    <a:pt x="18862" y="33683"/>
                    <a:pt x="18407" y="34398"/>
                  </a:cubicBezTo>
                  <a:lnTo>
                    <a:pt x="18407" y="34294"/>
                  </a:lnTo>
                  <a:cubicBezTo>
                    <a:pt x="18772" y="33427"/>
                    <a:pt x="19820" y="33081"/>
                    <a:pt x="20809" y="33081"/>
                  </a:cubicBezTo>
                  <a:close/>
                  <a:moveTo>
                    <a:pt x="22716" y="33645"/>
                  </a:moveTo>
                  <a:cubicBezTo>
                    <a:pt x="22846" y="33957"/>
                    <a:pt x="23054" y="34294"/>
                    <a:pt x="23261" y="34502"/>
                  </a:cubicBezTo>
                  <a:cubicBezTo>
                    <a:pt x="23157" y="34398"/>
                    <a:pt x="23054" y="34294"/>
                    <a:pt x="22950" y="34191"/>
                  </a:cubicBezTo>
                  <a:cubicBezTo>
                    <a:pt x="22846" y="34061"/>
                    <a:pt x="22846" y="34061"/>
                    <a:pt x="22716" y="34061"/>
                  </a:cubicBezTo>
                  <a:cubicBezTo>
                    <a:pt x="22716" y="33957"/>
                    <a:pt x="22612" y="33853"/>
                    <a:pt x="22508" y="33749"/>
                  </a:cubicBezTo>
                  <a:cubicBezTo>
                    <a:pt x="22508" y="33645"/>
                    <a:pt x="22405" y="33645"/>
                    <a:pt x="22405" y="33645"/>
                  </a:cubicBezTo>
                  <a:close/>
                  <a:moveTo>
                    <a:pt x="23703" y="34191"/>
                  </a:moveTo>
                  <a:cubicBezTo>
                    <a:pt x="23807" y="34294"/>
                    <a:pt x="23807" y="34398"/>
                    <a:pt x="23910" y="34398"/>
                  </a:cubicBezTo>
                  <a:cubicBezTo>
                    <a:pt x="24008" y="34582"/>
                    <a:pt x="24101" y="34744"/>
                    <a:pt x="24199" y="34894"/>
                  </a:cubicBezTo>
                  <a:lnTo>
                    <a:pt x="24199" y="34894"/>
                  </a:lnTo>
                  <a:cubicBezTo>
                    <a:pt x="23985" y="34680"/>
                    <a:pt x="23799" y="34480"/>
                    <a:pt x="23703" y="34191"/>
                  </a:cubicBezTo>
                  <a:close/>
                  <a:moveTo>
                    <a:pt x="23128" y="34582"/>
                  </a:moveTo>
                  <a:lnTo>
                    <a:pt x="23128" y="34582"/>
                  </a:lnTo>
                  <a:cubicBezTo>
                    <a:pt x="23203" y="34628"/>
                    <a:pt x="23284" y="34669"/>
                    <a:pt x="23365" y="34710"/>
                  </a:cubicBezTo>
                  <a:cubicBezTo>
                    <a:pt x="23495" y="34840"/>
                    <a:pt x="23599" y="34943"/>
                    <a:pt x="23703" y="35151"/>
                  </a:cubicBezTo>
                  <a:cubicBezTo>
                    <a:pt x="23511" y="34959"/>
                    <a:pt x="23319" y="34768"/>
                    <a:pt x="23128" y="34582"/>
                  </a:cubicBezTo>
                  <a:close/>
                  <a:moveTo>
                    <a:pt x="24844" y="35236"/>
                  </a:moveTo>
                  <a:cubicBezTo>
                    <a:pt x="24884" y="35255"/>
                    <a:pt x="24942" y="35255"/>
                    <a:pt x="25001" y="35255"/>
                  </a:cubicBezTo>
                  <a:lnTo>
                    <a:pt x="25001" y="35359"/>
                  </a:lnTo>
                  <a:cubicBezTo>
                    <a:pt x="25105" y="35359"/>
                    <a:pt x="25105" y="35489"/>
                    <a:pt x="25208" y="35592"/>
                  </a:cubicBezTo>
                  <a:cubicBezTo>
                    <a:pt x="25120" y="35504"/>
                    <a:pt x="24955" y="35396"/>
                    <a:pt x="24844" y="35236"/>
                  </a:cubicBezTo>
                  <a:close/>
                  <a:moveTo>
                    <a:pt x="22950" y="33749"/>
                  </a:moveTo>
                  <a:cubicBezTo>
                    <a:pt x="23365" y="34398"/>
                    <a:pt x="23807" y="34943"/>
                    <a:pt x="24248" y="35489"/>
                  </a:cubicBezTo>
                  <a:cubicBezTo>
                    <a:pt x="24304" y="35545"/>
                    <a:pt x="24361" y="35602"/>
                    <a:pt x="24417" y="35641"/>
                  </a:cubicBezTo>
                  <a:lnTo>
                    <a:pt x="24417" y="35641"/>
                  </a:lnTo>
                  <a:cubicBezTo>
                    <a:pt x="24215" y="35535"/>
                    <a:pt x="24016" y="35400"/>
                    <a:pt x="23807" y="35255"/>
                  </a:cubicBezTo>
                  <a:cubicBezTo>
                    <a:pt x="23599" y="34710"/>
                    <a:pt x="23157" y="34191"/>
                    <a:pt x="22846" y="33749"/>
                  </a:cubicBezTo>
                  <a:close/>
                  <a:moveTo>
                    <a:pt x="24266" y="34994"/>
                  </a:moveTo>
                  <a:lnTo>
                    <a:pt x="24266" y="34994"/>
                  </a:lnTo>
                  <a:cubicBezTo>
                    <a:pt x="24383" y="35165"/>
                    <a:pt x="24511" y="35324"/>
                    <a:pt x="24663" y="35489"/>
                  </a:cubicBezTo>
                  <a:cubicBezTo>
                    <a:pt x="24663" y="35489"/>
                    <a:pt x="24793" y="35592"/>
                    <a:pt x="24897" y="35696"/>
                  </a:cubicBezTo>
                  <a:cubicBezTo>
                    <a:pt x="24578" y="35598"/>
                    <a:pt x="24374" y="35291"/>
                    <a:pt x="24266" y="34994"/>
                  </a:cubicBezTo>
                  <a:close/>
                  <a:moveTo>
                    <a:pt x="23261" y="33957"/>
                  </a:moveTo>
                  <a:cubicBezTo>
                    <a:pt x="23365" y="33957"/>
                    <a:pt x="23495" y="34061"/>
                    <a:pt x="23495" y="34061"/>
                  </a:cubicBezTo>
                  <a:cubicBezTo>
                    <a:pt x="23807" y="34502"/>
                    <a:pt x="24014" y="34840"/>
                    <a:pt x="24248" y="35255"/>
                  </a:cubicBezTo>
                  <a:cubicBezTo>
                    <a:pt x="24352" y="35255"/>
                    <a:pt x="24456" y="35489"/>
                    <a:pt x="24559" y="35592"/>
                  </a:cubicBezTo>
                  <a:cubicBezTo>
                    <a:pt x="24627" y="35660"/>
                    <a:pt x="24651" y="35728"/>
                    <a:pt x="24695" y="35767"/>
                  </a:cubicBezTo>
                  <a:lnTo>
                    <a:pt x="24695" y="35767"/>
                  </a:lnTo>
                  <a:cubicBezTo>
                    <a:pt x="24634" y="35744"/>
                    <a:pt x="24574" y="35719"/>
                    <a:pt x="24514" y="35690"/>
                  </a:cubicBezTo>
                  <a:lnTo>
                    <a:pt x="24514" y="35690"/>
                  </a:lnTo>
                  <a:cubicBezTo>
                    <a:pt x="24529" y="35694"/>
                    <a:pt x="24544" y="35696"/>
                    <a:pt x="24559" y="35696"/>
                  </a:cubicBezTo>
                  <a:lnTo>
                    <a:pt x="24559" y="35592"/>
                  </a:lnTo>
                  <a:cubicBezTo>
                    <a:pt x="24352" y="35489"/>
                    <a:pt x="24248" y="35359"/>
                    <a:pt x="24144" y="35151"/>
                  </a:cubicBezTo>
                  <a:cubicBezTo>
                    <a:pt x="24014" y="35047"/>
                    <a:pt x="23910" y="34840"/>
                    <a:pt x="23807" y="34710"/>
                  </a:cubicBezTo>
                  <a:cubicBezTo>
                    <a:pt x="23599" y="34398"/>
                    <a:pt x="23495" y="34191"/>
                    <a:pt x="23261" y="33957"/>
                  </a:cubicBezTo>
                  <a:close/>
                  <a:moveTo>
                    <a:pt x="25105" y="35359"/>
                  </a:moveTo>
                  <a:lnTo>
                    <a:pt x="25105" y="35359"/>
                  </a:lnTo>
                  <a:cubicBezTo>
                    <a:pt x="25442" y="35489"/>
                    <a:pt x="26195" y="35800"/>
                    <a:pt x="25857" y="35800"/>
                  </a:cubicBezTo>
                  <a:cubicBezTo>
                    <a:pt x="25754" y="35696"/>
                    <a:pt x="25650" y="35696"/>
                    <a:pt x="25546" y="35592"/>
                  </a:cubicBezTo>
                  <a:lnTo>
                    <a:pt x="25442" y="35592"/>
                  </a:lnTo>
                  <a:cubicBezTo>
                    <a:pt x="25546" y="35696"/>
                    <a:pt x="25650" y="35800"/>
                    <a:pt x="25754" y="35800"/>
                  </a:cubicBezTo>
                  <a:cubicBezTo>
                    <a:pt x="25650" y="35800"/>
                    <a:pt x="25546" y="35800"/>
                    <a:pt x="25442" y="35696"/>
                  </a:cubicBezTo>
                  <a:cubicBezTo>
                    <a:pt x="25312" y="35592"/>
                    <a:pt x="25208" y="35489"/>
                    <a:pt x="25105" y="35359"/>
                  </a:cubicBezTo>
                  <a:close/>
                  <a:moveTo>
                    <a:pt x="24144" y="34606"/>
                  </a:moveTo>
                  <a:lnTo>
                    <a:pt x="24144" y="34606"/>
                  </a:lnTo>
                  <a:cubicBezTo>
                    <a:pt x="24248" y="34710"/>
                    <a:pt x="24456" y="34840"/>
                    <a:pt x="24559" y="34943"/>
                  </a:cubicBezTo>
                  <a:cubicBezTo>
                    <a:pt x="24793" y="35359"/>
                    <a:pt x="25001" y="35696"/>
                    <a:pt x="25442" y="35904"/>
                  </a:cubicBezTo>
                  <a:lnTo>
                    <a:pt x="25312" y="35904"/>
                  </a:lnTo>
                  <a:cubicBezTo>
                    <a:pt x="25001" y="35800"/>
                    <a:pt x="24793" y="35489"/>
                    <a:pt x="24559" y="35255"/>
                  </a:cubicBezTo>
                  <a:cubicBezTo>
                    <a:pt x="24456" y="35047"/>
                    <a:pt x="24248" y="34840"/>
                    <a:pt x="24144" y="34606"/>
                  </a:cubicBezTo>
                  <a:close/>
                  <a:moveTo>
                    <a:pt x="3015" y="37260"/>
                  </a:moveTo>
                  <a:cubicBezTo>
                    <a:pt x="2992" y="37260"/>
                    <a:pt x="2969" y="37306"/>
                    <a:pt x="3038" y="37306"/>
                  </a:cubicBezTo>
                  <a:cubicBezTo>
                    <a:pt x="3038" y="37271"/>
                    <a:pt x="3026" y="37260"/>
                    <a:pt x="3015" y="37260"/>
                  </a:cubicBezTo>
                  <a:close/>
                  <a:moveTo>
                    <a:pt x="17861" y="34061"/>
                  </a:moveTo>
                  <a:lnTo>
                    <a:pt x="17861" y="34191"/>
                  </a:lnTo>
                  <a:cubicBezTo>
                    <a:pt x="17321" y="35246"/>
                    <a:pt x="17112" y="36327"/>
                    <a:pt x="17210" y="37510"/>
                  </a:cubicBezTo>
                  <a:lnTo>
                    <a:pt x="17210" y="37510"/>
                  </a:lnTo>
                  <a:cubicBezTo>
                    <a:pt x="17194" y="37412"/>
                    <a:pt x="17109" y="37296"/>
                    <a:pt x="17109" y="37202"/>
                  </a:cubicBezTo>
                  <a:cubicBezTo>
                    <a:pt x="17109" y="36008"/>
                    <a:pt x="17316" y="35047"/>
                    <a:pt x="17861" y="34061"/>
                  </a:cubicBezTo>
                  <a:close/>
                  <a:moveTo>
                    <a:pt x="26840" y="34806"/>
                  </a:moveTo>
                  <a:lnTo>
                    <a:pt x="26840" y="34806"/>
                  </a:lnTo>
                  <a:cubicBezTo>
                    <a:pt x="27910" y="35647"/>
                    <a:pt x="28354" y="36779"/>
                    <a:pt x="29206" y="37747"/>
                  </a:cubicBezTo>
                  <a:cubicBezTo>
                    <a:pt x="28076" y="37119"/>
                    <a:pt x="27820" y="35786"/>
                    <a:pt x="26840" y="34806"/>
                  </a:cubicBezTo>
                  <a:close/>
                  <a:moveTo>
                    <a:pt x="23365" y="35047"/>
                  </a:moveTo>
                  <a:cubicBezTo>
                    <a:pt x="23599" y="35255"/>
                    <a:pt x="23703" y="35359"/>
                    <a:pt x="23910" y="35489"/>
                  </a:cubicBezTo>
                  <a:cubicBezTo>
                    <a:pt x="24390" y="35719"/>
                    <a:pt x="24813" y="35892"/>
                    <a:pt x="25264" y="35967"/>
                  </a:cubicBezTo>
                  <a:lnTo>
                    <a:pt x="25264" y="35967"/>
                  </a:lnTo>
                  <a:cubicBezTo>
                    <a:pt x="25237" y="35980"/>
                    <a:pt x="25208" y="36008"/>
                    <a:pt x="25208" y="36008"/>
                  </a:cubicBezTo>
                  <a:cubicBezTo>
                    <a:pt x="25650" y="36553"/>
                    <a:pt x="26195" y="37306"/>
                    <a:pt x="26948" y="37851"/>
                  </a:cubicBezTo>
                  <a:cubicBezTo>
                    <a:pt x="25208" y="37436"/>
                    <a:pt x="24352" y="36241"/>
                    <a:pt x="23365" y="35047"/>
                  </a:cubicBezTo>
                  <a:close/>
                  <a:moveTo>
                    <a:pt x="24663" y="32659"/>
                  </a:moveTo>
                  <a:cubicBezTo>
                    <a:pt x="25857" y="32659"/>
                    <a:pt x="27052" y="33204"/>
                    <a:pt x="28038" y="33957"/>
                  </a:cubicBezTo>
                  <a:cubicBezTo>
                    <a:pt x="29206" y="34943"/>
                    <a:pt x="29206" y="36553"/>
                    <a:pt x="29648" y="37955"/>
                  </a:cubicBezTo>
                  <a:cubicBezTo>
                    <a:pt x="29544" y="37955"/>
                    <a:pt x="29440" y="37851"/>
                    <a:pt x="29336" y="37851"/>
                  </a:cubicBezTo>
                  <a:lnTo>
                    <a:pt x="29336" y="37747"/>
                  </a:lnTo>
                  <a:cubicBezTo>
                    <a:pt x="28791" y="37098"/>
                    <a:pt x="28453" y="36345"/>
                    <a:pt x="27908" y="35696"/>
                  </a:cubicBezTo>
                  <a:cubicBezTo>
                    <a:pt x="27493" y="35151"/>
                    <a:pt x="26844" y="34710"/>
                    <a:pt x="26195" y="34294"/>
                  </a:cubicBezTo>
                  <a:cubicBezTo>
                    <a:pt x="25650" y="33957"/>
                    <a:pt x="24897" y="33542"/>
                    <a:pt x="24248" y="33308"/>
                  </a:cubicBezTo>
                  <a:cubicBezTo>
                    <a:pt x="25208" y="33308"/>
                    <a:pt x="26195" y="33412"/>
                    <a:pt x="27052" y="34294"/>
                  </a:cubicBezTo>
                  <a:lnTo>
                    <a:pt x="27155" y="34294"/>
                  </a:lnTo>
                  <a:cubicBezTo>
                    <a:pt x="26403" y="33308"/>
                    <a:pt x="25001" y="32996"/>
                    <a:pt x="23703" y="32996"/>
                  </a:cubicBezTo>
                  <a:cubicBezTo>
                    <a:pt x="24014" y="32893"/>
                    <a:pt x="24352" y="32763"/>
                    <a:pt x="24663" y="32659"/>
                  </a:cubicBezTo>
                  <a:close/>
                  <a:moveTo>
                    <a:pt x="21548" y="33542"/>
                  </a:moveTo>
                  <a:cubicBezTo>
                    <a:pt x="21652" y="33542"/>
                    <a:pt x="21756" y="33645"/>
                    <a:pt x="21859" y="33645"/>
                  </a:cubicBezTo>
                  <a:cubicBezTo>
                    <a:pt x="22508" y="34502"/>
                    <a:pt x="22405" y="35489"/>
                    <a:pt x="22508" y="36553"/>
                  </a:cubicBezTo>
                  <a:cubicBezTo>
                    <a:pt x="22508" y="36890"/>
                    <a:pt x="22508" y="37202"/>
                    <a:pt x="22612" y="37539"/>
                  </a:cubicBezTo>
                  <a:cubicBezTo>
                    <a:pt x="22716" y="37747"/>
                    <a:pt x="22846" y="37851"/>
                    <a:pt x="22950" y="38085"/>
                  </a:cubicBezTo>
                  <a:cubicBezTo>
                    <a:pt x="22950" y="38085"/>
                    <a:pt x="22508" y="37539"/>
                    <a:pt x="22405" y="37306"/>
                  </a:cubicBezTo>
                  <a:cubicBezTo>
                    <a:pt x="21963" y="36449"/>
                    <a:pt x="22405" y="34294"/>
                    <a:pt x="21548" y="33542"/>
                  </a:cubicBezTo>
                  <a:close/>
                  <a:moveTo>
                    <a:pt x="22405" y="34191"/>
                  </a:moveTo>
                  <a:lnTo>
                    <a:pt x="22405" y="34191"/>
                  </a:lnTo>
                  <a:cubicBezTo>
                    <a:pt x="23807" y="35696"/>
                    <a:pt x="24897" y="37539"/>
                    <a:pt x="27052" y="37955"/>
                  </a:cubicBezTo>
                  <a:cubicBezTo>
                    <a:pt x="26859" y="37996"/>
                    <a:pt x="26664" y="38016"/>
                    <a:pt x="26470" y="38016"/>
                  </a:cubicBezTo>
                  <a:cubicBezTo>
                    <a:pt x="25565" y="38016"/>
                    <a:pt x="24678" y="37577"/>
                    <a:pt x="24144" y="36787"/>
                  </a:cubicBezTo>
                  <a:lnTo>
                    <a:pt x="24014" y="36787"/>
                  </a:lnTo>
                  <a:cubicBezTo>
                    <a:pt x="24433" y="37502"/>
                    <a:pt x="25625" y="38404"/>
                    <a:pt x="26589" y="38404"/>
                  </a:cubicBezTo>
                  <a:cubicBezTo>
                    <a:pt x="26640" y="38404"/>
                    <a:pt x="26690" y="38401"/>
                    <a:pt x="26740" y="38396"/>
                  </a:cubicBezTo>
                  <a:lnTo>
                    <a:pt x="26740" y="38396"/>
                  </a:lnTo>
                  <a:cubicBezTo>
                    <a:pt x="26519" y="38486"/>
                    <a:pt x="26288" y="38526"/>
                    <a:pt x="26057" y="38526"/>
                  </a:cubicBezTo>
                  <a:cubicBezTo>
                    <a:pt x="25149" y="38526"/>
                    <a:pt x="24220" y="37905"/>
                    <a:pt x="23703" y="37202"/>
                  </a:cubicBezTo>
                  <a:cubicBezTo>
                    <a:pt x="22950" y="36449"/>
                    <a:pt x="22846" y="35151"/>
                    <a:pt x="22405" y="34191"/>
                  </a:cubicBezTo>
                  <a:close/>
                  <a:moveTo>
                    <a:pt x="4440" y="39149"/>
                  </a:moveTo>
                  <a:lnTo>
                    <a:pt x="4544" y="39253"/>
                  </a:lnTo>
                  <a:lnTo>
                    <a:pt x="4544" y="39253"/>
                  </a:lnTo>
                  <a:lnTo>
                    <a:pt x="4440" y="39149"/>
                  </a:lnTo>
                  <a:close/>
                  <a:moveTo>
                    <a:pt x="5193" y="39798"/>
                  </a:moveTo>
                  <a:cubicBezTo>
                    <a:pt x="5530" y="40031"/>
                    <a:pt x="5888" y="40235"/>
                    <a:pt x="6263" y="40410"/>
                  </a:cubicBezTo>
                  <a:lnTo>
                    <a:pt x="6263" y="40410"/>
                  </a:lnTo>
                  <a:cubicBezTo>
                    <a:pt x="5885" y="40282"/>
                    <a:pt x="5497" y="40009"/>
                    <a:pt x="5193" y="39798"/>
                  </a:cubicBezTo>
                  <a:close/>
                  <a:moveTo>
                    <a:pt x="5738" y="38292"/>
                  </a:moveTo>
                  <a:cubicBezTo>
                    <a:pt x="7373" y="38500"/>
                    <a:pt x="8879" y="38734"/>
                    <a:pt x="10385" y="39253"/>
                  </a:cubicBezTo>
                  <a:cubicBezTo>
                    <a:pt x="11579" y="39590"/>
                    <a:pt x="12773" y="40239"/>
                    <a:pt x="13967" y="40785"/>
                  </a:cubicBezTo>
                  <a:cubicBezTo>
                    <a:pt x="13760" y="40785"/>
                    <a:pt x="13526" y="40681"/>
                    <a:pt x="13215" y="40681"/>
                  </a:cubicBezTo>
                  <a:cubicBezTo>
                    <a:pt x="12228" y="40447"/>
                    <a:pt x="11164" y="39902"/>
                    <a:pt x="10177" y="39590"/>
                  </a:cubicBezTo>
                  <a:cubicBezTo>
                    <a:pt x="8568" y="39149"/>
                    <a:pt x="6932" y="38837"/>
                    <a:pt x="5322" y="38292"/>
                  </a:cubicBezTo>
                  <a:close/>
                  <a:moveTo>
                    <a:pt x="7919" y="37747"/>
                  </a:moveTo>
                  <a:cubicBezTo>
                    <a:pt x="8438" y="37747"/>
                    <a:pt x="9087" y="38085"/>
                    <a:pt x="9528" y="38292"/>
                  </a:cubicBezTo>
                  <a:cubicBezTo>
                    <a:pt x="10515" y="38734"/>
                    <a:pt x="11475" y="39253"/>
                    <a:pt x="12332" y="39798"/>
                  </a:cubicBezTo>
                  <a:cubicBezTo>
                    <a:pt x="12981" y="40136"/>
                    <a:pt x="13630" y="40447"/>
                    <a:pt x="14279" y="40888"/>
                  </a:cubicBezTo>
                  <a:cubicBezTo>
                    <a:pt x="11683" y="39590"/>
                    <a:pt x="8983" y="38500"/>
                    <a:pt x="6075" y="38292"/>
                  </a:cubicBezTo>
                  <a:cubicBezTo>
                    <a:pt x="6179" y="38188"/>
                    <a:pt x="6283" y="38188"/>
                    <a:pt x="6387" y="38188"/>
                  </a:cubicBezTo>
                  <a:cubicBezTo>
                    <a:pt x="7477" y="38188"/>
                    <a:pt x="8568" y="38188"/>
                    <a:pt x="9528" y="38734"/>
                  </a:cubicBezTo>
                  <a:lnTo>
                    <a:pt x="9528" y="38604"/>
                  </a:lnTo>
                  <a:cubicBezTo>
                    <a:pt x="8879" y="38292"/>
                    <a:pt x="7919" y="37955"/>
                    <a:pt x="7036" y="37955"/>
                  </a:cubicBezTo>
                  <a:cubicBezTo>
                    <a:pt x="7373" y="37851"/>
                    <a:pt x="7581" y="37851"/>
                    <a:pt x="7919" y="37747"/>
                  </a:cubicBezTo>
                  <a:close/>
                  <a:moveTo>
                    <a:pt x="8983" y="37539"/>
                  </a:moveTo>
                  <a:cubicBezTo>
                    <a:pt x="9087" y="37539"/>
                    <a:pt x="9320" y="37539"/>
                    <a:pt x="9528" y="37643"/>
                  </a:cubicBezTo>
                  <a:cubicBezTo>
                    <a:pt x="10722" y="38085"/>
                    <a:pt x="11916" y="39045"/>
                    <a:pt x="12877" y="39694"/>
                  </a:cubicBezTo>
                  <a:cubicBezTo>
                    <a:pt x="13422" y="40136"/>
                    <a:pt x="13967" y="40551"/>
                    <a:pt x="14513" y="40888"/>
                  </a:cubicBezTo>
                  <a:cubicBezTo>
                    <a:pt x="13318" y="40239"/>
                    <a:pt x="12020" y="39383"/>
                    <a:pt x="10826" y="38734"/>
                  </a:cubicBezTo>
                  <a:cubicBezTo>
                    <a:pt x="10281" y="38396"/>
                    <a:pt x="9217" y="37747"/>
                    <a:pt x="8334" y="37643"/>
                  </a:cubicBezTo>
                  <a:cubicBezTo>
                    <a:pt x="8568" y="37539"/>
                    <a:pt x="8775" y="37539"/>
                    <a:pt x="8983" y="37539"/>
                  </a:cubicBezTo>
                  <a:close/>
                  <a:moveTo>
                    <a:pt x="14513" y="40992"/>
                  </a:moveTo>
                  <a:lnTo>
                    <a:pt x="14513" y="40992"/>
                  </a:lnTo>
                  <a:cubicBezTo>
                    <a:pt x="14564" y="41044"/>
                    <a:pt x="14615" y="41069"/>
                    <a:pt x="14666" y="41095"/>
                  </a:cubicBezTo>
                  <a:lnTo>
                    <a:pt x="14666" y="41095"/>
                  </a:lnTo>
                  <a:cubicBezTo>
                    <a:pt x="14612" y="41091"/>
                    <a:pt x="14594" y="41074"/>
                    <a:pt x="14513" y="40992"/>
                  </a:cubicBezTo>
                  <a:close/>
                  <a:moveTo>
                    <a:pt x="4336" y="38188"/>
                  </a:moveTo>
                  <a:cubicBezTo>
                    <a:pt x="6179" y="38837"/>
                    <a:pt x="7919" y="39694"/>
                    <a:pt x="9736" y="40136"/>
                  </a:cubicBezTo>
                  <a:cubicBezTo>
                    <a:pt x="11371" y="40447"/>
                    <a:pt x="12877" y="40785"/>
                    <a:pt x="14409" y="41096"/>
                  </a:cubicBezTo>
                  <a:cubicBezTo>
                    <a:pt x="13215" y="40888"/>
                    <a:pt x="11916" y="40888"/>
                    <a:pt x="10618" y="40681"/>
                  </a:cubicBezTo>
                  <a:cubicBezTo>
                    <a:pt x="8334" y="40239"/>
                    <a:pt x="6283" y="39253"/>
                    <a:pt x="4232" y="38188"/>
                  </a:cubicBezTo>
                  <a:close/>
                  <a:moveTo>
                    <a:pt x="5089" y="38292"/>
                  </a:moveTo>
                  <a:cubicBezTo>
                    <a:pt x="6491" y="38837"/>
                    <a:pt x="8126" y="39253"/>
                    <a:pt x="9632" y="39590"/>
                  </a:cubicBezTo>
                  <a:cubicBezTo>
                    <a:pt x="10385" y="39798"/>
                    <a:pt x="11164" y="40032"/>
                    <a:pt x="11916" y="40343"/>
                  </a:cubicBezTo>
                  <a:cubicBezTo>
                    <a:pt x="12773" y="40681"/>
                    <a:pt x="13760" y="40681"/>
                    <a:pt x="14513" y="41096"/>
                  </a:cubicBezTo>
                  <a:cubicBezTo>
                    <a:pt x="13111" y="40681"/>
                    <a:pt x="11683" y="40343"/>
                    <a:pt x="10281" y="40136"/>
                  </a:cubicBezTo>
                  <a:cubicBezTo>
                    <a:pt x="8334" y="39798"/>
                    <a:pt x="6620" y="38941"/>
                    <a:pt x="4881" y="38292"/>
                  </a:cubicBezTo>
                  <a:close/>
                  <a:moveTo>
                    <a:pt x="10826" y="37955"/>
                  </a:moveTo>
                  <a:cubicBezTo>
                    <a:pt x="10930" y="38085"/>
                    <a:pt x="11034" y="38085"/>
                    <a:pt x="11164" y="38085"/>
                  </a:cubicBezTo>
                  <a:cubicBezTo>
                    <a:pt x="12669" y="38837"/>
                    <a:pt x="13864" y="40239"/>
                    <a:pt x="15369" y="41200"/>
                  </a:cubicBezTo>
                  <a:cubicBezTo>
                    <a:pt x="15058" y="41096"/>
                    <a:pt x="14824" y="40992"/>
                    <a:pt x="14513" y="40785"/>
                  </a:cubicBezTo>
                  <a:cubicBezTo>
                    <a:pt x="13760" y="40239"/>
                    <a:pt x="12981" y="39694"/>
                    <a:pt x="12228" y="39149"/>
                  </a:cubicBezTo>
                  <a:cubicBezTo>
                    <a:pt x="11813" y="38837"/>
                    <a:pt x="11267" y="38396"/>
                    <a:pt x="10722" y="37955"/>
                  </a:cubicBezTo>
                  <a:close/>
                  <a:moveTo>
                    <a:pt x="11683" y="38085"/>
                  </a:moveTo>
                  <a:cubicBezTo>
                    <a:pt x="12877" y="38734"/>
                    <a:pt x="13967" y="39383"/>
                    <a:pt x="14928" y="40447"/>
                  </a:cubicBezTo>
                  <a:cubicBezTo>
                    <a:pt x="15162" y="40785"/>
                    <a:pt x="15369" y="40992"/>
                    <a:pt x="15707" y="41330"/>
                  </a:cubicBezTo>
                  <a:cubicBezTo>
                    <a:pt x="14175" y="40239"/>
                    <a:pt x="12981" y="38837"/>
                    <a:pt x="11475" y="38085"/>
                  </a:cubicBezTo>
                  <a:close/>
                  <a:moveTo>
                    <a:pt x="27701" y="40551"/>
                  </a:moveTo>
                  <a:cubicBezTo>
                    <a:pt x="27052" y="40681"/>
                    <a:pt x="26506" y="40888"/>
                    <a:pt x="25857" y="41200"/>
                  </a:cubicBezTo>
                  <a:cubicBezTo>
                    <a:pt x="25754" y="41200"/>
                    <a:pt x="25650" y="41330"/>
                    <a:pt x="25546" y="41330"/>
                  </a:cubicBezTo>
                  <a:cubicBezTo>
                    <a:pt x="26195" y="40888"/>
                    <a:pt x="26948" y="40551"/>
                    <a:pt x="27701" y="40551"/>
                  </a:cubicBezTo>
                  <a:close/>
                  <a:moveTo>
                    <a:pt x="25961" y="40136"/>
                  </a:moveTo>
                  <a:cubicBezTo>
                    <a:pt x="25754" y="40239"/>
                    <a:pt x="25442" y="40343"/>
                    <a:pt x="25208" y="40447"/>
                  </a:cubicBezTo>
                  <a:cubicBezTo>
                    <a:pt x="24746" y="40761"/>
                    <a:pt x="24284" y="41128"/>
                    <a:pt x="23907" y="41548"/>
                  </a:cubicBezTo>
                  <a:lnTo>
                    <a:pt x="23907" y="41548"/>
                  </a:lnTo>
                  <a:cubicBezTo>
                    <a:pt x="24323" y="40954"/>
                    <a:pt x="24812" y="40444"/>
                    <a:pt x="25546" y="40136"/>
                  </a:cubicBezTo>
                  <a:close/>
                  <a:moveTo>
                    <a:pt x="26506" y="40032"/>
                  </a:moveTo>
                  <a:cubicBezTo>
                    <a:pt x="26610" y="40136"/>
                    <a:pt x="26740" y="40136"/>
                    <a:pt x="26844" y="40136"/>
                  </a:cubicBezTo>
                  <a:cubicBezTo>
                    <a:pt x="25754" y="40239"/>
                    <a:pt x="24793" y="40888"/>
                    <a:pt x="23910" y="41641"/>
                  </a:cubicBezTo>
                  <a:cubicBezTo>
                    <a:pt x="24663" y="40888"/>
                    <a:pt x="25546" y="40239"/>
                    <a:pt x="26506" y="40032"/>
                  </a:cubicBezTo>
                  <a:close/>
                  <a:moveTo>
                    <a:pt x="3583" y="37851"/>
                  </a:moveTo>
                  <a:lnTo>
                    <a:pt x="3583" y="37851"/>
                  </a:lnTo>
                  <a:cubicBezTo>
                    <a:pt x="5322" y="39045"/>
                    <a:pt x="7270" y="39902"/>
                    <a:pt x="9320" y="40447"/>
                  </a:cubicBezTo>
                  <a:cubicBezTo>
                    <a:pt x="11371" y="41096"/>
                    <a:pt x="13967" y="40785"/>
                    <a:pt x="15914" y="41745"/>
                  </a:cubicBezTo>
                  <a:cubicBezTo>
                    <a:pt x="14824" y="41537"/>
                    <a:pt x="13630" y="41434"/>
                    <a:pt x="12565" y="41330"/>
                  </a:cubicBezTo>
                  <a:cubicBezTo>
                    <a:pt x="9528" y="40992"/>
                    <a:pt x="5738" y="40343"/>
                    <a:pt x="3583" y="37851"/>
                  </a:cubicBezTo>
                  <a:close/>
                  <a:moveTo>
                    <a:pt x="11410" y="41779"/>
                  </a:moveTo>
                  <a:lnTo>
                    <a:pt x="11410" y="41779"/>
                  </a:lnTo>
                  <a:cubicBezTo>
                    <a:pt x="11544" y="41802"/>
                    <a:pt x="11678" y="41826"/>
                    <a:pt x="11813" y="41849"/>
                  </a:cubicBezTo>
                  <a:cubicBezTo>
                    <a:pt x="11608" y="41849"/>
                    <a:pt x="11503" y="41849"/>
                    <a:pt x="11410" y="41779"/>
                  </a:cubicBezTo>
                  <a:close/>
                  <a:moveTo>
                    <a:pt x="6828" y="40650"/>
                  </a:moveTo>
                  <a:cubicBezTo>
                    <a:pt x="7505" y="40909"/>
                    <a:pt x="8229" y="41088"/>
                    <a:pt x="8983" y="41200"/>
                  </a:cubicBezTo>
                  <a:cubicBezTo>
                    <a:pt x="10073" y="41537"/>
                    <a:pt x="11267" y="41641"/>
                    <a:pt x="12332" y="41745"/>
                  </a:cubicBezTo>
                  <a:cubicBezTo>
                    <a:pt x="12563" y="41799"/>
                    <a:pt x="12765" y="41825"/>
                    <a:pt x="12950" y="41856"/>
                  </a:cubicBezTo>
                  <a:lnTo>
                    <a:pt x="12950" y="41856"/>
                  </a:lnTo>
                  <a:cubicBezTo>
                    <a:pt x="12847" y="41849"/>
                    <a:pt x="12749" y="41849"/>
                    <a:pt x="12669" y="41849"/>
                  </a:cubicBezTo>
                  <a:cubicBezTo>
                    <a:pt x="11475" y="41641"/>
                    <a:pt x="10281" y="41537"/>
                    <a:pt x="8983" y="41330"/>
                  </a:cubicBezTo>
                  <a:cubicBezTo>
                    <a:pt x="8269" y="41135"/>
                    <a:pt x="7556" y="40959"/>
                    <a:pt x="6828" y="40650"/>
                  </a:cubicBezTo>
                  <a:close/>
                  <a:moveTo>
                    <a:pt x="4544" y="39383"/>
                  </a:moveTo>
                  <a:cubicBezTo>
                    <a:pt x="5738" y="40239"/>
                    <a:pt x="6724" y="40888"/>
                    <a:pt x="8230" y="41200"/>
                  </a:cubicBezTo>
                  <a:cubicBezTo>
                    <a:pt x="9228" y="41395"/>
                    <a:pt x="10225" y="41572"/>
                    <a:pt x="11223" y="41746"/>
                  </a:cubicBezTo>
                  <a:lnTo>
                    <a:pt x="11223" y="41746"/>
                  </a:lnTo>
                  <a:cubicBezTo>
                    <a:pt x="10086" y="41764"/>
                    <a:pt x="9038" y="41979"/>
                    <a:pt x="7919" y="41979"/>
                  </a:cubicBezTo>
                  <a:cubicBezTo>
                    <a:pt x="7373" y="41745"/>
                    <a:pt x="6724" y="41537"/>
                    <a:pt x="6179" y="41096"/>
                  </a:cubicBezTo>
                  <a:cubicBezTo>
                    <a:pt x="5530" y="40681"/>
                    <a:pt x="4985" y="40032"/>
                    <a:pt x="4544" y="39383"/>
                  </a:cubicBezTo>
                  <a:close/>
                  <a:moveTo>
                    <a:pt x="12773" y="38085"/>
                  </a:moveTo>
                  <a:cubicBezTo>
                    <a:pt x="13864" y="38188"/>
                    <a:pt x="14928" y="39149"/>
                    <a:pt x="15707" y="39902"/>
                  </a:cubicBezTo>
                  <a:cubicBezTo>
                    <a:pt x="16439" y="40657"/>
                    <a:pt x="17020" y="41468"/>
                    <a:pt x="17708" y="42239"/>
                  </a:cubicBezTo>
                  <a:lnTo>
                    <a:pt x="17708" y="42239"/>
                  </a:lnTo>
                  <a:cubicBezTo>
                    <a:pt x="15999" y="41167"/>
                    <a:pt x="14743" y="39534"/>
                    <a:pt x="13111" y="38396"/>
                  </a:cubicBezTo>
                  <a:lnTo>
                    <a:pt x="13111" y="38396"/>
                  </a:lnTo>
                  <a:cubicBezTo>
                    <a:pt x="14071" y="39149"/>
                    <a:pt x="14928" y="40032"/>
                    <a:pt x="15811" y="40888"/>
                  </a:cubicBezTo>
                  <a:cubicBezTo>
                    <a:pt x="16324" y="41402"/>
                    <a:pt x="16814" y="41800"/>
                    <a:pt x="17325" y="42213"/>
                  </a:cubicBezTo>
                  <a:lnTo>
                    <a:pt x="17325" y="42213"/>
                  </a:lnTo>
                  <a:cubicBezTo>
                    <a:pt x="17218" y="42141"/>
                    <a:pt x="17082" y="42083"/>
                    <a:pt x="17005" y="42083"/>
                  </a:cubicBezTo>
                  <a:lnTo>
                    <a:pt x="16875" y="42083"/>
                  </a:lnTo>
                  <a:cubicBezTo>
                    <a:pt x="16667" y="41979"/>
                    <a:pt x="16563" y="41849"/>
                    <a:pt x="16356" y="41745"/>
                  </a:cubicBezTo>
                  <a:cubicBezTo>
                    <a:pt x="15577" y="41200"/>
                    <a:pt x="15058" y="40447"/>
                    <a:pt x="14409" y="39798"/>
                  </a:cubicBezTo>
                  <a:cubicBezTo>
                    <a:pt x="13630" y="39045"/>
                    <a:pt x="12773" y="38500"/>
                    <a:pt x="11813" y="38085"/>
                  </a:cubicBezTo>
                  <a:close/>
                  <a:moveTo>
                    <a:pt x="27052" y="40136"/>
                  </a:moveTo>
                  <a:cubicBezTo>
                    <a:pt x="27155" y="40239"/>
                    <a:pt x="27259" y="40239"/>
                    <a:pt x="27493" y="40343"/>
                  </a:cubicBezTo>
                  <a:lnTo>
                    <a:pt x="27597" y="40447"/>
                  </a:lnTo>
                  <a:cubicBezTo>
                    <a:pt x="26844" y="40447"/>
                    <a:pt x="25961" y="40992"/>
                    <a:pt x="25208" y="41434"/>
                  </a:cubicBezTo>
                  <a:cubicBezTo>
                    <a:pt x="24559" y="41641"/>
                    <a:pt x="24014" y="41979"/>
                    <a:pt x="23599" y="42290"/>
                  </a:cubicBezTo>
                  <a:cubicBezTo>
                    <a:pt x="24456" y="41200"/>
                    <a:pt x="25754" y="40343"/>
                    <a:pt x="27052" y="40136"/>
                  </a:cubicBezTo>
                  <a:close/>
                  <a:moveTo>
                    <a:pt x="16018" y="42394"/>
                  </a:moveTo>
                  <a:cubicBezTo>
                    <a:pt x="15960" y="42394"/>
                    <a:pt x="15901" y="42397"/>
                    <a:pt x="15841" y="42402"/>
                  </a:cubicBezTo>
                  <a:lnTo>
                    <a:pt x="15841" y="42402"/>
                  </a:lnTo>
                  <a:cubicBezTo>
                    <a:pt x="15866" y="42399"/>
                    <a:pt x="15890" y="42396"/>
                    <a:pt x="15914" y="42394"/>
                  </a:cubicBezTo>
                  <a:close/>
                  <a:moveTo>
                    <a:pt x="15469" y="42454"/>
                  </a:moveTo>
                  <a:cubicBezTo>
                    <a:pt x="15100" y="42524"/>
                    <a:pt x="14716" y="42641"/>
                    <a:pt x="14369" y="42714"/>
                  </a:cubicBezTo>
                  <a:lnTo>
                    <a:pt x="14369" y="42714"/>
                  </a:lnTo>
                  <a:cubicBezTo>
                    <a:pt x="14730" y="42612"/>
                    <a:pt x="15097" y="42518"/>
                    <a:pt x="15469" y="42454"/>
                  </a:cubicBezTo>
                  <a:close/>
                  <a:moveTo>
                    <a:pt x="10826" y="41979"/>
                  </a:moveTo>
                  <a:cubicBezTo>
                    <a:pt x="12228" y="41979"/>
                    <a:pt x="13630" y="42083"/>
                    <a:pt x="14928" y="42186"/>
                  </a:cubicBezTo>
                  <a:cubicBezTo>
                    <a:pt x="14616" y="42290"/>
                    <a:pt x="14279" y="42290"/>
                    <a:pt x="13967" y="42394"/>
                  </a:cubicBezTo>
                  <a:cubicBezTo>
                    <a:pt x="13215" y="42498"/>
                    <a:pt x="12462" y="42628"/>
                    <a:pt x="11683" y="42732"/>
                  </a:cubicBezTo>
                  <a:cubicBezTo>
                    <a:pt x="11521" y="42751"/>
                    <a:pt x="11363" y="42760"/>
                    <a:pt x="11207" y="42760"/>
                  </a:cubicBezTo>
                  <a:cubicBezTo>
                    <a:pt x="10538" y="42760"/>
                    <a:pt x="9911" y="42603"/>
                    <a:pt x="9217" y="42498"/>
                  </a:cubicBezTo>
                  <a:cubicBezTo>
                    <a:pt x="9087" y="42394"/>
                    <a:pt x="8879" y="42290"/>
                    <a:pt x="8671" y="42186"/>
                  </a:cubicBezTo>
                  <a:cubicBezTo>
                    <a:pt x="8671" y="42186"/>
                    <a:pt x="8568" y="42186"/>
                    <a:pt x="8568" y="42083"/>
                  </a:cubicBezTo>
                  <a:lnTo>
                    <a:pt x="8568" y="42083"/>
                  </a:lnTo>
                  <a:cubicBezTo>
                    <a:pt x="8788" y="42113"/>
                    <a:pt x="9009" y="42126"/>
                    <a:pt x="9229" y="42126"/>
                  </a:cubicBezTo>
                  <a:cubicBezTo>
                    <a:pt x="9761" y="42126"/>
                    <a:pt x="10294" y="42052"/>
                    <a:pt x="10826" y="41979"/>
                  </a:cubicBezTo>
                  <a:close/>
                  <a:moveTo>
                    <a:pt x="28142" y="40681"/>
                  </a:moveTo>
                  <a:cubicBezTo>
                    <a:pt x="28999" y="40785"/>
                    <a:pt x="29752" y="40551"/>
                    <a:pt x="30504" y="41330"/>
                  </a:cubicBezTo>
                  <a:cubicBezTo>
                    <a:pt x="30946" y="41745"/>
                    <a:pt x="31153" y="42394"/>
                    <a:pt x="31491" y="42835"/>
                  </a:cubicBezTo>
                  <a:cubicBezTo>
                    <a:pt x="30086" y="41899"/>
                    <a:pt x="28548" y="41135"/>
                    <a:pt x="26909" y="41135"/>
                  </a:cubicBezTo>
                  <a:cubicBezTo>
                    <a:pt x="26639" y="41135"/>
                    <a:pt x="26366" y="41156"/>
                    <a:pt x="26091" y="41200"/>
                  </a:cubicBezTo>
                  <a:cubicBezTo>
                    <a:pt x="26844" y="40888"/>
                    <a:pt x="27493" y="40681"/>
                    <a:pt x="28142" y="40681"/>
                  </a:cubicBezTo>
                  <a:close/>
                  <a:moveTo>
                    <a:pt x="15473" y="42394"/>
                  </a:moveTo>
                  <a:cubicBezTo>
                    <a:pt x="15058" y="42394"/>
                    <a:pt x="14513" y="42628"/>
                    <a:pt x="13967" y="42732"/>
                  </a:cubicBezTo>
                  <a:cubicBezTo>
                    <a:pt x="12836" y="42983"/>
                    <a:pt x="11841" y="43184"/>
                    <a:pt x="10762" y="43184"/>
                  </a:cubicBezTo>
                  <a:cubicBezTo>
                    <a:pt x="10503" y="43184"/>
                    <a:pt x="10240" y="43172"/>
                    <a:pt x="9969" y="43147"/>
                  </a:cubicBezTo>
                  <a:cubicBezTo>
                    <a:pt x="9736" y="42939"/>
                    <a:pt x="9528" y="42732"/>
                    <a:pt x="9320" y="42628"/>
                  </a:cubicBezTo>
                  <a:lnTo>
                    <a:pt x="9320" y="42628"/>
                  </a:lnTo>
                  <a:cubicBezTo>
                    <a:pt x="10000" y="42701"/>
                    <a:pt x="10640" y="42775"/>
                    <a:pt x="11333" y="42775"/>
                  </a:cubicBezTo>
                  <a:cubicBezTo>
                    <a:pt x="11620" y="42775"/>
                    <a:pt x="11916" y="42762"/>
                    <a:pt x="12228" y="42732"/>
                  </a:cubicBezTo>
                  <a:cubicBezTo>
                    <a:pt x="13318" y="42628"/>
                    <a:pt x="14409" y="42394"/>
                    <a:pt x="15473" y="42394"/>
                  </a:cubicBezTo>
                  <a:close/>
                  <a:moveTo>
                    <a:pt x="14204" y="42761"/>
                  </a:moveTo>
                  <a:cubicBezTo>
                    <a:pt x="12834" y="43280"/>
                    <a:pt x="11656" y="43381"/>
                    <a:pt x="10177" y="43381"/>
                  </a:cubicBezTo>
                  <a:cubicBezTo>
                    <a:pt x="10177" y="43381"/>
                    <a:pt x="10096" y="43299"/>
                    <a:pt x="10005" y="43280"/>
                  </a:cubicBezTo>
                  <a:lnTo>
                    <a:pt x="10005" y="43280"/>
                  </a:lnTo>
                  <a:cubicBezTo>
                    <a:pt x="10267" y="43308"/>
                    <a:pt x="10523" y="43319"/>
                    <a:pt x="10777" y="43319"/>
                  </a:cubicBezTo>
                  <a:cubicBezTo>
                    <a:pt x="11441" y="43319"/>
                    <a:pt x="12087" y="43240"/>
                    <a:pt x="12773" y="43147"/>
                  </a:cubicBezTo>
                  <a:cubicBezTo>
                    <a:pt x="13235" y="43050"/>
                    <a:pt x="13713" y="42902"/>
                    <a:pt x="14204" y="42761"/>
                  </a:cubicBezTo>
                  <a:close/>
                  <a:moveTo>
                    <a:pt x="27701" y="41330"/>
                  </a:moveTo>
                  <a:lnTo>
                    <a:pt x="27701" y="41330"/>
                  </a:lnTo>
                  <a:cubicBezTo>
                    <a:pt x="28999" y="41537"/>
                    <a:pt x="30089" y="42186"/>
                    <a:pt x="31283" y="42939"/>
                  </a:cubicBezTo>
                  <a:cubicBezTo>
                    <a:pt x="31077" y="42874"/>
                    <a:pt x="30882" y="42845"/>
                    <a:pt x="30694" y="42845"/>
                  </a:cubicBezTo>
                  <a:cubicBezTo>
                    <a:pt x="29983" y="42845"/>
                    <a:pt x="29387" y="43261"/>
                    <a:pt x="28791" y="43692"/>
                  </a:cubicBezTo>
                  <a:cubicBezTo>
                    <a:pt x="28132" y="42783"/>
                    <a:pt x="26849" y="42300"/>
                    <a:pt x="25627" y="42300"/>
                  </a:cubicBezTo>
                  <a:cubicBezTo>
                    <a:pt x="24825" y="42300"/>
                    <a:pt x="24050" y="42507"/>
                    <a:pt x="23495" y="42939"/>
                  </a:cubicBezTo>
                  <a:cubicBezTo>
                    <a:pt x="23495" y="42835"/>
                    <a:pt x="23599" y="42732"/>
                    <a:pt x="23703" y="42628"/>
                  </a:cubicBezTo>
                  <a:cubicBezTo>
                    <a:pt x="24499" y="42154"/>
                    <a:pt x="25337" y="41846"/>
                    <a:pt x="26237" y="41846"/>
                  </a:cubicBezTo>
                  <a:cubicBezTo>
                    <a:pt x="26569" y="41846"/>
                    <a:pt x="26909" y="41888"/>
                    <a:pt x="27259" y="41979"/>
                  </a:cubicBezTo>
                  <a:lnTo>
                    <a:pt x="27259" y="41849"/>
                  </a:lnTo>
                  <a:cubicBezTo>
                    <a:pt x="26883" y="41758"/>
                    <a:pt x="26486" y="41706"/>
                    <a:pt x="26085" y="41706"/>
                  </a:cubicBezTo>
                  <a:cubicBezTo>
                    <a:pt x="25573" y="41706"/>
                    <a:pt x="25054" y="41790"/>
                    <a:pt x="24559" y="41979"/>
                  </a:cubicBezTo>
                  <a:cubicBezTo>
                    <a:pt x="25230" y="41579"/>
                    <a:pt x="25980" y="41337"/>
                    <a:pt x="26760" y="41337"/>
                  </a:cubicBezTo>
                  <a:cubicBezTo>
                    <a:pt x="27248" y="41337"/>
                    <a:pt x="27747" y="41432"/>
                    <a:pt x="28246" y="41641"/>
                  </a:cubicBezTo>
                  <a:cubicBezTo>
                    <a:pt x="28038" y="41434"/>
                    <a:pt x="27908" y="41434"/>
                    <a:pt x="27701" y="41330"/>
                  </a:cubicBezTo>
                  <a:close/>
                  <a:moveTo>
                    <a:pt x="25893" y="42458"/>
                  </a:moveTo>
                  <a:cubicBezTo>
                    <a:pt x="26962" y="42458"/>
                    <a:pt x="28016" y="42860"/>
                    <a:pt x="28687" y="43692"/>
                  </a:cubicBezTo>
                  <a:cubicBezTo>
                    <a:pt x="28687" y="43796"/>
                    <a:pt x="28557" y="43796"/>
                    <a:pt x="28453" y="43796"/>
                  </a:cubicBezTo>
                  <a:cubicBezTo>
                    <a:pt x="28009" y="42961"/>
                    <a:pt x="27006" y="42587"/>
                    <a:pt x="25934" y="42587"/>
                  </a:cubicBezTo>
                  <a:cubicBezTo>
                    <a:pt x="24938" y="42587"/>
                    <a:pt x="23882" y="42910"/>
                    <a:pt x="23157" y="43484"/>
                  </a:cubicBezTo>
                  <a:cubicBezTo>
                    <a:pt x="23884" y="42808"/>
                    <a:pt x="24896" y="42458"/>
                    <a:pt x="25893" y="42458"/>
                  </a:cubicBezTo>
                  <a:close/>
                  <a:moveTo>
                    <a:pt x="24793" y="40447"/>
                  </a:moveTo>
                  <a:cubicBezTo>
                    <a:pt x="24014" y="40888"/>
                    <a:pt x="23495" y="41745"/>
                    <a:pt x="23157" y="42498"/>
                  </a:cubicBezTo>
                  <a:cubicBezTo>
                    <a:pt x="23157" y="42628"/>
                    <a:pt x="23054" y="42732"/>
                    <a:pt x="22950" y="42835"/>
                  </a:cubicBezTo>
                  <a:cubicBezTo>
                    <a:pt x="23311" y="42091"/>
                    <a:pt x="23691" y="41406"/>
                    <a:pt x="24278" y="40746"/>
                  </a:cubicBezTo>
                  <a:lnTo>
                    <a:pt x="24278" y="40746"/>
                  </a:lnTo>
                  <a:cubicBezTo>
                    <a:pt x="23570" y="41380"/>
                    <a:pt x="23147" y="42114"/>
                    <a:pt x="22846" y="43043"/>
                  </a:cubicBezTo>
                  <a:cubicBezTo>
                    <a:pt x="22716" y="43147"/>
                    <a:pt x="22612" y="43277"/>
                    <a:pt x="22508" y="43484"/>
                  </a:cubicBezTo>
                  <a:cubicBezTo>
                    <a:pt x="22301" y="43692"/>
                    <a:pt x="22197" y="43926"/>
                    <a:pt x="22067" y="44237"/>
                  </a:cubicBezTo>
                  <a:cubicBezTo>
                    <a:pt x="22405" y="43277"/>
                    <a:pt x="22612" y="42394"/>
                    <a:pt x="23261" y="41537"/>
                  </a:cubicBezTo>
                  <a:cubicBezTo>
                    <a:pt x="23336" y="41389"/>
                    <a:pt x="23476" y="41280"/>
                    <a:pt x="23588" y="41155"/>
                  </a:cubicBezTo>
                  <a:lnTo>
                    <a:pt x="23588" y="41155"/>
                  </a:lnTo>
                  <a:cubicBezTo>
                    <a:pt x="23096" y="41870"/>
                    <a:pt x="22701" y="42689"/>
                    <a:pt x="22508" y="43484"/>
                  </a:cubicBezTo>
                  <a:cubicBezTo>
                    <a:pt x="22950" y="42498"/>
                    <a:pt x="23261" y="41641"/>
                    <a:pt x="23910" y="40888"/>
                  </a:cubicBezTo>
                  <a:cubicBezTo>
                    <a:pt x="24009" y="40790"/>
                    <a:pt x="24225" y="40691"/>
                    <a:pt x="24336" y="40681"/>
                  </a:cubicBezTo>
                  <a:lnTo>
                    <a:pt x="24336" y="40681"/>
                  </a:lnTo>
                  <a:cubicBezTo>
                    <a:pt x="24316" y="40703"/>
                    <a:pt x="24297" y="40724"/>
                    <a:pt x="24278" y="40746"/>
                  </a:cubicBezTo>
                  <a:lnTo>
                    <a:pt x="24278" y="40746"/>
                  </a:lnTo>
                  <a:cubicBezTo>
                    <a:pt x="24302" y="40724"/>
                    <a:pt x="24327" y="40702"/>
                    <a:pt x="24352" y="40681"/>
                  </a:cubicBezTo>
                  <a:cubicBezTo>
                    <a:pt x="24347" y="40681"/>
                    <a:pt x="24341" y="40681"/>
                    <a:pt x="24336" y="40681"/>
                  </a:cubicBezTo>
                  <a:lnTo>
                    <a:pt x="24336" y="40681"/>
                  </a:lnTo>
                  <a:cubicBezTo>
                    <a:pt x="24407" y="40603"/>
                    <a:pt x="24482" y="40525"/>
                    <a:pt x="24559" y="40447"/>
                  </a:cubicBezTo>
                  <a:close/>
                  <a:moveTo>
                    <a:pt x="26046" y="42634"/>
                  </a:moveTo>
                  <a:cubicBezTo>
                    <a:pt x="27032" y="42634"/>
                    <a:pt x="27952" y="43009"/>
                    <a:pt x="28453" y="43926"/>
                  </a:cubicBezTo>
                  <a:cubicBezTo>
                    <a:pt x="27804" y="44237"/>
                    <a:pt x="27155" y="44575"/>
                    <a:pt x="26506" y="44575"/>
                  </a:cubicBezTo>
                  <a:cubicBezTo>
                    <a:pt x="25631" y="44487"/>
                    <a:pt x="24566" y="44069"/>
                    <a:pt x="23663" y="44069"/>
                  </a:cubicBezTo>
                  <a:cubicBezTo>
                    <a:pt x="23227" y="44069"/>
                    <a:pt x="22829" y="44166"/>
                    <a:pt x="22508" y="44445"/>
                  </a:cubicBezTo>
                  <a:lnTo>
                    <a:pt x="22508" y="44341"/>
                  </a:lnTo>
                  <a:cubicBezTo>
                    <a:pt x="23201" y="43348"/>
                    <a:pt x="24687" y="42634"/>
                    <a:pt x="26046" y="42634"/>
                  </a:cubicBezTo>
                  <a:close/>
                  <a:moveTo>
                    <a:pt x="25312" y="41537"/>
                  </a:moveTo>
                  <a:cubicBezTo>
                    <a:pt x="24793" y="41745"/>
                    <a:pt x="24456" y="41979"/>
                    <a:pt x="24014" y="42186"/>
                  </a:cubicBezTo>
                  <a:cubicBezTo>
                    <a:pt x="23807" y="42290"/>
                    <a:pt x="23599" y="42498"/>
                    <a:pt x="23365" y="42732"/>
                  </a:cubicBezTo>
                  <a:cubicBezTo>
                    <a:pt x="23261" y="42835"/>
                    <a:pt x="23157" y="42939"/>
                    <a:pt x="23054" y="43147"/>
                  </a:cubicBezTo>
                  <a:cubicBezTo>
                    <a:pt x="22508" y="43692"/>
                    <a:pt x="22067" y="44445"/>
                    <a:pt x="21859" y="45328"/>
                  </a:cubicBezTo>
                  <a:cubicBezTo>
                    <a:pt x="22067" y="44445"/>
                    <a:pt x="22405" y="43796"/>
                    <a:pt x="22846" y="43147"/>
                  </a:cubicBezTo>
                  <a:cubicBezTo>
                    <a:pt x="23365" y="42498"/>
                    <a:pt x="24144" y="41979"/>
                    <a:pt x="25105" y="41537"/>
                  </a:cubicBezTo>
                  <a:close/>
                  <a:moveTo>
                    <a:pt x="2493" y="0"/>
                  </a:moveTo>
                  <a:cubicBezTo>
                    <a:pt x="1844" y="1506"/>
                    <a:pt x="1740" y="2908"/>
                    <a:pt x="1195" y="4440"/>
                  </a:cubicBezTo>
                  <a:cubicBezTo>
                    <a:pt x="650" y="5634"/>
                    <a:pt x="234" y="6802"/>
                    <a:pt x="130" y="8100"/>
                  </a:cubicBezTo>
                  <a:cubicBezTo>
                    <a:pt x="0" y="9190"/>
                    <a:pt x="234" y="10385"/>
                    <a:pt x="546" y="11345"/>
                  </a:cubicBezTo>
                  <a:cubicBezTo>
                    <a:pt x="779" y="11890"/>
                    <a:pt x="883" y="12436"/>
                    <a:pt x="1091" y="12877"/>
                  </a:cubicBezTo>
                  <a:lnTo>
                    <a:pt x="1091" y="12981"/>
                  </a:lnTo>
                  <a:lnTo>
                    <a:pt x="1195" y="12981"/>
                  </a:lnTo>
                  <a:cubicBezTo>
                    <a:pt x="1195" y="13085"/>
                    <a:pt x="1195" y="13188"/>
                    <a:pt x="1299" y="13188"/>
                  </a:cubicBezTo>
                  <a:cubicBezTo>
                    <a:pt x="1636" y="13941"/>
                    <a:pt x="1195" y="14486"/>
                    <a:pt x="1428" y="15135"/>
                  </a:cubicBezTo>
                  <a:cubicBezTo>
                    <a:pt x="1844" y="16122"/>
                    <a:pt x="2830" y="16330"/>
                    <a:pt x="3479" y="17082"/>
                  </a:cubicBezTo>
                  <a:cubicBezTo>
                    <a:pt x="3895" y="17628"/>
                    <a:pt x="4128" y="18381"/>
                    <a:pt x="4440" y="18926"/>
                  </a:cubicBezTo>
                  <a:cubicBezTo>
                    <a:pt x="4673" y="19471"/>
                    <a:pt x="5193" y="19912"/>
                    <a:pt x="5634" y="20328"/>
                  </a:cubicBezTo>
                  <a:cubicBezTo>
                    <a:pt x="5738" y="20431"/>
                    <a:pt x="5842" y="20561"/>
                    <a:pt x="5971" y="20769"/>
                  </a:cubicBezTo>
                  <a:cubicBezTo>
                    <a:pt x="6075" y="20873"/>
                    <a:pt x="6179" y="20977"/>
                    <a:pt x="6283" y="20977"/>
                  </a:cubicBezTo>
                  <a:cubicBezTo>
                    <a:pt x="6932" y="21729"/>
                    <a:pt x="7581" y="22378"/>
                    <a:pt x="8334" y="22924"/>
                  </a:cubicBezTo>
                  <a:cubicBezTo>
                    <a:pt x="9424" y="23806"/>
                    <a:pt x="10515" y="24455"/>
                    <a:pt x="11267" y="25520"/>
                  </a:cubicBezTo>
                  <a:lnTo>
                    <a:pt x="11267" y="25624"/>
                  </a:lnTo>
                  <a:cubicBezTo>
                    <a:pt x="12332" y="27051"/>
                    <a:pt x="12981" y="28557"/>
                    <a:pt x="13630" y="30167"/>
                  </a:cubicBezTo>
                  <a:cubicBezTo>
                    <a:pt x="14279" y="31802"/>
                    <a:pt x="15058" y="33412"/>
                    <a:pt x="15707" y="35047"/>
                  </a:cubicBezTo>
                  <a:cubicBezTo>
                    <a:pt x="16356" y="36657"/>
                    <a:pt x="16771" y="38292"/>
                    <a:pt x="17316" y="39902"/>
                  </a:cubicBezTo>
                  <a:cubicBezTo>
                    <a:pt x="17758" y="40888"/>
                    <a:pt x="17965" y="42083"/>
                    <a:pt x="18718" y="42939"/>
                  </a:cubicBezTo>
                  <a:cubicBezTo>
                    <a:pt x="16667" y="41200"/>
                    <a:pt x="15369" y="38085"/>
                    <a:pt x="12332" y="37747"/>
                  </a:cubicBezTo>
                  <a:cubicBezTo>
                    <a:pt x="12144" y="37721"/>
                    <a:pt x="11962" y="37715"/>
                    <a:pt x="11783" y="37715"/>
                  </a:cubicBezTo>
                  <a:cubicBezTo>
                    <a:pt x="11605" y="37715"/>
                    <a:pt x="11430" y="37721"/>
                    <a:pt x="11254" y="37721"/>
                  </a:cubicBezTo>
                  <a:cubicBezTo>
                    <a:pt x="10904" y="37721"/>
                    <a:pt x="10554" y="37695"/>
                    <a:pt x="10177" y="37539"/>
                  </a:cubicBezTo>
                  <a:cubicBezTo>
                    <a:pt x="9813" y="37454"/>
                    <a:pt x="9467" y="37280"/>
                    <a:pt x="9167" y="37280"/>
                  </a:cubicBezTo>
                  <a:cubicBezTo>
                    <a:pt x="9103" y="37280"/>
                    <a:pt x="9042" y="37288"/>
                    <a:pt x="8983" y="37306"/>
                  </a:cubicBezTo>
                  <a:cubicBezTo>
                    <a:pt x="8230" y="37306"/>
                    <a:pt x="7581" y="37539"/>
                    <a:pt x="6932" y="37851"/>
                  </a:cubicBezTo>
                  <a:cubicBezTo>
                    <a:pt x="6370" y="38028"/>
                    <a:pt x="5842" y="38134"/>
                    <a:pt x="5333" y="38134"/>
                  </a:cubicBezTo>
                  <a:cubicBezTo>
                    <a:pt x="4573" y="38134"/>
                    <a:pt x="3857" y="37897"/>
                    <a:pt x="3142" y="37306"/>
                  </a:cubicBezTo>
                  <a:lnTo>
                    <a:pt x="3038" y="37306"/>
                  </a:lnTo>
                  <a:cubicBezTo>
                    <a:pt x="3895" y="38604"/>
                    <a:pt x="4544" y="39902"/>
                    <a:pt x="5634" y="40992"/>
                  </a:cubicBezTo>
                  <a:cubicBezTo>
                    <a:pt x="6828" y="42186"/>
                    <a:pt x="8438" y="42083"/>
                    <a:pt x="9528" y="43147"/>
                  </a:cubicBezTo>
                  <a:cubicBezTo>
                    <a:pt x="9632" y="43277"/>
                    <a:pt x="9736" y="43381"/>
                    <a:pt x="9866" y="43381"/>
                  </a:cubicBezTo>
                  <a:lnTo>
                    <a:pt x="9866" y="43484"/>
                  </a:lnTo>
                  <a:lnTo>
                    <a:pt x="9969" y="43484"/>
                  </a:lnTo>
                  <a:cubicBezTo>
                    <a:pt x="10725" y="43995"/>
                    <a:pt x="11433" y="44168"/>
                    <a:pt x="12333" y="44168"/>
                  </a:cubicBezTo>
                  <a:cubicBezTo>
                    <a:pt x="12576" y="44168"/>
                    <a:pt x="12834" y="44156"/>
                    <a:pt x="13111" y="44133"/>
                  </a:cubicBezTo>
                  <a:cubicBezTo>
                    <a:pt x="14309" y="44061"/>
                    <a:pt x="15621" y="43608"/>
                    <a:pt x="16896" y="43608"/>
                  </a:cubicBezTo>
                  <a:cubicBezTo>
                    <a:pt x="17445" y="43608"/>
                    <a:pt x="17987" y="43691"/>
                    <a:pt x="18511" y="43926"/>
                  </a:cubicBezTo>
                  <a:cubicBezTo>
                    <a:pt x="18511" y="43926"/>
                    <a:pt x="18614" y="43796"/>
                    <a:pt x="18511" y="43796"/>
                  </a:cubicBezTo>
                  <a:cubicBezTo>
                    <a:pt x="17942" y="43476"/>
                    <a:pt x="17340" y="43365"/>
                    <a:pt x="16720" y="43365"/>
                  </a:cubicBezTo>
                  <a:cubicBezTo>
                    <a:pt x="15275" y="43365"/>
                    <a:pt x="13730" y="43972"/>
                    <a:pt x="12280" y="43972"/>
                  </a:cubicBezTo>
                  <a:cubicBezTo>
                    <a:pt x="11623" y="43972"/>
                    <a:pt x="10985" y="43847"/>
                    <a:pt x="10385" y="43484"/>
                  </a:cubicBezTo>
                  <a:lnTo>
                    <a:pt x="10385" y="43484"/>
                  </a:lnTo>
                  <a:cubicBezTo>
                    <a:pt x="10621" y="43512"/>
                    <a:pt x="10863" y="43525"/>
                    <a:pt x="11108" y="43525"/>
                  </a:cubicBezTo>
                  <a:cubicBezTo>
                    <a:pt x="11777" y="43525"/>
                    <a:pt x="12465" y="43429"/>
                    <a:pt x="13111" y="43277"/>
                  </a:cubicBezTo>
                  <a:cubicBezTo>
                    <a:pt x="14180" y="42968"/>
                    <a:pt x="15097" y="42485"/>
                    <a:pt x="16160" y="42485"/>
                  </a:cubicBezTo>
                  <a:cubicBezTo>
                    <a:pt x="16259" y="42485"/>
                    <a:pt x="16358" y="42489"/>
                    <a:pt x="16460" y="42498"/>
                  </a:cubicBezTo>
                  <a:cubicBezTo>
                    <a:pt x="16667" y="42628"/>
                    <a:pt x="17005" y="42628"/>
                    <a:pt x="17212" y="42732"/>
                  </a:cubicBezTo>
                  <a:lnTo>
                    <a:pt x="17212" y="42628"/>
                  </a:lnTo>
                  <a:cubicBezTo>
                    <a:pt x="17005" y="42498"/>
                    <a:pt x="16771" y="42498"/>
                    <a:pt x="16667" y="42498"/>
                  </a:cubicBezTo>
                  <a:lnTo>
                    <a:pt x="16667" y="42394"/>
                  </a:lnTo>
                  <a:cubicBezTo>
                    <a:pt x="16771" y="42498"/>
                    <a:pt x="16875" y="42498"/>
                    <a:pt x="17109" y="42498"/>
                  </a:cubicBezTo>
                  <a:cubicBezTo>
                    <a:pt x="16667" y="42290"/>
                    <a:pt x="16122" y="42186"/>
                    <a:pt x="15577" y="42186"/>
                  </a:cubicBezTo>
                  <a:cubicBezTo>
                    <a:pt x="13864" y="41849"/>
                    <a:pt x="12228" y="41641"/>
                    <a:pt x="10515" y="41434"/>
                  </a:cubicBezTo>
                  <a:cubicBezTo>
                    <a:pt x="8126" y="41096"/>
                    <a:pt x="5738" y="40447"/>
                    <a:pt x="4128" y="38734"/>
                  </a:cubicBezTo>
                  <a:cubicBezTo>
                    <a:pt x="4128" y="38622"/>
                    <a:pt x="4128" y="38606"/>
                    <a:pt x="4061" y="38537"/>
                  </a:cubicBezTo>
                  <a:lnTo>
                    <a:pt x="4061" y="38537"/>
                  </a:lnTo>
                  <a:cubicBezTo>
                    <a:pt x="5565" y="40042"/>
                    <a:pt x="7702" y="40684"/>
                    <a:pt x="9736" y="41096"/>
                  </a:cubicBezTo>
                  <a:cubicBezTo>
                    <a:pt x="13215" y="41745"/>
                    <a:pt x="16875" y="41200"/>
                    <a:pt x="19601" y="43926"/>
                  </a:cubicBezTo>
                  <a:cubicBezTo>
                    <a:pt x="19635" y="43960"/>
                    <a:pt x="19659" y="43972"/>
                    <a:pt x="19674" y="43972"/>
                  </a:cubicBezTo>
                  <a:cubicBezTo>
                    <a:pt x="19705" y="43972"/>
                    <a:pt x="19705" y="43926"/>
                    <a:pt x="19705" y="43926"/>
                  </a:cubicBezTo>
                  <a:cubicBezTo>
                    <a:pt x="19471" y="43692"/>
                    <a:pt x="19263" y="43484"/>
                    <a:pt x="19056" y="43277"/>
                  </a:cubicBezTo>
                  <a:cubicBezTo>
                    <a:pt x="19056" y="43277"/>
                    <a:pt x="19160" y="43147"/>
                    <a:pt x="19056" y="43147"/>
                  </a:cubicBezTo>
                  <a:cubicBezTo>
                    <a:pt x="18069" y="41979"/>
                    <a:pt x="17654" y="40343"/>
                    <a:pt x="17212" y="38941"/>
                  </a:cubicBezTo>
                  <a:cubicBezTo>
                    <a:pt x="16563" y="37306"/>
                    <a:pt x="16122" y="35696"/>
                    <a:pt x="15473" y="34061"/>
                  </a:cubicBezTo>
                  <a:cubicBezTo>
                    <a:pt x="14824" y="32451"/>
                    <a:pt x="14071" y="30945"/>
                    <a:pt x="13422" y="29310"/>
                  </a:cubicBezTo>
                  <a:cubicBezTo>
                    <a:pt x="12877" y="28012"/>
                    <a:pt x="12332" y="26818"/>
                    <a:pt x="11475" y="25624"/>
                  </a:cubicBezTo>
                  <a:cubicBezTo>
                    <a:pt x="10826" y="24559"/>
                    <a:pt x="9969" y="23806"/>
                    <a:pt x="8983" y="23027"/>
                  </a:cubicBezTo>
                  <a:lnTo>
                    <a:pt x="8983" y="23027"/>
                  </a:lnTo>
                  <a:cubicBezTo>
                    <a:pt x="9424" y="23365"/>
                    <a:pt x="9969" y="23573"/>
                    <a:pt x="10385" y="23910"/>
                  </a:cubicBezTo>
                  <a:cubicBezTo>
                    <a:pt x="11267" y="24455"/>
                    <a:pt x="11683" y="25104"/>
                    <a:pt x="12124" y="25857"/>
                  </a:cubicBezTo>
                  <a:cubicBezTo>
                    <a:pt x="12332" y="26273"/>
                    <a:pt x="12462" y="26714"/>
                    <a:pt x="12669" y="27051"/>
                  </a:cubicBezTo>
                  <a:lnTo>
                    <a:pt x="12773" y="27051"/>
                  </a:lnTo>
                  <a:cubicBezTo>
                    <a:pt x="13318" y="28869"/>
                    <a:pt x="14175" y="30608"/>
                    <a:pt x="14928" y="32347"/>
                  </a:cubicBezTo>
                  <a:cubicBezTo>
                    <a:pt x="15811" y="34191"/>
                    <a:pt x="16460" y="35904"/>
                    <a:pt x="17005" y="37747"/>
                  </a:cubicBezTo>
                  <a:cubicBezTo>
                    <a:pt x="17420" y="39149"/>
                    <a:pt x="17861" y="40785"/>
                    <a:pt x="18822" y="41849"/>
                  </a:cubicBezTo>
                  <a:cubicBezTo>
                    <a:pt x="18865" y="41892"/>
                    <a:pt x="18906" y="41907"/>
                    <a:pt x="18936" y="41907"/>
                  </a:cubicBezTo>
                  <a:cubicBezTo>
                    <a:pt x="18998" y="41907"/>
                    <a:pt x="19021" y="41849"/>
                    <a:pt x="18952" y="41849"/>
                  </a:cubicBezTo>
                  <a:cubicBezTo>
                    <a:pt x="18173" y="40681"/>
                    <a:pt x="17758" y="39383"/>
                    <a:pt x="17420" y="38085"/>
                  </a:cubicBezTo>
                  <a:cubicBezTo>
                    <a:pt x="17212" y="36787"/>
                    <a:pt x="17420" y="35592"/>
                    <a:pt x="17861" y="34502"/>
                  </a:cubicBezTo>
                  <a:cubicBezTo>
                    <a:pt x="17965" y="35696"/>
                    <a:pt x="18069" y="36890"/>
                    <a:pt x="18407" y="37955"/>
                  </a:cubicBezTo>
                  <a:cubicBezTo>
                    <a:pt x="18407" y="38020"/>
                    <a:pt x="18433" y="38052"/>
                    <a:pt x="18459" y="38052"/>
                  </a:cubicBezTo>
                  <a:cubicBezTo>
                    <a:pt x="18485" y="38052"/>
                    <a:pt x="18511" y="38020"/>
                    <a:pt x="18511" y="37955"/>
                  </a:cubicBezTo>
                  <a:cubicBezTo>
                    <a:pt x="18173" y="36787"/>
                    <a:pt x="18069" y="35489"/>
                    <a:pt x="17965" y="34294"/>
                  </a:cubicBezTo>
                  <a:cubicBezTo>
                    <a:pt x="18069" y="34191"/>
                    <a:pt x="18069" y="34061"/>
                    <a:pt x="18173" y="33957"/>
                  </a:cubicBezTo>
                  <a:cubicBezTo>
                    <a:pt x="18303" y="34943"/>
                    <a:pt x="18407" y="35800"/>
                    <a:pt x="18511" y="36657"/>
                  </a:cubicBezTo>
                  <a:cubicBezTo>
                    <a:pt x="19367" y="42394"/>
                    <a:pt x="21652" y="48469"/>
                    <a:pt x="25546" y="52778"/>
                  </a:cubicBezTo>
                  <a:cubicBezTo>
                    <a:pt x="25650" y="52778"/>
                    <a:pt x="25754" y="52778"/>
                    <a:pt x="25754" y="52675"/>
                  </a:cubicBezTo>
                  <a:cubicBezTo>
                    <a:pt x="24248" y="50831"/>
                    <a:pt x="23054" y="48884"/>
                    <a:pt x="22067" y="46833"/>
                  </a:cubicBezTo>
                  <a:cubicBezTo>
                    <a:pt x="21963" y="46184"/>
                    <a:pt x="22067" y="45639"/>
                    <a:pt x="22301" y="44990"/>
                  </a:cubicBezTo>
                  <a:cubicBezTo>
                    <a:pt x="22795" y="44423"/>
                    <a:pt x="23302" y="44242"/>
                    <a:pt x="23833" y="44242"/>
                  </a:cubicBezTo>
                  <a:cubicBezTo>
                    <a:pt x="24755" y="44242"/>
                    <a:pt x="25748" y="44788"/>
                    <a:pt x="26865" y="44788"/>
                  </a:cubicBezTo>
                  <a:cubicBezTo>
                    <a:pt x="26927" y="44788"/>
                    <a:pt x="26989" y="44786"/>
                    <a:pt x="27052" y="44782"/>
                  </a:cubicBezTo>
                  <a:cubicBezTo>
                    <a:pt x="28566" y="44692"/>
                    <a:pt x="29412" y="43027"/>
                    <a:pt x="30822" y="43027"/>
                  </a:cubicBezTo>
                  <a:cubicBezTo>
                    <a:pt x="31031" y="43027"/>
                    <a:pt x="31253" y="43063"/>
                    <a:pt x="31491" y="43147"/>
                  </a:cubicBezTo>
                  <a:lnTo>
                    <a:pt x="31699" y="43147"/>
                  </a:lnTo>
                  <a:cubicBezTo>
                    <a:pt x="31802" y="43381"/>
                    <a:pt x="32036" y="43588"/>
                    <a:pt x="32244" y="43692"/>
                  </a:cubicBezTo>
                  <a:cubicBezTo>
                    <a:pt x="32274" y="43723"/>
                    <a:pt x="32305" y="43735"/>
                    <a:pt x="32330" y="43735"/>
                  </a:cubicBezTo>
                  <a:cubicBezTo>
                    <a:pt x="32391" y="43735"/>
                    <a:pt x="32421" y="43662"/>
                    <a:pt x="32348" y="43588"/>
                  </a:cubicBezTo>
                  <a:cubicBezTo>
                    <a:pt x="31153" y="42732"/>
                    <a:pt x="31153" y="41200"/>
                    <a:pt x="29752" y="40551"/>
                  </a:cubicBezTo>
                  <a:cubicBezTo>
                    <a:pt x="29427" y="40343"/>
                    <a:pt x="29077" y="40343"/>
                    <a:pt x="28726" y="40343"/>
                  </a:cubicBezTo>
                  <a:cubicBezTo>
                    <a:pt x="28376" y="40343"/>
                    <a:pt x="28025" y="40343"/>
                    <a:pt x="27701" y="40136"/>
                  </a:cubicBezTo>
                  <a:lnTo>
                    <a:pt x="27493" y="40136"/>
                  </a:lnTo>
                  <a:cubicBezTo>
                    <a:pt x="27239" y="39881"/>
                    <a:pt x="26999" y="39759"/>
                    <a:pt x="26707" y="39759"/>
                  </a:cubicBezTo>
                  <a:cubicBezTo>
                    <a:pt x="26612" y="39759"/>
                    <a:pt x="26511" y="39772"/>
                    <a:pt x="26403" y="39798"/>
                  </a:cubicBezTo>
                  <a:cubicBezTo>
                    <a:pt x="23703" y="40032"/>
                    <a:pt x="22405" y="41979"/>
                    <a:pt x="21963" y="44445"/>
                  </a:cubicBezTo>
                  <a:lnTo>
                    <a:pt x="21963" y="44575"/>
                  </a:lnTo>
                  <a:cubicBezTo>
                    <a:pt x="21859" y="44990"/>
                    <a:pt x="21756" y="45535"/>
                    <a:pt x="21652" y="46081"/>
                  </a:cubicBezTo>
                  <a:cubicBezTo>
                    <a:pt x="20250" y="43147"/>
                    <a:pt x="19263" y="40032"/>
                    <a:pt x="18718" y="36657"/>
                  </a:cubicBezTo>
                  <a:cubicBezTo>
                    <a:pt x="18614" y="35904"/>
                    <a:pt x="18511" y="35255"/>
                    <a:pt x="18407" y="34606"/>
                  </a:cubicBezTo>
                  <a:cubicBezTo>
                    <a:pt x="18822" y="33957"/>
                    <a:pt x="19263" y="33645"/>
                    <a:pt x="19912" y="33542"/>
                  </a:cubicBezTo>
                  <a:cubicBezTo>
                    <a:pt x="20354" y="33412"/>
                    <a:pt x="20665" y="33412"/>
                    <a:pt x="21003" y="33412"/>
                  </a:cubicBezTo>
                  <a:cubicBezTo>
                    <a:pt x="22067" y="33853"/>
                    <a:pt x="21859" y="35489"/>
                    <a:pt x="21963" y="36449"/>
                  </a:cubicBezTo>
                  <a:cubicBezTo>
                    <a:pt x="22067" y="37202"/>
                    <a:pt x="22405" y="37851"/>
                    <a:pt x="23054" y="38396"/>
                  </a:cubicBezTo>
                  <a:cubicBezTo>
                    <a:pt x="23157" y="38396"/>
                    <a:pt x="23261" y="38396"/>
                    <a:pt x="23157" y="38292"/>
                  </a:cubicBezTo>
                  <a:cubicBezTo>
                    <a:pt x="22612" y="37202"/>
                    <a:pt x="22716" y="36345"/>
                    <a:pt x="22612" y="35151"/>
                  </a:cubicBezTo>
                  <a:lnTo>
                    <a:pt x="22612" y="34840"/>
                  </a:lnTo>
                  <a:cubicBezTo>
                    <a:pt x="22950" y="36138"/>
                    <a:pt x="23261" y="37306"/>
                    <a:pt x="24352" y="38085"/>
                  </a:cubicBezTo>
                  <a:cubicBezTo>
                    <a:pt x="24850" y="38387"/>
                    <a:pt x="25498" y="38627"/>
                    <a:pt x="26101" y="38627"/>
                  </a:cubicBezTo>
                  <a:cubicBezTo>
                    <a:pt x="26535" y="38627"/>
                    <a:pt x="26945" y="38503"/>
                    <a:pt x="27259" y="38188"/>
                  </a:cubicBezTo>
                  <a:cubicBezTo>
                    <a:pt x="27670" y="38407"/>
                    <a:pt x="28102" y="38576"/>
                    <a:pt x="28530" y="38576"/>
                  </a:cubicBezTo>
                  <a:cubicBezTo>
                    <a:pt x="28913" y="38576"/>
                    <a:pt x="29292" y="38441"/>
                    <a:pt x="29648" y="38085"/>
                  </a:cubicBezTo>
                  <a:lnTo>
                    <a:pt x="29648" y="38085"/>
                  </a:lnTo>
                  <a:cubicBezTo>
                    <a:pt x="29297" y="38278"/>
                    <a:pt x="28952" y="38362"/>
                    <a:pt x="28616" y="38362"/>
                  </a:cubicBezTo>
                  <a:cubicBezTo>
                    <a:pt x="27285" y="38362"/>
                    <a:pt x="26100" y="37044"/>
                    <a:pt x="25312" y="36008"/>
                  </a:cubicBezTo>
                  <a:cubicBezTo>
                    <a:pt x="25312" y="35992"/>
                    <a:pt x="25310" y="35981"/>
                    <a:pt x="25306" y="35974"/>
                  </a:cubicBezTo>
                  <a:lnTo>
                    <a:pt x="25306" y="35974"/>
                  </a:lnTo>
                  <a:cubicBezTo>
                    <a:pt x="25451" y="35996"/>
                    <a:pt x="25599" y="36008"/>
                    <a:pt x="25754" y="36008"/>
                  </a:cubicBezTo>
                  <a:lnTo>
                    <a:pt x="25857" y="36008"/>
                  </a:lnTo>
                  <a:lnTo>
                    <a:pt x="25857" y="35904"/>
                  </a:lnTo>
                  <a:cubicBezTo>
                    <a:pt x="26091" y="35904"/>
                    <a:pt x="26195" y="35904"/>
                    <a:pt x="26403" y="35800"/>
                  </a:cubicBezTo>
                  <a:lnTo>
                    <a:pt x="26403" y="35696"/>
                  </a:lnTo>
                  <a:cubicBezTo>
                    <a:pt x="25546" y="35359"/>
                    <a:pt x="24897" y="35151"/>
                    <a:pt x="24248" y="34502"/>
                  </a:cubicBezTo>
                  <a:cubicBezTo>
                    <a:pt x="24014" y="34294"/>
                    <a:pt x="23703" y="33957"/>
                    <a:pt x="23261" y="33749"/>
                  </a:cubicBezTo>
                  <a:cubicBezTo>
                    <a:pt x="23261" y="33749"/>
                    <a:pt x="23157" y="33749"/>
                    <a:pt x="23054" y="33645"/>
                  </a:cubicBezTo>
                  <a:lnTo>
                    <a:pt x="23054" y="33645"/>
                  </a:lnTo>
                  <a:cubicBezTo>
                    <a:pt x="24663" y="34061"/>
                    <a:pt x="26195" y="34191"/>
                    <a:pt x="27259" y="35592"/>
                  </a:cubicBezTo>
                  <a:cubicBezTo>
                    <a:pt x="27908" y="36449"/>
                    <a:pt x="28350" y="37851"/>
                    <a:pt x="29648" y="38085"/>
                  </a:cubicBezTo>
                  <a:cubicBezTo>
                    <a:pt x="29682" y="38119"/>
                    <a:pt x="29705" y="38131"/>
                    <a:pt x="29721" y="38131"/>
                  </a:cubicBezTo>
                  <a:cubicBezTo>
                    <a:pt x="29752" y="38131"/>
                    <a:pt x="29752" y="38085"/>
                    <a:pt x="29752" y="38085"/>
                  </a:cubicBezTo>
                  <a:cubicBezTo>
                    <a:pt x="29752" y="38085"/>
                    <a:pt x="29752" y="37955"/>
                    <a:pt x="29855" y="37955"/>
                  </a:cubicBezTo>
                  <a:lnTo>
                    <a:pt x="29752" y="37955"/>
                  </a:lnTo>
                  <a:cubicBezTo>
                    <a:pt x="29336" y="36449"/>
                    <a:pt x="29336" y="34943"/>
                    <a:pt x="28038" y="33853"/>
                  </a:cubicBezTo>
                  <a:cubicBezTo>
                    <a:pt x="27259" y="33100"/>
                    <a:pt x="26091" y="32555"/>
                    <a:pt x="25001" y="32555"/>
                  </a:cubicBezTo>
                  <a:cubicBezTo>
                    <a:pt x="25442" y="32451"/>
                    <a:pt x="25754" y="32451"/>
                    <a:pt x="26091" y="32451"/>
                  </a:cubicBezTo>
                  <a:lnTo>
                    <a:pt x="26195" y="32451"/>
                  </a:lnTo>
                  <a:cubicBezTo>
                    <a:pt x="26195" y="32451"/>
                    <a:pt x="26195" y="32347"/>
                    <a:pt x="26091" y="32347"/>
                  </a:cubicBezTo>
                  <a:lnTo>
                    <a:pt x="25961" y="32347"/>
                  </a:lnTo>
                  <a:cubicBezTo>
                    <a:pt x="25589" y="32213"/>
                    <a:pt x="25183" y="32156"/>
                    <a:pt x="24782" y="32156"/>
                  </a:cubicBezTo>
                  <a:cubicBezTo>
                    <a:pt x="24484" y="32156"/>
                    <a:pt x="24188" y="32188"/>
                    <a:pt x="23910" y="32243"/>
                  </a:cubicBezTo>
                  <a:cubicBezTo>
                    <a:pt x="23054" y="32347"/>
                    <a:pt x="22301" y="32893"/>
                    <a:pt x="21418" y="32996"/>
                  </a:cubicBezTo>
                  <a:cubicBezTo>
                    <a:pt x="21223" y="32949"/>
                    <a:pt x="20997" y="32925"/>
                    <a:pt x="20756" y="32925"/>
                  </a:cubicBezTo>
                  <a:cubicBezTo>
                    <a:pt x="19811" y="32925"/>
                    <a:pt x="18655" y="33295"/>
                    <a:pt x="18407" y="34061"/>
                  </a:cubicBezTo>
                  <a:cubicBezTo>
                    <a:pt x="18303" y="33957"/>
                    <a:pt x="18303" y="33749"/>
                    <a:pt x="18303" y="33645"/>
                  </a:cubicBezTo>
                  <a:cubicBezTo>
                    <a:pt x="19160" y="32114"/>
                    <a:pt x="20561" y="30816"/>
                    <a:pt x="22067" y="29855"/>
                  </a:cubicBezTo>
                  <a:lnTo>
                    <a:pt x="22197" y="29855"/>
                  </a:lnTo>
                  <a:cubicBezTo>
                    <a:pt x="22067" y="29959"/>
                    <a:pt x="21963" y="29959"/>
                    <a:pt x="21859" y="30063"/>
                  </a:cubicBezTo>
                  <a:cubicBezTo>
                    <a:pt x="21859" y="30063"/>
                    <a:pt x="21859" y="30167"/>
                    <a:pt x="21963" y="30167"/>
                  </a:cubicBezTo>
                  <a:cubicBezTo>
                    <a:pt x="22372" y="29931"/>
                    <a:pt x="22738" y="29831"/>
                    <a:pt x="23074" y="29831"/>
                  </a:cubicBezTo>
                  <a:cubicBezTo>
                    <a:pt x="24253" y="29831"/>
                    <a:pt x="25052" y="31057"/>
                    <a:pt x="25961" y="31906"/>
                  </a:cubicBezTo>
                  <a:cubicBezTo>
                    <a:pt x="26195" y="32010"/>
                    <a:pt x="26506" y="32243"/>
                    <a:pt x="26740" y="32243"/>
                  </a:cubicBezTo>
                  <a:lnTo>
                    <a:pt x="27389" y="32243"/>
                  </a:lnTo>
                  <a:cubicBezTo>
                    <a:pt x="27493" y="32295"/>
                    <a:pt x="27597" y="32321"/>
                    <a:pt x="27717" y="32321"/>
                  </a:cubicBezTo>
                  <a:cubicBezTo>
                    <a:pt x="27837" y="32321"/>
                    <a:pt x="27973" y="32295"/>
                    <a:pt x="28142" y="32243"/>
                  </a:cubicBezTo>
                  <a:lnTo>
                    <a:pt x="28142" y="32114"/>
                  </a:lnTo>
                  <a:cubicBezTo>
                    <a:pt x="27804" y="32114"/>
                    <a:pt x="27493" y="32114"/>
                    <a:pt x="27259" y="32010"/>
                  </a:cubicBezTo>
                  <a:cubicBezTo>
                    <a:pt x="28791" y="32010"/>
                    <a:pt x="30193" y="30063"/>
                    <a:pt x="31283" y="28998"/>
                  </a:cubicBezTo>
                  <a:cubicBezTo>
                    <a:pt x="31699" y="28661"/>
                    <a:pt x="32036" y="28220"/>
                    <a:pt x="32348" y="27804"/>
                  </a:cubicBezTo>
                  <a:cubicBezTo>
                    <a:pt x="32451" y="27804"/>
                    <a:pt x="32451" y="27700"/>
                    <a:pt x="32348" y="27700"/>
                  </a:cubicBezTo>
                  <a:cubicBezTo>
                    <a:pt x="31283" y="27467"/>
                    <a:pt x="30401" y="27259"/>
                    <a:pt x="29440" y="26610"/>
                  </a:cubicBezTo>
                  <a:cubicBezTo>
                    <a:pt x="28999" y="26273"/>
                    <a:pt x="28557" y="26065"/>
                    <a:pt x="28038" y="25961"/>
                  </a:cubicBezTo>
                  <a:cubicBezTo>
                    <a:pt x="27938" y="25948"/>
                    <a:pt x="27838" y="25941"/>
                    <a:pt x="27739" y="25941"/>
                  </a:cubicBezTo>
                  <a:cubicBezTo>
                    <a:pt x="27067" y="25941"/>
                    <a:pt x="26423" y="26239"/>
                    <a:pt x="25857" y="26714"/>
                  </a:cubicBezTo>
                  <a:cubicBezTo>
                    <a:pt x="26091" y="26402"/>
                    <a:pt x="26403" y="26169"/>
                    <a:pt x="26610" y="25961"/>
                  </a:cubicBezTo>
                  <a:cubicBezTo>
                    <a:pt x="26844" y="25753"/>
                    <a:pt x="27155" y="25520"/>
                    <a:pt x="27493" y="25416"/>
                  </a:cubicBezTo>
                  <a:cubicBezTo>
                    <a:pt x="27701" y="25416"/>
                    <a:pt x="27804" y="25312"/>
                    <a:pt x="28038" y="25312"/>
                  </a:cubicBezTo>
                  <a:cubicBezTo>
                    <a:pt x="28142" y="25312"/>
                    <a:pt x="28038" y="25208"/>
                    <a:pt x="27908" y="25208"/>
                  </a:cubicBezTo>
                  <a:lnTo>
                    <a:pt x="27701" y="25208"/>
                  </a:lnTo>
                  <a:cubicBezTo>
                    <a:pt x="27493" y="25208"/>
                    <a:pt x="27259" y="25312"/>
                    <a:pt x="27052" y="25312"/>
                  </a:cubicBezTo>
                  <a:cubicBezTo>
                    <a:pt x="25312" y="25753"/>
                    <a:pt x="24248" y="27467"/>
                    <a:pt x="22950" y="28765"/>
                  </a:cubicBezTo>
                  <a:lnTo>
                    <a:pt x="22846" y="28765"/>
                  </a:lnTo>
                  <a:cubicBezTo>
                    <a:pt x="22716" y="28869"/>
                    <a:pt x="22508" y="29102"/>
                    <a:pt x="22301" y="29206"/>
                  </a:cubicBezTo>
                  <a:cubicBezTo>
                    <a:pt x="20899" y="30063"/>
                    <a:pt x="19263" y="31361"/>
                    <a:pt x="18303" y="32996"/>
                  </a:cubicBezTo>
                  <a:cubicBezTo>
                    <a:pt x="18047" y="31106"/>
                    <a:pt x="17985" y="29157"/>
                    <a:pt x="18061" y="27238"/>
                  </a:cubicBezTo>
                  <a:lnTo>
                    <a:pt x="18061" y="27238"/>
                  </a:lnTo>
                  <a:cubicBezTo>
                    <a:pt x="18061" y="27392"/>
                    <a:pt x="18064" y="27546"/>
                    <a:pt x="18069" y="27700"/>
                  </a:cubicBezTo>
                  <a:cubicBezTo>
                    <a:pt x="18173" y="25208"/>
                    <a:pt x="18822" y="22820"/>
                    <a:pt x="19809" y="20561"/>
                  </a:cubicBezTo>
                  <a:cubicBezTo>
                    <a:pt x="20561" y="18926"/>
                    <a:pt x="21756" y="16979"/>
                    <a:pt x="23157" y="15784"/>
                  </a:cubicBezTo>
                  <a:lnTo>
                    <a:pt x="23157" y="15784"/>
                  </a:lnTo>
                  <a:cubicBezTo>
                    <a:pt x="22950" y="16537"/>
                    <a:pt x="23261" y="17186"/>
                    <a:pt x="22405" y="17835"/>
                  </a:cubicBezTo>
                  <a:cubicBezTo>
                    <a:pt x="21652" y="18484"/>
                    <a:pt x="21107" y="19471"/>
                    <a:pt x="21210" y="20431"/>
                  </a:cubicBezTo>
                  <a:cubicBezTo>
                    <a:pt x="21210" y="20561"/>
                    <a:pt x="21210" y="20561"/>
                    <a:pt x="21314" y="20665"/>
                  </a:cubicBezTo>
                  <a:cubicBezTo>
                    <a:pt x="21210" y="18926"/>
                    <a:pt x="22950" y="18718"/>
                    <a:pt x="23807" y="17731"/>
                  </a:cubicBezTo>
                  <a:cubicBezTo>
                    <a:pt x="24248" y="17316"/>
                    <a:pt x="24144" y="16537"/>
                    <a:pt x="24014" y="15888"/>
                  </a:cubicBezTo>
                  <a:lnTo>
                    <a:pt x="24014" y="15888"/>
                  </a:lnTo>
                  <a:cubicBezTo>
                    <a:pt x="24663" y="18277"/>
                    <a:pt x="24897" y="20665"/>
                    <a:pt x="26844" y="22378"/>
                  </a:cubicBezTo>
                  <a:cubicBezTo>
                    <a:pt x="27908" y="23365"/>
                    <a:pt x="29206" y="23910"/>
                    <a:pt x="30634" y="24455"/>
                  </a:cubicBezTo>
                  <a:cubicBezTo>
                    <a:pt x="31006" y="24548"/>
                    <a:pt x="31751" y="24994"/>
                    <a:pt x="32276" y="24994"/>
                  </a:cubicBezTo>
                  <a:cubicBezTo>
                    <a:pt x="32338" y="24994"/>
                    <a:pt x="32397" y="24988"/>
                    <a:pt x="32451" y="24975"/>
                  </a:cubicBezTo>
                  <a:lnTo>
                    <a:pt x="32789" y="24975"/>
                  </a:lnTo>
                  <a:cubicBezTo>
                    <a:pt x="32789" y="24975"/>
                    <a:pt x="32893" y="24975"/>
                    <a:pt x="32789" y="24871"/>
                  </a:cubicBezTo>
                  <a:lnTo>
                    <a:pt x="32893" y="24871"/>
                  </a:lnTo>
                  <a:lnTo>
                    <a:pt x="32893" y="24767"/>
                  </a:lnTo>
                  <a:cubicBezTo>
                    <a:pt x="32789" y="24663"/>
                    <a:pt x="32789" y="24663"/>
                    <a:pt x="32685" y="24663"/>
                  </a:cubicBezTo>
                  <a:cubicBezTo>
                    <a:pt x="32348" y="23676"/>
                    <a:pt x="32581" y="22820"/>
                    <a:pt x="32685" y="21859"/>
                  </a:cubicBezTo>
                  <a:cubicBezTo>
                    <a:pt x="32685" y="21210"/>
                    <a:pt x="32451" y="20769"/>
                    <a:pt x="32140" y="20328"/>
                  </a:cubicBezTo>
                  <a:lnTo>
                    <a:pt x="32140" y="20328"/>
                  </a:lnTo>
                  <a:cubicBezTo>
                    <a:pt x="32581" y="20431"/>
                    <a:pt x="32997" y="20561"/>
                    <a:pt x="33438" y="20561"/>
                  </a:cubicBezTo>
                  <a:cubicBezTo>
                    <a:pt x="33548" y="20575"/>
                    <a:pt x="33656" y="20581"/>
                    <a:pt x="33763" y="20581"/>
                  </a:cubicBezTo>
                  <a:cubicBezTo>
                    <a:pt x="34488" y="20581"/>
                    <a:pt x="35147" y="20301"/>
                    <a:pt x="35826" y="20120"/>
                  </a:cubicBezTo>
                  <a:cubicBezTo>
                    <a:pt x="36891" y="19912"/>
                    <a:pt x="37773" y="19782"/>
                    <a:pt x="38838" y="19575"/>
                  </a:cubicBezTo>
                  <a:cubicBezTo>
                    <a:pt x="38838" y="19575"/>
                    <a:pt x="38838" y="19679"/>
                    <a:pt x="38942" y="19679"/>
                  </a:cubicBezTo>
                  <a:cubicBezTo>
                    <a:pt x="38942" y="19679"/>
                    <a:pt x="39071" y="19679"/>
                    <a:pt x="39071" y="19575"/>
                  </a:cubicBezTo>
                  <a:cubicBezTo>
                    <a:pt x="39071" y="18822"/>
                    <a:pt x="39383" y="17731"/>
                    <a:pt x="39071" y="16979"/>
                  </a:cubicBezTo>
                  <a:cubicBezTo>
                    <a:pt x="38838" y="16667"/>
                    <a:pt x="38734" y="16433"/>
                    <a:pt x="38526" y="16226"/>
                  </a:cubicBezTo>
                  <a:cubicBezTo>
                    <a:pt x="38085" y="15577"/>
                    <a:pt x="38293" y="15135"/>
                    <a:pt x="37981" y="14590"/>
                  </a:cubicBezTo>
                  <a:cubicBezTo>
                    <a:pt x="37644" y="13837"/>
                    <a:pt x="36787" y="13630"/>
                    <a:pt x="36138" y="13188"/>
                  </a:cubicBezTo>
                  <a:cubicBezTo>
                    <a:pt x="35593" y="12877"/>
                    <a:pt x="35281" y="12643"/>
                    <a:pt x="34736" y="12643"/>
                  </a:cubicBezTo>
                  <a:cubicBezTo>
                    <a:pt x="34840" y="12539"/>
                    <a:pt x="34944" y="12539"/>
                    <a:pt x="34944" y="12436"/>
                  </a:cubicBezTo>
                  <a:cubicBezTo>
                    <a:pt x="35385" y="12124"/>
                    <a:pt x="36034" y="12124"/>
                    <a:pt x="36579" y="11890"/>
                  </a:cubicBezTo>
                  <a:cubicBezTo>
                    <a:pt x="37124" y="11683"/>
                    <a:pt x="37540" y="10696"/>
                    <a:pt x="37877" y="10385"/>
                  </a:cubicBezTo>
                  <a:cubicBezTo>
                    <a:pt x="38265" y="9778"/>
                    <a:pt x="38404" y="8311"/>
                    <a:pt x="39204" y="8311"/>
                  </a:cubicBezTo>
                  <a:cubicBezTo>
                    <a:pt x="39260" y="8311"/>
                    <a:pt x="39320" y="8318"/>
                    <a:pt x="39383" y="8334"/>
                  </a:cubicBezTo>
                  <a:cubicBezTo>
                    <a:pt x="39487" y="8334"/>
                    <a:pt x="39487" y="8230"/>
                    <a:pt x="39487" y="8230"/>
                  </a:cubicBezTo>
                  <a:cubicBezTo>
                    <a:pt x="39175" y="7243"/>
                    <a:pt x="38422" y="6802"/>
                    <a:pt x="38085" y="6049"/>
                  </a:cubicBezTo>
                  <a:cubicBezTo>
                    <a:pt x="38085" y="5842"/>
                    <a:pt x="37877" y="5842"/>
                    <a:pt x="37773" y="5738"/>
                  </a:cubicBezTo>
                  <a:cubicBezTo>
                    <a:pt x="36995" y="5634"/>
                    <a:pt x="36683" y="5400"/>
                    <a:pt x="36034" y="4985"/>
                  </a:cubicBezTo>
                  <a:cubicBezTo>
                    <a:pt x="35789" y="4857"/>
                    <a:pt x="35496" y="4808"/>
                    <a:pt x="35191" y="4808"/>
                  </a:cubicBezTo>
                  <a:cubicBezTo>
                    <a:pt x="34689" y="4808"/>
                    <a:pt x="34154" y="4943"/>
                    <a:pt x="33749" y="5089"/>
                  </a:cubicBezTo>
                  <a:cubicBezTo>
                    <a:pt x="32997" y="5400"/>
                    <a:pt x="31932" y="5504"/>
                    <a:pt x="31387" y="6283"/>
                  </a:cubicBezTo>
                  <a:cubicBezTo>
                    <a:pt x="31283" y="5296"/>
                    <a:pt x="31050" y="4336"/>
                    <a:pt x="31387" y="3453"/>
                  </a:cubicBezTo>
                  <a:cubicBezTo>
                    <a:pt x="31491" y="3349"/>
                    <a:pt x="31595" y="3245"/>
                    <a:pt x="31699" y="3142"/>
                  </a:cubicBezTo>
                  <a:cubicBezTo>
                    <a:pt x="31802" y="3142"/>
                    <a:pt x="31802" y="3038"/>
                    <a:pt x="31802" y="3038"/>
                  </a:cubicBezTo>
                  <a:cubicBezTo>
                    <a:pt x="31802" y="3038"/>
                    <a:pt x="31802" y="2908"/>
                    <a:pt x="31699" y="2908"/>
                  </a:cubicBezTo>
                  <a:cubicBezTo>
                    <a:pt x="31633" y="2897"/>
                    <a:pt x="31569" y="2892"/>
                    <a:pt x="31508" y="2892"/>
                  </a:cubicBezTo>
                  <a:cubicBezTo>
                    <a:pt x="30965" y="2892"/>
                    <a:pt x="30589" y="3277"/>
                    <a:pt x="30193" y="3557"/>
                  </a:cubicBezTo>
                  <a:cubicBezTo>
                    <a:pt x="29440" y="4336"/>
                    <a:pt x="28557" y="4543"/>
                    <a:pt x="27804" y="5089"/>
                  </a:cubicBezTo>
                  <a:cubicBezTo>
                    <a:pt x="27493" y="5400"/>
                    <a:pt x="27259" y="5738"/>
                    <a:pt x="27052" y="6049"/>
                  </a:cubicBezTo>
                  <a:cubicBezTo>
                    <a:pt x="26740" y="6698"/>
                    <a:pt x="26403" y="7140"/>
                    <a:pt x="25857" y="7685"/>
                  </a:cubicBezTo>
                  <a:cubicBezTo>
                    <a:pt x="25546" y="8100"/>
                    <a:pt x="25208" y="8438"/>
                    <a:pt x="25001" y="8983"/>
                  </a:cubicBezTo>
                  <a:cubicBezTo>
                    <a:pt x="24559" y="9736"/>
                    <a:pt x="24897" y="10488"/>
                    <a:pt x="24456" y="11241"/>
                  </a:cubicBezTo>
                  <a:lnTo>
                    <a:pt x="24456" y="11345"/>
                  </a:lnTo>
                  <a:cubicBezTo>
                    <a:pt x="24014" y="11787"/>
                    <a:pt x="23599" y="12332"/>
                    <a:pt x="23495" y="12877"/>
                  </a:cubicBezTo>
                  <a:cubicBezTo>
                    <a:pt x="23495" y="12877"/>
                    <a:pt x="23365" y="12773"/>
                    <a:pt x="23365" y="12643"/>
                  </a:cubicBezTo>
                  <a:cubicBezTo>
                    <a:pt x="22508" y="11475"/>
                    <a:pt x="22716" y="10385"/>
                    <a:pt x="23365" y="9190"/>
                  </a:cubicBezTo>
                  <a:cubicBezTo>
                    <a:pt x="23365" y="9190"/>
                    <a:pt x="23319" y="9144"/>
                    <a:pt x="23257" y="9144"/>
                  </a:cubicBezTo>
                  <a:cubicBezTo>
                    <a:pt x="23227" y="9144"/>
                    <a:pt x="23192" y="9156"/>
                    <a:pt x="23157" y="9190"/>
                  </a:cubicBezTo>
                  <a:cubicBezTo>
                    <a:pt x="22508" y="9943"/>
                    <a:pt x="21963" y="10826"/>
                    <a:pt x="22197" y="11787"/>
                  </a:cubicBezTo>
                  <a:cubicBezTo>
                    <a:pt x="22197" y="12332"/>
                    <a:pt x="22508" y="12773"/>
                    <a:pt x="22846" y="13188"/>
                  </a:cubicBezTo>
                  <a:cubicBezTo>
                    <a:pt x="23157" y="13526"/>
                    <a:pt x="23495" y="13837"/>
                    <a:pt x="23495" y="14279"/>
                  </a:cubicBezTo>
                  <a:cubicBezTo>
                    <a:pt x="23360" y="14202"/>
                    <a:pt x="23201" y="14169"/>
                    <a:pt x="23027" y="14169"/>
                  </a:cubicBezTo>
                  <a:cubicBezTo>
                    <a:pt x="22197" y="14169"/>
                    <a:pt x="21048" y="14936"/>
                    <a:pt x="20769" y="15473"/>
                  </a:cubicBezTo>
                  <a:cubicBezTo>
                    <a:pt x="20769" y="15525"/>
                    <a:pt x="20802" y="15551"/>
                    <a:pt x="20834" y="15551"/>
                  </a:cubicBezTo>
                  <a:cubicBezTo>
                    <a:pt x="20866" y="15551"/>
                    <a:pt x="20899" y="15525"/>
                    <a:pt x="20899" y="15473"/>
                  </a:cubicBezTo>
                  <a:cubicBezTo>
                    <a:pt x="21246" y="15105"/>
                    <a:pt x="22207" y="14664"/>
                    <a:pt x="22953" y="14664"/>
                  </a:cubicBezTo>
                  <a:cubicBezTo>
                    <a:pt x="23101" y="14664"/>
                    <a:pt x="23241" y="14681"/>
                    <a:pt x="23365" y="14720"/>
                  </a:cubicBezTo>
                  <a:cubicBezTo>
                    <a:pt x="22508" y="14824"/>
                    <a:pt x="21756" y="15473"/>
                    <a:pt x="21210" y="16226"/>
                  </a:cubicBezTo>
                  <a:cubicBezTo>
                    <a:pt x="20561" y="17186"/>
                    <a:pt x="19263" y="17731"/>
                    <a:pt x="19367" y="19133"/>
                  </a:cubicBezTo>
                  <a:lnTo>
                    <a:pt x="19367" y="19367"/>
                  </a:lnTo>
                  <a:lnTo>
                    <a:pt x="19471" y="19263"/>
                  </a:lnTo>
                  <a:lnTo>
                    <a:pt x="19471" y="19133"/>
                  </a:lnTo>
                  <a:cubicBezTo>
                    <a:pt x="19809" y="17965"/>
                    <a:pt x="20769" y="17835"/>
                    <a:pt x="21548" y="16979"/>
                  </a:cubicBezTo>
                  <a:cubicBezTo>
                    <a:pt x="22067" y="16433"/>
                    <a:pt x="22405" y="15681"/>
                    <a:pt x="23054" y="15369"/>
                  </a:cubicBezTo>
                  <a:lnTo>
                    <a:pt x="23054" y="15369"/>
                  </a:lnTo>
                  <a:cubicBezTo>
                    <a:pt x="20561" y="17835"/>
                    <a:pt x="18952" y="20977"/>
                    <a:pt x="18173" y="24325"/>
                  </a:cubicBezTo>
                  <a:cubicBezTo>
                    <a:pt x="18407" y="22171"/>
                    <a:pt x="18614" y="19912"/>
                    <a:pt x="19056" y="17731"/>
                  </a:cubicBezTo>
                  <a:lnTo>
                    <a:pt x="18952" y="17731"/>
                  </a:lnTo>
                  <a:cubicBezTo>
                    <a:pt x="17654" y="22716"/>
                    <a:pt x="17524" y="28116"/>
                    <a:pt x="18069" y="33308"/>
                  </a:cubicBezTo>
                  <a:cubicBezTo>
                    <a:pt x="17965" y="33412"/>
                    <a:pt x="17965" y="33412"/>
                    <a:pt x="17965" y="33542"/>
                  </a:cubicBezTo>
                  <a:cubicBezTo>
                    <a:pt x="17861" y="31906"/>
                    <a:pt x="17654" y="30167"/>
                    <a:pt x="17654" y="28557"/>
                  </a:cubicBezTo>
                  <a:cubicBezTo>
                    <a:pt x="17654" y="26818"/>
                    <a:pt x="17758" y="24975"/>
                    <a:pt x="17861" y="23261"/>
                  </a:cubicBezTo>
                  <a:cubicBezTo>
                    <a:pt x="17965" y="21626"/>
                    <a:pt x="18407" y="20016"/>
                    <a:pt x="18614" y="18277"/>
                  </a:cubicBezTo>
                  <a:lnTo>
                    <a:pt x="18511" y="18277"/>
                  </a:lnTo>
                  <a:cubicBezTo>
                    <a:pt x="17861" y="21729"/>
                    <a:pt x="17654" y="25104"/>
                    <a:pt x="17524" y="28557"/>
                  </a:cubicBezTo>
                  <a:cubicBezTo>
                    <a:pt x="17420" y="30063"/>
                    <a:pt x="17654" y="31594"/>
                    <a:pt x="17758" y="33204"/>
                  </a:cubicBezTo>
                  <a:cubicBezTo>
                    <a:pt x="17758" y="33308"/>
                    <a:pt x="17861" y="33542"/>
                    <a:pt x="17861" y="33749"/>
                  </a:cubicBezTo>
                  <a:cubicBezTo>
                    <a:pt x="17316" y="34710"/>
                    <a:pt x="17005" y="35800"/>
                    <a:pt x="17005" y="36890"/>
                  </a:cubicBezTo>
                  <a:cubicBezTo>
                    <a:pt x="16460" y="35255"/>
                    <a:pt x="15811" y="33749"/>
                    <a:pt x="15162" y="32347"/>
                  </a:cubicBezTo>
                  <a:cubicBezTo>
                    <a:pt x="13630" y="29102"/>
                    <a:pt x="12124" y="25857"/>
                    <a:pt x="11813" y="22275"/>
                  </a:cubicBezTo>
                  <a:lnTo>
                    <a:pt x="11813" y="22275"/>
                  </a:lnTo>
                  <a:cubicBezTo>
                    <a:pt x="11813" y="23806"/>
                    <a:pt x="12124" y="25312"/>
                    <a:pt x="12565" y="26714"/>
                  </a:cubicBezTo>
                  <a:cubicBezTo>
                    <a:pt x="11813" y="24455"/>
                    <a:pt x="11579" y="22275"/>
                    <a:pt x="11579" y="19782"/>
                  </a:cubicBezTo>
                  <a:cubicBezTo>
                    <a:pt x="11683" y="17965"/>
                    <a:pt x="12020" y="16018"/>
                    <a:pt x="11916" y="14175"/>
                  </a:cubicBezTo>
                  <a:lnTo>
                    <a:pt x="11916" y="14175"/>
                  </a:lnTo>
                  <a:cubicBezTo>
                    <a:pt x="12020" y="14486"/>
                    <a:pt x="12020" y="14824"/>
                    <a:pt x="12124" y="15239"/>
                  </a:cubicBezTo>
                  <a:cubicBezTo>
                    <a:pt x="12332" y="16667"/>
                    <a:pt x="12228" y="18277"/>
                    <a:pt x="12124" y="19679"/>
                  </a:cubicBezTo>
                  <a:cubicBezTo>
                    <a:pt x="12020" y="20769"/>
                    <a:pt x="11683" y="21729"/>
                    <a:pt x="12020" y="22716"/>
                  </a:cubicBezTo>
                  <a:cubicBezTo>
                    <a:pt x="12020" y="22768"/>
                    <a:pt x="12046" y="22794"/>
                    <a:pt x="12072" y="22794"/>
                  </a:cubicBezTo>
                  <a:cubicBezTo>
                    <a:pt x="12098" y="22794"/>
                    <a:pt x="12124" y="22768"/>
                    <a:pt x="12124" y="22716"/>
                  </a:cubicBezTo>
                  <a:cubicBezTo>
                    <a:pt x="11916" y="21418"/>
                    <a:pt x="12332" y="20120"/>
                    <a:pt x="12332" y="18718"/>
                  </a:cubicBezTo>
                  <a:cubicBezTo>
                    <a:pt x="12462" y="17524"/>
                    <a:pt x="12462" y="16330"/>
                    <a:pt x="12332" y="15239"/>
                  </a:cubicBezTo>
                  <a:cubicBezTo>
                    <a:pt x="12228" y="14383"/>
                    <a:pt x="12124" y="13292"/>
                    <a:pt x="11475" y="12643"/>
                  </a:cubicBezTo>
                  <a:cubicBezTo>
                    <a:pt x="10722" y="11890"/>
                    <a:pt x="10722" y="10826"/>
                    <a:pt x="9866" y="10047"/>
                  </a:cubicBezTo>
                  <a:cubicBezTo>
                    <a:pt x="9528" y="9736"/>
                    <a:pt x="9217" y="9632"/>
                    <a:pt x="8879" y="9398"/>
                  </a:cubicBezTo>
                  <a:cubicBezTo>
                    <a:pt x="8720" y="9347"/>
                    <a:pt x="8573" y="9335"/>
                    <a:pt x="8435" y="9335"/>
                  </a:cubicBezTo>
                  <a:cubicBezTo>
                    <a:pt x="8317" y="9335"/>
                    <a:pt x="8206" y="9344"/>
                    <a:pt x="8100" y="9344"/>
                  </a:cubicBezTo>
                  <a:cubicBezTo>
                    <a:pt x="7831" y="9344"/>
                    <a:pt x="7598" y="9287"/>
                    <a:pt x="7373" y="8879"/>
                  </a:cubicBezTo>
                  <a:cubicBezTo>
                    <a:pt x="6932" y="7892"/>
                    <a:pt x="6491" y="7243"/>
                    <a:pt x="5634" y="6491"/>
                  </a:cubicBezTo>
                  <a:cubicBezTo>
                    <a:pt x="4544" y="5634"/>
                    <a:pt x="3583" y="5400"/>
                    <a:pt x="2934" y="3998"/>
                  </a:cubicBezTo>
                  <a:cubicBezTo>
                    <a:pt x="2493" y="2804"/>
                    <a:pt x="2597" y="1402"/>
                    <a:pt x="2597" y="104"/>
                  </a:cubicBezTo>
                  <a:cubicBezTo>
                    <a:pt x="2597" y="0"/>
                    <a:pt x="2493" y="0"/>
                    <a:pt x="249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55"/>
            <p:cNvSpPr/>
            <p:nvPr/>
          </p:nvSpPr>
          <p:spPr>
            <a:xfrm>
              <a:off x="4286700" y="4548800"/>
              <a:ext cx="2625" cy="25"/>
            </a:xfrm>
            <a:custGeom>
              <a:avLst/>
              <a:gdLst/>
              <a:ahLst/>
              <a:cxnLst/>
              <a:rect l="l" t="t" r="r" b="b"/>
              <a:pathLst>
                <a:path w="105" h="1" extrusionOk="0">
                  <a:moveTo>
                    <a:pt x="0" y="1"/>
                  </a:moveTo>
                  <a:lnTo>
                    <a:pt x="0" y="1"/>
                  </a:lnTo>
                  <a:lnTo>
                    <a:pt x="104"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55"/>
            <p:cNvSpPr/>
            <p:nvPr/>
          </p:nvSpPr>
          <p:spPr>
            <a:xfrm>
              <a:off x="4143250" y="4711075"/>
              <a:ext cx="2625" cy="25"/>
            </a:xfrm>
            <a:custGeom>
              <a:avLst/>
              <a:gdLst/>
              <a:ahLst/>
              <a:cxnLst/>
              <a:rect l="l" t="t" r="r" b="b"/>
              <a:pathLst>
                <a:path w="105" h="1" extrusionOk="0">
                  <a:moveTo>
                    <a:pt x="105" y="0"/>
                  </a:moveTo>
                  <a:lnTo>
                    <a:pt x="105" y="0"/>
                  </a:lnTo>
                  <a:lnTo>
                    <a:pt x="1" y="0"/>
                  </a:lnTo>
                  <a:lnTo>
                    <a:pt x="105"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55"/>
            <p:cNvSpPr/>
            <p:nvPr/>
          </p:nvSpPr>
          <p:spPr>
            <a:xfrm>
              <a:off x="4199725" y="4716275"/>
              <a:ext cx="29875" cy="43500"/>
            </a:xfrm>
            <a:custGeom>
              <a:avLst/>
              <a:gdLst/>
              <a:ahLst/>
              <a:cxnLst/>
              <a:rect l="l" t="t" r="r" b="b"/>
              <a:pathLst>
                <a:path w="1195" h="1740" extrusionOk="0">
                  <a:moveTo>
                    <a:pt x="1" y="0"/>
                  </a:moveTo>
                  <a:lnTo>
                    <a:pt x="1" y="0"/>
                  </a:lnTo>
                  <a:cubicBezTo>
                    <a:pt x="234" y="649"/>
                    <a:pt x="650" y="1298"/>
                    <a:pt x="1195" y="1739"/>
                  </a:cubicBezTo>
                  <a:lnTo>
                    <a:pt x="1195" y="1635"/>
                  </a:lnTo>
                  <a:cubicBezTo>
                    <a:pt x="753" y="1090"/>
                    <a:pt x="234" y="649"/>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55"/>
            <p:cNvSpPr/>
            <p:nvPr/>
          </p:nvSpPr>
          <p:spPr>
            <a:xfrm>
              <a:off x="4199725" y="4735725"/>
              <a:ext cx="22100" cy="21450"/>
            </a:xfrm>
            <a:custGeom>
              <a:avLst/>
              <a:gdLst/>
              <a:ahLst/>
              <a:cxnLst/>
              <a:rect l="l" t="t" r="r" b="b"/>
              <a:pathLst>
                <a:path w="884" h="858" extrusionOk="0">
                  <a:moveTo>
                    <a:pt x="0" y="1"/>
                  </a:moveTo>
                  <a:cubicBezTo>
                    <a:pt x="234" y="312"/>
                    <a:pt x="546" y="753"/>
                    <a:pt x="883" y="857"/>
                  </a:cubicBezTo>
                  <a:cubicBezTo>
                    <a:pt x="649" y="520"/>
                    <a:pt x="338" y="312"/>
                    <a:pt x="10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55"/>
            <p:cNvSpPr/>
            <p:nvPr/>
          </p:nvSpPr>
          <p:spPr>
            <a:xfrm>
              <a:off x="4197125" y="4743525"/>
              <a:ext cx="27275" cy="18825"/>
            </a:xfrm>
            <a:custGeom>
              <a:avLst/>
              <a:gdLst/>
              <a:ahLst/>
              <a:cxnLst/>
              <a:rect l="l" t="t" r="r" b="b"/>
              <a:pathLst>
                <a:path w="1091" h="753" extrusionOk="0">
                  <a:moveTo>
                    <a:pt x="1" y="0"/>
                  </a:moveTo>
                  <a:lnTo>
                    <a:pt x="1" y="0"/>
                  </a:lnTo>
                  <a:cubicBezTo>
                    <a:pt x="208" y="338"/>
                    <a:pt x="650" y="649"/>
                    <a:pt x="1091" y="753"/>
                  </a:cubicBezTo>
                  <a:cubicBezTo>
                    <a:pt x="650" y="545"/>
                    <a:pt x="338" y="338"/>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55"/>
            <p:cNvSpPr/>
            <p:nvPr/>
          </p:nvSpPr>
          <p:spPr>
            <a:xfrm>
              <a:off x="4156900" y="4481875"/>
              <a:ext cx="59075" cy="20875"/>
            </a:xfrm>
            <a:custGeom>
              <a:avLst/>
              <a:gdLst/>
              <a:ahLst/>
              <a:cxnLst/>
              <a:rect l="l" t="t" r="r" b="b"/>
              <a:pathLst>
                <a:path w="2363" h="835" extrusionOk="0">
                  <a:moveTo>
                    <a:pt x="1940" y="0"/>
                  </a:moveTo>
                  <a:cubicBezTo>
                    <a:pt x="1300" y="0"/>
                    <a:pt x="615" y="495"/>
                    <a:pt x="0" y="835"/>
                  </a:cubicBezTo>
                  <a:lnTo>
                    <a:pt x="104" y="835"/>
                  </a:lnTo>
                  <a:cubicBezTo>
                    <a:pt x="781" y="461"/>
                    <a:pt x="1374" y="67"/>
                    <a:pt x="2110" y="67"/>
                  </a:cubicBezTo>
                  <a:cubicBezTo>
                    <a:pt x="2192" y="67"/>
                    <a:pt x="2276" y="71"/>
                    <a:pt x="2362" y="82"/>
                  </a:cubicBezTo>
                  <a:cubicBezTo>
                    <a:pt x="2225" y="25"/>
                    <a:pt x="2083" y="0"/>
                    <a:pt x="194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55"/>
            <p:cNvSpPr/>
            <p:nvPr/>
          </p:nvSpPr>
          <p:spPr>
            <a:xfrm>
              <a:off x="4186100" y="4488150"/>
              <a:ext cx="40900" cy="9425"/>
            </a:xfrm>
            <a:custGeom>
              <a:avLst/>
              <a:gdLst/>
              <a:ahLst/>
              <a:cxnLst/>
              <a:rect l="l" t="t" r="r" b="b"/>
              <a:pathLst>
                <a:path w="1636" h="377" extrusionOk="0">
                  <a:moveTo>
                    <a:pt x="1219" y="0"/>
                  </a:moveTo>
                  <a:cubicBezTo>
                    <a:pt x="784" y="0"/>
                    <a:pt x="333" y="122"/>
                    <a:pt x="0" y="376"/>
                  </a:cubicBezTo>
                  <a:cubicBezTo>
                    <a:pt x="545" y="39"/>
                    <a:pt x="1091" y="39"/>
                    <a:pt x="1636" y="39"/>
                  </a:cubicBezTo>
                  <a:cubicBezTo>
                    <a:pt x="1502" y="13"/>
                    <a:pt x="1361" y="0"/>
                    <a:pt x="121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55"/>
            <p:cNvSpPr/>
            <p:nvPr/>
          </p:nvSpPr>
          <p:spPr>
            <a:xfrm>
              <a:off x="4210750" y="4493800"/>
              <a:ext cx="24050" cy="3775"/>
            </a:xfrm>
            <a:custGeom>
              <a:avLst/>
              <a:gdLst/>
              <a:ahLst/>
              <a:cxnLst/>
              <a:rect l="l" t="t" r="r" b="b"/>
              <a:pathLst>
                <a:path w="962" h="151" extrusionOk="0">
                  <a:moveTo>
                    <a:pt x="643" y="0"/>
                  </a:moveTo>
                  <a:cubicBezTo>
                    <a:pt x="428" y="0"/>
                    <a:pt x="208" y="46"/>
                    <a:pt x="1" y="46"/>
                  </a:cubicBezTo>
                  <a:lnTo>
                    <a:pt x="1" y="150"/>
                  </a:lnTo>
                  <a:cubicBezTo>
                    <a:pt x="312" y="46"/>
                    <a:pt x="650" y="46"/>
                    <a:pt x="961" y="46"/>
                  </a:cubicBezTo>
                  <a:cubicBezTo>
                    <a:pt x="857" y="12"/>
                    <a:pt x="751" y="0"/>
                    <a:pt x="64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55"/>
            <p:cNvSpPr/>
            <p:nvPr/>
          </p:nvSpPr>
          <p:spPr>
            <a:xfrm>
              <a:off x="4229575" y="4497550"/>
              <a:ext cx="16250" cy="5200"/>
            </a:xfrm>
            <a:custGeom>
              <a:avLst/>
              <a:gdLst/>
              <a:ahLst/>
              <a:cxnLst/>
              <a:rect l="l" t="t" r="r" b="b"/>
              <a:pathLst>
                <a:path w="650" h="208" extrusionOk="0">
                  <a:moveTo>
                    <a:pt x="104" y="0"/>
                  </a:moveTo>
                  <a:cubicBezTo>
                    <a:pt x="1" y="0"/>
                    <a:pt x="1" y="104"/>
                    <a:pt x="1" y="104"/>
                  </a:cubicBezTo>
                  <a:cubicBezTo>
                    <a:pt x="208" y="104"/>
                    <a:pt x="442" y="208"/>
                    <a:pt x="650" y="208"/>
                  </a:cubicBezTo>
                  <a:cubicBezTo>
                    <a:pt x="442" y="104"/>
                    <a:pt x="208" y="104"/>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55"/>
            <p:cNvSpPr/>
            <p:nvPr/>
          </p:nvSpPr>
          <p:spPr>
            <a:xfrm>
              <a:off x="4226975" y="4567625"/>
              <a:ext cx="32475" cy="13650"/>
            </a:xfrm>
            <a:custGeom>
              <a:avLst/>
              <a:gdLst/>
              <a:ahLst/>
              <a:cxnLst/>
              <a:rect l="l" t="t" r="r" b="b"/>
              <a:pathLst>
                <a:path w="1299" h="546" extrusionOk="0">
                  <a:moveTo>
                    <a:pt x="1299" y="1"/>
                  </a:moveTo>
                  <a:lnTo>
                    <a:pt x="1299" y="1"/>
                  </a:lnTo>
                  <a:cubicBezTo>
                    <a:pt x="857" y="234"/>
                    <a:pt x="546" y="442"/>
                    <a:pt x="1" y="442"/>
                  </a:cubicBezTo>
                  <a:cubicBezTo>
                    <a:pt x="1" y="442"/>
                    <a:pt x="1" y="546"/>
                    <a:pt x="105" y="546"/>
                  </a:cubicBezTo>
                  <a:cubicBezTo>
                    <a:pt x="442" y="442"/>
                    <a:pt x="961" y="338"/>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55"/>
            <p:cNvSpPr/>
            <p:nvPr/>
          </p:nvSpPr>
          <p:spPr>
            <a:xfrm>
              <a:off x="4234775" y="4578675"/>
              <a:ext cx="16250" cy="7800"/>
            </a:xfrm>
            <a:custGeom>
              <a:avLst/>
              <a:gdLst/>
              <a:ahLst/>
              <a:cxnLst/>
              <a:rect l="l" t="t" r="r" b="b"/>
              <a:pathLst>
                <a:path w="650" h="312" extrusionOk="0">
                  <a:moveTo>
                    <a:pt x="649" y="0"/>
                  </a:moveTo>
                  <a:lnTo>
                    <a:pt x="649" y="0"/>
                  </a:lnTo>
                  <a:cubicBezTo>
                    <a:pt x="338" y="104"/>
                    <a:pt x="234" y="208"/>
                    <a:pt x="0" y="312"/>
                  </a:cubicBezTo>
                  <a:cubicBezTo>
                    <a:pt x="234" y="312"/>
                    <a:pt x="442" y="208"/>
                    <a:pt x="64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08" name="Google Shape;6608;p55"/>
          <p:cNvSpPr txBox="1">
            <a:spLocks noGrp="1"/>
          </p:cNvSpPr>
          <p:nvPr>
            <p:ph type="title"/>
          </p:nvPr>
        </p:nvSpPr>
        <p:spPr>
          <a:xfrm>
            <a:off x="1807378" y="1248409"/>
            <a:ext cx="382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09" name="Google Shape;6609;p55"/>
          <p:cNvSpPr txBox="1">
            <a:spLocks noGrp="1"/>
          </p:cNvSpPr>
          <p:nvPr>
            <p:ph type="subTitle" idx="1"/>
          </p:nvPr>
        </p:nvSpPr>
        <p:spPr>
          <a:xfrm>
            <a:off x="1807378" y="1751377"/>
            <a:ext cx="3823500" cy="5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10" name="Google Shape;6610;p55"/>
          <p:cNvSpPr txBox="1">
            <a:spLocks noGrp="1"/>
          </p:cNvSpPr>
          <p:nvPr>
            <p:ph type="title" idx="2"/>
          </p:nvPr>
        </p:nvSpPr>
        <p:spPr>
          <a:xfrm>
            <a:off x="1807378" y="2395982"/>
            <a:ext cx="382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11" name="Google Shape;6611;p55"/>
          <p:cNvSpPr txBox="1">
            <a:spLocks noGrp="1"/>
          </p:cNvSpPr>
          <p:nvPr>
            <p:ph type="subTitle" idx="3"/>
          </p:nvPr>
        </p:nvSpPr>
        <p:spPr>
          <a:xfrm>
            <a:off x="1807378" y="2918335"/>
            <a:ext cx="3823500" cy="5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12" name="Google Shape;6612;p55"/>
          <p:cNvSpPr txBox="1">
            <a:spLocks noGrp="1"/>
          </p:cNvSpPr>
          <p:nvPr>
            <p:ph type="title" idx="4"/>
          </p:nvPr>
        </p:nvSpPr>
        <p:spPr>
          <a:xfrm>
            <a:off x="1807374" y="3582323"/>
            <a:ext cx="38235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13" name="Google Shape;6613;p55"/>
          <p:cNvSpPr txBox="1">
            <a:spLocks noGrp="1"/>
          </p:cNvSpPr>
          <p:nvPr>
            <p:ph type="subTitle" idx="5"/>
          </p:nvPr>
        </p:nvSpPr>
        <p:spPr>
          <a:xfrm>
            <a:off x="1807374" y="4085292"/>
            <a:ext cx="3823500" cy="55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14" name="Google Shape;6614;p55"/>
          <p:cNvSpPr txBox="1">
            <a:spLocks noGrp="1"/>
          </p:cNvSpPr>
          <p:nvPr>
            <p:ph type="title" idx="6"/>
          </p:nvPr>
        </p:nvSpPr>
        <p:spPr>
          <a:xfrm>
            <a:off x="636225" y="361250"/>
            <a:ext cx="7794300" cy="61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BLANK_1_1_1_1_1_1_1">
    <p:spTree>
      <p:nvGrpSpPr>
        <p:cNvPr id="1" name="Shape 6615"/>
        <p:cNvGrpSpPr/>
        <p:nvPr/>
      </p:nvGrpSpPr>
      <p:grpSpPr>
        <a:xfrm>
          <a:off x="0" y="0"/>
          <a:ext cx="0" cy="0"/>
          <a:chOff x="0" y="0"/>
          <a:chExt cx="0" cy="0"/>
        </a:xfrm>
      </p:grpSpPr>
      <p:sp>
        <p:nvSpPr>
          <p:cNvPr id="6616" name="Google Shape;6616;p56"/>
          <p:cNvSpPr txBox="1">
            <a:spLocks noGrp="1"/>
          </p:cNvSpPr>
          <p:nvPr>
            <p:ph type="title"/>
          </p:nvPr>
        </p:nvSpPr>
        <p:spPr>
          <a:xfrm>
            <a:off x="1824213" y="1602450"/>
            <a:ext cx="2325600" cy="39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17" name="Google Shape;6617;p56"/>
          <p:cNvSpPr txBox="1">
            <a:spLocks noGrp="1"/>
          </p:cNvSpPr>
          <p:nvPr>
            <p:ph type="subTitle" idx="1"/>
          </p:nvPr>
        </p:nvSpPr>
        <p:spPr>
          <a:xfrm>
            <a:off x="1824200" y="1978929"/>
            <a:ext cx="2325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18" name="Google Shape;6618;p56"/>
          <p:cNvSpPr txBox="1">
            <a:spLocks noGrp="1"/>
          </p:cNvSpPr>
          <p:nvPr>
            <p:ph type="title" idx="2"/>
          </p:nvPr>
        </p:nvSpPr>
        <p:spPr>
          <a:xfrm>
            <a:off x="4994193" y="1602450"/>
            <a:ext cx="2325600" cy="39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19" name="Google Shape;6619;p56"/>
          <p:cNvSpPr txBox="1">
            <a:spLocks noGrp="1"/>
          </p:cNvSpPr>
          <p:nvPr>
            <p:ph type="subTitle" idx="3"/>
          </p:nvPr>
        </p:nvSpPr>
        <p:spPr>
          <a:xfrm>
            <a:off x="4994189" y="1978929"/>
            <a:ext cx="2325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20" name="Google Shape;6620;p56"/>
          <p:cNvSpPr txBox="1">
            <a:spLocks noGrp="1"/>
          </p:cNvSpPr>
          <p:nvPr>
            <p:ph type="title" idx="4"/>
          </p:nvPr>
        </p:nvSpPr>
        <p:spPr>
          <a:xfrm>
            <a:off x="1824213" y="3035825"/>
            <a:ext cx="2325600" cy="39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21" name="Google Shape;6621;p56"/>
          <p:cNvSpPr txBox="1">
            <a:spLocks noGrp="1"/>
          </p:cNvSpPr>
          <p:nvPr>
            <p:ph type="subTitle" idx="5"/>
          </p:nvPr>
        </p:nvSpPr>
        <p:spPr>
          <a:xfrm>
            <a:off x="1824200" y="3412329"/>
            <a:ext cx="2325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22" name="Google Shape;6622;p56"/>
          <p:cNvSpPr txBox="1">
            <a:spLocks noGrp="1"/>
          </p:cNvSpPr>
          <p:nvPr>
            <p:ph type="title" idx="6"/>
          </p:nvPr>
        </p:nvSpPr>
        <p:spPr>
          <a:xfrm>
            <a:off x="4994193" y="3035825"/>
            <a:ext cx="2325600" cy="39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623" name="Google Shape;6623;p56"/>
          <p:cNvSpPr txBox="1">
            <a:spLocks noGrp="1"/>
          </p:cNvSpPr>
          <p:nvPr>
            <p:ph type="subTitle" idx="7"/>
          </p:nvPr>
        </p:nvSpPr>
        <p:spPr>
          <a:xfrm>
            <a:off x="4994189" y="3412329"/>
            <a:ext cx="2325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6624" name="Google Shape;6624;p56"/>
          <p:cNvGrpSpPr/>
          <p:nvPr/>
        </p:nvGrpSpPr>
        <p:grpSpPr>
          <a:xfrm>
            <a:off x="-204653" y="-421187"/>
            <a:ext cx="2692477" cy="3300109"/>
            <a:chOff x="-204653" y="-390062"/>
            <a:chExt cx="2692477" cy="3300109"/>
          </a:xfrm>
        </p:grpSpPr>
        <p:pic>
          <p:nvPicPr>
            <p:cNvPr id="6625" name="Google Shape;6625;p56"/>
            <p:cNvPicPr preferRelativeResize="0"/>
            <p:nvPr/>
          </p:nvPicPr>
          <p:blipFill>
            <a:blip r:embed="rId2">
              <a:alphaModFix/>
            </a:blip>
            <a:stretch>
              <a:fillRect/>
            </a:stretch>
          </p:blipFill>
          <p:spPr>
            <a:xfrm rot="1121765">
              <a:off x="202277" y="-164115"/>
              <a:ext cx="1878616" cy="2848216"/>
            </a:xfrm>
            <a:prstGeom prst="rect">
              <a:avLst/>
            </a:prstGeom>
            <a:noFill/>
            <a:ln>
              <a:noFill/>
            </a:ln>
          </p:spPr>
        </p:pic>
        <p:pic>
          <p:nvPicPr>
            <p:cNvPr id="6626" name="Google Shape;6626;p56"/>
            <p:cNvPicPr preferRelativeResize="0"/>
            <p:nvPr/>
          </p:nvPicPr>
          <p:blipFill>
            <a:blip r:embed="rId3">
              <a:alphaModFix/>
            </a:blip>
            <a:stretch>
              <a:fillRect/>
            </a:stretch>
          </p:blipFill>
          <p:spPr>
            <a:xfrm rot="6521769">
              <a:off x="476740" y="1532095"/>
              <a:ext cx="346013" cy="875625"/>
            </a:xfrm>
            <a:prstGeom prst="rect">
              <a:avLst/>
            </a:prstGeom>
            <a:noFill/>
            <a:ln>
              <a:noFill/>
            </a:ln>
          </p:spPr>
        </p:pic>
      </p:grpSp>
      <p:grpSp>
        <p:nvGrpSpPr>
          <p:cNvPr id="6627" name="Google Shape;6627;p56"/>
          <p:cNvGrpSpPr/>
          <p:nvPr/>
        </p:nvGrpSpPr>
        <p:grpSpPr>
          <a:xfrm>
            <a:off x="6473383" y="-470251"/>
            <a:ext cx="3271481" cy="3623731"/>
            <a:chOff x="6473383" y="-470251"/>
            <a:chExt cx="3271481" cy="3623731"/>
          </a:xfrm>
        </p:grpSpPr>
        <p:pic>
          <p:nvPicPr>
            <p:cNvPr id="6628" name="Google Shape;6628;p56"/>
            <p:cNvPicPr preferRelativeResize="0"/>
            <p:nvPr/>
          </p:nvPicPr>
          <p:blipFill>
            <a:blip r:embed="rId4">
              <a:alphaModFix/>
            </a:blip>
            <a:stretch>
              <a:fillRect/>
            </a:stretch>
          </p:blipFill>
          <p:spPr>
            <a:xfrm rot="-1860912">
              <a:off x="7110648" y="-172199"/>
              <a:ext cx="1996953" cy="3027628"/>
            </a:xfrm>
            <a:prstGeom prst="rect">
              <a:avLst/>
            </a:prstGeom>
            <a:noFill/>
            <a:ln>
              <a:noFill/>
            </a:ln>
          </p:spPr>
        </p:pic>
        <p:pic>
          <p:nvPicPr>
            <p:cNvPr id="6629" name="Google Shape;6629;p56"/>
            <p:cNvPicPr preferRelativeResize="0"/>
            <p:nvPr/>
          </p:nvPicPr>
          <p:blipFill>
            <a:blip r:embed="rId5">
              <a:alphaModFix/>
            </a:blip>
            <a:stretch>
              <a:fillRect/>
            </a:stretch>
          </p:blipFill>
          <p:spPr>
            <a:xfrm rot="3539087">
              <a:off x="8312827" y="1670862"/>
              <a:ext cx="346013" cy="875626"/>
            </a:xfrm>
            <a:prstGeom prst="rect">
              <a:avLst/>
            </a:prstGeom>
            <a:noFill/>
            <a:ln>
              <a:noFill/>
            </a:ln>
          </p:spPr>
        </p:pic>
      </p:grpSp>
      <p:pic>
        <p:nvPicPr>
          <p:cNvPr id="6630" name="Google Shape;6630;p56"/>
          <p:cNvPicPr preferRelativeResize="0"/>
          <p:nvPr/>
        </p:nvPicPr>
        <p:blipFill>
          <a:blip r:embed="rId6">
            <a:alphaModFix/>
          </a:blip>
          <a:stretch>
            <a:fillRect/>
          </a:stretch>
        </p:blipFill>
        <p:spPr>
          <a:xfrm rot="4499998">
            <a:off x="3210000" y="3514701"/>
            <a:ext cx="1996952" cy="3027629"/>
          </a:xfrm>
          <a:prstGeom prst="rect">
            <a:avLst/>
          </a:prstGeom>
          <a:noFill/>
          <a:ln>
            <a:noFill/>
          </a:ln>
        </p:spPr>
      </p:pic>
      <p:grpSp>
        <p:nvGrpSpPr>
          <p:cNvPr id="6631" name="Google Shape;6631;p56"/>
          <p:cNvGrpSpPr/>
          <p:nvPr/>
        </p:nvGrpSpPr>
        <p:grpSpPr>
          <a:xfrm>
            <a:off x="-1168009" y="2968547"/>
            <a:ext cx="10769139" cy="2788465"/>
            <a:chOff x="-1168009" y="2968547"/>
            <a:chExt cx="10769139" cy="2788465"/>
          </a:xfrm>
        </p:grpSpPr>
        <p:grpSp>
          <p:nvGrpSpPr>
            <p:cNvPr id="6632" name="Google Shape;6632;p56"/>
            <p:cNvGrpSpPr/>
            <p:nvPr/>
          </p:nvGrpSpPr>
          <p:grpSpPr>
            <a:xfrm rot="10800000" flipH="1">
              <a:off x="7795873" y="3266991"/>
              <a:ext cx="1805257" cy="2490022"/>
              <a:chOff x="2763875" y="3698500"/>
              <a:chExt cx="1288825" cy="1777825"/>
            </a:xfrm>
          </p:grpSpPr>
          <p:sp>
            <p:nvSpPr>
              <p:cNvPr id="6633" name="Google Shape;6633;p56"/>
              <p:cNvSpPr/>
              <p:nvPr/>
            </p:nvSpPr>
            <p:spPr>
              <a:xfrm>
                <a:off x="2838750" y="3757250"/>
                <a:ext cx="1213950" cy="1719075"/>
              </a:xfrm>
              <a:custGeom>
                <a:avLst/>
                <a:gdLst/>
                <a:ahLst/>
                <a:cxnLst/>
                <a:rect l="l" t="t" r="r" b="b"/>
                <a:pathLst>
                  <a:path w="48558" h="68763" extrusionOk="0">
                    <a:moveTo>
                      <a:pt x="13016" y="27278"/>
                    </a:moveTo>
                    <a:lnTo>
                      <a:pt x="13025" y="27287"/>
                    </a:lnTo>
                    <a:lnTo>
                      <a:pt x="13025" y="27392"/>
                    </a:lnTo>
                    <a:cubicBezTo>
                      <a:pt x="13025" y="27350"/>
                      <a:pt x="13025" y="27320"/>
                      <a:pt x="13016" y="27278"/>
                    </a:cubicBezTo>
                    <a:close/>
                    <a:moveTo>
                      <a:pt x="25890" y="29082"/>
                    </a:moveTo>
                    <a:cubicBezTo>
                      <a:pt x="25789" y="29194"/>
                      <a:pt x="25697" y="29316"/>
                      <a:pt x="25596" y="29428"/>
                    </a:cubicBezTo>
                    <a:lnTo>
                      <a:pt x="25596" y="29428"/>
                    </a:lnTo>
                    <a:cubicBezTo>
                      <a:pt x="25594" y="29225"/>
                      <a:pt x="25695" y="29125"/>
                      <a:pt x="25890" y="29082"/>
                    </a:cubicBezTo>
                    <a:close/>
                    <a:moveTo>
                      <a:pt x="37605" y="32908"/>
                    </a:moveTo>
                    <a:cubicBezTo>
                      <a:pt x="38825" y="32908"/>
                      <a:pt x="40017" y="33103"/>
                      <a:pt x="41217" y="33298"/>
                    </a:cubicBezTo>
                    <a:cubicBezTo>
                      <a:pt x="42335" y="33478"/>
                      <a:pt x="43442" y="33720"/>
                      <a:pt x="44550" y="33952"/>
                    </a:cubicBezTo>
                    <a:cubicBezTo>
                      <a:pt x="45383" y="34121"/>
                      <a:pt x="46153" y="34490"/>
                      <a:pt x="46859" y="34944"/>
                    </a:cubicBezTo>
                    <a:cubicBezTo>
                      <a:pt x="47703" y="35492"/>
                      <a:pt x="48009" y="36336"/>
                      <a:pt x="48019" y="37296"/>
                    </a:cubicBezTo>
                    <a:cubicBezTo>
                      <a:pt x="48030" y="37760"/>
                      <a:pt x="47988" y="38224"/>
                      <a:pt x="47977" y="38688"/>
                    </a:cubicBezTo>
                    <a:cubicBezTo>
                      <a:pt x="47967" y="39089"/>
                      <a:pt x="47967" y="39490"/>
                      <a:pt x="47967" y="39879"/>
                    </a:cubicBezTo>
                    <a:cubicBezTo>
                      <a:pt x="47956" y="40017"/>
                      <a:pt x="47935" y="40143"/>
                      <a:pt x="47914" y="40301"/>
                    </a:cubicBezTo>
                    <a:cubicBezTo>
                      <a:pt x="47756" y="40280"/>
                      <a:pt x="47619" y="40280"/>
                      <a:pt x="47503" y="40249"/>
                    </a:cubicBezTo>
                    <a:cubicBezTo>
                      <a:pt x="46169" y="39868"/>
                      <a:pt x="44812" y="39697"/>
                      <a:pt x="43432" y="39697"/>
                    </a:cubicBezTo>
                    <a:cubicBezTo>
                      <a:pt x="43207" y="39697"/>
                      <a:pt x="42983" y="39702"/>
                      <a:pt x="42757" y="39711"/>
                    </a:cubicBezTo>
                    <a:cubicBezTo>
                      <a:pt x="42567" y="39722"/>
                      <a:pt x="42366" y="39743"/>
                      <a:pt x="42166" y="39785"/>
                    </a:cubicBezTo>
                    <a:cubicBezTo>
                      <a:pt x="42124" y="39795"/>
                      <a:pt x="42092" y="39869"/>
                      <a:pt x="42061" y="39911"/>
                    </a:cubicBezTo>
                    <a:cubicBezTo>
                      <a:pt x="42113" y="39943"/>
                      <a:pt x="42155" y="39975"/>
                      <a:pt x="42198" y="39975"/>
                    </a:cubicBezTo>
                    <a:cubicBezTo>
                      <a:pt x="42583" y="39921"/>
                      <a:pt x="42969" y="39898"/>
                      <a:pt x="43355" y="39898"/>
                    </a:cubicBezTo>
                    <a:cubicBezTo>
                      <a:pt x="44182" y="39898"/>
                      <a:pt x="45009" y="40003"/>
                      <a:pt x="45837" y="40132"/>
                    </a:cubicBezTo>
                    <a:cubicBezTo>
                      <a:pt x="46406" y="40217"/>
                      <a:pt x="46965" y="40365"/>
                      <a:pt x="47524" y="40502"/>
                    </a:cubicBezTo>
                    <a:cubicBezTo>
                      <a:pt x="47651" y="40523"/>
                      <a:pt x="47777" y="40586"/>
                      <a:pt x="47883" y="40650"/>
                    </a:cubicBezTo>
                    <a:cubicBezTo>
                      <a:pt x="47925" y="40671"/>
                      <a:pt x="47967" y="40765"/>
                      <a:pt x="47956" y="40818"/>
                    </a:cubicBezTo>
                    <a:cubicBezTo>
                      <a:pt x="47946" y="40861"/>
                      <a:pt x="47883" y="40945"/>
                      <a:pt x="47840" y="40945"/>
                    </a:cubicBezTo>
                    <a:cubicBezTo>
                      <a:pt x="47804" y="40948"/>
                      <a:pt x="47768" y="40949"/>
                      <a:pt x="47733" y="40949"/>
                    </a:cubicBezTo>
                    <a:cubicBezTo>
                      <a:pt x="47635" y="40949"/>
                      <a:pt x="47540" y="40939"/>
                      <a:pt x="47440" y="40924"/>
                    </a:cubicBezTo>
                    <a:cubicBezTo>
                      <a:pt x="46965" y="40850"/>
                      <a:pt x="46479" y="40765"/>
                      <a:pt x="45994" y="40692"/>
                    </a:cubicBezTo>
                    <a:cubicBezTo>
                      <a:pt x="45970" y="40688"/>
                      <a:pt x="45944" y="40687"/>
                      <a:pt x="45918" y="40687"/>
                    </a:cubicBezTo>
                    <a:cubicBezTo>
                      <a:pt x="45866" y="40687"/>
                      <a:pt x="45812" y="40692"/>
                      <a:pt x="45762" y="40692"/>
                    </a:cubicBezTo>
                    <a:cubicBezTo>
                      <a:pt x="45731" y="40850"/>
                      <a:pt x="45826" y="40861"/>
                      <a:pt x="45910" y="40882"/>
                    </a:cubicBezTo>
                    <a:cubicBezTo>
                      <a:pt x="46479" y="40976"/>
                      <a:pt x="47039" y="41082"/>
                      <a:pt x="47608" y="41198"/>
                    </a:cubicBezTo>
                    <a:cubicBezTo>
                      <a:pt x="48040" y="41283"/>
                      <a:pt x="48072" y="41377"/>
                      <a:pt x="47883" y="41862"/>
                    </a:cubicBezTo>
                    <a:cubicBezTo>
                      <a:pt x="47651" y="41820"/>
                      <a:pt x="47419" y="41789"/>
                      <a:pt x="47091" y="41736"/>
                    </a:cubicBezTo>
                    <a:lnTo>
                      <a:pt x="47091" y="41736"/>
                    </a:lnTo>
                    <a:cubicBezTo>
                      <a:pt x="47344" y="42094"/>
                      <a:pt x="47724" y="41979"/>
                      <a:pt x="47977" y="42221"/>
                    </a:cubicBezTo>
                    <a:cubicBezTo>
                      <a:pt x="48083" y="42569"/>
                      <a:pt x="48019" y="42970"/>
                      <a:pt x="47925" y="43350"/>
                    </a:cubicBezTo>
                    <a:cubicBezTo>
                      <a:pt x="47714" y="44215"/>
                      <a:pt x="47440" y="45068"/>
                      <a:pt x="47007" y="45839"/>
                    </a:cubicBezTo>
                    <a:cubicBezTo>
                      <a:pt x="46395" y="46936"/>
                      <a:pt x="45478" y="47663"/>
                      <a:pt x="44286" y="48054"/>
                    </a:cubicBezTo>
                    <a:cubicBezTo>
                      <a:pt x="43369" y="48359"/>
                      <a:pt x="42419" y="48475"/>
                      <a:pt x="41470" y="48539"/>
                    </a:cubicBezTo>
                    <a:cubicBezTo>
                      <a:pt x="40616" y="48602"/>
                      <a:pt x="39751" y="48581"/>
                      <a:pt x="38886" y="48591"/>
                    </a:cubicBezTo>
                    <a:cubicBezTo>
                      <a:pt x="38548" y="48085"/>
                      <a:pt x="38496" y="47969"/>
                      <a:pt x="38412" y="47421"/>
                    </a:cubicBezTo>
                    <a:cubicBezTo>
                      <a:pt x="38577" y="47414"/>
                      <a:pt x="38743" y="47411"/>
                      <a:pt x="38908" y="47411"/>
                    </a:cubicBezTo>
                    <a:cubicBezTo>
                      <a:pt x="39803" y="47411"/>
                      <a:pt x="40697" y="47498"/>
                      <a:pt x="41603" y="47498"/>
                    </a:cubicBezTo>
                    <a:cubicBezTo>
                      <a:pt x="41797" y="47498"/>
                      <a:pt x="41992" y="47494"/>
                      <a:pt x="42187" y="47484"/>
                    </a:cubicBezTo>
                    <a:cubicBezTo>
                      <a:pt x="42090" y="47321"/>
                      <a:pt x="41973" y="47303"/>
                      <a:pt x="41857" y="47303"/>
                    </a:cubicBezTo>
                    <a:cubicBezTo>
                      <a:pt x="41823" y="47303"/>
                      <a:pt x="41788" y="47304"/>
                      <a:pt x="41755" y="47304"/>
                    </a:cubicBezTo>
                    <a:cubicBezTo>
                      <a:pt x="40753" y="47262"/>
                      <a:pt x="39762" y="47220"/>
                      <a:pt x="38770" y="47178"/>
                    </a:cubicBezTo>
                    <a:cubicBezTo>
                      <a:pt x="38569" y="47168"/>
                      <a:pt x="38380" y="47136"/>
                      <a:pt x="38190" y="47114"/>
                    </a:cubicBezTo>
                    <a:cubicBezTo>
                      <a:pt x="37726" y="46313"/>
                      <a:pt x="37273" y="45554"/>
                      <a:pt x="36851" y="44773"/>
                    </a:cubicBezTo>
                    <a:cubicBezTo>
                      <a:pt x="36028" y="43265"/>
                      <a:pt x="34878" y="42042"/>
                      <a:pt x="33645" y="40892"/>
                    </a:cubicBezTo>
                    <a:lnTo>
                      <a:pt x="33202" y="40481"/>
                    </a:lnTo>
                    <a:cubicBezTo>
                      <a:pt x="33191" y="40470"/>
                      <a:pt x="33191" y="40439"/>
                      <a:pt x="33191" y="40418"/>
                    </a:cubicBezTo>
                    <a:cubicBezTo>
                      <a:pt x="33220" y="40314"/>
                      <a:pt x="33292" y="40298"/>
                      <a:pt x="33368" y="40298"/>
                    </a:cubicBezTo>
                    <a:cubicBezTo>
                      <a:pt x="33400" y="40298"/>
                      <a:pt x="33434" y="40301"/>
                      <a:pt x="33465" y="40301"/>
                    </a:cubicBezTo>
                    <a:cubicBezTo>
                      <a:pt x="33887" y="40322"/>
                      <a:pt x="34298" y="40354"/>
                      <a:pt x="34720" y="40375"/>
                    </a:cubicBezTo>
                    <a:cubicBezTo>
                      <a:pt x="34805" y="40375"/>
                      <a:pt x="34878" y="40365"/>
                      <a:pt x="35058" y="40343"/>
                    </a:cubicBezTo>
                    <a:cubicBezTo>
                      <a:pt x="34920" y="40259"/>
                      <a:pt x="34878" y="40196"/>
                      <a:pt x="34826" y="40196"/>
                    </a:cubicBezTo>
                    <a:cubicBezTo>
                      <a:pt x="34214" y="40154"/>
                      <a:pt x="33591" y="40101"/>
                      <a:pt x="32970" y="40080"/>
                    </a:cubicBezTo>
                    <a:cubicBezTo>
                      <a:pt x="32642" y="40069"/>
                      <a:pt x="32379" y="39975"/>
                      <a:pt x="32147" y="39732"/>
                    </a:cubicBezTo>
                    <a:cubicBezTo>
                      <a:pt x="32280" y="39647"/>
                      <a:pt x="32419" y="39627"/>
                      <a:pt x="32559" y="39627"/>
                    </a:cubicBezTo>
                    <a:cubicBezTo>
                      <a:pt x="32686" y="39627"/>
                      <a:pt x="32814" y="39644"/>
                      <a:pt x="32937" y="39644"/>
                    </a:cubicBezTo>
                    <a:cubicBezTo>
                      <a:pt x="33063" y="39644"/>
                      <a:pt x="33185" y="39626"/>
                      <a:pt x="33296" y="39553"/>
                    </a:cubicBezTo>
                    <a:cubicBezTo>
                      <a:pt x="33278" y="39413"/>
                      <a:pt x="33194" y="39405"/>
                      <a:pt x="33124" y="39405"/>
                    </a:cubicBezTo>
                    <a:cubicBezTo>
                      <a:pt x="33114" y="39405"/>
                      <a:pt x="33105" y="39405"/>
                      <a:pt x="33096" y="39405"/>
                    </a:cubicBezTo>
                    <a:cubicBezTo>
                      <a:pt x="32801" y="39405"/>
                      <a:pt x="32516" y="39405"/>
                      <a:pt x="32231" y="39415"/>
                    </a:cubicBezTo>
                    <a:cubicBezTo>
                      <a:pt x="32205" y="39416"/>
                      <a:pt x="32179" y="39417"/>
                      <a:pt x="32153" y="39417"/>
                    </a:cubicBezTo>
                    <a:cubicBezTo>
                      <a:pt x="31562" y="39417"/>
                      <a:pt x="31038" y="39191"/>
                      <a:pt x="30544" y="38878"/>
                    </a:cubicBezTo>
                    <a:cubicBezTo>
                      <a:pt x="30512" y="38857"/>
                      <a:pt x="30512" y="38804"/>
                      <a:pt x="30481" y="38740"/>
                    </a:cubicBezTo>
                    <a:cubicBezTo>
                      <a:pt x="30667" y="38697"/>
                      <a:pt x="30856" y="38685"/>
                      <a:pt x="31045" y="38685"/>
                    </a:cubicBezTo>
                    <a:cubicBezTo>
                      <a:pt x="31272" y="38685"/>
                      <a:pt x="31500" y="38703"/>
                      <a:pt x="31725" y="38709"/>
                    </a:cubicBezTo>
                    <a:cubicBezTo>
                      <a:pt x="32115" y="38709"/>
                      <a:pt x="32516" y="38740"/>
                      <a:pt x="32916" y="38761"/>
                    </a:cubicBezTo>
                    <a:cubicBezTo>
                      <a:pt x="33284" y="38781"/>
                      <a:pt x="33514" y="38794"/>
                      <a:pt x="33669" y="38794"/>
                    </a:cubicBezTo>
                    <a:cubicBezTo>
                      <a:pt x="33927" y="38794"/>
                      <a:pt x="33977" y="38759"/>
                      <a:pt x="34109" y="38667"/>
                    </a:cubicBezTo>
                    <a:cubicBezTo>
                      <a:pt x="34045" y="38635"/>
                      <a:pt x="33992" y="38593"/>
                      <a:pt x="33929" y="38593"/>
                    </a:cubicBezTo>
                    <a:cubicBezTo>
                      <a:pt x="32579" y="38529"/>
                      <a:pt x="31229" y="38456"/>
                      <a:pt x="29879" y="38414"/>
                    </a:cubicBezTo>
                    <a:cubicBezTo>
                      <a:pt x="29605" y="38403"/>
                      <a:pt x="29363" y="38361"/>
                      <a:pt x="29110" y="38245"/>
                    </a:cubicBezTo>
                    <a:cubicBezTo>
                      <a:pt x="28740" y="38086"/>
                      <a:pt x="28371" y="37939"/>
                      <a:pt x="28002" y="37781"/>
                    </a:cubicBezTo>
                    <a:cubicBezTo>
                      <a:pt x="27127" y="37401"/>
                      <a:pt x="26220" y="37106"/>
                      <a:pt x="25281" y="36926"/>
                    </a:cubicBezTo>
                    <a:cubicBezTo>
                      <a:pt x="25154" y="36905"/>
                      <a:pt x="25028" y="36863"/>
                      <a:pt x="24743" y="36800"/>
                    </a:cubicBezTo>
                    <a:cubicBezTo>
                      <a:pt x="25386" y="36642"/>
                      <a:pt x="25913" y="36779"/>
                      <a:pt x="26473" y="36600"/>
                    </a:cubicBezTo>
                    <a:cubicBezTo>
                      <a:pt x="26359" y="36486"/>
                      <a:pt x="26260" y="36463"/>
                      <a:pt x="26168" y="36463"/>
                    </a:cubicBezTo>
                    <a:cubicBezTo>
                      <a:pt x="26106" y="36463"/>
                      <a:pt x="26047" y="36473"/>
                      <a:pt x="25988" y="36473"/>
                    </a:cubicBezTo>
                    <a:cubicBezTo>
                      <a:pt x="25840" y="36473"/>
                      <a:pt x="25681" y="36462"/>
                      <a:pt x="25524" y="36462"/>
                    </a:cubicBezTo>
                    <a:cubicBezTo>
                      <a:pt x="25376" y="36462"/>
                      <a:pt x="25217" y="36462"/>
                      <a:pt x="25060" y="36473"/>
                    </a:cubicBezTo>
                    <a:cubicBezTo>
                      <a:pt x="24912" y="36473"/>
                      <a:pt x="24753" y="36483"/>
                      <a:pt x="24596" y="36483"/>
                    </a:cubicBezTo>
                    <a:cubicBezTo>
                      <a:pt x="24469" y="36473"/>
                      <a:pt x="24331" y="36462"/>
                      <a:pt x="24195" y="36452"/>
                    </a:cubicBezTo>
                    <a:cubicBezTo>
                      <a:pt x="24047" y="36452"/>
                      <a:pt x="23888" y="36452"/>
                      <a:pt x="23731" y="36441"/>
                    </a:cubicBezTo>
                    <a:cubicBezTo>
                      <a:pt x="23583" y="36441"/>
                      <a:pt x="23424" y="36431"/>
                      <a:pt x="23267" y="36431"/>
                    </a:cubicBezTo>
                    <a:cubicBezTo>
                      <a:pt x="23108" y="36420"/>
                      <a:pt x="22960" y="36431"/>
                      <a:pt x="22803" y="36399"/>
                    </a:cubicBezTo>
                    <a:cubicBezTo>
                      <a:pt x="22789" y="36397"/>
                      <a:pt x="22774" y="36396"/>
                      <a:pt x="22759" y="36396"/>
                    </a:cubicBezTo>
                    <a:cubicBezTo>
                      <a:pt x="22708" y="36396"/>
                      <a:pt x="22653" y="36406"/>
                      <a:pt x="22598" y="36406"/>
                    </a:cubicBezTo>
                    <a:cubicBezTo>
                      <a:pt x="22515" y="36406"/>
                      <a:pt x="22433" y="36382"/>
                      <a:pt x="22370" y="36262"/>
                    </a:cubicBezTo>
                    <a:cubicBezTo>
                      <a:pt x="22623" y="36115"/>
                      <a:pt x="22897" y="36083"/>
                      <a:pt x="23171" y="36019"/>
                    </a:cubicBezTo>
                    <a:cubicBezTo>
                      <a:pt x="23467" y="35956"/>
                      <a:pt x="23783" y="35914"/>
                      <a:pt x="24089" y="35851"/>
                    </a:cubicBezTo>
                    <a:cubicBezTo>
                      <a:pt x="24374" y="35808"/>
                      <a:pt x="24648" y="35756"/>
                      <a:pt x="24933" y="35703"/>
                    </a:cubicBezTo>
                    <a:cubicBezTo>
                      <a:pt x="25217" y="35661"/>
                      <a:pt x="25513" y="35618"/>
                      <a:pt x="25798" y="35587"/>
                    </a:cubicBezTo>
                    <a:cubicBezTo>
                      <a:pt x="26082" y="35555"/>
                      <a:pt x="26367" y="35524"/>
                      <a:pt x="26652" y="35503"/>
                    </a:cubicBezTo>
                    <a:cubicBezTo>
                      <a:pt x="26968" y="35482"/>
                      <a:pt x="27274" y="35471"/>
                      <a:pt x="27580" y="35461"/>
                    </a:cubicBezTo>
                    <a:cubicBezTo>
                      <a:pt x="27599" y="35460"/>
                      <a:pt x="27617" y="35460"/>
                      <a:pt x="27636" y="35460"/>
                    </a:cubicBezTo>
                    <a:cubicBezTo>
                      <a:pt x="27750" y="35460"/>
                      <a:pt x="27862" y="35471"/>
                      <a:pt x="27978" y="35471"/>
                    </a:cubicBezTo>
                    <a:cubicBezTo>
                      <a:pt x="28132" y="35471"/>
                      <a:pt x="28291" y="35451"/>
                      <a:pt x="28466" y="35355"/>
                    </a:cubicBezTo>
                    <a:cubicBezTo>
                      <a:pt x="28402" y="35334"/>
                      <a:pt x="28339" y="35313"/>
                      <a:pt x="28276" y="35302"/>
                    </a:cubicBezTo>
                    <a:cubicBezTo>
                      <a:pt x="28013" y="35271"/>
                      <a:pt x="27749" y="35229"/>
                      <a:pt x="27485" y="35229"/>
                    </a:cubicBezTo>
                    <a:cubicBezTo>
                      <a:pt x="26705" y="35250"/>
                      <a:pt x="25935" y="35260"/>
                      <a:pt x="25165" y="35397"/>
                    </a:cubicBezTo>
                    <a:cubicBezTo>
                      <a:pt x="24469" y="35524"/>
                      <a:pt x="23762" y="35597"/>
                      <a:pt x="22981" y="35703"/>
                    </a:cubicBezTo>
                    <a:cubicBezTo>
                      <a:pt x="23045" y="35576"/>
                      <a:pt x="23056" y="35482"/>
                      <a:pt x="23108" y="35450"/>
                    </a:cubicBezTo>
                    <a:cubicBezTo>
                      <a:pt x="23382" y="35250"/>
                      <a:pt x="23656" y="35060"/>
                      <a:pt x="23931" y="34880"/>
                    </a:cubicBezTo>
                    <a:cubicBezTo>
                      <a:pt x="23991" y="34846"/>
                      <a:pt x="24079" y="34811"/>
                      <a:pt x="24144" y="34811"/>
                    </a:cubicBezTo>
                    <a:cubicBezTo>
                      <a:pt x="24159" y="34811"/>
                      <a:pt x="24172" y="34813"/>
                      <a:pt x="24184" y="34817"/>
                    </a:cubicBezTo>
                    <a:cubicBezTo>
                      <a:pt x="24251" y="34842"/>
                      <a:pt x="24316" y="34852"/>
                      <a:pt x="24381" y="34852"/>
                    </a:cubicBezTo>
                    <a:cubicBezTo>
                      <a:pt x="24560" y="34852"/>
                      <a:pt x="24730" y="34777"/>
                      <a:pt x="24901" y="34754"/>
                    </a:cubicBezTo>
                    <a:cubicBezTo>
                      <a:pt x="26145" y="34575"/>
                      <a:pt x="27401" y="34385"/>
                      <a:pt x="28634" y="34153"/>
                    </a:cubicBezTo>
                    <a:cubicBezTo>
                      <a:pt x="30017" y="33900"/>
                      <a:pt x="31377" y="33604"/>
                      <a:pt x="32748" y="33319"/>
                    </a:cubicBezTo>
                    <a:cubicBezTo>
                      <a:pt x="34193" y="33024"/>
                      <a:pt x="35648" y="32993"/>
                      <a:pt x="37114" y="32919"/>
                    </a:cubicBezTo>
                    <a:cubicBezTo>
                      <a:pt x="37278" y="32911"/>
                      <a:pt x="37442" y="32908"/>
                      <a:pt x="37605" y="32908"/>
                    </a:cubicBezTo>
                    <a:close/>
                    <a:moveTo>
                      <a:pt x="31841" y="53949"/>
                    </a:moveTo>
                    <a:cubicBezTo>
                      <a:pt x="31841" y="53981"/>
                      <a:pt x="31852" y="54023"/>
                      <a:pt x="31862" y="54054"/>
                    </a:cubicBezTo>
                    <a:cubicBezTo>
                      <a:pt x="31894" y="54075"/>
                      <a:pt x="31936" y="54086"/>
                      <a:pt x="31967" y="54107"/>
                    </a:cubicBezTo>
                    <a:cubicBezTo>
                      <a:pt x="31978" y="54117"/>
                      <a:pt x="31988" y="54139"/>
                      <a:pt x="31999" y="54160"/>
                    </a:cubicBezTo>
                    <a:cubicBezTo>
                      <a:pt x="31978" y="54150"/>
                      <a:pt x="31946" y="54160"/>
                      <a:pt x="31925" y="54139"/>
                    </a:cubicBezTo>
                    <a:cubicBezTo>
                      <a:pt x="31904" y="54117"/>
                      <a:pt x="31883" y="54086"/>
                      <a:pt x="31852" y="54054"/>
                    </a:cubicBezTo>
                    <a:cubicBezTo>
                      <a:pt x="31852" y="54012"/>
                      <a:pt x="31841" y="53981"/>
                      <a:pt x="31831" y="53949"/>
                    </a:cubicBezTo>
                    <a:close/>
                    <a:moveTo>
                      <a:pt x="32241" y="54666"/>
                    </a:moveTo>
                    <a:cubicBezTo>
                      <a:pt x="32252" y="54687"/>
                      <a:pt x="32263" y="54698"/>
                      <a:pt x="32274" y="54719"/>
                    </a:cubicBezTo>
                    <a:lnTo>
                      <a:pt x="32320" y="54788"/>
                    </a:lnTo>
                    <a:lnTo>
                      <a:pt x="32320" y="54788"/>
                    </a:lnTo>
                    <a:cubicBezTo>
                      <a:pt x="32294" y="54776"/>
                      <a:pt x="32265" y="54766"/>
                      <a:pt x="32241" y="54750"/>
                    </a:cubicBezTo>
                    <a:cubicBezTo>
                      <a:pt x="32231" y="54740"/>
                      <a:pt x="32241" y="54698"/>
                      <a:pt x="32241" y="54666"/>
                    </a:cubicBezTo>
                    <a:close/>
                    <a:moveTo>
                      <a:pt x="32347" y="54830"/>
                    </a:moveTo>
                    <a:lnTo>
                      <a:pt x="32347" y="54830"/>
                    </a:lnTo>
                    <a:cubicBezTo>
                      <a:pt x="32365" y="54859"/>
                      <a:pt x="32382" y="54895"/>
                      <a:pt x="32400" y="54930"/>
                    </a:cubicBezTo>
                    <a:cubicBezTo>
                      <a:pt x="32410" y="54940"/>
                      <a:pt x="32410" y="54961"/>
                      <a:pt x="32410" y="54982"/>
                    </a:cubicBezTo>
                    <a:cubicBezTo>
                      <a:pt x="32389" y="54961"/>
                      <a:pt x="32358" y="54951"/>
                      <a:pt x="32358" y="54930"/>
                    </a:cubicBezTo>
                    <a:cubicBezTo>
                      <a:pt x="32349" y="54897"/>
                      <a:pt x="32347" y="54863"/>
                      <a:pt x="32347" y="54830"/>
                    </a:cubicBezTo>
                    <a:close/>
                    <a:moveTo>
                      <a:pt x="32642" y="55457"/>
                    </a:moveTo>
                    <a:cubicBezTo>
                      <a:pt x="32653" y="55467"/>
                      <a:pt x="32663" y="55489"/>
                      <a:pt x="32663" y="55500"/>
                    </a:cubicBezTo>
                    <a:cubicBezTo>
                      <a:pt x="32663" y="55510"/>
                      <a:pt x="32642" y="55510"/>
                      <a:pt x="32632" y="55521"/>
                    </a:cubicBezTo>
                    <a:cubicBezTo>
                      <a:pt x="32621" y="55510"/>
                      <a:pt x="32611" y="55489"/>
                      <a:pt x="32611" y="55478"/>
                    </a:cubicBezTo>
                    <a:cubicBezTo>
                      <a:pt x="32621" y="55467"/>
                      <a:pt x="32632" y="55467"/>
                      <a:pt x="32642" y="55457"/>
                    </a:cubicBezTo>
                    <a:close/>
                    <a:moveTo>
                      <a:pt x="32822" y="55921"/>
                    </a:moveTo>
                    <a:cubicBezTo>
                      <a:pt x="32843" y="55931"/>
                      <a:pt x="32885" y="55931"/>
                      <a:pt x="32895" y="55953"/>
                    </a:cubicBezTo>
                    <a:cubicBezTo>
                      <a:pt x="32912" y="56003"/>
                      <a:pt x="32916" y="56054"/>
                      <a:pt x="32922" y="56105"/>
                    </a:cubicBezTo>
                    <a:lnTo>
                      <a:pt x="32922" y="56105"/>
                    </a:lnTo>
                    <a:cubicBezTo>
                      <a:pt x="32887" y="56066"/>
                      <a:pt x="32859" y="56020"/>
                      <a:pt x="32822" y="55974"/>
                    </a:cubicBezTo>
                    <a:cubicBezTo>
                      <a:pt x="32811" y="55964"/>
                      <a:pt x="32822" y="55931"/>
                      <a:pt x="32822" y="55921"/>
                    </a:cubicBezTo>
                    <a:close/>
                    <a:moveTo>
                      <a:pt x="14797" y="56238"/>
                    </a:moveTo>
                    <a:cubicBezTo>
                      <a:pt x="14779" y="56300"/>
                      <a:pt x="14769" y="56354"/>
                      <a:pt x="14754" y="56408"/>
                    </a:cubicBezTo>
                    <a:lnTo>
                      <a:pt x="14754" y="56408"/>
                    </a:lnTo>
                    <a:cubicBezTo>
                      <a:pt x="14740" y="56355"/>
                      <a:pt x="14732" y="56296"/>
                      <a:pt x="14724" y="56238"/>
                    </a:cubicBezTo>
                    <a:close/>
                    <a:moveTo>
                      <a:pt x="46849" y="47114"/>
                    </a:moveTo>
                    <a:cubicBezTo>
                      <a:pt x="47176" y="47800"/>
                      <a:pt x="47229" y="49266"/>
                      <a:pt x="46965" y="50068"/>
                    </a:cubicBezTo>
                    <a:cubicBezTo>
                      <a:pt x="46934" y="50070"/>
                      <a:pt x="46904" y="50072"/>
                      <a:pt x="46874" y="50072"/>
                    </a:cubicBezTo>
                    <a:cubicBezTo>
                      <a:pt x="46552" y="50072"/>
                      <a:pt x="46261" y="49924"/>
                      <a:pt x="45952" y="49846"/>
                    </a:cubicBezTo>
                    <a:cubicBezTo>
                      <a:pt x="45583" y="49762"/>
                      <a:pt x="45214" y="49667"/>
                      <a:pt x="44845" y="49582"/>
                    </a:cubicBezTo>
                    <a:cubicBezTo>
                      <a:pt x="44508" y="49498"/>
                      <a:pt x="44180" y="49403"/>
                      <a:pt x="43801" y="49371"/>
                    </a:cubicBezTo>
                    <a:lnTo>
                      <a:pt x="43801" y="49371"/>
                    </a:lnTo>
                    <a:cubicBezTo>
                      <a:pt x="43875" y="49636"/>
                      <a:pt x="44054" y="49614"/>
                      <a:pt x="44191" y="49646"/>
                    </a:cubicBezTo>
                    <a:cubicBezTo>
                      <a:pt x="44930" y="49835"/>
                      <a:pt x="45657" y="50015"/>
                      <a:pt x="46385" y="50205"/>
                    </a:cubicBezTo>
                    <a:cubicBezTo>
                      <a:pt x="46554" y="50247"/>
                      <a:pt x="46722" y="50311"/>
                      <a:pt x="46880" y="50395"/>
                    </a:cubicBezTo>
                    <a:cubicBezTo>
                      <a:pt x="46933" y="50426"/>
                      <a:pt x="46955" y="50543"/>
                      <a:pt x="46944" y="50627"/>
                    </a:cubicBezTo>
                    <a:cubicBezTo>
                      <a:pt x="46933" y="50669"/>
                      <a:pt x="46849" y="50732"/>
                      <a:pt x="46796" y="50743"/>
                    </a:cubicBezTo>
                    <a:cubicBezTo>
                      <a:pt x="46767" y="50745"/>
                      <a:pt x="46738" y="50747"/>
                      <a:pt x="46709" y="50747"/>
                    </a:cubicBezTo>
                    <a:cubicBezTo>
                      <a:pt x="46629" y="50747"/>
                      <a:pt x="46546" y="50737"/>
                      <a:pt x="46469" y="50721"/>
                    </a:cubicBezTo>
                    <a:cubicBezTo>
                      <a:pt x="46100" y="50648"/>
                      <a:pt x="45731" y="50564"/>
                      <a:pt x="45362" y="50489"/>
                    </a:cubicBezTo>
                    <a:cubicBezTo>
                      <a:pt x="45256" y="50468"/>
                      <a:pt x="45151" y="50479"/>
                      <a:pt x="45056" y="50468"/>
                    </a:cubicBezTo>
                    <a:lnTo>
                      <a:pt x="45056" y="50468"/>
                    </a:lnTo>
                    <a:cubicBezTo>
                      <a:pt x="45024" y="50637"/>
                      <a:pt x="45130" y="50648"/>
                      <a:pt x="45204" y="50658"/>
                    </a:cubicBezTo>
                    <a:cubicBezTo>
                      <a:pt x="45551" y="50743"/>
                      <a:pt x="45900" y="50806"/>
                      <a:pt x="46237" y="50890"/>
                    </a:cubicBezTo>
                    <a:cubicBezTo>
                      <a:pt x="46427" y="50932"/>
                      <a:pt x="46648" y="50932"/>
                      <a:pt x="46786" y="51101"/>
                    </a:cubicBezTo>
                    <a:cubicBezTo>
                      <a:pt x="46690" y="52156"/>
                      <a:pt x="45235" y="53791"/>
                      <a:pt x="43854" y="54792"/>
                    </a:cubicBezTo>
                    <a:cubicBezTo>
                      <a:pt x="43484" y="54687"/>
                      <a:pt x="43168" y="54434"/>
                      <a:pt x="42830" y="54234"/>
                    </a:cubicBezTo>
                    <a:cubicBezTo>
                      <a:pt x="42504" y="54023"/>
                      <a:pt x="42230" y="53738"/>
                      <a:pt x="41744" y="53517"/>
                    </a:cubicBezTo>
                    <a:lnTo>
                      <a:pt x="41744" y="53517"/>
                    </a:lnTo>
                    <a:cubicBezTo>
                      <a:pt x="41902" y="53896"/>
                      <a:pt x="42145" y="53970"/>
                      <a:pt x="42324" y="54107"/>
                    </a:cubicBezTo>
                    <a:cubicBezTo>
                      <a:pt x="42535" y="54276"/>
                      <a:pt x="42767" y="54413"/>
                      <a:pt x="42978" y="54571"/>
                    </a:cubicBezTo>
                    <a:cubicBezTo>
                      <a:pt x="43168" y="54719"/>
                      <a:pt x="43390" y="54814"/>
                      <a:pt x="43548" y="55067"/>
                    </a:cubicBezTo>
                    <a:cubicBezTo>
                      <a:pt x="43488" y="55088"/>
                      <a:pt x="43434" y="55098"/>
                      <a:pt x="43384" y="55098"/>
                    </a:cubicBezTo>
                    <a:cubicBezTo>
                      <a:pt x="43167" y="55098"/>
                      <a:pt x="43025" y="54924"/>
                      <a:pt x="42862" y="54856"/>
                    </a:cubicBezTo>
                    <a:cubicBezTo>
                      <a:pt x="42662" y="54771"/>
                      <a:pt x="42483" y="54677"/>
                      <a:pt x="42240" y="54666"/>
                    </a:cubicBezTo>
                    <a:lnTo>
                      <a:pt x="42240" y="54666"/>
                    </a:lnTo>
                    <a:cubicBezTo>
                      <a:pt x="42387" y="54782"/>
                      <a:pt x="42525" y="54909"/>
                      <a:pt x="42683" y="55014"/>
                    </a:cubicBezTo>
                    <a:cubicBezTo>
                      <a:pt x="42841" y="55130"/>
                      <a:pt x="43010" y="55225"/>
                      <a:pt x="43158" y="55320"/>
                    </a:cubicBezTo>
                    <a:cubicBezTo>
                      <a:pt x="43135" y="55424"/>
                      <a:pt x="43091" y="55466"/>
                      <a:pt x="43034" y="55466"/>
                    </a:cubicBezTo>
                    <a:cubicBezTo>
                      <a:pt x="43011" y="55466"/>
                      <a:pt x="42985" y="55459"/>
                      <a:pt x="42957" y="55446"/>
                    </a:cubicBezTo>
                    <a:cubicBezTo>
                      <a:pt x="42673" y="55341"/>
                      <a:pt x="42387" y="55214"/>
                      <a:pt x="42103" y="55099"/>
                    </a:cubicBezTo>
                    <a:cubicBezTo>
                      <a:pt x="42071" y="55141"/>
                      <a:pt x="42050" y="55172"/>
                      <a:pt x="42019" y="55214"/>
                    </a:cubicBezTo>
                    <a:cubicBezTo>
                      <a:pt x="42293" y="55373"/>
                      <a:pt x="42577" y="55531"/>
                      <a:pt x="42851" y="55699"/>
                    </a:cubicBezTo>
                    <a:cubicBezTo>
                      <a:pt x="42525" y="56121"/>
                      <a:pt x="41944" y="56617"/>
                      <a:pt x="41428" y="56913"/>
                    </a:cubicBezTo>
                    <a:cubicBezTo>
                      <a:pt x="40901" y="56828"/>
                      <a:pt x="40648" y="56501"/>
                      <a:pt x="40531" y="55985"/>
                    </a:cubicBezTo>
                    <a:cubicBezTo>
                      <a:pt x="40331" y="55099"/>
                      <a:pt x="40236" y="54192"/>
                      <a:pt x="40205" y="53285"/>
                    </a:cubicBezTo>
                    <a:cubicBezTo>
                      <a:pt x="40184" y="52683"/>
                      <a:pt x="40173" y="52092"/>
                      <a:pt x="40151" y="51450"/>
                    </a:cubicBezTo>
                    <a:lnTo>
                      <a:pt x="40151" y="51450"/>
                    </a:lnTo>
                    <a:cubicBezTo>
                      <a:pt x="40247" y="51460"/>
                      <a:pt x="40352" y="51471"/>
                      <a:pt x="40447" y="51502"/>
                    </a:cubicBezTo>
                    <a:cubicBezTo>
                      <a:pt x="40588" y="51564"/>
                      <a:pt x="40707" y="51699"/>
                      <a:pt x="40920" y="51699"/>
                    </a:cubicBezTo>
                    <a:cubicBezTo>
                      <a:pt x="40962" y="51699"/>
                      <a:pt x="41008" y="51694"/>
                      <a:pt x="41058" y="51682"/>
                    </a:cubicBezTo>
                    <a:cubicBezTo>
                      <a:pt x="40901" y="51565"/>
                      <a:pt x="40805" y="51481"/>
                      <a:pt x="40711" y="51417"/>
                    </a:cubicBezTo>
                    <a:cubicBezTo>
                      <a:pt x="40468" y="51260"/>
                      <a:pt x="40215" y="51112"/>
                      <a:pt x="39983" y="50943"/>
                    </a:cubicBezTo>
                    <a:cubicBezTo>
                      <a:pt x="39835" y="50827"/>
                      <a:pt x="39698" y="50669"/>
                      <a:pt x="39783" y="50395"/>
                    </a:cubicBezTo>
                    <a:lnTo>
                      <a:pt x="39783" y="50395"/>
                    </a:lnTo>
                    <a:cubicBezTo>
                      <a:pt x="40416" y="50606"/>
                      <a:pt x="40911" y="51091"/>
                      <a:pt x="41544" y="51228"/>
                    </a:cubicBezTo>
                    <a:cubicBezTo>
                      <a:pt x="41628" y="51070"/>
                      <a:pt x="41523" y="51049"/>
                      <a:pt x="41459" y="51007"/>
                    </a:cubicBezTo>
                    <a:cubicBezTo>
                      <a:pt x="40922" y="50690"/>
                      <a:pt x="40373" y="50395"/>
                      <a:pt x="39835" y="50078"/>
                    </a:cubicBezTo>
                    <a:cubicBezTo>
                      <a:pt x="39698" y="49994"/>
                      <a:pt x="39530" y="49931"/>
                      <a:pt x="39455" y="49678"/>
                    </a:cubicBezTo>
                    <a:lnTo>
                      <a:pt x="39455" y="49678"/>
                    </a:lnTo>
                    <a:cubicBezTo>
                      <a:pt x="40184" y="49889"/>
                      <a:pt x="40795" y="50247"/>
                      <a:pt x="41438" y="50521"/>
                    </a:cubicBezTo>
                    <a:cubicBezTo>
                      <a:pt x="42061" y="50785"/>
                      <a:pt x="42651" y="51122"/>
                      <a:pt x="43305" y="51354"/>
                    </a:cubicBezTo>
                    <a:cubicBezTo>
                      <a:pt x="43390" y="51175"/>
                      <a:pt x="43252" y="51143"/>
                      <a:pt x="43168" y="51101"/>
                    </a:cubicBezTo>
                    <a:cubicBezTo>
                      <a:pt x="42187" y="50637"/>
                      <a:pt x="41206" y="50173"/>
                      <a:pt x="40215" y="49709"/>
                    </a:cubicBezTo>
                    <a:cubicBezTo>
                      <a:pt x="40025" y="49614"/>
                      <a:pt x="39825" y="49519"/>
                      <a:pt x="39645" y="49435"/>
                    </a:cubicBezTo>
                    <a:cubicBezTo>
                      <a:pt x="39593" y="49193"/>
                      <a:pt x="39741" y="49097"/>
                      <a:pt x="39888" y="49076"/>
                    </a:cubicBezTo>
                    <a:cubicBezTo>
                      <a:pt x="40101" y="49053"/>
                      <a:pt x="40319" y="49041"/>
                      <a:pt x="40535" y="49041"/>
                    </a:cubicBezTo>
                    <a:cubicBezTo>
                      <a:pt x="40608" y="49041"/>
                      <a:pt x="40681" y="49042"/>
                      <a:pt x="40753" y="49045"/>
                    </a:cubicBezTo>
                    <a:cubicBezTo>
                      <a:pt x="40900" y="49052"/>
                      <a:pt x="41046" y="49056"/>
                      <a:pt x="41193" y="49056"/>
                    </a:cubicBezTo>
                    <a:cubicBezTo>
                      <a:pt x="42066" y="49056"/>
                      <a:pt x="42932" y="48927"/>
                      <a:pt x="43790" y="48729"/>
                    </a:cubicBezTo>
                    <a:cubicBezTo>
                      <a:pt x="44318" y="48602"/>
                      <a:pt x="44834" y="48380"/>
                      <a:pt x="45362" y="48190"/>
                    </a:cubicBezTo>
                    <a:cubicBezTo>
                      <a:pt x="45720" y="48054"/>
                      <a:pt x="45994" y="47789"/>
                      <a:pt x="46269" y="47536"/>
                    </a:cubicBezTo>
                    <a:cubicBezTo>
                      <a:pt x="46448" y="47379"/>
                      <a:pt x="46596" y="47168"/>
                      <a:pt x="46849" y="47114"/>
                    </a:cubicBezTo>
                    <a:close/>
                    <a:moveTo>
                      <a:pt x="2764" y="56428"/>
                    </a:moveTo>
                    <a:cubicBezTo>
                      <a:pt x="2795" y="56543"/>
                      <a:pt x="2869" y="56670"/>
                      <a:pt x="2837" y="56786"/>
                    </a:cubicBezTo>
                    <a:cubicBezTo>
                      <a:pt x="2754" y="57181"/>
                      <a:pt x="2661" y="57585"/>
                      <a:pt x="2386" y="57910"/>
                    </a:cubicBezTo>
                    <a:lnTo>
                      <a:pt x="2386" y="57910"/>
                    </a:lnTo>
                    <a:cubicBezTo>
                      <a:pt x="2428" y="57402"/>
                      <a:pt x="2483" y="56894"/>
                      <a:pt x="2764" y="56428"/>
                    </a:cubicBezTo>
                    <a:close/>
                    <a:moveTo>
                      <a:pt x="12298" y="47695"/>
                    </a:moveTo>
                    <a:cubicBezTo>
                      <a:pt x="12477" y="47726"/>
                      <a:pt x="12414" y="47832"/>
                      <a:pt x="12414" y="47895"/>
                    </a:cubicBezTo>
                    <a:cubicBezTo>
                      <a:pt x="12414" y="47958"/>
                      <a:pt x="12404" y="48032"/>
                      <a:pt x="12393" y="48096"/>
                    </a:cubicBezTo>
                    <a:cubicBezTo>
                      <a:pt x="12108" y="49603"/>
                      <a:pt x="11940" y="51122"/>
                      <a:pt x="11813" y="52652"/>
                    </a:cubicBezTo>
                    <a:cubicBezTo>
                      <a:pt x="11792" y="52842"/>
                      <a:pt x="11792" y="53042"/>
                      <a:pt x="11792" y="53243"/>
                    </a:cubicBezTo>
                    <a:cubicBezTo>
                      <a:pt x="11792" y="53253"/>
                      <a:pt x="11823" y="53274"/>
                      <a:pt x="11876" y="53306"/>
                    </a:cubicBezTo>
                    <a:cubicBezTo>
                      <a:pt x="12045" y="53032"/>
                      <a:pt x="12003" y="52715"/>
                      <a:pt x="12055" y="52420"/>
                    </a:cubicBezTo>
                    <a:cubicBezTo>
                      <a:pt x="12108" y="52135"/>
                      <a:pt x="12129" y="51850"/>
                      <a:pt x="12172" y="51565"/>
                    </a:cubicBezTo>
                    <a:cubicBezTo>
                      <a:pt x="12214" y="51249"/>
                      <a:pt x="12245" y="50943"/>
                      <a:pt x="12298" y="50637"/>
                    </a:cubicBezTo>
                    <a:cubicBezTo>
                      <a:pt x="12329" y="50353"/>
                      <a:pt x="12371" y="50068"/>
                      <a:pt x="12425" y="49783"/>
                    </a:cubicBezTo>
                    <a:cubicBezTo>
                      <a:pt x="12477" y="49477"/>
                      <a:pt x="12519" y="49171"/>
                      <a:pt x="12582" y="48865"/>
                    </a:cubicBezTo>
                    <a:cubicBezTo>
                      <a:pt x="12646" y="48591"/>
                      <a:pt x="12657" y="48307"/>
                      <a:pt x="12825" y="48011"/>
                    </a:cubicBezTo>
                    <a:cubicBezTo>
                      <a:pt x="13025" y="48886"/>
                      <a:pt x="13236" y="49699"/>
                      <a:pt x="13405" y="50521"/>
                    </a:cubicBezTo>
                    <a:cubicBezTo>
                      <a:pt x="13564" y="51333"/>
                      <a:pt x="13901" y="52082"/>
                      <a:pt x="14186" y="52831"/>
                    </a:cubicBezTo>
                    <a:cubicBezTo>
                      <a:pt x="13922" y="53475"/>
                      <a:pt x="13890" y="53696"/>
                      <a:pt x="14070" y="54054"/>
                    </a:cubicBezTo>
                    <a:cubicBezTo>
                      <a:pt x="14143" y="53780"/>
                      <a:pt x="14196" y="53538"/>
                      <a:pt x="14260" y="53316"/>
                    </a:cubicBezTo>
                    <a:cubicBezTo>
                      <a:pt x="14273" y="53314"/>
                      <a:pt x="14286" y="53314"/>
                      <a:pt x="14297" y="53314"/>
                    </a:cubicBezTo>
                    <a:cubicBezTo>
                      <a:pt x="14439" y="53314"/>
                      <a:pt x="14439" y="53426"/>
                      <a:pt x="14439" y="53485"/>
                    </a:cubicBezTo>
                    <a:cubicBezTo>
                      <a:pt x="14439" y="53843"/>
                      <a:pt x="14450" y="54202"/>
                      <a:pt x="14407" y="54550"/>
                    </a:cubicBezTo>
                    <a:cubicBezTo>
                      <a:pt x="14239" y="56322"/>
                      <a:pt x="13986" y="58083"/>
                      <a:pt x="13669" y="59824"/>
                    </a:cubicBezTo>
                    <a:cubicBezTo>
                      <a:pt x="13447" y="61015"/>
                      <a:pt x="13025" y="62133"/>
                      <a:pt x="12509" y="63220"/>
                    </a:cubicBezTo>
                    <a:cubicBezTo>
                      <a:pt x="12150" y="63979"/>
                      <a:pt x="11581" y="64570"/>
                      <a:pt x="10927" y="65086"/>
                    </a:cubicBezTo>
                    <a:cubicBezTo>
                      <a:pt x="10684" y="65287"/>
                      <a:pt x="10410" y="65413"/>
                      <a:pt x="10093" y="65477"/>
                    </a:cubicBezTo>
                    <a:cubicBezTo>
                      <a:pt x="9788" y="65529"/>
                      <a:pt x="9482" y="65592"/>
                      <a:pt x="9176" y="65645"/>
                    </a:cubicBezTo>
                    <a:cubicBezTo>
                      <a:pt x="9144" y="65652"/>
                      <a:pt x="9110" y="65654"/>
                      <a:pt x="9076" y="65654"/>
                    </a:cubicBezTo>
                    <a:cubicBezTo>
                      <a:pt x="9000" y="65654"/>
                      <a:pt x="8922" y="65642"/>
                      <a:pt x="8849" y="65634"/>
                    </a:cubicBezTo>
                    <a:cubicBezTo>
                      <a:pt x="8807" y="65624"/>
                      <a:pt x="8775" y="65582"/>
                      <a:pt x="8691" y="65540"/>
                    </a:cubicBezTo>
                    <a:cubicBezTo>
                      <a:pt x="8607" y="63620"/>
                      <a:pt x="9029" y="61743"/>
                      <a:pt x="9355" y="59855"/>
                    </a:cubicBezTo>
                    <a:cubicBezTo>
                      <a:pt x="9319" y="59834"/>
                      <a:pt x="9290" y="59825"/>
                      <a:pt x="9267" y="59825"/>
                    </a:cubicBezTo>
                    <a:cubicBezTo>
                      <a:pt x="9197" y="59825"/>
                      <a:pt x="9181" y="59905"/>
                      <a:pt x="9165" y="59960"/>
                    </a:cubicBezTo>
                    <a:cubicBezTo>
                      <a:pt x="9113" y="60129"/>
                      <a:pt x="9060" y="60298"/>
                      <a:pt x="9029" y="60478"/>
                    </a:cubicBezTo>
                    <a:cubicBezTo>
                      <a:pt x="8860" y="61363"/>
                      <a:pt x="8670" y="62260"/>
                      <a:pt x="8532" y="63156"/>
                    </a:cubicBezTo>
                    <a:cubicBezTo>
                      <a:pt x="8417" y="63831"/>
                      <a:pt x="8406" y="64528"/>
                      <a:pt x="8448" y="65213"/>
                    </a:cubicBezTo>
                    <a:cubicBezTo>
                      <a:pt x="8469" y="65592"/>
                      <a:pt x="8406" y="65656"/>
                      <a:pt x="8026" y="65761"/>
                    </a:cubicBezTo>
                    <a:cubicBezTo>
                      <a:pt x="7784" y="65814"/>
                      <a:pt x="7552" y="65888"/>
                      <a:pt x="7320" y="65962"/>
                    </a:cubicBezTo>
                    <a:cubicBezTo>
                      <a:pt x="6643" y="66169"/>
                      <a:pt x="5943" y="66253"/>
                      <a:pt x="5240" y="66253"/>
                    </a:cubicBezTo>
                    <a:cubicBezTo>
                      <a:pt x="5121" y="66253"/>
                      <a:pt x="5002" y="66251"/>
                      <a:pt x="4883" y="66246"/>
                    </a:cubicBezTo>
                    <a:cubicBezTo>
                      <a:pt x="4061" y="66225"/>
                      <a:pt x="3470" y="65856"/>
                      <a:pt x="3122" y="65065"/>
                    </a:cubicBezTo>
                    <a:cubicBezTo>
                      <a:pt x="2647" y="64031"/>
                      <a:pt x="2331" y="62945"/>
                      <a:pt x="2068" y="61849"/>
                    </a:cubicBezTo>
                    <a:cubicBezTo>
                      <a:pt x="2026" y="61669"/>
                      <a:pt x="2005" y="61500"/>
                      <a:pt x="1951" y="61331"/>
                    </a:cubicBezTo>
                    <a:cubicBezTo>
                      <a:pt x="1825" y="60825"/>
                      <a:pt x="1804" y="60319"/>
                      <a:pt x="1941" y="59813"/>
                    </a:cubicBezTo>
                    <a:cubicBezTo>
                      <a:pt x="2026" y="59496"/>
                      <a:pt x="2068" y="59159"/>
                      <a:pt x="2141" y="58832"/>
                    </a:cubicBezTo>
                    <a:cubicBezTo>
                      <a:pt x="2194" y="58653"/>
                      <a:pt x="2289" y="58474"/>
                      <a:pt x="2363" y="58294"/>
                    </a:cubicBezTo>
                    <a:cubicBezTo>
                      <a:pt x="2363" y="58294"/>
                      <a:pt x="2363" y="58293"/>
                      <a:pt x="2363" y="58293"/>
                    </a:cubicBezTo>
                    <a:lnTo>
                      <a:pt x="2363" y="58293"/>
                    </a:lnTo>
                    <a:cubicBezTo>
                      <a:pt x="2411" y="58332"/>
                      <a:pt x="2451" y="58371"/>
                      <a:pt x="2500" y="58410"/>
                    </a:cubicBezTo>
                    <a:cubicBezTo>
                      <a:pt x="2764" y="58210"/>
                      <a:pt x="2626" y="57799"/>
                      <a:pt x="2954" y="57598"/>
                    </a:cubicBezTo>
                    <a:cubicBezTo>
                      <a:pt x="3101" y="57851"/>
                      <a:pt x="3112" y="58115"/>
                      <a:pt x="3175" y="58368"/>
                    </a:cubicBezTo>
                    <a:cubicBezTo>
                      <a:pt x="3249" y="58621"/>
                      <a:pt x="3322" y="58874"/>
                      <a:pt x="3397" y="59138"/>
                    </a:cubicBezTo>
                    <a:cubicBezTo>
                      <a:pt x="3470" y="59391"/>
                      <a:pt x="3554" y="59644"/>
                      <a:pt x="3608" y="59824"/>
                    </a:cubicBezTo>
                    <a:cubicBezTo>
                      <a:pt x="3523" y="60256"/>
                      <a:pt x="3439" y="60614"/>
                      <a:pt x="3365" y="60984"/>
                    </a:cubicBezTo>
                    <a:cubicBezTo>
                      <a:pt x="3344" y="61089"/>
                      <a:pt x="3344" y="61195"/>
                      <a:pt x="3322" y="61406"/>
                    </a:cubicBezTo>
                    <a:cubicBezTo>
                      <a:pt x="3702" y="61057"/>
                      <a:pt x="3533" y="60646"/>
                      <a:pt x="3723" y="60361"/>
                    </a:cubicBezTo>
                    <a:cubicBezTo>
                      <a:pt x="3743" y="60355"/>
                      <a:pt x="3761" y="60353"/>
                      <a:pt x="3777" y="60353"/>
                    </a:cubicBezTo>
                    <a:cubicBezTo>
                      <a:pt x="3877" y="60353"/>
                      <a:pt x="3899" y="60458"/>
                      <a:pt x="3945" y="60541"/>
                    </a:cubicBezTo>
                    <a:cubicBezTo>
                      <a:pt x="4219" y="61015"/>
                      <a:pt x="4483" y="61500"/>
                      <a:pt x="4778" y="61975"/>
                    </a:cubicBezTo>
                    <a:cubicBezTo>
                      <a:pt x="4915" y="62196"/>
                      <a:pt x="5115" y="62376"/>
                      <a:pt x="5305" y="62555"/>
                    </a:cubicBezTo>
                    <a:cubicBezTo>
                      <a:pt x="5372" y="62615"/>
                      <a:pt x="5452" y="62663"/>
                      <a:pt x="5530" y="62663"/>
                    </a:cubicBezTo>
                    <a:cubicBezTo>
                      <a:pt x="5576" y="62663"/>
                      <a:pt x="5621" y="62647"/>
                      <a:pt x="5664" y="62608"/>
                    </a:cubicBezTo>
                    <a:cubicBezTo>
                      <a:pt x="5738" y="62545"/>
                      <a:pt x="5780" y="62418"/>
                      <a:pt x="5780" y="62323"/>
                    </a:cubicBezTo>
                    <a:cubicBezTo>
                      <a:pt x="5769" y="61964"/>
                      <a:pt x="5727" y="61617"/>
                      <a:pt x="5696" y="61258"/>
                    </a:cubicBezTo>
                    <a:cubicBezTo>
                      <a:pt x="5601" y="60066"/>
                      <a:pt x="5485" y="58885"/>
                      <a:pt x="5401" y="57682"/>
                    </a:cubicBezTo>
                    <a:cubicBezTo>
                      <a:pt x="5316" y="56501"/>
                      <a:pt x="5411" y="55341"/>
                      <a:pt x="5875" y="54234"/>
                    </a:cubicBezTo>
                    <a:cubicBezTo>
                      <a:pt x="6244" y="53327"/>
                      <a:pt x="6793" y="52557"/>
                      <a:pt x="7436" y="51850"/>
                    </a:cubicBezTo>
                    <a:cubicBezTo>
                      <a:pt x="7826" y="51428"/>
                      <a:pt x="8279" y="51070"/>
                      <a:pt x="8701" y="50679"/>
                    </a:cubicBezTo>
                    <a:cubicBezTo>
                      <a:pt x="8765" y="50627"/>
                      <a:pt x="8849" y="50595"/>
                      <a:pt x="8954" y="50532"/>
                    </a:cubicBezTo>
                    <a:lnTo>
                      <a:pt x="8954" y="50532"/>
                    </a:lnTo>
                    <a:cubicBezTo>
                      <a:pt x="9018" y="50753"/>
                      <a:pt x="8912" y="50901"/>
                      <a:pt x="8860" y="51049"/>
                    </a:cubicBezTo>
                    <a:cubicBezTo>
                      <a:pt x="8797" y="51218"/>
                      <a:pt x="8722" y="51375"/>
                      <a:pt x="8659" y="51544"/>
                    </a:cubicBezTo>
                    <a:cubicBezTo>
                      <a:pt x="8586" y="51734"/>
                      <a:pt x="8511" y="51914"/>
                      <a:pt x="8448" y="52103"/>
                    </a:cubicBezTo>
                    <a:cubicBezTo>
                      <a:pt x="8385" y="52272"/>
                      <a:pt x="8333" y="52441"/>
                      <a:pt x="8290" y="52620"/>
                    </a:cubicBezTo>
                    <a:cubicBezTo>
                      <a:pt x="8258" y="52778"/>
                      <a:pt x="8237" y="52947"/>
                      <a:pt x="8300" y="53147"/>
                    </a:cubicBezTo>
                    <a:cubicBezTo>
                      <a:pt x="8343" y="53084"/>
                      <a:pt x="8406" y="53032"/>
                      <a:pt x="8417" y="52968"/>
                    </a:cubicBezTo>
                    <a:cubicBezTo>
                      <a:pt x="8649" y="52082"/>
                      <a:pt x="9018" y="51249"/>
                      <a:pt x="9376" y="50416"/>
                    </a:cubicBezTo>
                    <a:cubicBezTo>
                      <a:pt x="9493" y="50131"/>
                      <a:pt x="9661" y="49878"/>
                      <a:pt x="9904" y="49667"/>
                    </a:cubicBezTo>
                    <a:cubicBezTo>
                      <a:pt x="10210" y="49382"/>
                      <a:pt x="10494" y="49066"/>
                      <a:pt x="10789" y="48771"/>
                    </a:cubicBezTo>
                    <a:cubicBezTo>
                      <a:pt x="10895" y="48665"/>
                      <a:pt x="11011" y="48581"/>
                      <a:pt x="11127" y="48486"/>
                    </a:cubicBezTo>
                    <a:lnTo>
                      <a:pt x="11127" y="48486"/>
                    </a:lnTo>
                    <a:cubicBezTo>
                      <a:pt x="11265" y="48654"/>
                      <a:pt x="11148" y="48760"/>
                      <a:pt x="11096" y="48876"/>
                    </a:cubicBezTo>
                    <a:cubicBezTo>
                      <a:pt x="10695" y="49889"/>
                      <a:pt x="10283" y="50890"/>
                      <a:pt x="9882" y="51903"/>
                    </a:cubicBezTo>
                    <a:cubicBezTo>
                      <a:pt x="9788" y="52135"/>
                      <a:pt x="9672" y="52388"/>
                      <a:pt x="9704" y="52673"/>
                    </a:cubicBezTo>
                    <a:cubicBezTo>
                      <a:pt x="9710" y="52673"/>
                      <a:pt x="9716" y="52673"/>
                      <a:pt x="9721" y="52673"/>
                    </a:cubicBezTo>
                    <a:cubicBezTo>
                      <a:pt x="9914" y="52673"/>
                      <a:pt x="9905" y="52512"/>
                      <a:pt x="9946" y="52420"/>
                    </a:cubicBezTo>
                    <a:cubicBezTo>
                      <a:pt x="10283" y="51576"/>
                      <a:pt x="10600" y="50721"/>
                      <a:pt x="10937" y="49878"/>
                    </a:cubicBezTo>
                    <a:cubicBezTo>
                      <a:pt x="11018" y="49695"/>
                      <a:pt x="11061" y="49464"/>
                      <a:pt x="11271" y="49353"/>
                    </a:cubicBezTo>
                    <a:lnTo>
                      <a:pt x="11271" y="49353"/>
                    </a:lnTo>
                    <a:cubicBezTo>
                      <a:pt x="11230" y="49587"/>
                      <a:pt x="11189" y="49812"/>
                      <a:pt x="11138" y="50036"/>
                    </a:cubicBezTo>
                    <a:cubicBezTo>
                      <a:pt x="10937" y="50817"/>
                      <a:pt x="10716" y="51586"/>
                      <a:pt x="10515" y="52357"/>
                    </a:cubicBezTo>
                    <a:cubicBezTo>
                      <a:pt x="10484" y="52472"/>
                      <a:pt x="10410" y="52610"/>
                      <a:pt x="10568" y="52757"/>
                    </a:cubicBezTo>
                    <a:cubicBezTo>
                      <a:pt x="10747" y="52535"/>
                      <a:pt x="10737" y="52261"/>
                      <a:pt x="10811" y="52029"/>
                    </a:cubicBezTo>
                    <a:cubicBezTo>
                      <a:pt x="10895" y="51797"/>
                      <a:pt x="10948" y="51555"/>
                      <a:pt x="11011" y="51323"/>
                    </a:cubicBezTo>
                    <a:cubicBezTo>
                      <a:pt x="11085" y="51070"/>
                      <a:pt x="11169" y="50806"/>
                      <a:pt x="11254" y="50553"/>
                    </a:cubicBezTo>
                    <a:cubicBezTo>
                      <a:pt x="11317" y="50321"/>
                      <a:pt x="11391" y="50089"/>
                      <a:pt x="11475" y="49857"/>
                    </a:cubicBezTo>
                    <a:cubicBezTo>
                      <a:pt x="11560" y="49603"/>
                      <a:pt x="11654" y="49361"/>
                      <a:pt x="11739" y="49108"/>
                    </a:cubicBezTo>
                    <a:cubicBezTo>
                      <a:pt x="11823" y="48876"/>
                      <a:pt x="11918" y="48644"/>
                      <a:pt x="12003" y="48422"/>
                    </a:cubicBezTo>
                    <a:cubicBezTo>
                      <a:pt x="12097" y="48180"/>
                      <a:pt x="12203" y="47937"/>
                      <a:pt x="12298" y="47695"/>
                    </a:cubicBezTo>
                    <a:close/>
                    <a:moveTo>
                      <a:pt x="22804" y="36988"/>
                    </a:moveTo>
                    <a:cubicBezTo>
                      <a:pt x="22814" y="36988"/>
                      <a:pt x="22824" y="36989"/>
                      <a:pt x="22834" y="36990"/>
                    </a:cubicBezTo>
                    <a:cubicBezTo>
                      <a:pt x="23140" y="37022"/>
                      <a:pt x="23456" y="37074"/>
                      <a:pt x="23752" y="37127"/>
                    </a:cubicBezTo>
                    <a:cubicBezTo>
                      <a:pt x="24258" y="37222"/>
                      <a:pt x="24753" y="37338"/>
                      <a:pt x="25260" y="37444"/>
                    </a:cubicBezTo>
                    <a:cubicBezTo>
                      <a:pt x="25935" y="37570"/>
                      <a:pt x="26588" y="37770"/>
                      <a:pt x="27232" y="38044"/>
                    </a:cubicBezTo>
                    <a:cubicBezTo>
                      <a:pt x="28224" y="38466"/>
                      <a:pt x="29225" y="38899"/>
                      <a:pt x="30216" y="39352"/>
                    </a:cubicBezTo>
                    <a:cubicBezTo>
                      <a:pt x="31735" y="40059"/>
                      <a:pt x="33096" y="41008"/>
                      <a:pt x="34256" y="42232"/>
                    </a:cubicBezTo>
                    <a:cubicBezTo>
                      <a:pt x="35079" y="43118"/>
                      <a:pt x="35817" y="44046"/>
                      <a:pt x="36429" y="45089"/>
                    </a:cubicBezTo>
                    <a:cubicBezTo>
                      <a:pt x="37146" y="46292"/>
                      <a:pt x="37810" y="47515"/>
                      <a:pt x="38359" y="48802"/>
                    </a:cubicBezTo>
                    <a:cubicBezTo>
                      <a:pt x="38623" y="49414"/>
                      <a:pt x="38918" y="50015"/>
                      <a:pt x="39192" y="50627"/>
                    </a:cubicBezTo>
                    <a:cubicBezTo>
                      <a:pt x="39277" y="50817"/>
                      <a:pt x="39424" y="50996"/>
                      <a:pt x="39371" y="51228"/>
                    </a:cubicBezTo>
                    <a:cubicBezTo>
                      <a:pt x="39333" y="51239"/>
                      <a:pt x="39300" y="51244"/>
                      <a:pt x="39268" y="51244"/>
                    </a:cubicBezTo>
                    <a:cubicBezTo>
                      <a:pt x="39125" y="51244"/>
                      <a:pt x="39043" y="51139"/>
                      <a:pt x="38939" y="51070"/>
                    </a:cubicBezTo>
                    <a:cubicBezTo>
                      <a:pt x="37948" y="50363"/>
                      <a:pt x="36956" y="49646"/>
                      <a:pt x="35975" y="48928"/>
                    </a:cubicBezTo>
                    <a:cubicBezTo>
                      <a:pt x="35754" y="48771"/>
                      <a:pt x="35564" y="48591"/>
                      <a:pt x="35321" y="48507"/>
                    </a:cubicBezTo>
                    <a:cubicBezTo>
                      <a:pt x="35195" y="48612"/>
                      <a:pt x="35269" y="48686"/>
                      <a:pt x="35321" y="48739"/>
                    </a:cubicBezTo>
                    <a:cubicBezTo>
                      <a:pt x="35374" y="48792"/>
                      <a:pt x="35427" y="48823"/>
                      <a:pt x="35480" y="48865"/>
                    </a:cubicBezTo>
                    <a:cubicBezTo>
                      <a:pt x="36755" y="49793"/>
                      <a:pt x="38032" y="50711"/>
                      <a:pt x="39308" y="51639"/>
                    </a:cubicBezTo>
                    <a:cubicBezTo>
                      <a:pt x="39382" y="51692"/>
                      <a:pt x="39466" y="51734"/>
                      <a:pt x="39530" y="51787"/>
                    </a:cubicBezTo>
                    <a:cubicBezTo>
                      <a:pt x="39656" y="51903"/>
                      <a:pt x="39687" y="52050"/>
                      <a:pt x="39614" y="52261"/>
                    </a:cubicBezTo>
                    <a:cubicBezTo>
                      <a:pt x="39519" y="52230"/>
                      <a:pt x="39413" y="52230"/>
                      <a:pt x="39329" y="52177"/>
                    </a:cubicBezTo>
                    <a:cubicBezTo>
                      <a:pt x="38623" y="51724"/>
                      <a:pt x="37916" y="51260"/>
                      <a:pt x="37209" y="50806"/>
                    </a:cubicBezTo>
                    <a:cubicBezTo>
                      <a:pt x="37156" y="50764"/>
                      <a:pt x="37093" y="50743"/>
                      <a:pt x="37030" y="50721"/>
                    </a:cubicBezTo>
                    <a:lnTo>
                      <a:pt x="37030" y="50721"/>
                    </a:lnTo>
                    <a:cubicBezTo>
                      <a:pt x="36935" y="50848"/>
                      <a:pt x="37041" y="50890"/>
                      <a:pt x="37104" y="50932"/>
                    </a:cubicBezTo>
                    <a:cubicBezTo>
                      <a:pt x="37863" y="51439"/>
                      <a:pt x="38612" y="51945"/>
                      <a:pt x="39371" y="52441"/>
                    </a:cubicBezTo>
                    <a:cubicBezTo>
                      <a:pt x="39582" y="52578"/>
                      <a:pt x="39698" y="52725"/>
                      <a:pt x="39698" y="52978"/>
                    </a:cubicBezTo>
                    <a:cubicBezTo>
                      <a:pt x="39698" y="53358"/>
                      <a:pt x="39719" y="53728"/>
                      <a:pt x="39751" y="54107"/>
                    </a:cubicBezTo>
                    <a:cubicBezTo>
                      <a:pt x="39783" y="54792"/>
                      <a:pt x="39888" y="55467"/>
                      <a:pt x="40057" y="56142"/>
                    </a:cubicBezTo>
                    <a:cubicBezTo>
                      <a:pt x="40226" y="56765"/>
                      <a:pt x="40331" y="57398"/>
                      <a:pt x="40289" y="58052"/>
                    </a:cubicBezTo>
                    <a:cubicBezTo>
                      <a:pt x="40289" y="58178"/>
                      <a:pt x="40341" y="58315"/>
                      <a:pt x="40341" y="58442"/>
                    </a:cubicBezTo>
                    <a:cubicBezTo>
                      <a:pt x="40352" y="58579"/>
                      <a:pt x="40320" y="58727"/>
                      <a:pt x="40299" y="58959"/>
                    </a:cubicBezTo>
                    <a:cubicBezTo>
                      <a:pt x="39930" y="58600"/>
                      <a:pt x="39719" y="58242"/>
                      <a:pt x="39445" y="57914"/>
                    </a:cubicBezTo>
                    <a:cubicBezTo>
                      <a:pt x="39192" y="57609"/>
                      <a:pt x="38939" y="57303"/>
                      <a:pt x="38675" y="57007"/>
                    </a:cubicBezTo>
                    <a:cubicBezTo>
                      <a:pt x="38391" y="56691"/>
                      <a:pt x="38116" y="56374"/>
                      <a:pt x="37821" y="56069"/>
                    </a:cubicBezTo>
                    <a:cubicBezTo>
                      <a:pt x="37557" y="55784"/>
                      <a:pt x="37304" y="55478"/>
                      <a:pt x="36966" y="55267"/>
                    </a:cubicBezTo>
                    <a:lnTo>
                      <a:pt x="36966" y="55267"/>
                    </a:lnTo>
                    <a:cubicBezTo>
                      <a:pt x="36872" y="55404"/>
                      <a:pt x="36956" y="55467"/>
                      <a:pt x="37009" y="55531"/>
                    </a:cubicBezTo>
                    <a:cubicBezTo>
                      <a:pt x="37737" y="56343"/>
                      <a:pt x="38464" y="57145"/>
                      <a:pt x="39181" y="57967"/>
                    </a:cubicBezTo>
                    <a:cubicBezTo>
                      <a:pt x="39530" y="58368"/>
                      <a:pt x="39835" y="58811"/>
                      <a:pt x="40162" y="59222"/>
                    </a:cubicBezTo>
                    <a:cubicBezTo>
                      <a:pt x="40352" y="59454"/>
                      <a:pt x="40394" y="59697"/>
                      <a:pt x="40194" y="59981"/>
                    </a:cubicBezTo>
                    <a:cubicBezTo>
                      <a:pt x="39677" y="59739"/>
                      <a:pt x="39466" y="59159"/>
                      <a:pt x="38991" y="58842"/>
                    </a:cubicBezTo>
                    <a:lnTo>
                      <a:pt x="38991" y="58842"/>
                    </a:lnTo>
                    <a:cubicBezTo>
                      <a:pt x="38928" y="59064"/>
                      <a:pt x="39087" y="59149"/>
                      <a:pt x="39171" y="59264"/>
                    </a:cubicBezTo>
                    <a:cubicBezTo>
                      <a:pt x="39277" y="59402"/>
                      <a:pt x="39403" y="59528"/>
                      <a:pt x="39519" y="59665"/>
                    </a:cubicBezTo>
                    <a:cubicBezTo>
                      <a:pt x="39624" y="59781"/>
                      <a:pt x="39730" y="59897"/>
                      <a:pt x="39825" y="60014"/>
                    </a:cubicBezTo>
                    <a:cubicBezTo>
                      <a:pt x="39919" y="60129"/>
                      <a:pt x="40015" y="60256"/>
                      <a:pt x="40109" y="60372"/>
                    </a:cubicBezTo>
                    <a:cubicBezTo>
                      <a:pt x="40036" y="61005"/>
                      <a:pt x="39751" y="61479"/>
                      <a:pt x="39244" y="61817"/>
                    </a:cubicBezTo>
                    <a:cubicBezTo>
                      <a:pt x="39139" y="61891"/>
                      <a:pt x="39034" y="61985"/>
                      <a:pt x="38907" y="62038"/>
                    </a:cubicBezTo>
                    <a:cubicBezTo>
                      <a:pt x="38074" y="62397"/>
                      <a:pt x="37294" y="62850"/>
                      <a:pt x="36429" y="63167"/>
                    </a:cubicBezTo>
                    <a:cubicBezTo>
                      <a:pt x="35237" y="63599"/>
                      <a:pt x="34066" y="64074"/>
                      <a:pt x="32906" y="64559"/>
                    </a:cubicBezTo>
                    <a:cubicBezTo>
                      <a:pt x="32690" y="64652"/>
                      <a:pt x="32543" y="64699"/>
                      <a:pt x="32427" y="64699"/>
                    </a:cubicBezTo>
                    <a:cubicBezTo>
                      <a:pt x="32227" y="64699"/>
                      <a:pt x="32122" y="64557"/>
                      <a:pt x="31915" y="64263"/>
                    </a:cubicBezTo>
                    <a:cubicBezTo>
                      <a:pt x="31303" y="63388"/>
                      <a:pt x="30734" y="62492"/>
                      <a:pt x="30132" y="61606"/>
                    </a:cubicBezTo>
                    <a:cubicBezTo>
                      <a:pt x="29774" y="61078"/>
                      <a:pt x="29394" y="60551"/>
                      <a:pt x="29014" y="60035"/>
                    </a:cubicBezTo>
                    <a:cubicBezTo>
                      <a:pt x="28972" y="59971"/>
                      <a:pt x="28899" y="59939"/>
                      <a:pt x="28719" y="59792"/>
                    </a:cubicBezTo>
                    <a:lnTo>
                      <a:pt x="28719" y="59792"/>
                    </a:lnTo>
                    <a:cubicBezTo>
                      <a:pt x="29014" y="60530"/>
                      <a:pt x="29468" y="60994"/>
                      <a:pt x="29806" y="61532"/>
                    </a:cubicBezTo>
                    <a:cubicBezTo>
                      <a:pt x="30153" y="62102"/>
                      <a:pt x="30523" y="62660"/>
                      <a:pt x="30891" y="63209"/>
                    </a:cubicBezTo>
                    <a:cubicBezTo>
                      <a:pt x="31250" y="63747"/>
                      <a:pt x="31620" y="64263"/>
                      <a:pt x="31999" y="64823"/>
                    </a:cubicBezTo>
                    <a:cubicBezTo>
                      <a:pt x="31852" y="65002"/>
                      <a:pt x="31651" y="65076"/>
                      <a:pt x="31440" y="65139"/>
                    </a:cubicBezTo>
                    <a:cubicBezTo>
                      <a:pt x="30628" y="65360"/>
                      <a:pt x="29858" y="65709"/>
                      <a:pt x="29099" y="66088"/>
                    </a:cubicBezTo>
                    <a:cubicBezTo>
                      <a:pt x="28739" y="66276"/>
                      <a:pt x="28360" y="66363"/>
                      <a:pt x="27967" y="66363"/>
                    </a:cubicBezTo>
                    <a:cubicBezTo>
                      <a:pt x="27853" y="66363"/>
                      <a:pt x="27738" y="66356"/>
                      <a:pt x="27622" y="66342"/>
                    </a:cubicBezTo>
                    <a:cubicBezTo>
                      <a:pt x="27021" y="66257"/>
                      <a:pt x="26431" y="66110"/>
                      <a:pt x="25935" y="65751"/>
                    </a:cubicBezTo>
                    <a:cubicBezTo>
                      <a:pt x="24828" y="64959"/>
                      <a:pt x="23614" y="64369"/>
                      <a:pt x="22381" y="63799"/>
                    </a:cubicBezTo>
                    <a:cubicBezTo>
                      <a:pt x="21368" y="63335"/>
                      <a:pt x="20471" y="62681"/>
                      <a:pt x="19585" y="62006"/>
                    </a:cubicBezTo>
                    <a:cubicBezTo>
                      <a:pt x="18425" y="61142"/>
                      <a:pt x="17645" y="60014"/>
                      <a:pt x="17192" y="58642"/>
                    </a:cubicBezTo>
                    <a:cubicBezTo>
                      <a:pt x="16960" y="57925"/>
                      <a:pt x="16738" y="57208"/>
                      <a:pt x="16517" y="56491"/>
                    </a:cubicBezTo>
                    <a:cubicBezTo>
                      <a:pt x="16221" y="55573"/>
                      <a:pt x="15831" y="54708"/>
                      <a:pt x="15346" y="53885"/>
                    </a:cubicBezTo>
                    <a:cubicBezTo>
                      <a:pt x="15082" y="53432"/>
                      <a:pt x="14882" y="52926"/>
                      <a:pt x="14661" y="52441"/>
                    </a:cubicBezTo>
                    <a:cubicBezTo>
                      <a:pt x="14492" y="52082"/>
                      <a:pt x="14302" y="51734"/>
                      <a:pt x="14175" y="51354"/>
                    </a:cubicBezTo>
                    <a:cubicBezTo>
                      <a:pt x="14017" y="50890"/>
                      <a:pt x="13922" y="50416"/>
                      <a:pt x="13806" y="49941"/>
                    </a:cubicBezTo>
                    <a:cubicBezTo>
                      <a:pt x="13796" y="49899"/>
                      <a:pt x="13785" y="49846"/>
                      <a:pt x="13775" y="49804"/>
                    </a:cubicBezTo>
                    <a:cubicBezTo>
                      <a:pt x="13669" y="49371"/>
                      <a:pt x="13511" y="48950"/>
                      <a:pt x="13489" y="48507"/>
                    </a:cubicBezTo>
                    <a:cubicBezTo>
                      <a:pt x="13468" y="48075"/>
                      <a:pt x="13585" y="47632"/>
                      <a:pt x="13637" y="47199"/>
                    </a:cubicBezTo>
                    <a:cubicBezTo>
                      <a:pt x="13754" y="46271"/>
                      <a:pt x="13869" y="45354"/>
                      <a:pt x="13986" y="44425"/>
                    </a:cubicBezTo>
                    <a:cubicBezTo>
                      <a:pt x="14017" y="44109"/>
                      <a:pt x="14101" y="43814"/>
                      <a:pt x="14323" y="43561"/>
                    </a:cubicBezTo>
                    <a:cubicBezTo>
                      <a:pt x="14407" y="43624"/>
                      <a:pt x="14492" y="43687"/>
                      <a:pt x="14586" y="43761"/>
                    </a:cubicBezTo>
                    <a:cubicBezTo>
                      <a:pt x="14787" y="43329"/>
                      <a:pt x="14628" y="42875"/>
                      <a:pt x="14755" y="42453"/>
                    </a:cubicBezTo>
                    <a:cubicBezTo>
                      <a:pt x="14882" y="42052"/>
                      <a:pt x="15019" y="41651"/>
                      <a:pt x="15135" y="41293"/>
                    </a:cubicBezTo>
                    <a:cubicBezTo>
                      <a:pt x="15251" y="41124"/>
                      <a:pt x="15568" y="41325"/>
                      <a:pt x="15546" y="41008"/>
                    </a:cubicBezTo>
                    <a:cubicBezTo>
                      <a:pt x="15535" y="40987"/>
                      <a:pt x="15557" y="40966"/>
                      <a:pt x="15557" y="40945"/>
                    </a:cubicBezTo>
                    <a:cubicBezTo>
                      <a:pt x="15584" y="40845"/>
                      <a:pt x="15634" y="40746"/>
                      <a:pt x="15728" y="40746"/>
                    </a:cubicBezTo>
                    <a:cubicBezTo>
                      <a:pt x="15743" y="40746"/>
                      <a:pt x="15760" y="40749"/>
                      <a:pt x="15778" y="40755"/>
                    </a:cubicBezTo>
                    <a:cubicBezTo>
                      <a:pt x="15863" y="40786"/>
                      <a:pt x="15968" y="40892"/>
                      <a:pt x="15989" y="40976"/>
                    </a:cubicBezTo>
                    <a:cubicBezTo>
                      <a:pt x="16063" y="41208"/>
                      <a:pt x="16126" y="41451"/>
                      <a:pt x="16137" y="41693"/>
                    </a:cubicBezTo>
                    <a:cubicBezTo>
                      <a:pt x="16137" y="42347"/>
                      <a:pt x="16253" y="42970"/>
                      <a:pt x="16464" y="43582"/>
                    </a:cubicBezTo>
                    <a:cubicBezTo>
                      <a:pt x="16527" y="43772"/>
                      <a:pt x="16548" y="43972"/>
                      <a:pt x="16580" y="44172"/>
                    </a:cubicBezTo>
                    <a:cubicBezTo>
                      <a:pt x="16696" y="44731"/>
                      <a:pt x="16875" y="45279"/>
                      <a:pt x="17107" y="45807"/>
                    </a:cubicBezTo>
                    <a:cubicBezTo>
                      <a:pt x="17139" y="45860"/>
                      <a:pt x="17192" y="45902"/>
                      <a:pt x="17307" y="46050"/>
                    </a:cubicBezTo>
                    <a:cubicBezTo>
                      <a:pt x="17255" y="45839"/>
                      <a:pt x="17234" y="45733"/>
                      <a:pt x="17202" y="45638"/>
                    </a:cubicBezTo>
                    <a:cubicBezTo>
                      <a:pt x="17012" y="44963"/>
                      <a:pt x="16770" y="44288"/>
                      <a:pt x="16622" y="43603"/>
                    </a:cubicBezTo>
                    <a:cubicBezTo>
                      <a:pt x="16464" y="42843"/>
                      <a:pt x="16285" y="42084"/>
                      <a:pt x="16264" y="41304"/>
                    </a:cubicBezTo>
                    <a:cubicBezTo>
                      <a:pt x="16253" y="40829"/>
                      <a:pt x="16285" y="40333"/>
                      <a:pt x="16074" y="39879"/>
                    </a:cubicBezTo>
                    <a:cubicBezTo>
                      <a:pt x="16011" y="39753"/>
                      <a:pt x="16000" y="39574"/>
                      <a:pt x="16179" y="39479"/>
                    </a:cubicBezTo>
                    <a:cubicBezTo>
                      <a:pt x="16358" y="39532"/>
                      <a:pt x="16337" y="39679"/>
                      <a:pt x="16358" y="39795"/>
                    </a:cubicBezTo>
                    <a:cubicBezTo>
                      <a:pt x="16517" y="40533"/>
                      <a:pt x="16643" y="41283"/>
                      <a:pt x="16843" y="42010"/>
                    </a:cubicBezTo>
                    <a:cubicBezTo>
                      <a:pt x="17002" y="42632"/>
                      <a:pt x="17202" y="43244"/>
                      <a:pt x="17476" y="43824"/>
                    </a:cubicBezTo>
                    <a:cubicBezTo>
                      <a:pt x="18078" y="45122"/>
                      <a:pt x="18521" y="46472"/>
                      <a:pt x="19111" y="47758"/>
                    </a:cubicBezTo>
                    <a:cubicBezTo>
                      <a:pt x="19522" y="48665"/>
                      <a:pt x="19965" y="49561"/>
                      <a:pt x="20398" y="50458"/>
                    </a:cubicBezTo>
                    <a:cubicBezTo>
                      <a:pt x="20514" y="50690"/>
                      <a:pt x="20651" y="50922"/>
                      <a:pt x="20935" y="51218"/>
                    </a:cubicBezTo>
                    <a:cubicBezTo>
                      <a:pt x="20862" y="50690"/>
                      <a:pt x="20588" y="50416"/>
                      <a:pt x="20440" y="50089"/>
                    </a:cubicBezTo>
                    <a:cubicBezTo>
                      <a:pt x="20282" y="49751"/>
                      <a:pt x="20103" y="49414"/>
                      <a:pt x="19944" y="49076"/>
                    </a:cubicBezTo>
                    <a:cubicBezTo>
                      <a:pt x="19786" y="48750"/>
                      <a:pt x="19649" y="48433"/>
                      <a:pt x="19512" y="48106"/>
                    </a:cubicBezTo>
                    <a:cubicBezTo>
                      <a:pt x="19364" y="47758"/>
                      <a:pt x="19217" y="47410"/>
                      <a:pt x="19079" y="47051"/>
                    </a:cubicBezTo>
                    <a:cubicBezTo>
                      <a:pt x="18953" y="46714"/>
                      <a:pt x="18742" y="46387"/>
                      <a:pt x="18700" y="45965"/>
                    </a:cubicBezTo>
                    <a:lnTo>
                      <a:pt x="18700" y="45965"/>
                    </a:lnTo>
                    <a:cubicBezTo>
                      <a:pt x="18985" y="46039"/>
                      <a:pt x="19142" y="46239"/>
                      <a:pt x="19332" y="46387"/>
                    </a:cubicBezTo>
                    <a:cubicBezTo>
                      <a:pt x="20377" y="47231"/>
                      <a:pt x="20113" y="46882"/>
                      <a:pt x="20577" y="48106"/>
                    </a:cubicBezTo>
                    <a:cubicBezTo>
                      <a:pt x="20778" y="48633"/>
                      <a:pt x="20967" y="49171"/>
                      <a:pt x="21273" y="49657"/>
                    </a:cubicBezTo>
                    <a:cubicBezTo>
                      <a:pt x="21421" y="49614"/>
                      <a:pt x="21389" y="49519"/>
                      <a:pt x="21357" y="49435"/>
                    </a:cubicBezTo>
                    <a:cubicBezTo>
                      <a:pt x="21146" y="48907"/>
                      <a:pt x="20925" y="48370"/>
                      <a:pt x="20714" y="47843"/>
                    </a:cubicBezTo>
                    <a:cubicBezTo>
                      <a:pt x="20682" y="47768"/>
                      <a:pt x="20682" y="47684"/>
                      <a:pt x="20651" y="47526"/>
                    </a:cubicBezTo>
                    <a:lnTo>
                      <a:pt x="20651" y="47526"/>
                    </a:lnTo>
                    <a:cubicBezTo>
                      <a:pt x="21020" y="47653"/>
                      <a:pt x="21199" y="47843"/>
                      <a:pt x="21336" y="48106"/>
                    </a:cubicBezTo>
                    <a:lnTo>
                      <a:pt x="21748" y="48865"/>
                    </a:lnTo>
                    <a:cubicBezTo>
                      <a:pt x="21800" y="48950"/>
                      <a:pt x="21874" y="49024"/>
                      <a:pt x="21980" y="49139"/>
                    </a:cubicBezTo>
                    <a:cubicBezTo>
                      <a:pt x="22043" y="48844"/>
                      <a:pt x="21821" y="48665"/>
                      <a:pt x="21853" y="48401"/>
                    </a:cubicBezTo>
                    <a:lnTo>
                      <a:pt x="21853" y="48401"/>
                    </a:lnTo>
                    <a:cubicBezTo>
                      <a:pt x="21980" y="48454"/>
                      <a:pt x="22085" y="48475"/>
                      <a:pt x="22170" y="48528"/>
                    </a:cubicBezTo>
                    <a:cubicBezTo>
                      <a:pt x="23077" y="49087"/>
                      <a:pt x="23994" y="49625"/>
                      <a:pt x="24964" y="50068"/>
                    </a:cubicBezTo>
                    <a:cubicBezTo>
                      <a:pt x="25144" y="50152"/>
                      <a:pt x="25323" y="50257"/>
                      <a:pt x="25470" y="50384"/>
                    </a:cubicBezTo>
                    <a:cubicBezTo>
                      <a:pt x="26103" y="50943"/>
                      <a:pt x="26736" y="51492"/>
                      <a:pt x="27359" y="52071"/>
                    </a:cubicBezTo>
                    <a:cubicBezTo>
                      <a:pt x="27865" y="52535"/>
                      <a:pt x="28360" y="53010"/>
                      <a:pt x="28835" y="53517"/>
                    </a:cubicBezTo>
                    <a:cubicBezTo>
                      <a:pt x="29447" y="54150"/>
                      <a:pt x="30048" y="54803"/>
                      <a:pt x="30638" y="55478"/>
                    </a:cubicBezTo>
                    <a:cubicBezTo>
                      <a:pt x="31102" y="56006"/>
                      <a:pt x="31577" y="56533"/>
                      <a:pt x="32126" y="56997"/>
                    </a:cubicBezTo>
                    <a:cubicBezTo>
                      <a:pt x="32579" y="57387"/>
                      <a:pt x="32980" y="57830"/>
                      <a:pt x="33338" y="58315"/>
                    </a:cubicBezTo>
                    <a:cubicBezTo>
                      <a:pt x="33486" y="58505"/>
                      <a:pt x="33666" y="58685"/>
                      <a:pt x="33856" y="58821"/>
                    </a:cubicBezTo>
                    <a:cubicBezTo>
                      <a:pt x="33919" y="58869"/>
                      <a:pt x="33988" y="58891"/>
                      <a:pt x="34052" y="58891"/>
                    </a:cubicBezTo>
                    <a:cubicBezTo>
                      <a:pt x="34201" y="58891"/>
                      <a:pt x="34330" y="58774"/>
                      <a:pt x="34330" y="58589"/>
                    </a:cubicBezTo>
                    <a:cubicBezTo>
                      <a:pt x="34330" y="58378"/>
                      <a:pt x="34309" y="58146"/>
                      <a:pt x="34235" y="57935"/>
                    </a:cubicBezTo>
                    <a:cubicBezTo>
                      <a:pt x="33898" y="57071"/>
                      <a:pt x="33560" y="56206"/>
                      <a:pt x="33202" y="55352"/>
                    </a:cubicBezTo>
                    <a:cubicBezTo>
                      <a:pt x="33001" y="54898"/>
                      <a:pt x="32748" y="54476"/>
                      <a:pt x="32537" y="54033"/>
                    </a:cubicBezTo>
                    <a:cubicBezTo>
                      <a:pt x="31925" y="52725"/>
                      <a:pt x="31145" y="51513"/>
                      <a:pt x="30333" y="50321"/>
                    </a:cubicBezTo>
                    <a:cubicBezTo>
                      <a:pt x="30101" y="49973"/>
                      <a:pt x="29837" y="49636"/>
                      <a:pt x="29563" y="49319"/>
                    </a:cubicBezTo>
                    <a:cubicBezTo>
                      <a:pt x="28487" y="48075"/>
                      <a:pt x="27685" y="46682"/>
                      <a:pt x="27179" y="45122"/>
                    </a:cubicBezTo>
                    <a:cubicBezTo>
                      <a:pt x="26958" y="44404"/>
                      <a:pt x="26684" y="43697"/>
                      <a:pt x="26441" y="42980"/>
                    </a:cubicBezTo>
                    <a:cubicBezTo>
                      <a:pt x="26399" y="42875"/>
                      <a:pt x="26377" y="42769"/>
                      <a:pt x="26335" y="42590"/>
                    </a:cubicBezTo>
                    <a:lnTo>
                      <a:pt x="26335" y="42590"/>
                    </a:lnTo>
                    <a:cubicBezTo>
                      <a:pt x="26557" y="42664"/>
                      <a:pt x="26736" y="42717"/>
                      <a:pt x="26989" y="42801"/>
                    </a:cubicBezTo>
                    <a:cubicBezTo>
                      <a:pt x="26810" y="42516"/>
                      <a:pt x="26631" y="42368"/>
                      <a:pt x="26441" y="42232"/>
                    </a:cubicBezTo>
                    <a:cubicBezTo>
                      <a:pt x="25967" y="41894"/>
                      <a:pt x="25703" y="41430"/>
                      <a:pt x="25503" y="40818"/>
                    </a:cubicBezTo>
                    <a:lnTo>
                      <a:pt x="25503" y="40818"/>
                    </a:lnTo>
                    <a:cubicBezTo>
                      <a:pt x="25639" y="40850"/>
                      <a:pt x="25724" y="40850"/>
                      <a:pt x="25787" y="40892"/>
                    </a:cubicBezTo>
                    <a:cubicBezTo>
                      <a:pt x="26051" y="41082"/>
                      <a:pt x="26314" y="41293"/>
                      <a:pt x="26578" y="41493"/>
                    </a:cubicBezTo>
                    <a:cubicBezTo>
                      <a:pt x="26768" y="41630"/>
                      <a:pt x="26968" y="41778"/>
                      <a:pt x="27200" y="41958"/>
                    </a:cubicBezTo>
                    <a:cubicBezTo>
                      <a:pt x="27085" y="41599"/>
                      <a:pt x="27085" y="41578"/>
                      <a:pt x="26853" y="41409"/>
                    </a:cubicBezTo>
                    <a:cubicBezTo>
                      <a:pt x="26483" y="41135"/>
                      <a:pt x="26093" y="40871"/>
                      <a:pt x="25713" y="40597"/>
                    </a:cubicBezTo>
                    <a:cubicBezTo>
                      <a:pt x="25555" y="40481"/>
                      <a:pt x="25386" y="40375"/>
                      <a:pt x="25228" y="40249"/>
                    </a:cubicBezTo>
                    <a:cubicBezTo>
                      <a:pt x="25144" y="40186"/>
                      <a:pt x="25070" y="40090"/>
                      <a:pt x="25006" y="40006"/>
                    </a:cubicBezTo>
                    <a:cubicBezTo>
                      <a:pt x="24954" y="39943"/>
                      <a:pt x="24933" y="39858"/>
                      <a:pt x="24891" y="39764"/>
                    </a:cubicBezTo>
                    <a:lnTo>
                      <a:pt x="24891" y="39764"/>
                    </a:lnTo>
                    <a:cubicBezTo>
                      <a:pt x="25271" y="39774"/>
                      <a:pt x="25271" y="39774"/>
                      <a:pt x="25882" y="40101"/>
                    </a:cubicBezTo>
                    <a:cubicBezTo>
                      <a:pt x="26209" y="40291"/>
                      <a:pt x="26536" y="40481"/>
                      <a:pt x="26853" y="40681"/>
                    </a:cubicBezTo>
                    <a:cubicBezTo>
                      <a:pt x="27158" y="40861"/>
                      <a:pt x="27464" y="41040"/>
                      <a:pt x="27760" y="41229"/>
                    </a:cubicBezTo>
                    <a:cubicBezTo>
                      <a:pt x="28055" y="41419"/>
                      <a:pt x="28266" y="41736"/>
                      <a:pt x="28709" y="41915"/>
                    </a:cubicBezTo>
                    <a:cubicBezTo>
                      <a:pt x="28603" y="41588"/>
                      <a:pt x="28424" y="41493"/>
                      <a:pt x="28266" y="41367"/>
                    </a:cubicBezTo>
                    <a:cubicBezTo>
                      <a:pt x="27169" y="40533"/>
                      <a:pt x="26009" y="39795"/>
                      <a:pt x="24732" y="39258"/>
                    </a:cubicBezTo>
                    <a:cubicBezTo>
                      <a:pt x="24542" y="39183"/>
                      <a:pt x="24374" y="39089"/>
                      <a:pt x="24268" y="38909"/>
                    </a:cubicBezTo>
                    <a:cubicBezTo>
                      <a:pt x="23825" y="38224"/>
                      <a:pt x="23288" y="37643"/>
                      <a:pt x="22613" y="37201"/>
                    </a:cubicBezTo>
                    <a:cubicBezTo>
                      <a:pt x="22581" y="37179"/>
                      <a:pt x="22571" y="37116"/>
                      <a:pt x="22539" y="37043"/>
                    </a:cubicBezTo>
                    <a:cubicBezTo>
                      <a:pt x="22633" y="37024"/>
                      <a:pt x="22719" y="36988"/>
                      <a:pt x="22804" y="36988"/>
                    </a:cubicBezTo>
                    <a:close/>
                    <a:moveTo>
                      <a:pt x="15240" y="54877"/>
                    </a:moveTo>
                    <a:cubicBezTo>
                      <a:pt x="15314" y="55605"/>
                      <a:pt x="15409" y="56269"/>
                      <a:pt x="15462" y="56923"/>
                    </a:cubicBezTo>
                    <a:cubicBezTo>
                      <a:pt x="15514" y="57556"/>
                      <a:pt x="15546" y="58188"/>
                      <a:pt x="15589" y="58959"/>
                    </a:cubicBezTo>
                    <a:cubicBezTo>
                      <a:pt x="15694" y="58779"/>
                      <a:pt x="15768" y="58716"/>
                      <a:pt x="15757" y="58664"/>
                    </a:cubicBezTo>
                    <a:cubicBezTo>
                      <a:pt x="15746" y="58125"/>
                      <a:pt x="15746" y="57598"/>
                      <a:pt x="15704" y="57071"/>
                    </a:cubicBezTo>
                    <a:cubicBezTo>
                      <a:pt x="15683" y="56765"/>
                      <a:pt x="15704" y="56470"/>
                      <a:pt x="15736" y="56164"/>
                    </a:cubicBezTo>
                    <a:cubicBezTo>
                      <a:pt x="15936" y="56385"/>
                      <a:pt x="16032" y="56639"/>
                      <a:pt x="16021" y="56934"/>
                    </a:cubicBezTo>
                    <a:cubicBezTo>
                      <a:pt x="16011" y="57281"/>
                      <a:pt x="16021" y="57630"/>
                      <a:pt x="16021" y="58104"/>
                    </a:cubicBezTo>
                    <a:cubicBezTo>
                      <a:pt x="16147" y="57946"/>
                      <a:pt x="16189" y="57883"/>
                      <a:pt x="16243" y="57820"/>
                    </a:cubicBezTo>
                    <a:cubicBezTo>
                      <a:pt x="16274" y="57841"/>
                      <a:pt x="16337" y="57841"/>
                      <a:pt x="16348" y="57862"/>
                    </a:cubicBezTo>
                    <a:cubicBezTo>
                      <a:pt x="16432" y="58073"/>
                      <a:pt x="16517" y="58273"/>
                      <a:pt x="16580" y="58484"/>
                    </a:cubicBezTo>
                    <a:cubicBezTo>
                      <a:pt x="16780" y="59149"/>
                      <a:pt x="17054" y="59781"/>
                      <a:pt x="17382" y="60382"/>
                    </a:cubicBezTo>
                    <a:cubicBezTo>
                      <a:pt x="17835" y="61195"/>
                      <a:pt x="18489" y="61817"/>
                      <a:pt x="19206" y="62386"/>
                    </a:cubicBezTo>
                    <a:cubicBezTo>
                      <a:pt x="19543" y="62650"/>
                      <a:pt x="19881" y="62892"/>
                      <a:pt x="20229" y="63135"/>
                    </a:cubicBezTo>
                    <a:cubicBezTo>
                      <a:pt x="20514" y="63325"/>
                      <a:pt x="20724" y="63578"/>
                      <a:pt x="20830" y="63905"/>
                    </a:cubicBezTo>
                    <a:cubicBezTo>
                      <a:pt x="20999" y="64380"/>
                      <a:pt x="21167" y="64865"/>
                      <a:pt x="21336" y="65339"/>
                    </a:cubicBezTo>
                    <a:cubicBezTo>
                      <a:pt x="21357" y="65402"/>
                      <a:pt x="21399" y="65456"/>
                      <a:pt x="21432" y="65508"/>
                    </a:cubicBezTo>
                    <a:cubicBezTo>
                      <a:pt x="21631" y="65445"/>
                      <a:pt x="21568" y="65287"/>
                      <a:pt x="21526" y="65181"/>
                    </a:cubicBezTo>
                    <a:cubicBezTo>
                      <a:pt x="21421" y="64823"/>
                      <a:pt x="21284" y="64474"/>
                      <a:pt x="21157" y="64116"/>
                    </a:cubicBezTo>
                    <a:cubicBezTo>
                      <a:pt x="21136" y="64042"/>
                      <a:pt x="21146" y="63947"/>
                      <a:pt x="21146" y="63842"/>
                    </a:cubicBezTo>
                    <a:lnTo>
                      <a:pt x="21146" y="63842"/>
                    </a:lnTo>
                    <a:cubicBezTo>
                      <a:pt x="21664" y="64000"/>
                      <a:pt x="21505" y="64570"/>
                      <a:pt x="21864" y="64970"/>
                    </a:cubicBezTo>
                    <a:lnTo>
                      <a:pt x="21864" y="64232"/>
                    </a:lnTo>
                    <a:cubicBezTo>
                      <a:pt x="22201" y="64263"/>
                      <a:pt x="22222" y="64559"/>
                      <a:pt x="22381" y="64717"/>
                    </a:cubicBezTo>
                    <a:cubicBezTo>
                      <a:pt x="22411" y="64734"/>
                      <a:pt x="22436" y="64740"/>
                      <a:pt x="22457" y="64740"/>
                    </a:cubicBezTo>
                    <a:cubicBezTo>
                      <a:pt x="22547" y="64740"/>
                      <a:pt x="22576" y="64619"/>
                      <a:pt x="22686" y="64559"/>
                    </a:cubicBezTo>
                    <a:cubicBezTo>
                      <a:pt x="23161" y="64706"/>
                      <a:pt x="23646" y="64917"/>
                      <a:pt x="24089" y="65202"/>
                    </a:cubicBezTo>
                    <a:cubicBezTo>
                      <a:pt x="24364" y="65392"/>
                      <a:pt x="24585" y="65645"/>
                      <a:pt x="24574" y="66077"/>
                    </a:cubicBezTo>
                    <a:cubicBezTo>
                      <a:pt x="24469" y="66035"/>
                      <a:pt x="24385" y="66025"/>
                      <a:pt x="24331" y="65983"/>
                    </a:cubicBezTo>
                    <a:cubicBezTo>
                      <a:pt x="24131" y="65824"/>
                      <a:pt x="24015" y="65561"/>
                      <a:pt x="23699" y="65413"/>
                    </a:cubicBezTo>
                    <a:lnTo>
                      <a:pt x="23699" y="65413"/>
                    </a:lnTo>
                    <a:cubicBezTo>
                      <a:pt x="23825" y="65962"/>
                      <a:pt x="24310" y="66162"/>
                      <a:pt x="24532" y="66626"/>
                    </a:cubicBezTo>
                    <a:cubicBezTo>
                      <a:pt x="24110" y="67312"/>
                      <a:pt x="23467" y="67659"/>
                      <a:pt x="22718" y="67828"/>
                    </a:cubicBezTo>
                    <a:cubicBezTo>
                      <a:pt x="22360" y="67638"/>
                      <a:pt x="22444" y="67206"/>
                      <a:pt x="22107" y="66921"/>
                    </a:cubicBezTo>
                    <a:lnTo>
                      <a:pt x="22107" y="66921"/>
                    </a:lnTo>
                    <a:cubicBezTo>
                      <a:pt x="22117" y="67111"/>
                      <a:pt x="22107" y="67216"/>
                      <a:pt x="22138" y="67301"/>
                    </a:cubicBezTo>
                    <a:cubicBezTo>
                      <a:pt x="22191" y="67491"/>
                      <a:pt x="22285" y="67670"/>
                      <a:pt x="22328" y="67860"/>
                    </a:cubicBezTo>
                    <a:cubicBezTo>
                      <a:pt x="22351" y="67969"/>
                      <a:pt x="22289" y="68014"/>
                      <a:pt x="22196" y="68014"/>
                    </a:cubicBezTo>
                    <a:cubicBezTo>
                      <a:pt x="22163" y="68014"/>
                      <a:pt x="22125" y="68008"/>
                      <a:pt x="22085" y="67997"/>
                    </a:cubicBezTo>
                    <a:cubicBezTo>
                      <a:pt x="22011" y="67818"/>
                      <a:pt x="21927" y="67617"/>
                      <a:pt x="21821" y="67343"/>
                    </a:cubicBezTo>
                    <a:lnTo>
                      <a:pt x="21821" y="67343"/>
                    </a:lnTo>
                    <a:cubicBezTo>
                      <a:pt x="21653" y="67628"/>
                      <a:pt x="21842" y="67870"/>
                      <a:pt x="21737" y="68081"/>
                    </a:cubicBezTo>
                    <a:cubicBezTo>
                      <a:pt x="21624" y="68232"/>
                      <a:pt x="21461" y="68240"/>
                      <a:pt x="21307" y="68240"/>
                    </a:cubicBezTo>
                    <a:cubicBezTo>
                      <a:pt x="21288" y="68240"/>
                      <a:pt x="21270" y="68240"/>
                      <a:pt x="21252" y="68240"/>
                    </a:cubicBezTo>
                    <a:cubicBezTo>
                      <a:pt x="21114" y="68244"/>
                      <a:pt x="20976" y="68252"/>
                      <a:pt x="20839" y="68252"/>
                    </a:cubicBezTo>
                    <a:cubicBezTo>
                      <a:pt x="20599" y="68252"/>
                      <a:pt x="20362" y="68227"/>
                      <a:pt x="20134" y="68113"/>
                    </a:cubicBezTo>
                    <a:cubicBezTo>
                      <a:pt x="19839" y="67280"/>
                      <a:pt x="19892" y="66352"/>
                      <a:pt x="19543" y="65529"/>
                    </a:cubicBezTo>
                    <a:cubicBezTo>
                      <a:pt x="19512" y="65477"/>
                      <a:pt x="19459" y="65435"/>
                      <a:pt x="19353" y="65329"/>
                    </a:cubicBezTo>
                    <a:lnTo>
                      <a:pt x="19353" y="65329"/>
                    </a:lnTo>
                    <a:cubicBezTo>
                      <a:pt x="19480" y="66278"/>
                      <a:pt x="19691" y="67122"/>
                      <a:pt x="19786" y="68029"/>
                    </a:cubicBezTo>
                    <a:cubicBezTo>
                      <a:pt x="19739" y="68033"/>
                      <a:pt x="19693" y="68035"/>
                      <a:pt x="19647" y="68035"/>
                    </a:cubicBezTo>
                    <a:cubicBezTo>
                      <a:pt x="19350" y="68035"/>
                      <a:pt x="19096" y="67952"/>
                      <a:pt x="18858" y="67860"/>
                    </a:cubicBezTo>
                    <a:cubicBezTo>
                      <a:pt x="17792" y="67427"/>
                      <a:pt x="16686" y="67238"/>
                      <a:pt x="15546" y="67143"/>
                    </a:cubicBezTo>
                    <a:cubicBezTo>
                      <a:pt x="15303" y="67132"/>
                      <a:pt x="15061" y="67080"/>
                      <a:pt x="14829" y="67027"/>
                    </a:cubicBezTo>
                    <a:cubicBezTo>
                      <a:pt x="14354" y="66921"/>
                      <a:pt x="13953" y="66689"/>
                      <a:pt x="13658" y="66309"/>
                    </a:cubicBezTo>
                    <a:cubicBezTo>
                      <a:pt x="13353" y="65909"/>
                      <a:pt x="13004" y="65592"/>
                      <a:pt x="12540" y="65381"/>
                    </a:cubicBezTo>
                    <a:cubicBezTo>
                      <a:pt x="12308" y="65287"/>
                      <a:pt x="12129" y="65128"/>
                      <a:pt x="12076" y="64833"/>
                    </a:cubicBezTo>
                    <a:cubicBezTo>
                      <a:pt x="12161" y="64622"/>
                      <a:pt x="12329" y="64443"/>
                      <a:pt x="12551" y="64285"/>
                    </a:cubicBezTo>
                    <a:cubicBezTo>
                      <a:pt x="12614" y="64348"/>
                      <a:pt x="12678" y="64411"/>
                      <a:pt x="12741" y="64464"/>
                    </a:cubicBezTo>
                    <a:cubicBezTo>
                      <a:pt x="12772" y="64422"/>
                      <a:pt x="12825" y="64390"/>
                      <a:pt x="12825" y="64359"/>
                    </a:cubicBezTo>
                    <a:cubicBezTo>
                      <a:pt x="12868" y="63726"/>
                      <a:pt x="13110" y="63156"/>
                      <a:pt x="13363" y="62587"/>
                    </a:cubicBezTo>
                    <a:cubicBezTo>
                      <a:pt x="13827" y="61500"/>
                      <a:pt x="14122" y="60361"/>
                      <a:pt x="14291" y="59191"/>
                    </a:cubicBezTo>
                    <a:cubicBezTo>
                      <a:pt x="14396" y="58495"/>
                      <a:pt x="14492" y="57788"/>
                      <a:pt x="14607" y="57092"/>
                    </a:cubicBezTo>
                    <a:cubicBezTo>
                      <a:pt x="14636" y="56896"/>
                      <a:pt x="14697" y="56708"/>
                      <a:pt x="14747" y="56521"/>
                    </a:cubicBezTo>
                    <a:lnTo>
                      <a:pt x="14747" y="56521"/>
                    </a:lnTo>
                    <a:cubicBezTo>
                      <a:pt x="14760" y="56936"/>
                      <a:pt x="14795" y="57351"/>
                      <a:pt x="14766" y="57767"/>
                    </a:cubicBezTo>
                    <a:cubicBezTo>
                      <a:pt x="14692" y="58758"/>
                      <a:pt x="14576" y="59749"/>
                      <a:pt x="14481" y="60741"/>
                    </a:cubicBezTo>
                    <a:cubicBezTo>
                      <a:pt x="14471" y="60888"/>
                      <a:pt x="14375" y="61047"/>
                      <a:pt x="14555" y="61216"/>
                    </a:cubicBezTo>
                    <a:cubicBezTo>
                      <a:pt x="14713" y="60973"/>
                      <a:pt x="14682" y="60699"/>
                      <a:pt x="14734" y="60456"/>
                    </a:cubicBezTo>
                    <a:cubicBezTo>
                      <a:pt x="14776" y="60192"/>
                      <a:pt x="14797" y="59929"/>
                      <a:pt x="14829" y="59665"/>
                    </a:cubicBezTo>
                    <a:cubicBezTo>
                      <a:pt x="14861" y="59402"/>
                      <a:pt x="14893" y="59138"/>
                      <a:pt x="14924" y="58863"/>
                    </a:cubicBezTo>
                    <a:cubicBezTo>
                      <a:pt x="14945" y="58600"/>
                      <a:pt x="14977" y="58336"/>
                      <a:pt x="15008" y="58073"/>
                    </a:cubicBezTo>
                    <a:cubicBezTo>
                      <a:pt x="15029" y="57809"/>
                      <a:pt x="15050" y="57546"/>
                      <a:pt x="15061" y="57281"/>
                    </a:cubicBezTo>
                    <a:cubicBezTo>
                      <a:pt x="15082" y="57018"/>
                      <a:pt x="15093" y="56744"/>
                      <a:pt x="15104" y="56480"/>
                    </a:cubicBezTo>
                    <a:cubicBezTo>
                      <a:pt x="15114" y="56217"/>
                      <a:pt x="15125" y="55953"/>
                      <a:pt x="15125" y="55689"/>
                    </a:cubicBezTo>
                    <a:cubicBezTo>
                      <a:pt x="15125" y="55436"/>
                      <a:pt x="15029" y="55183"/>
                      <a:pt x="15240" y="54877"/>
                    </a:cubicBezTo>
                    <a:close/>
                    <a:moveTo>
                      <a:pt x="41" y="1"/>
                    </a:moveTo>
                    <a:cubicBezTo>
                      <a:pt x="28" y="1"/>
                      <a:pt x="15" y="1"/>
                      <a:pt x="1" y="3"/>
                    </a:cubicBezTo>
                    <a:cubicBezTo>
                      <a:pt x="43" y="97"/>
                      <a:pt x="64" y="181"/>
                      <a:pt x="106" y="245"/>
                    </a:cubicBezTo>
                    <a:cubicBezTo>
                      <a:pt x="1087" y="1585"/>
                      <a:pt x="1962" y="3008"/>
                      <a:pt x="2837" y="4421"/>
                    </a:cubicBezTo>
                    <a:cubicBezTo>
                      <a:pt x="3038" y="4738"/>
                      <a:pt x="3207" y="5086"/>
                      <a:pt x="3439" y="5381"/>
                    </a:cubicBezTo>
                    <a:cubicBezTo>
                      <a:pt x="3744" y="5771"/>
                      <a:pt x="3934" y="6214"/>
                      <a:pt x="4124" y="6668"/>
                    </a:cubicBezTo>
                    <a:cubicBezTo>
                      <a:pt x="5221" y="9431"/>
                      <a:pt x="6223" y="12226"/>
                      <a:pt x="7140" y="15052"/>
                    </a:cubicBezTo>
                    <a:cubicBezTo>
                      <a:pt x="7773" y="17014"/>
                      <a:pt x="8396" y="18987"/>
                      <a:pt x="9334" y="20832"/>
                    </a:cubicBezTo>
                    <a:cubicBezTo>
                      <a:pt x="9418" y="20991"/>
                      <a:pt x="9472" y="21148"/>
                      <a:pt x="9408" y="21338"/>
                    </a:cubicBezTo>
                    <a:cubicBezTo>
                      <a:pt x="9366" y="21455"/>
                      <a:pt x="9397" y="21602"/>
                      <a:pt x="9429" y="21729"/>
                    </a:cubicBezTo>
                    <a:cubicBezTo>
                      <a:pt x="9566" y="22224"/>
                      <a:pt x="9777" y="22678"/>
                      <a:pt x="10041" y="23121"/>
                    </a:cubicBezTo>
                    <a:cubicBezTo>
                      <a:pt x="10093" y="23194"/>
                      <a:pt x="10189" y="23248"/>
                      <a:pt x="10347" y="23374"/>
                    </a:cubicBezTo>
                    <a:cubicBezTo>
                      <a:pt x="10283" y="22994"/>
                      <a:pt x="10072" y="22805"/>
                      <a:pt x="9999" y="22562"/>
                    </a:cubicBezTo>
                    <a:cubicBezTo>
                      <a:pt x="9915" y="22309"/>
                      <a:pt x="9704" y="22109"/>
                      <a:pt x="9735" y="21718"/>
                    </a:cubicBezTo>
                    <a:lnTo>
                      <a:pt x="9735" y="21718"/>
                    </a:lnTo>
                    <a:cubicBezTo>
                      <a:pt x="9893" y="21961"/>
                      <a:pt x="10020" y="22109"/>
                      <a:pt x="10104" y="22277"/>
                    </a:cubicBezTo>
                    <a:cubicBezTo>
                      <a:pt x="10800" y="23669"/>
                      <a:pt x="11633" y="24987"/>
                      <a:pt x="12414" y="26327"/>
                    </a:cubicBezTo>
                    <a:cubicBezTo>
                      <a:pt x="12557" y="26563"/>
                      <a:pt x="12672" y="26819"/>
                      <a:pt x="12794" y="27076"/>
                    </a:cubicBezTo>
                    <a:lnTo>
                      <a:pt x="12794" y="27076"/>
                    </a:lnTo>
                    <a:cubicBezTo>
                      <a:pt x="12658" y="27066"/>
                      <a:pt x="12597" y="26866"/>
                      <a:pt x="12420" y="26866"/>
                    </a:cubicBezTo>
                    <a:cubicBezTo>
                      <a:pt x="12399" y="26866"/>
                      <a:pt x="12376" y="26869"/>
                      <a:pt x="12350" y="26876"/>
                    </a:cubicBezTo>
                    <a:cubicBezTo>
                      <a:pt x="12709" y="27614"/>
                      <a:pt x="13257" y="28162"/>
                      <a:pt x="13690" y="28805"/>
                    </a:cubicBezTo>
                    <a:cubicBezTo>
                      <a:pt x="13806" y="28784"/>
                      <a:pt x="13911" y="28763"/>
                      <a:pt x="14017" y="28742"/>
                    </a:cubicBezTo>
                    <a:cubicBezTo>
                      <a:pt x="14070" y="28795"/>
                      <a:pt x="14133" y="28826"/>
                      <a:pt x="14164" y="28880"/>
                    </a:cubicBezTo>
                    <a:cubicBezTo>
                      <a:pt x="14354" y="29227"/>
                      <a:pt x="14661" y="29323"/>
                      <a:pt x="15019" y="29438"/>
                    </a:cubicBezTo>
                    <a:cubicBezTo>
                      <a:pt x="16095" y="29776"/>
                      <a:pt x="17139" y="30208"/>
                      <a:pt x="18057" y="30894"/>
                    </a:cubicBezTo>
                    <a:cubicBezTo>
                      <a:pt x="18478" y="31210"/>
                      <a:pt x="18763" y="31622"/>
                      <a:pt x="18943" y="32107"/>
                    </a:cubicBezTo>
                    <a:cubicBezTo>
                      <a:pt x="19048" y="32370"/>
                      <a:pt x="19100" y="32655"/>
                      <a:pt x="19217" y="32930"/>
                    </a:cubicBezTo>
                    <a:cubicBezTo>
                      <a:pt x="19301" y="33151"/>
                      <a:pt x="19407" y="33372"/>
                      <a:pt x="19554" y="33562"/>
                    </a:cubicBezTo>
                    <a:cubicBezTo>
                      <a:pt x="19666" y="33716"/>
                      <a:pt x="19801" y="33793"/>
                      <a:pt x="19941" y="33793"/>
                    </a:cubicBezTo>
                    <a:cubicBezTo>
                      <a:pt x="20078" y="33793"/>
                      <a:pt x="20219" y="33719"/>
                      <a:pt x="20345" y="33572"/>
                    </a:cubicBezTo>
                    <a:cubicBezTo>
                      <a:pt x="20514" y="33383"/>
                      <a:pt x="20651" y="33151"/>
                      <a:pt x="20788" y="32919"/>
                    </a:cubicBezTo>
                    <a:cubicBezTo>
                      <a:pt x="20989" y="32571"/>
                      <a:pt x="21242" y="32265"/>
                      <a:pt x="21547" y="32012"/>
                    </a:cubicBezTo>
                    <a:cubicBezTo>
                      <a:pt x="22391" y="31315"/>
                      <a:pt x="23298" y="30725"/>
                      <a:pt x="24268" y="30240"/>
                    </a:cubicBezTo>
                    <a:cubicBezTo>
                      <a:pt x="24393" y="30186"/>
                      <a:pt x="24506" y="30154"/>
                      <a:pt x="24633" y="30154"/>
                    </a:cubicBezTo>
                    <a:cubicBezTo>
                      <a:pt x="24678" y="30154"/>
                      <a:pt x="24725" y="30158"/>
                      <a:pt x="24774" y="30166"/>
                    </a:cubicBezTo>
                    <a:cubicBezTo>
                      <a:pt x="24908" y="30189"/>
                      <a:pt x="25044" y="30206"/>
                      <a:pt x="25176" y="30206"/>
                    </a:cubicBezTo>
                    <a:cubicBezTo>
                      <a:pt x="25285" y="30206"/>
                      <a:pt x="25392" y="30195"/>
                      <a:pt x="25492" y="30166"/>
                    </a:cubicBezTo>
                    <a:cubicBezTo>
                      <a:pt x="25798" y="30071"/>
                      <a:pt x="26061" y="29860"/>
                      <a:pt x="26304" y="29555"/>
                    </a:cubicBezTo>
                    <a:cubicBezTo>
                      <a:pt x="26167" y="29533"/>
                      <a:pt x="26093" y="29522"/>
                      <a:pt x="25988" y="29501"/>
                    </a:cubicBezTo>
                    <a:cubicBezTo>
                      <a:pt x="26114" y="29323"/>
                      <a:pt x="26230" y="29154"/>
                      <a:pt x="26431" y="28869"/>
                    </a:cubicBezTo>
                    <a:lnTo>
                      <a:pt x="26431" y="28869"/>
                    </a:lnTo>
                    <a:cubicBezTo>
                      <a:pt x="26175" y="28961"/>
                      <a:pt x="26039" y="29013"/>
                      <a:pt x="25906" y="29073"/>
                    </a:cubicBezTo>
                    <a:lnTo>
                      <a:pt x="25906" y="29073"/>
                    </a:lnTo>
                    <a:cubicBezTo>
                      <a:pt x="26034" y="28751"/>
                      <a:pt x="26327" y="28583"/>
                      <a:pt x="26578" y="28373"/>
                    </a:cubicBezTo>
                    <a:cubicBezTo>
                      <a:pt x="27010" y="28025"/>
                      <a:pt x="27274" y="27582"/>
                      <a:pt x="27401" y="27044"/>
                    </a:cubicBezTo>
                    <a:cubicBezTo>
                      <a:pt x="27622" y="26159"/>
                      <a:pt x="27886" y="25294"/>
                      <a:pt x="28065" y="24397"/>
                    </a:cubicBezTo>
                    <a:cubicBezTo>
                      <a:pt x="28276" y="23426"/>
                      <a:pt x="28740" y="22625"/>
                      <a:pt x="29489" y="21982"/>
                    </a:cubicBezTo>
                    <a:cubicBezTo>
                      <a:pt x="29658" y="21834"/>
                      <a:pt x="29827" y="21697"/>
                      <a:pt x="29984" y="21539"/>
                    </a:cubicBezTo>
                    <a:cubicBezTo>
                      <a:pt x="30249" y="21275"/>
                      <a:pt x="30523" y="21012"/>
                      <a:pt x="30755" y="20716"/>
                    </a:cubicBezTo>
                    <a:cubicBezTo>
                      <a:pt x="31071" y="20316"/>
                      <a:pt x="31345" y="19883"/>
                      <a:pt x="31641" y="19461"/>
                    </a:cubicBezTo>
                    <a:cubicBezTo>
                      <a:pt x="31841" y="19177"/>
                      <a:pt x="32063" y="18912"/>
                      <a:pt x="32442" y="18702"/>
                    </a:cubicBezTo>
                    <a:lnTo>
                      <a:pt x="32442" y="18702"/>
                    </a:lnTo>
                    <a:cubicBezTo>
                      <a:pt x="32431" y="18860"/>
                      <a:pt x="32442" y="18945"/>
                      <a:pt x="32421" y="19018"/>
                    </a:cubicBezTo>
                    <a:cubicBezTo>
                      <a:pt x="32168" y="19777"/>
                      <a:pt x="31925" y="20537"/>
                      <a:pt x="31651" y="21286"/>
                    </a:cubicBezTo>
                    <a:cubicBezTo>
                      <a:pt x="31219" y="22446"/>
                      <a:pt x="30744" y="23606"/>
                      <a:pt x="30301" y="24766"/>
                    </a:cubicBezTo>
                    <a:cubicBezTo>
                      <a:pt x="30185" y="25072"/>
                      <a:pt x="30080" y="25388"/>
                      <a:pt x="29995" y="25705"/>
                    </a:cubicBezTo>
                    <a:cubicBezTo>
                      <a:pt x="29647" y="26991"/>
                      <a:pt x="29352" y="28289"/>
                      <a:pt x="28888" y="29544"/>
                    </a:cubicBezTo>
                    <a:cubicBezTo>
                      <a:pt x="28751" y="29923"/>
                      <a:pt x="28592" y="30282"/>
                      <a:pt x="28297" y="30567"/>
                    </a:cubicBezTo>
                    <a:cubicBezTo>
                      <a:pt x="27823" y="31031"/>
                      <a:pt x="27359" y="31516"/>
                      <a:pt x="26863" y="31948"/>
                    </a:cubicBezTo>
                    <a:cubicBezTo>
                      <a:pt x="25808" y="32876"/>
                      <a:pt x="24753" y="33794"/>
                      <a:pt x="23551" y="34522"/>
                    </a:cubicBezTo>
                    <a:cubicBezTo>
                      <a:pt x="23140" y="34786"/>
                      <a:pt x="22749" y="35081"/>
                      <a:pt x="22339" y="35344"/>
                    </a:cubicBezTo>
                    <a:cubicBezTo>
                      <a:pt x="21938" y="35608"/>
                      <a:pt x="21526" y="35872"/>
                      <a:pt x="21157" y="36104"/>
                    </a:cubicBezTo>
                    <a:cubicBezTo>
                      <a:pt x="20785" y="36030"/>
                      <a:pt x="20504" y="35715"/>
                      <a:pt x="20115" y="35715"/>
                    </a:cubicBezTo>
                    <a:cubicBezTo>
                      <a:pt x="20008" y="35715"/>
                      <a:pt x="19893" y="35739"/>
                      <a:pt x="19765" y="35798"/>
                    </a:cubicBezTo>
                    <a:cubicBezTo>
                      <a:pt x="20060" y="35977"/>
                      <a:pt x="20314" y="36115"/>
                      <a:pt x="20535" y="36272"/>
                    </a:cubicBezTo>
                    <a:cubicBezTo>
                      <a:pt x="21252" y="36769"/>
                      <a:pt x="21959" y="37264"/>
                      <a:pt x="22644" y="37791"/>
                    </a:cubicBezTo>
                    <a:cubicBezTo>
                      <a:pt x="22939" y="38013"/>
                      <a:pt x="23235" y="38276"/>
                      <a:pt x="23456" y="38572"/>
                    </a:cubicBezTo>
                    <a:cubicBezTo>
                      <a:pt x="24606" y="40059"/>
                      <a:pt x="25492" y="41693"/>
                      <a:pt x="26114" y="43465"/>
                    </a:cubicBezTo>
                    <a:cubicBezTo>
                      <a:pt x="26610" y="44889"/>
                      <a:pt x="27042" y="46334"/>
                      <a:pt x="27749" y="47674"/>
                    </a:cubicBezTo>
                    <a:cubicBezTo>
                      <a:pt x="27781" y="47726"/>
                      <a:pt x="27802" y="47800"/>
                      <a:pt x="27823" y="47853"/>
                    </a:cubicBezTo>
                    <a:lnTo>
                      <a:pt x="27802" y="47843"/>
                    </a:lnTo>
                    <a:lnTo>
                      <a:pt x="27802" y="47843"/>
                    </a:lnTo>
                    <a:cubicBezTo>
                      <a:pt x="27917" y="47979"/>
                      <a:pt x="28034" y="48106"/>
                      <a:pt x="28139" y="48243"/>
                    </a:cubicBezTo>
                    <a:cubicBezTo>
                      <a:pt x="28392" y="48581"/>
                      <a:pt x="28613" y="48939"/>
                      <a:pt x="28877" y="49266"/>
                    </a:cubicBezTo>
                    <a:cubicBezTo>
                      <a:pt x="29046" y="49456"/>
                      <a:pt x="29025" y="49646"/>
                      <a:pt x="28972" y="49857"/>
                    </a:cubicBezTo>
                    <a:cubicBezTo>
                      <a:pt x="29152" y="50068"/>
                      <a:pt x="29320" y="50278"/>
                      <a:pt x="29510" y="50468"/>
                    </a:cubicBezTo>
                    <a:cubicBezTo>
                      <a:pt x="29574" y="50543"/>
                      <a:pt x="29679" y="50616"/>
                      <a:pt x="29774" y="50627"/>
                    </a:cubicBezTo>
                    <a:cubicBezTo>
                      <a:pt x="30059" y="50658"/>
                      <a:pt x="30164" y="50838"/>
                      <a:pt x="30143" y="51080"/>
                    </a:cubicBezTo>
                    <a:cubicBezTo>
                      <a:pt x="30122" y="51417"/>
                      <a:pt x="30259" y="51607"/>
                      <a:pt x="30554" y="51755"/>
                    </a:cubicBezTo>
                    <a:cubicBezTo>
                      <a:pt x="30902" y="51945"/>
                      <a:pt x="31071" y="52272"/>
                      <a:pt x="31166" y="52641"/>
                    </a:cubicBezTo>
                    <a:cubicBezTo>
                      <a:pt x="31008" y="52926"/>
                      <a:pt x="31187" y="53158"/>
                      <a:pt x="31292" y="53390"/>
                    </a:cubicBezTo>
                    <a:cubicBezTo>
                      <a:pt x="31820" y="54529"/>
                      <a:pt x="32358" y="55668"/>
                      <a:pt x="32895" y="56807"/>
                    </a:cubicBezTo>
                    <a:cubicBezTo>
                      <a:pt x="32916" y="56849"/>
                      <a:pt x="32991" y="56871"/>
                      <a:pt x="33085" y="56923"/>
                    </a:cubicBezTo>
                    <a:cubicBezTo>
                      <a:pt x="33024" y="56639"/>
                      <a:pt x="32983" y="56395"/>
                      <a:pt x="32943" y="56152"/>
                    </a:cubicBezTo>
                    <a:lnTo>
                      <a:pt x="32943" y="56152"/>
                    </a:lnTo>
                    <a:cubicBezTo>
                      <a:pt x="32974" y="56170"/>
                      <a:pt x="33013" y="56191"/>
                      <a:pt x="33022" y="56227"/>
                    </a:cubicBezTo>
                    <a:cubicBezTo>
                      <a:pt x="33233" y="56691"/>
                      <a:pt x="33434" y="57155"/>
                      <a:pt x="33634" y="57619"/>
                    </a:cubicBezTo>
                    <a:cubicBezTo>
                      <a:pt x="33666" y="57693"/>
                      <a:pt x="33645" y="57778"/>
                      <a:pt x="33655" y="57862"/>
                    </a:cubicBezTo>
                    <a:cubicBezTo>
                      <a:pt x="33630" y="57867"/>
                      <a:pt x="33607" y="57869"/>
                      <a:pt x="33585" y="57869"/>
                    </a:cubicBezTo>
                    <a:cubicBezTo>
                      <a:pt x="33409" y="57869"/>
                      <a:pt x="33348" y="57724"/>
                      <a:pt x="33254" y="57630"/>
                    </a:cubicBezTo>
                    <a:cubicBezTo>
                      <a:pt x="32864" y="57229"/>
                      <a:pt x="32484" y="56828"/>
                      <a:pt x="32105" y="56428"/>
                    </a:cubicBezTo>
                    <a:cubicBezTo>
                      <a:pt x="31820" y="56121"/>
                      <a:pt x="31514" y="55826"/>
                      <a:pt x="31250" y="55500"/>
                    </a:cubicBezTo>
                    <a:cubicBezTo>
                      <a:pt x="30048" y="54012"/>
                      <a:pt x="28688" y="52673"/>
                      <a:pt x="27338" y="51333"/>
                    </a:cubicBezTo>
                    <a:cubicBezTo>
                      <a:pt x="26399" y="50405"/>
                      <a:pt x="25386" y="49603"/>
                      <a:pt x="24163" y="49055"/>
                    </a:cubicBezTo>
                    <a:cubicBezTo>
                      <a:pt x="23403" y="48718"/>
                      <a:pt x="22697" y="48232"/>
                      <a:pt x="22011" y="47747"/>
                    </a:cubicBezTo>
                    <a:cubicBezTo>
                      <a:pt x="21210" y="47189"/>
                      <a:pt x="20450" y="46566"/>
                      <a:pt x="19681" y="45965"/>
                    </a:cubicBezTo>
                    <a:cubicBezTo>
                      <a:pt x="19006" y="45438"/>
                      <a:pt x="18489" y="44784"/>
                      <a:pt x="18141" y="43993"/>
                    </a:cubicBezTo>
                    <a:cubicBezTo>
                      <a:pt x="17771" y="43139"/>
                      <a:pt x="17466" y="42263"/>
                      <a:pt x="17213" y="41367"/>
                    </a:cubicBezTo>
                    <a:cubicBezTo>
                      <a:pt x="16981" y="40491"/>
                      <a:pt x="16759" y="39605"/>
                      <a:pt x="16538" y="38719"/>
                    </a:cubicBezTo>
                    <a:cubicBezTo>
                      <a:pt x="16475" y="38487"/>
                      <a:pt x="16411" y="38255"/>
                      <a:pt x="16147" y="38150"/>
                    </a:cubicBezTo>
                    <a:cubicBezTo>
                      <a:pt x="15821" y="38245"/>
                      <a:pt x="15631" y="38498"/>
                      <a:pt x="15357" y="38635"/>
                    </a:cubicBezTo>
                    <a:cubicBezTo>
                      <a:pt x="15125" y="39837"/>
                      <a:pt x="14755" y="40976"/>
                      <a:pt x="14354" y="42105"/>
                    </a:cubicBezTo>
                    <a:cubicBezTo>
                      <a:pt x="14112" y="42790"/>
                      <a:pt x="13796" y="43455"/>
                      <a:pt x="13426" y="44088"/>
                    </a:cubicBezTo>
                    <a:cubicBezTo>
                      <a:pt x="13025" y="44752"/>
                      <a:pt x="12657" y="45438"/>
                      <a:pt x="12245" y="46092"/>
                    </a:cubicBezTo>
                    <a:cubicBezTo>
                      <a:pt x="11992" y="46514"/>
                      <a:pt x="11739" y="46936"/>
                      <a:pt x="11422" y="47304"/>
                    </a:cubicBezTo>
                    <a:cubicBezTo>
                      <a:pt x="10663" y="48201"/>
                      <a:pt x="9830" y="49013"/>
                      <a:pt x="8954" y="49804"/>
                    </a:cubicBezTo>
                    <a:lnTo>
                      <a:pt x="7246" y="51291"/>
                    </a:lnTo>
                    <a:cubicBezTo>
                      <a:pt x="7103" y="51413"/>
                      <a:pt x="6952" y="51526"/>
                      <a:pt x="6799" y="51647"/>
                    </a:cubicBezTo>
                    <a:lnTo>
                      <a:pt x="6799" y="51647"/>
                    </a:lnTo>
                    <a:cubicBezTo>
                      <a:pt x="6800" y="51644"/>
                      <a:pt x="6802" y="51642"/>
                      <a:pt x="6803" y="51639"/>
                    </a:cubicBezTo>
                    <a:lnTo>
                      <a:pt x="6803" y="51639"/>
                    </a:lnTo>
                    <a:lnTo>
                      <a:pt x="6782" y="51660"/>
                    </a:lnTo>
                    <a:cubicBezTo>
                      <a:pt x="6787" y="51656"/>
                      <a:pt x="6793" y="51651"/>
                      <a:pt x="6799" y="51647"/>
                    </a:cubicBezTo>
                    <a:lnTo>
                      <a:pt x="6799" y="51647"/>
                    </a:lnTo>
                    <a:cubicBezTo>
                      <a:pt x="6728" y="51781"/>
                      <a:pt x="6686" y="51926"/>
                      <a:pt x="6592" y="52050"/>
                    </a:cubicBezTo>
                    <a:cubicBezTo>
                      <a:pt x="6139" y="52620"/>
                      <a:pt x="5717" y="53221"/>
                      <a:pt x="5432" y="53907"/>
                    </a:cubicBezTo>
                    <a:cubicBezTo>
                      <a:pt x="5390" y="54023"/>
                      <a:pt x="5274" y="54107"/>
                      <a:pt x="5179" y="54192"/>
                    </a:cubicBezTo>
                    <a:cubicBezTo>
                      <a:pt x="4831" y="54466"/>
                      <a:pt x="4810" y="54560"/>
                      <a:pt x="4958" y="55014"/>
                    </a:cubicBezTo>
                    <a:cubicBezTo>
                      <a:pt x="4989" y="55109"/>
                      <a:pt x="5000" y="55225"/>
                      <a:pt x="4979" y="55331"/>
                    </a:cubicBezTo>
                    <a:cubicBezTo>
                      <a:pt x="4778" y="56417"/>
                      <a:pt x="4820" y="57492"/>
                      <a:pt x="4937" y="58579"/>
                    </a:cubicBezTo>
                    <a:cubicBezTo>
                      <a:pt x="5031" y="59444"/>
                      <a:pt x="5105" y="60298"/>
                      <a:pt x="5190" y="61163"/>
                    </a:cubicBezTo>
                    <a:cubicBezTo>
                      <a:pt x="5200" y="61279"/>
                      <a:pt x="5274" y="61427"/>
                      <a:pt x="5063" y="61521"/>
                    </a:cubicBezTo>
                    <a:cubicBezTo>
                      <a:pt x="4958" y="61363"/>
                      <a:pt x="4831" y="61216"/>
                      <a:pt x="4747" y="61047"/>
                    </a:cubicBezTo>
                    <a:cubicBezTo>
                      <a:pt x="3882" y="59507"/>
                      <a:pt x="3491" y="57830"/>
                      <a:pt x="3280" y="56100"/>
                    </a:cubicBezTo>
                    <a:cubicBezTo>
                      <a:pt x="3238" y="55689"/>
                      <a:pt x="3312" y="55289"/>
                      <a:pt x="3512" y="54940"/>
                    </a:cubicBezTo>
                    <a:cubicBezTo>
                      <a:pt x="3924" y="54265"/>
                      <a:pt x="4114" y="53506"/>
                      <a:pt x="4335" y="52767"/>
                    </a:cubicBezTo>
                    <a:cubicBezTo>
                      <a:pt x="4588" y="51893"/>
                      <a:pt x="4831" y="51017"/>
                      <a:pt x="5126" y="50152"/>
                    </a:cubicBezTo>
                    <a:cubicBezTo>
                      <a:pt x="5516" y="49024"/>
                      <a:pt x="5949" y="47906"/>
                      <a:pt x="6550" y="46851"/>
                    </a:cubicBezTo>
                    <a:cubicBezTo>
                      <a:pt x="7278" y="45575"/>
                      <a:pt x="8185" y="44425"/>
                      <a:pt x="9176" y="43350"/>
                    </a:cubicBezTo>
                    <a:cubicBezTo>
                      <a:pt x="10147" y="42295"/>
                      <a:pt x="10969" y="41145"/>
                      <a:pt x="11802" y="39996"/>
                    </a:cubicBezTo>
                    <a:cubicBezTo>
                      <a:pt x="12172" y="39490"/>
                      <a:pt x="12498" y="38962"/>
                      <a:pt x="12836" y="38435"/>
                    </a:cubicBezTo>
                    <a:cubicBezTo>
                      <a:pt x="12889" y="38351"/>
                      <a:pt x="12973" y="38245"/>
                      <a:pt x="12814" y="38129"/>
                    </a:cubicBezTo>
                    <a:cubicBezTo>
                      <a:pt x="12699" y="38224"/>
                      <a:pt x="12572" y="38308"/>
                      <a:pt x="12477" y="38414"/>
                    </a:cubicBezTo>
                    <a:cubicBezTo>
                      <a:pt x="11729" y="39258"/>
                      <a:pt x="10979" y="40111"/>
                      <a:pt x="10336" y="41050"/>
                    </a:cubicBezTo>
                    <a:cubicBezTo>
                      <a:pt x="10093" y="41388"/>
                      <a:pt x="9830" y="41725"/>
                      <a:pt x="9556" y="42042"/>
                    </a:cubicBezTo>
                    <a:cubicBezTo>
                      <a:pt x="8933" y="42769"/>
                      <a:pt x="8290" y="43476"/>
                      <a:pt x="7689" y="44215"/>
                    </a:cubicBezTo>
                    <a:cubicBezTo>
                      <a:pt x="6814" y="45279"/>
                      <a:pt x="6054" y="46429"/>
                      <a:pt x="5495" y="47695"/>
                    </a:cubicBezTo>
                    <a:cubicBezTo>
                      <a:pt x="4799" y="49245"/>
                      <a:pt x="4240" y="50838"/>
                      <a:pt x="3861" y="52483"/>
                    </a:cubicBezTo>
                    <a:cubicBezTo>
                      <a:pt x="3608" y="53601"/>
                      <a:pt x="3027" y="54582"/>
                      <a:pt x="2690" y="55657"/>
                    </a:cubicBezTo>
                    <a:cubicBezTo>
                      <a:pt x="2680" y="55699"/>
                      <a:pt x="2647" y="55732"/>
                      <a:pt x="2626" y="55774"/>
                    </a:cubicBezTo>
                    <a:cubicBezTo>
                      <a:pt x="2479" y="56090"/>
                      <a:pt x="2310" y="56407"/>
                      <a:pt x="2173" y="56733"/>
                    </a:cubicBezTo>
                    <a:cubicBezTo>
                      <a:pt x="1709" y="57799"/>
                      <a:pt x="1487" y="58938"/>
                      <a:pt x="1266" y="60066"/>
                    </a:cubicBezTo>
                    <a:cubicBezTo>
                      <a:pt x="1192" y="60445"/>
                      <a:pt x="1213" y="60825"/>
                      <a:pt x="1297" y="61195"/>
                    </a:cubicBezTo>
                    <a:cubicBezTo>
                      <a:pt x="1466" y="61859"/>
                      <a:pt x="1625" y="62524"/>
                      <a:pt x="1794" y="63199"/>
                    </a:cubicBezTo>
                    <a:cubicBezTo>
                      <a:pt x="2005" y="63989"/>
                      <a:pt x="2342" y="64738"/>
                      <a:pt x="2690" y="65487"/>
                    </a:cubicBezTo>
                    <a:cubicBezTo>
                      <a:pt x="3059" y="66288"/>
                      <a:pt x="3713" y="66721"/>
                      <a:pt x="4557" y="66795"/>
                    </a:cubicBezTo>
                    <a:cubicBezTo>
                      <a:pt x="4803" y="66816"/>
                      <a:pt x="5048" y="66828"/>
                      <a:pt x="5292" y="66828"/>
                    </a:cubicBezTo>
                    <a:cubicBezTo>
                      <a:pt x="6001" y="66828"/>
                      <a:pt x="6703" y="66733"/>
                      <a:pt x="7393" y="66520"/>
                    </a:cubicBezTo>
                    <a:cubicBezTo>
                      <a:pt x="7858" y="66384"/>
                      <a:pt x="8343" y="66309"/>
                      <a:pt x="8818" y="66215"/>
                    </a:cubicBezTo>
                    <a:cubicBezTo>
                      <a:pt x="9313" y="66120"/>
                      <a:pt x="9819" y="66046"/>
                      <a:pt x="10325" y="65962"/>
                    </a:cubicBezTo>
                    <a:cubicBezTo>
                      <a:pt x="10684" y="65888"/>
                      <a:pt x="10990" y="65730"/>
                      <a:pt x="11275" y="65508"/>
                    </a:cubicBezTo>
                    <a:cubicBezTo>
                      <a:pt x="11412" y="65402"/>
                      <a:pt x="11560" y="65318"/>
                      <a:pt x="11665" y="65255"/>
                    </a:cubicBezTo>
                    <a:cubicBezTo>
                      <a:pt x="11992" y="65456"/>
                      <a:pt x="12266" y="65667"/>
                      <a:pt x="12561" y="65793"/>
                    </a:cubicBezTo>
                    <a:cubicBezTo>
                      <a:pt x="12825" y="65899"/>
                      <a:pt x="13015" y="66056"/>
                      <a:pt x="13163" y="66288"/>
                    </a:cubicBezTo>
                    <a:cubicBezTo>
                      <a:pt x="13247" y="66415"/>
                      <a:pt x="13332" y="66542"/>
                      <a:pt x="13416" y="66679"/>
                    </a:cubicBezTo>
                    <a:cubicBezTo>
                      <a:pt x="13743" y="67195"/>
                      <a:pt x="14218" y="67502"/>
                      <a:pt x="14818" y="67607"/>
                    </a:cubicBezTo>
                    <a:cubicBezTo>
                      <a:pt x="15167" y="67670"/>
                      <a:pt x="15525" y="67702"/>
                      <a:pt x="15873" y="67734"/>
                    </a:cubicBezTo>
                    <a:cubicBezTo>
                      <a:pt x="16780" y="67818"/>
                      <a:pt x="17677" y="67966"/>
                      <a:pt x="18542" y="68292"/>
                    </a:cubicBezTo>
                    <a:cubicBezTo>
                      <a:pt x="18953" y="68451"/>
                      <a:pt x="19385" y="68556"/>
                      <a:pt x="19817" y="68641"/>
                    </a:cubicBezTo>
                    <a:cubicBezTo>
                      <a:pt x="20205" y="68719"/>
                      <a:pt x="20591" y="68762"/>
                      <a:pt x="20973" y="68762"/>
                    </a:cubicBezTo>
                    <a:cubicBezTo>
                      <a:pt x="21621" y="68762"/>
                      <a:pt x="22259" y="68637"/>
                      <a:pt x="22876" y="68345"/>
                    </a:cubicBezTo>
                    <a:cubicBezTo>
                      <a:pt x="23056" y="68261"/>
                      <a:pt x="23246" y="68187"/>
                      <a:pt x="23424" y="68102"/>
                    </a:cubicBezTo>
                    <a:cubicBezTo>
                      <a:pt x="23910" y="67902"/>
                      <a:pt x="24321" y="67617"/>
                      <a:pt x="24669" y="67227"/>
                    </a:cubicBezTo>
                    <a:cubicBezTo>
                      <a:pt x="24996" y="66869"/>
                      <a:pt x="25376" y="66563"/>
                      <a:pt x="25829" y="66320"/>
                    </a:cubicBezTo>
                    <a:cubicBezTo>
                      <a:pt x="25946" y="66363"/>
                      <a:pt x="26072" y="66405"/>
                      <a:pt x="26199" y="66457"/>
                    </a:cubicBezTo>
                    <a:cubicBezTo>
                      <a:pt x="26684" y="66679"/>
                      <a:pt x="27211" y="66785"/>
                      <a:pt x="27738" y="66837"/>
                    </a:cubicBezTo>
                    <a:cubicBezTo>
                      <a:pt x="27832" y="66845"/>
                      <a:pt x="27925" y="66849"/>
                      <a:pt x="28017" y="66849"/>
                    </a:cubicBezTo>
                    <a:cubicBezTo>
                      <a:pt x="28413" y="66849"/>
                      <a:pt x="28794" y="66772"/>
                      <a:pt x="29162" y="66584"/>
                    </a:cubicBezTo>
                    <a:cubicBezTo>
                      <a:pt x="29415" y="66457"/>
                      <a:pt x="29679" y="66320"/>
                      <a:pt x="29942" y="66215"/>
                    </a:cubicBezTo>
                    <a:cubicBezTo>
                      <a:pt x="30607" y="65951"/>
                      <a:pt x="31271" y="65709"/>
                      <a:pt x="31925" y="65445"/>
                    </a:cubicBezTo>
                    <a:cubicBezTo>
                      <a:pt x="33666" y="64770"/>
                      <a:pt x="35405" y="64095"/>
                      <a:pt x="37125" y="63388"/>
                    </a:cubicBezTo>
                    <a:cubicBezTo>
                      <a:pt x="37821" y="63103"/>
                      <a:pt x="38496" y="62766"/>
                      <a:pt x="39171" y="62418"/>
                    </a:cubicBezTo>
                    <a:cubicBezTo>
                      <a:pt x="39877" y="62060"/>
                      <a:pt x="40341" y="61500"/>
                      <a:pt x="40563" y="60720"/>
                    </a:cubicBezTo>
                    <a:cubicBezTo>
                      <a:pt x="40732" y="60098"/>
                      <a:pt x="40869" y="59475"/>
                      <a:pt x="40848" y="58821"/>
                    </a:cubicBezTo>
                    <a:cubicBezTo>
                      <a:pt x="40826" y="58537"/>
                      <a:pt x="40848" y="58252"/>
                      <a:pt x="40859" y="57967"/>
                    </a:cubicBezTo>
                    <a:cubicBezTo>
                      <a:pt x="41101" y="57820"/>
                      <a:pt x="41312" y="57693"/>
                      <a:pt x="41512" y="57567"/>
                    </a:cubicBezTo>
                    <a:cubicBezTo>
                      <a:pt x="41733" y="57429"/>
                      <a:pt x="41976" y="57292"/>
                      <a:pt x="42176" y="57124"/>
                    </a:cubicBezTo>
                    <a:cubicBezTo>
                      <a:pt x="43516" y="55995"/>
                      <a:pt x="44834" y="54835"/>
                      <a:pt x="46026" y="53548"/>
                    </a:cubicBezTo>
                    <a:cubicBezTo>
                      <a:pt x="46955" y="52535"/>
                      <a:pt x="47534" y="51354"/>
                      <a:pt x="47587" y="49962"/>
                    </a:cubicBezTo>
                    <a:cubicBezTo>
                      <a:pt x="47597" y="49804"/>
                      <a:pt x="47608" y="49646"/>
                      <a:pt x="47619" y="49498"/>
                    </a:cubicBezTo>
                    <a:cubicBezTo>
                      <a:pt x="47703" y="48602"/>
                      <a:pt x="47566" y="47726"/>
                      <a:pt x="47323" y="46861"/>
                    </a:cubicBezTo>
                    <a:cubicBezTo>
                      <a:pt x="47250" y="46629"/>
                      <a:pt x="47281" y="46450"/>
                      <a:pt x="47386" y="46239"/>
                    </a:cubicBezTo>
                    <a:cubicBezTo>
                      <a:pt x="47819" y="45459"/>
                      <a:pt x="48104" y="44615"/>
                      <a:pt x="48357" y="43761"/>
                    </a:cubicBezTo>
                    <a:cubicBezTo>
                      <a:pt x="48504" y="43244"/>
                      <a:pt x="48558" y="42717"/>
                      <a:pt x="48537" y="42179"/>
                    </a:cubicBezTo>
                    <a:cubicBezTo>
                      <a:pt x="48483" y="40650"/>
                      <a:pt x="48399" y="39120"/>
                      <a:pt x="48504" y="37591"/>
                    </a:cubicBezTo>
                    <a:lnTo>
                      <a:pt x="48504" y="37454"/>
                    </a:lnTo>
                    <a:cubicBezTo>
                      <a:pt x="48452" y="37043"/>
                      <a:pt x="48431" y="36610"/>
                      <a:pt x="48326" y="36209"/>
                    </a:cubicBezTo>
                    <a:cubicBezTo>
                      <a:pt x="48146" y="35503"/>
                      <a:pt x="47735" y="34912"/>
                      <a:pt x="47102" y="34522"/>
                    </a:cubicBezTo>
                    <a:cubicBezTo>
                      <a:pt x="46247" y="33994"/>
                      <a:pt x="45351" y="33572"/>
                      <a:pt x="44349" y="33394"/>
                    </a:cubicBezTo>
                    <a:cubicBezTo>
                      <a:pt x="43864" y="33309"/>
                      <a:pt x="43390" y="33183"/>
                      <a:pt x="42915" y="33098"/>
                    </a:cubicBezTo>
                    <a:cubicBezTo>
                      <a:pt x="41070" y="32746"/>
                      <a:pt x="39226" y="32377"/>
                      <a:pt x="37335" y="32377"/>
                    </a:cubicBezTo>
                    <a:cubicBezTo>
                      <a:pt x="37128" y="32377"/>
                      <a:pt x="36921" y="32382"/>
                      <a:pt x="36713" y="32391"/>
                    </a:cubicBezTo>
                    <a:cubicBezTo>
                      <a:pt x="35269" y="32454"/>
                      <a:pt x="33834" y="32539"/>
                      <a:pt x="32410" y="32803"/>
                    </a:cubicBezTo>
                    <a:cubicBezTo>
                      <a:pt x="31672" y="32951"/>
                      <a:pt x="30934" y="33108"/>
                      <a:pt x="30195" y="33256"/>
                    </a:cubicBezTo>
                    <a:cubicBezTo>
                      <a:pt x="28951" y="33499"/>
                      <a:pt x="27706" y="33731"/>
                      <a:pt x="26462" y="33963"/>
                    </a:cubicBezTo>
                    <a:cubicBezTo>
                      <a:pt x="26256" y="34002"/>
                      <a:pt x="26047" y="34025"/>
                      <a:pt x="25822" y="34025"/>
                    </a:cubicBezTo>
                    <a:cubicBezTo>
                      <a:pt x="25677" y="34025"/>
                      <a:pt x="25526" y="34015"/>
                      <a:pt x="25365" y="33994"/>
                    </a:cubicBezTo>
                    <a:cubicBezTo>
                      <a:pt x="25460" y="33868"/>
                      <a:pt x="25513" y="33794"/>
                      <a:pt x="25566" y="33741"/>
                    </a:cubicBezTo>
                    <a:cubicBezTo>
                      <a:pt x="25787" y="33562"/>
                      <a:pt x="26019" y="33372"/>
                      <a:pt x="26241" y="33193"/>
                    </a:cubicBezTo>
                    <a:cubicBezTo>
                      <a:pt x="27074" y="32508"/>
                      <a:pt x="27886" y="31779"/>
                      <a:pt x="28634" y="30989"/>
                    </a:cubicBezTo>
                    <a:cubicBezTo>
                      <a:pt x="28920" y="30694"/>
                      <a:pt x="29183" y="30387"/>
                      <a:pt x="29288" y="29987"/>
                    </a:cubicBezTo>
                    <a:cubicBezTo>
                      <a:pt x="29531" y="29090"/>
                      <a:pt x="29921" y="28236"/>
                      <a:pt x="30122" y="27329"/>
                    </a:cubicBezTo>
                    <a:cubicBezTo>
                      <a:pt x="30301" y="26527"/>
                      <a:pt x="30533" y="25737"/>
                      <a:pt x="30786" y="24956"/>
                    </a:cubicBezTo>
                    <a:cubicBezTo>
                      <a:pt x="31071" y="24112"/>
                      <a:pt x="31440" y="23300"/>
                      <a:pt x="31735" y="22467"/>
                    </a:cubicBezTo>
                    <a:cubicBezTo>
                      <a:pt x="32168" y="21254"/>
                      <a:pt x="32579" y="20030"/>
                      <a:pt x="32991" y="18818"/>
                    </a:cubicBezTo>
                    <a:cubicBezTo>
                      <a:pt x="33033" y="18691"/>
                      <a:pt x="33064" y="18554"/>
                      <a:pt x="33085" y="18427"/>
                    </a:cubicBezTo>
                    <a:cubicBezTo>
                      <a:pt x="33117" y="18227"/>
                      <a:pt x="33127" y="18016"/>
                      <a:pt x="32916" y="17890"/>
                    </a:cubicBezTo>
                    <a:cubicBezTo>
                      <a:pt x="32869" y="17866"/>
                      <a:pt x="32825" y="17856"/>
                      <a:pt x="32782" y="17856"/>
                    </a:cubicBezTo>
                    <a:cubicBezTo>
                      <a:pt x="32654" y="17856"/>
                      <a:pt x="32545" y="17947"/>
                      <a:pt x="32442" y="18027"/>
                    </a:cubicBezTo>
                    <a:cubicBezTo>
                      <a:pt x="31925" y="18448"/>
                      <a:pt x="31430" y="18891"/>
                      <a:pt x="31071" y="19472"/>
                    </a:cubicBezTo>
                    <a:cubicBezTo>
                      <a:pt x="30607" y="20199"/>
                      <a:pt x="30069" y="20885"/>
                      <a:pt x="29373" y="21412"/>
                    </a:cubicBezTo>
                    <a:cubicBezTo>
                      <a:pt x="29267" y="21497"/>
                      <a:pt x="29173" y="21591"/>
                      <a:pt x="29077" y="21687"/>
                    </a:cubicBezTo>
                    <a:cubicBezTo>
                      <a:pt x="28297" y="22362"/>
                      <a:pt x="27791" y="23194"/>
                      <a:pt x="27559" y="24207"/>
                    </a:cubicBezTo>
                    <a:cubicBezTo>
                      <a:pt x="27348" y="25093"/>
                      <a:pt x="27095" y="25969"/>
                      <a:pt x="26874" y="26844"/>
                    </a:cubicBezTo>
                    <a:cubicBezTo>
                      <a:pt x="26757" y="27298"/>
                      <a:pt x="26557" y="27666"/>
                      <a:pt x="26188" y="27962"/>
                    </a:cubicBezTo>
                    <a:cubicBezTo>
                      <a:pt x="25808" y="28268"/>
                      <a:pt x="25439" y="28584"/>
                      <a:pt x="25081" y="28922"/>
                    </a:cubicBezTo>
                    <a:cubicBezTo>
                      <a:pt x="24659" y="29323"/>
                      <a:pt x="24195" y="29649"/>
                      <a:pt x="23667" y="29902"/>
                    </a:cubicBezTo>
                    <a:cubicBezTo>
                      <a:pt x="22803" y="30324"/>
                      <a:pt x="22022" y="30862"/>
                      <a:pt x="21273" y="31463"/>
                    </a:cubicBezTo>
                    <a:cubicBezTo>
                      <a:pt x="20872" y="31790"/>
                      <a:pt x="20525" y="32149"/>
                      <a:pt x="20271" y="32602"/>
                    </a:cubicBezTo>
                    <a:cubicBezTo>
                      <a:pt x="20197" y="32729"/>
                      <a:pt x="20092" y="32834"/>
                      <a:pt x="19965" y="33003"/>
                    </a:cubicBezTo>
                    <a:cubicBezTo>
                      <a:pt x="19871" y="32845"/>
                      <a:pt x="19796" y="32740"/>
                      <a:pt x="19754" y="32623"/>
                    </a:cubicBezTo>
                    <a:cubicBezTo>
                      <a:pt x="19649" y="32328"/>
                      <a:pt x="19564" y="32033"/>
                      <a:pt x="19470" y="31737"/>
                    </a:cubicBezTo>
                    <a:cubicBezTo>
                      <a:pt x="19343" y="31390"/>
                      <a:pt x="19132" y="31104"/>
                      <a:pt x="18837" y="30894"/>
                    </a:cubicBezTo>
                    <a:cubicBezTo>
                      <a:pt x="18436" y="30609"/>
                      <a:pt x="18057" y="30303"/>
                      <a:pt x="17624" y="30082"/>
                    </a:cubicBezTo>
                    <a:cubicBezTo>
                      <a:pt x="16728" y="29607"/>
                      <a:pt x="15842" y="29080"/>
                      <a:pt x="14766" y="29069"/>
                    </a:cubicBezTo>
                    <a:cubicBezTo>
                      <a:pt x="14133" y="28067"/>
                      <a:pt x="13489" y="27108"/>
                      <a:pt x="12899" y="26116"/>
                    </a:cubicBezTo>
                    <a:cubicBezTo>
                      <a:pt x="12034" y="24650"/>
                      <a:pt x="11190" y="23163"/>
                      <a:pt x="10347" y="21676"/>
                    </a:cubicBezTo>
                    <a:cubicBezTo>
                      <a:pt x="9482" y="20168"/>
                      <a:pt x="8818" y="18575"/>
                      <a:pt x="8290" y="16920"/>
                    </a:cubicBezTo>
                    <a:cubicBezTo>
                      <a:pt x="7447" y="14272"/>
                      <a:pt x="6550" y="11656"/>
                      <a:pt x="5579" y="9052"/>
                    </a:cubicBezTo>
                    <a:cubicBezTo>
                      <a:pt x="5094" y="7744"/>
                      <a:pt x="4515" y="6467"/>
                      <a:pt x="3797" y="5265"/>
                    </a:cubicBezTo>
                    <a:cubicBezTo>
                      <a:pt x="3259" y="4369"/>
                      <a:pt x="2680" y="3504"/>
                      <a:pt x="2089" y="2639"/>
                    </a:cubicBezTo>
                    <a:cubicBezTo>
                      <a:pt x="1540" y="1838"/>
                      <a:pt x="960" y="1057"/>
                      <a:pt x="380" y="266"/>
                    </a:cubicBezTo>
                    <a:cubicBezTo>
                      <a:pt x="301" y="157"/>
                      <a:pt x="249" y="1"/>
                      <a:pt x="4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56"/>
              <p:cNvSpPr/>
              <p:nvPr/>
            </p:nvSpPr>
            <p:spPr>
              <a:xfrm>
                <a:off x="2763875" y="3698500"/>
                <a:ext cx="416850" cy="1005150"/>
              </a:xfrm>
              <a:custGeom>
                <a:avLst/>
                <a:gdLst/>
                <a:ahLst/>
                <a:cxnLst/>
                <a:rect l="l" t="t" r="r" b="b"/>
                <a:pathLst>
                  <a:path w="16674" h="40206" extrusionOk="0">
                    <a:moveTo>
                      <a:pt x="95" y="0"/>
                    </a:moveTo>
                    <a:lnTo>
                      <a:pt x="0" y="96"/>
                    </a:lnTo>
                    <a:cubicBezTo>
                      <a:pt x="95" y="222"/>
                      <a:pt x="179" y="338"/>
                      <a:pt x="275" y="454"/>
                    </a:cubicBezTo>
                    <a:cubicBezTo>
                      <a:pt x="770" y="1087"/>
                      <a:pt x="1297" y="1688"/>
                      <a:pt x="1751" y="2342"/>
                    </a:cubicBezTo>
                    <a:cubicBezTo>
                      <a:pt x="3322" y="4610"/>
                      <a:pt x="4704" y="6982"/>
                      <a:pt x="5907" y="9461"/>
                    </a:cubicBezTo>
                    <a:cubicBezTo>
                      <a:pt x="6971" y="11665"/>
                      <a:pt x="7752" y="13975"/>
                      <a:pt x="8427" y="16327"/>
                    </a:cubicBezTo>
                    <a:cubicBezTo>
                      <a:pt x="8817" y="17688"/>
                      <a:pt x="9239" y="19048"/>
                      <a:pt x="9746" y="20366"/>
                    </a:cubicBezTo>
                    <a:cubicBezTo>
                      <a:pt x="10674" y="22813"/>
                      <a:pt x="11675" y="25228"/>
                      <a:pt x="12994" y="27506"/>
                    </a:cubicBezTo>
                    <a:cubicBezTo>
                      <a:pt x="13732" y="28762"/>
                      <a:pt x="14375" y="30091"/>
                      <a:pt x="15071" y="31377"/>
                    </a:cubicBezTo>
                    <a:cubicBezTo>
                      <a:pt x="15303" y="31799"/>
                      <a:pt x="15388" y="32231"/>
                      <a:pt x="15324" y="32716"/>
                    </a:cubicBezTo>
                    <a:cubicBezTo>
                      <a:pt x="15282" y="32969"/>
                      <a:pt x="15272" y="33265"/>
                      <a:pt x="15345" y="33508"/>
                    </a:cubicBezTo>
                    <a:cubicBezTo>
                      <a:pt x="15472" y="33876"/>
                      <a:pt x="15472" y="34235"/>
                      <a:pt x="15399" y="34615"/>
                    </a:cubicBezTo>
                    <a:cubicBezTo>
                      <a:pt x="15356" y="34858"/>
                      <a:pt x="15324" y="35100"/>
                      <a:pt x="15303" y="35343"/>
                    </a:cubicBezTo>
                    <a:cubicBezTo>
                      <a:pt x="15177" y="36376"/>
                      <a:pt x="15324" y="37378"/>
                      <a:pt x="15725" y="38338"/>
                    </a:cubicBezTo>
                    <a:cubicBezTo>
                      <a:pt x="15926" y="38833"/>
                      <a:pt x="16137" y="39318"/>
                      <a:pt x="16210" y="39857"/>
                    </a:cubicBezTo>
                    <a:cubicBezTo>
                      <a:pt x="16221" y="40015"/>
                      <a:pt x="16274" y="40173"/>
                      <a:pt x="16453" y="40204"/>
                    </a:cubicBezTo>
                    <a:cubicBezTo>
                      <a:pt x="16459" y="40205"/>
                      <a:pt x="16465" y="40206"/>
                      <a:pt x="16471" y="40206"/>
                    </a:cubicBezTo>
                    <a:cubicBezTo>
                      <a:pt x="16589" y="40206"/>
                      <a:pt x="16674" y="40013"/>
                      <a:pt x="16664" y="39772"/>
                    </a:cubicBezTo>
                    <a:cubicBezTo>
                      <a:pt x="16622" y="39234"/>
                      <a:pt x="16495" y="38728"/>
                      <a:pt x="16274" y="38233"/>
                    </a:cubicBezTo>
                    <a:cubicBezTo>
                      <a:pt x="15989" y="37568"/>
                      <a:pt x="15894" y="36872"/>
                      <a:pt x="15852" y="36154"/>
                    </a:cubicBezTo>
                    <a:cubicBezTo>
                      <a:pt x="15809" y="35690"/>
                      <a:pt x="15820" y="35226"/>
                      <a:pt x="15809" y="34762"/>
                    </a:cubicBezTo>
                    <a:cubicBezTo>
                      <a:pt x="15788" y="34256"/>
                      <a:pt x="15863" y="33740"/>
                      <a:pt x="15652" y="33255"/>
                    </a:cubicBezTo>
                    <a:cubicBezTo>
                      <a:pt x="15599" y="33128"/>
                      <a:pt x="15641" y="32938"/>
                      <a:pt x="15673" y="32790"/>
                    </a:cubicBezTo>
                    <a:cubicBezTo>
                      <a:pt x="15842" y="32179"/>
                      <a:pt x="15704" y="31609"/>
                      <a:pt x="15409" y="31061"/>
                    </a:cubicBezTo>
                    <a:cubicBezTo>
                      <a:pt x="14945" y="30206"/>
                      <a:pt x="14502" y="29331"/>
                      <a:pt x="14038" y="28476"/>
                    </a:cubicBezTo>
                    <a:cubicBezTo>
                      <a:pt x="13711" y="27876"/>
                      <a:pt x="13374" y="27274"/>
                      <a:pt x="13015" y="26683"/>
                    </a:cubicBezTo>
                    <a:cubicBezTo>
                      <a:pt x="12530" y="25914"/>
                      <a:pt x="12160" y="25080"/>
                      <a:pt x="11802" y="24248"/>
                    </a:cubicBezTo>
                    <a:cubicBezTo>
                      <a:pt x="11285" y="23045"/>
                      <a:pt x="10747" y="21853"/>
                      <a:pt x="10262" y="20641"/>
                    </a:cubicBezTo>
                    <a:cubicBezTo>
                      <a:pt x="9999" y="19997"/>
                      <a:pt x="9819" y="19333"/>
                      <a:pt x="9608" y="18679"/>
                    </a:cubicBezTo>
                    <a:cubicBezTo>
                      <a:pt x="9313" y="17782"/>
                      <a:pt x="9007" y="16875"/>
                      <a:pt x="8722" y="15968"/>
                    </a:cubicBezTo>
                    <a:cubicBezTo>
                      <a:pt x="8342" y="14756"/>
                      <a:pt x="8058" y="13532"/>
                      <a:pt x="7552" y="12361"/>
                    </a:cubicBezTo>
                    <a:cubicBezTo>
                      <a:pt x="7320" y="11834"/>
                      <a:pt x="7130" y="11285"/>
                      <a:pt x="6919" y="10758"/>
                    </a:cubicBezTo>
                    <a:cubicBezTo>
                      <a:pt x="6729" y="10284"/>
                      <a:pt x="6539" y="9809"/>
                      <a:pt x="6317" y="9345"/>
                    </a:cubicBezTo>
                    <a:cubicBezTo>
                      <a:pt x="5537" y="7678"/>
                      <a:pt x="4641" y="6065"/>
                      <a:pt x="3681" y="4493"/>
                    </a:cubicBezTo>
                    <a:cubicBezTo>
                      <a:pt x="2764" y="2996"/>
                      <a:pt x="1740" y="1572"/>
                      <a:pt x="486" y="338"/>
                    </a:cubicBezTo>
                    <a:cubicBezTo>
                      <a:pt x="359" y="211"/>
                      <a:pt x="221" y="106"/>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56"/>
              <p:cNvSpPr/>
              <p:nvPr/>
            </p:nvSpPr>
            <p:spPr>
              <a:xfrm>
                <a:off x="3297250" y="4676975"/>
                <a:ext cx="121600" cy="168525"/>
              </a:xfrm>
              <a:custGeom>
                <a:avLst/>
                <a:gdLst/>
                <a:ahLst/>
                <a:cxnLst/>
                <a:rect l="l" t="t" r="r" b="b"/>
                <a:pathLst>
                  <a:path w="4864" h="6741" extrusionOk="0">
                    <a:moveTo>
                      <a:pt x="43" y="1"/>
                    </a:moveTo>
                    <a:cubicBezTo>
                      <a:pt x="22" y="74"/>
                      <a:pt x="1" y="127"/>
                      <a:pt x="12" y="158"/>
                    </a:cubicBezTo>
                    <a:cubicBezTo>
                      <a:pt x="54" y="264"/>
                      <a:pt x="85" y="369"/>
                      <a:pt x="149" y="465"/>
                    </a:cubicBezTo>
                    <a:cubicBezTo>
                      <a:pt x="328" y="718"/>
                      <a:pt x="507" y="971"/>
                      <a:pt x="697" y="1213"/>
                    </a:cubicBezTo>
                    <a:cubicBezTo>
                      <a:pt x="2068" y="2964"/>
                      <a:pt x="3460" y="4683"/>
                      <a:pt x="4610" y="6592"/>
                    </a:cubicBezTo>
                    <a:cubicBezTo>
                      <a:pt x="4651" y="6650"/>
                      <a:pt x="4686" y="6741"/>
                      <a:pt x="4776" y="6741"/>
                    </a:cubicBezTo>
                    <a:cubicBezTo>
                      <a:pt x="4801" y="6741"/>
                      <a:pt x="4829" y="6734"/>
                      <a:pt x="4863" y="6718"/>
                    </a:cubicBezTo>
                    <a:cubicBezTo>
                      <a:pt x="4831" y="6444"/>
                      <a:pt x="4663" y="6233"/>
                      <a:pt x="4526" y="6012"/>
                    </a:cubicBezTo>
                    <a:cubicBezTo>
                      <a:pt x="3376" y="4029"/>
                      <a:pt x="1984" y="2215"/>
                      <a:pt x="592" y="401"/>
                    </a:cubicBezTo>
                    <a:cubicBezTo>
                      <a:pt x="497" y="285"/>
                      <a:pt x="392" y="169"/>
                      <a:pt x="275" y="64"/>
                    </a:cubicBezTo>
                    <a:cubicBezTo>
                      <a:pt x="212" y="22"/>
                      <a:pt x="117" y="22"/>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56"/>
              <p:cNvSpPr/>
              <p:nvPr/>
            </p:nvSpPr>
            <p:spPr>
              <a:xfrm>
                <a:off x="2993800" y="4822525"/>
                <a:ext cx="119975" cy="172450"/>
              </a:xfrm>
              <a:custGeom>
                <a:avLst/>
                <a:gdLst/>
                <a:ahLst/>
                <a:cxnLst/>
                <a:rect l="l" t="t" r="r" b="b"/>
                <a:pathLst>
                  <a:path w="4799" h="6898" extrusionOk="0">
                    <a:moveTo>
                      <a:pt x="4693" y="0"/>
                    </a:moveTo>
                    <a:lnTo>
                      <a:pt x="4693" y="0"/>
                    </a:lnTo>
                    <a:cubicBezTo>
                      <a:pt x="4472" y="43"/>
                      <a:pt x="4388" y="232"/>
                      <a:pt x="4271" y="380"/>
                    </a:cubicBezTo>
                    <a:lnTo>
                      <a:pt x="2056" y="3196"/>
                    </a:lnTo>
                    <a:cubicBezTo>
                      <a:pt x="1339" y="4124"/>
                      <a:pt x="717" y="5115"/>
                      <a:pt x="221" y="6191"/>
                    </a:cubicBezTo>
                    <a:cubicBezTo>
                      <a:pt x="127" y="6402"/>
                      <a:pt x="21" y="6613"/>
                      <a:pt x="0" y="6856"/>
                    </a:cubicBezTo>
                    <a:cubicBezTo>
                      <a:pt x="42" y="6866"/>
                      <a:pt x="95" y="6887"/>
                      <a:pt x="137" y="6898"/>
                    </a:cubicBezTo>
                    <a:cubicBezTo>
                      <a:pt x="295" y="6571"/>
                      <a:pt x="453" y="6233"/>
                      <a:pt x="633" y="5907"/>
                    </a:cubicBezTo>
                    <a:cubicBezTo>
                      <a:pt x="1381" y="4567"/>
                      <a:pt x="2299" y="3354"/>
                      <a:pt x="3216" y="2131"/>
                    </a:cubicBezTo>
                    <a:cubicBezTo>
                      <a:pt x="3659" y="1529"/>
                      <a:pt x="4134" y="950"/>
                      <a:pt x="4598" y="348"/>
                    </a:cubicBezTo>
                    <a:cubicBezTo>
                      <a:pt x="4662" y="254"/>
                      <a:pt x="4798" y="169"/>
                      <a:pt x="469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56"/>
              <p:cNvSpPr/>
              <p:nvPr/>
            </p:nvSpPr>
            <p:spPr>
              <a:xfrm>
                <a:off x="3165175" y="4501700"/>
                <a:ext cx="47725" cy="71425"/>
              </a:xfrm>
              <a:custGeom>
                <a:avLst/>
                <a:gdLst/>
                <a:ahLst/>
                <a:cxnLst/>
                <a:rect l="l" t="t" r="r" b="b"/>
                <a:pathLst>
                  <a:path w="1909" h="2857" extrusionOk="0">
                    <a:moveTo>
                      <a:pt x="686" y="1"/>
                    </a:moveTo>
                    <a:cubicBezTo>
                      <a:pt x="630" y="1"/>
                      <a:pt x="578" y="19"/>
                      <a:pt x="549" y="61"/>
                    </a:cubicBezTo>
                    <a:cubicBezTo>
                      <a:pt x="380" y="262"/>
                      <a:pt x="211" y="473"/>
                      <a:pt x="106" y="705"/>
                    </a:cubicBezTo>
                    <a:cubicBezTo>
                      <a:pt x="0" y="926"/>
                      <a:pt x="43" y="1179"/>
                      <a:pt x="243" y="1411"/>
                    </a:cubicBezTo>
                    <a:cubicBezTo>
                      <a:pt x="401" y="1221"/>
                      <a:pt x="243" y="1010"/>
                      <a:pt x="454" y="841"/>
                    </a:cubicBezTo>
                    <a:cubicBezTo>
                      <a:pt x="580" y="1295"/>
                      <a:pt x="686" y="1696"/>
                      <a:pt x="812" y="2086"/>
                    </a:cubicBezTo>
                    <a:cubicBezTo>
                      <a:pt x="833" y="2170"/>
                      <a:pt x="918" y="2234"/>
                      <a:pt x="1002" y="2350"/>
                    </a:cubicBezTo>
                    <a:cubicBezTo>
                      <a:pt x="1129" y="1823"/>
                      <a:pt x="643" y="1432"/>
                      <a:pt x="844" y="862"/>
                    </a:cubicBezTo>
                    <a:lnTo>
                      <a:pt x="844" y="862"/>
                    </a:lnTo>
                    <a:cubicBezTo>
                      <a:pt x="1023" y="1274"/>
                      <a:pt x="1150" y="1591"/>
                      <a:pt x="1297" y="1896"/>
                    </a:cubicBezTo>
                    <a:cubicBezTo>
                      <a:pt x="1456" y="2234"/>
                      <a:pt x="1540" y="2603"/>
                      <a:pt x="1867" y="2856"/>
                    </a:cubicBezTo>
                    <a:cubicBezTo>
                      <a:pt x="1888" y="2803"/>
                      <a:pt x="1909" y="2782"/>
                      <a:pt x="1899" y="2761"/>
                    </a:cubicBezTo>
                    <a:cubicBezTo>
                      <a:pt x="1561" y="1875"/>
                      <a:pt x="1224" y="989"/>
                      <a:pt x="886" y="114"/>
                    </a:cubicBezTo>
                    <a:cubicBezTo>
                      <a:pt x="861" y="44"/>
                      <a:pt x="770" y="1"/>
                      <a:pt x="68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56"/>
              <p:cNvSpPr/>
              <p:nvPr/>
            </p:nvSpPr>
            <p:spPr>
              <a:xfrm>
                <a:off x="2946050" y="3967700"/>
                <a:ext cx="60425" cy="151900"/>
              </a:xfrm>
              <a:custGeom>
                <a:avLst/>
                <a:gdLst/>
                <a:ahLst/>
                <a:cxnLst/>
                <a:rect l="l" t="t" r="r" b="b"/>
                <a:pathLst>
                  <a:path w="2417" h="6076" extrusionOk="0">
                    <a:moveTo>
                      <a:pt x="1" y="1"/>
                    </a:moveTo>
                    <a:lnTo>
                      <a:pt x="1" y="1"/>
                    </a:lnTo>
                    <a:cubicBezTo>
                      <a:pt x="623" y="2068"/>
                      <a:pt x="1393" y="4072"/>
                      <a:pt x="2342" y="6076"/>
                    </a:cubicBezTo>
                    <a:cubicBezTo>
                      <a:pt x="2374" y="5928"/>
                      <a:pt x="2416" y="5865"/>
                      <a:pt x="2395" y="5812"/>
                    </a:cubicBezTo>
                    <a:cubicBezTo>
                      <a:pt x="2279" y="5464"/>
                      <a:pt x="2173" y="5106"/>
                      <a:pt x="2005" y="4768"/>
                    </a:cubicBezTo>
                    <a:cubicBezTo>
                      <a:pt x="1562" y="3829"/>
                      <a:pt x="1172" y="2870"/>
                      <a:pt x="834" y="1888"/>
                    </a:cubicBezTo>
                    <a:cubicBezTo>
                      <a:pt x="655" y="1340"/>
                      <a:pt x="434" y="813"/>
                      <a:pt x="212" y="285"/>
                    </a:cubicBezTo>
                    <a:cubicBezTo>
                      <a:pt x="169" y="180"/>
                      <a:pt x="75" y="95"/>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56"/>
              <p:cNvSpPr/>
              <p:nvPr/>
            </p:nvSpPr>
            <p:spPr>
              <a:xfrm>
                <a:off x="3563025" y="4295450"/>
                <a:ext cx="46725" cy="131850"/>
              </a:xfrm>
              <a:custGeom>
                <a:avLst/>
                <a:gdLst/>
                <a:ahLst/>
                <a:cxnLst/>
                <a:rect l="l" t="t" r="r" b="b"/>
                <a:pathLst>
                  <a:path w="1869" h="5274" extrusionOk="0">
                    <a:moveTo>
                      <a:pt x="1721" y="0"/>
                    </a:moveTo>
                    <a:cubicBezTo>
                      <a:pt x="1435" y="464"/>
                      <a:pt x="413" y="3333"/>
                      <a:pt x="149" y="4420"/>
                    </a:cubicBezTo>
                    <a:cubicBezTo>
                      <a:pt x="96" y="4641"/>
                      <a:pt x="1" y="4873"/>
                      <a:pt x="64" y="5273"/>
                    </a:cubicBezTo>
                    <a:cubicBezTo>
                      <a:pt x="181" y="5041"/>
                      <a:pt x="223" y="4957"/>
                      <a:pt x="254" y="4863"/>
                    </a:cubicBezTo>
                    <a:cubicBezTo>
                      <a:pt x="392" y="4420"/>
                      <a:pt x="507" y="3977"/>
                      <a:pt x="655" y="3534"/>
                    </a:cubicBezTo>
                    <a:lnTo>
                      <a:pt x="1763" y="274"/>
                    </a:lnTo>
                    <a:cubicBezTo>
                      <a:pt x="1784" y="180"/>
                      <a:pt x="1868" y="74"/>
                      <a:pt x="172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56"/>
              <p:cNvSpPr/>
              <p:nvPr/>
            </p:nvSpPr>
            <p:spPr>
              <a:xfrm>
                <a:off x="3391125" y="4715350"/>
                <a:ext cx="73600" cy="102175"/>
              </a:xfrm>
              <a:custGeom>
                <a:avLst/>
                <a:gdLst/>
                <a:ahLst/>
                <a:cxnLst/>
                <a:rect l="l" t="t" r="r" b="b"/>
                <a:pathLst>
                  <a:path w="2944" h="4087" extrusionOk="0">
                    <a:moveTo>
                      <a:pt x="84" y="1"/>
                    </a:moveTo>
                    <a:cubicBezTo>
                      <a:pt x="54" y="1"/>
                      <a:pt x="26" y="16"/>
                      <a:pt x="1" y="58"/>
                    </a:cubicBezTo>
                    <a:cubicBezTo>
                      <a:pt x="528" y="680"/>
                      <a:pt x="1097" y="1281"/>
                      <a:pt x="1561" y="1935"/>
                    </a:cubicBezTo>
                    <a:cubicBezTo>
                      <a:pt x="2036" y="2621"/>
                      <a:pt x="2416" y="3369"/>
                      <a:pt x="2848" y="4087"/>
                    </a:cubicBezTo>
                    <a:lnTo>
                      <a:pt x="2943" y="4055"/>
                    </a:lnTo>
                    <a:cubicBezTo>
                      <a:pt x="2933" y="3992"/>
                      <a:pt x="2943" y="3918"/>
                      <a:pt x="2922" y="3866"/>
                    </a:cubicBezTo>
                    <a:cubicBezTo>
                      <a:pt x="2363" y="2568"/>
                      <a:pt x="1540" y="1461"/>
                      <a:pt x="612" y="406"/>
                    </a:cubicBezTo>
                    <a:cubicBezTo>
                      <a:pt x="497" y="280"/>
                      <a:pt x="359" y="174"/>
                      <a:pt x="222" y="69"/>
                    </a:cubicBezTo>
                    <a:cubicBezTo>
                      <a:pt x="178" y="37"/>
                      <a:pt x="129" y="1"/>
                      <a:pt x="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56"/>
              <p:cNvSpPr/>
              <p:nvPr/>
            </p:nvSpPr>
            <p:spPr>
              <a:xfrm>
                <a:off x="3530625" y="5032650"/>
                <a:ext cx="74625" cy="74775"/>
              </a:xfrm>
              <a:custGeom>
                <a:avLst/>
                <a:gdLst/>
                <a:ahLst/>
                <a:cxnLst/>
                <a:rect l="l" t="t" r="r" b="b"/>
                <a:pathLst>
                  <a:path w="2985" h="2991" extrusionOk="0">
                    <a:moveTo>
                      <a:pt x="85" y="1"/>
                    </a:moveTo>
                    <a:cubicBezTo>
                      <a:pt x="52" y="43"/>
                      <a:pt x="31" y="85"/>
                      <a:pt x="0" y="127"/>
                    </a:cubicBezTo>
                    <a:cubicBezTo>
                      <a:pt x="949" y="1076"/>
                      <a:pt x="1909" y="2026"/>
                      <a:pt x="2858" y="2975"/>
                    </a:cubicBezTo>
                    <a:cubicBezTo>
                      <a:pt x="2873" y="2983"/>
                      <a:pt x="2893" y="2990"/>
                      <a:pt x="2908" y="2990"/>
                    </a:cubicBezTo>
                    <a:cubicBezTo>
                      <a:pt x="2913" y="2990"/>
                      <a:pt x="2918" y="2989"/>
                      <a:pt x="2921" y="2986"/>
                    </a:cubicBezTo>
                    <a:cubicBezTo>
                      <a:pt x="2942" y="2986"/>
                      <a:pt x="2953" y="2954"/>
                      <a:pt x="2984" y="2901"/>
                    </a:cubicBezTo>
                    <a:cubicBezTo>
                      <a:pt x="2774" y="2511"/>
                      <a:pt x="2415" y="2205"/>
                      <a:pt x="2099" y="1889"/>
                    </a:cubicBezTo>
                    <a:cubicBezTo>
                      <a:pt x="1445" y="1235"/>
                      <a:pt x="833" y="539"/>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56"/>
              <p:cNvSpPr/>
              <p:nvPr/>
            </p:nvSpPr>
            <p:spPr>
              <a:xfrm>
                <a:off x="3355025" y="4544725"/>
                <a:ext cx="73575" cy="66075"/>
              </a:xfrm>
              <a:custGeom>
                <a:avLst/>
                <a:gdLst/>
                <a:ahLst/>
                <a:cxnLst/>
                <a:rect l="l" t="t" r="r" b="b"/>
                <a:pathLst>
                  <a:path w="2943" h="2643" extrusionOk="0">
                    <a:moveTo>
                      <a:pt x="2850" y="0"/>
                    </a:moveTo>
                    <a:cubicBezTo>
                      <a:pt x="2586" y="0"/>
                      <a:pt x="2407" y="160"/>
                      <a:pt x="2236" y="302"/>
                    </a:cubicBezTo>
                    <a:cubicBezTo>
                      <a:pt x="1413" y="966"/>
                      <a:pt x="548" y="1599"/>
                      <a:pt x="10" y="2537"/>
                    </a:cubicBezTo>
                    <a:cubicBezTo>
                      <a:pt x="0" y="2559"/>
                      <a:pt x="42" y="2612"/>
                      <a:pt x="52" y="2643"/>
                    </a:cubicBezTo>
                    <a:cubicBezTo>
                      <a:pt x="516" y="2179"/>
                      <a:pt x="959" y="1694"/>
                      <a:pt x="1445" y="1262"/>
                    </a:cubicBezTo>
                    <a:cubicBezTo>
                      <a:pt x="1930" y="819"/>
                      <a:pt x="2447" y="418"/>
                      <a:pt x="2942" y="6"/>
                    </a:cubicBezTo>
                    <a:cubicBezTo>
                      <a:pt x="2910" y="2"/>
                      <a:pt x="2880" y="0"/>
                      <a:pt x="285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56"/>
              <p:cNvSpPr/>
              <p:nvPr/>
            </p:nvSpPr>
            <p:spPr>
              <a:xfrm>
                <a:off x="3172025" y="4595650"/>
                <a:ext cx="21375" cy="74500"/>
              </a:xfrm>
              <a:custGeom>
                <a:avLst/>
                <a:gdLst/>
                <a:ahLst/>
                <a:cxnLst/>
                <a:rect l="l" t="t" r="r" b="b"/>
                <a:pathLst>
                  <a:path w="855" h="2980" extrusionOk="0">
                    <a:moveTo>
                      <a:pt x="76" y="1"/>
                    </a:moveTo>
                    <a:cubicBezTo>
                      <a:pt x="62" y="1"/>
                      <a:pt x="47" y="2"/>
                      <a:pt x="32" y="5"/>
                    </a:cubicBezTo>
                    <a:cubicBezTo>
                      <a:pt x="1" y="891"/>
                      <a:pt x="390" y="2378"/>
                      <a:pt x="855" y="2979"/>
                    </a:cubicBezTo>
                    <a:cubicBezTo>
                      <a:pt x="844" y="2853"/>
                      <a:pt x="855" y="2768"/>
                      <a:pt x="833" y="2694"/>
                    </a:cubicBezTo>
                    <a:cubicBezTo>
                      <a:pt x="622" y="2093"/>
                      <a:pt x="444" y="1482"/>
                      <a:pt x="338" y="849"/>
                    </a:cubicBezTo>
                    <a:cubicBezTo>
                      <a:pt x="296" y="617"/>
                      <a:pt x="254" y="374"/>
                      <a:pt x="212" y="142"/>
                    </a:cubicBezTo>
                    <a:cubicBezTo>
                      <a:pt x="202" y="52"/>
                      <a:pt x="155"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56"/>
              <p:cNvSpPr/>
              <p:nvPr/>
            </p:nvSpPr>
            <p:spPr>
              <a:xfrm>
                <a:off x="3154100" y="4750275"/>
                <a:ext cx="40350" cy="68050"/>
              </a:xfrm>
              <a:custGeom>
                <a:avLst/>
                <a:gdLst/>
                <a:ahLst/>
                <a:cxnLst/>
                <a:rect l="l" t="t" r="r" b="b"/>
                <a:pathLst>
                  <a:path w="1614" h="2722" extrusionOk="0">
                    <a:moveTo>
                      <a:pt x="1435" y="1"/>
                    </a:moveTo>
                    <a:cubicBezTo>
                      <a:pt x="1382" y="106"/>
                      <a:pt x="1329" y="190"/>
                      <a:pt x="1276" y="285"/>
                    </a:cubicBezTo>
                    <a:cubicBezTo>
                      <a:pt x="1086" y="676"/>
                      <a:pt x="908" y="1086"/>
                      <a:pt x="697" y="1477"/>
                    </a:cubicBezTo>
                    <a:cubicBezTo>
                      <a:pt x="517" y="1804"/>
                      <a:pt x="306" y="2120"/>
                      <a:pt x="127" y="2447"/>
                    </a:cubicBezTo>
                    <a:cubicBezTo>
                      <a:pt x="74" y="2532"/>
                      <a:pt x="0" y="2637"/>
                      <a:pt x="137" y="2722"/>
                    </a:cubicBezTo>
                    <a:cubicBezTo>
                      <a:pt x="591" y="2237"/>
                      <a:pt x="1276" y="1076"/>
                      <a:pt x="1466" y="454"/>
                    </a:cubicBezTo>
                    <a:cubicBezTo>
                      <a:pt x="1508" y="317"/>
                      <a:pt x="1614" y="169"/>
                      <a:pt x="143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56"/>
              <p:cNvSpPr/>
              <p:nvPr/>
            </p:nvSpPr>
            <p:spPr>
              <a:xfrm>
                <a:off x="3156725" y="4720475"/>
                <a:ext cx="30100" cy="64350"/>
              </a:xfrm>
              <a:custGeom>
                <a:avLst/>
                <a:gdLst/>
                <a:ahLst/>
                <a:cxnLst/>
                <a:rect l="l" t="t" r="r" b="b"/>
                <a:pathLst>
                  <a:path w="1204" h="2574" extrusionOk="0">
                    <a:moveTo>
                      <a:pt x="1140" y="0"/>
                    </a:moveTo>
                    <a:cubicBezTo>
                      <a:pt x="1087" y="54"/>
                      <a:pt x="1035" y="85"/>
                      <a:pt x="1013" y="138"/>
                    </a:cubicBezTo>
                    <a:cubicBezTo>
                      <a:pt x="676" y="907"/>
                      <a:pt x="338" y="1678"/>
                      <a:pt x="11" y="2447"/>
                    </a:cubicBezTo>
                    <a:cubicBezTo>
                      <a:pt x="1" y="2479"/>
                      <a:pt x="22" y="2532"/>
                      <a:pt x="32" y="2574"/>
                    </a:cubicBezTo>
                    <a:cubicBezTo>
                      <a:pt x="212" y="2574"/>
                      <a:pt x="243" y="2416"/>
                      <a:pt x="296" y="2321"/>
                    </a:cubicBezTo>
                    <a:cubicBezTo>
                      <a:pt x="676" y="1614"/>
                      <a:pt x="992" y="886"/>
                      <a:pt x="1203" y="117"/>
                    </a:cubicBezTo>
                    <a:cubicBezTo>
                      <a:pt x="1203" y="96"/>
                      <a:pt x="1161" y="54"/>
                      <a:pt x="114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56"/>
              <p:cNvSpPr/>
              <p:nvPr/>
            </p:nvSpPr>
            <p:spPr>
              <a:xfrm>
                <a:off x="3421175" y="4562150"/>
                <a:ext cx="55675" cy="47075"/>
              </a:xfrm>
              <a:custGeom>
                <a:avLst/>
                <a:gdLst/>
                <a:ahLst/>
                <a:cxnLst/>
                <a:rect l="l" t="t" r="r" b="b"/>
                <a:pathLst>
                  <a:path w="2227" h="1883" extrusionOk="0">
                    <a:moveTo>
                      <a:pt x="2129" y="1"/>
                    </a:moveTo>
                    <a:cubicBezTo>
                      <a:pt x="2120" y="1"/>
                      <a:pt x="2114" y="2"/>
                      <a:pt x="2110" y="5"/>
                    </a:cubicBezTo>
                    <a:cubicBezTo>
                      <a:pt x="1752" y="269"/>
                      <a:pt x="1393" y="523"/>
                      <a:pt x="1056" y="797"/>
                    </a:cubicBezTo>
                    <a:cubicBezTo>
                      <a:pt x="739" y="1060"/>
                      <a:pt x="434" y="1355"/>
                      <a:pt x="138" y="1651"/>
                    </a:cubicBezTo>
                    <a:cubicBezTo>
                      <a:pt x="85" y="1693"/>
                      <a:pt x="1" y="1767"/>
                      <a:pt x="117" y="1883"/>
                    </a:cubicBezTo>
                    <a:cubicBezTo>
                      <a:pt x="666" y="1430"/>
                      <a:pt x="1224" y="976"/>
                      <a:pt x="1784" y="523"/>
                    </a:cubicBezTo>
                    <a:cubicBezTo>
                      <a:pt x="1920" y="406"/>
                      <a:pt x="2047" y="291"/>
                      <a:pt x="2173" y="164"/>
                    </a:cubicBezTo>
                    <a:cubicBezTo>
                      <a:pt x="2195" y="143"/>
                      <a:pt x="2195" y="90"/>
                      <a:pt x="2227" y="5"/>
                    </a:cubicBezTo>
                    <a:cubicBezTo>
                      <a:pt x="2177" y="5"/>
                      <a:pt x="2147" y="1"/>
                      <a:pt x="2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56"/>
              <p:cNvSpPr/>
              <p:nvPr/>
            </p:nvSpPr>
            <p:spPr>
              <a:xfrm>
                <a:off x="3247450" y="4583900"/>
                <a:ext cx="41925" cy="59875"/>
              </a:xfrm>
              <a:custGeom>
                <a:avLst/>
                <a:gdLst/>
                <a:ahLst/>
                <a:cxnLst/>
                <a:rect l="l" t="t" r="r" b="b"/>
                <a:pathLst>
                  <a:path w="1677" h="2395" extrusionOk="0">
                    <a:moveTo>
                      <a:pt x="31" y="0"/>
                    </a:moveTo>
                    <a:cubicBezTo>
                      <a:pt x="21" y="21"/>
                      <a:pt x="0" y="53"/>
                      <a:pt x="10" y="63"/>
                    </a:cubicBezTo>
                    <a:cubicBezTo>
                      <a:pt x="516" y="823"/>
                      <a:pt x="1023" y="1582"/>
                      <a:pt x="1571" y="2395"/>
                    </a:cubicBezTo>
                    <a:cubicBezTo>
                      <a:pt x="1677" y="2142"/>
                      <a:pt x="1550" y="1994"/>
                      <a:pt x="1477" y="1846"/>
                    </a:cubicBezTo>
                    <a:cubicBezTo>
                      <a:pt x="1055" y="1097"/>
                      <a:pt x="432" y="306"/>
                      <a:pt x="3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56"/>
              <p:cNvSpPr/>
              <p:nvPr/>
            </p:nvSpPr>
            <p:spPr>
              <a:xfrm>
                <a:off x="3083175" y="4912425"/>
                <a:ext cx="45100" cy="52225"/>
              </a:xfrm>
              <a:custGeom>
                <a:avLst/>
                <a:gdLst/>
                <a:ahLst/>
                <a:cxnLst/>
                <a:rect l="l" t="t" r="r" b="b"/>
                <a:pathLst>
                  <a:path w="1804" h="2089" extrusionOk="0">
                    <a:moveTo>
                      <a:pt x="1804" y="0"/>
                    </a:moveTo>
                    <a:lnTo>
                      <a:pt x="1804" y="0"/>
                    </a:lnTo>
                    <a:cubicBezTo>
                      <a:pt x="1656" y="159"/>
                      <a:pt x="1509" y="317"/>
                      <a:pt x="1371" y="486"/>
                    </a:cubicBezTo>
                    <a:cubicBezTo>
                      <a:pt x="1223" y="665"/>
                      <a:pt x="1118" y="855"/>
                      <a:pt x="970" y="1024"/>
                    </a:cubicBezTo>
                    <a:cubicBezTo>
                      <a:pt x="802" y="1203"/>
                      <a:pt x="612" y="1340"/>
                      <a:pt x="433" y="1519"/>
                    </a:cubicBezTo>
                    <a:cubicBezTo>
                      <a:pt x="285" y="1657"/>
                      <a:pt x="74" y="1751"/>
                      <a:pt x="0" y="2089"/>
                    </a:cubicBezTo>
                    <a:cubicBezTo>
                      <a:pt x="855" y="1530"/>
                      <a:pt x="1498" y="907"/>
                      <a:pt x="180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56"/>
              <p:cNvSpPr/>
              <p:nvPr/>
            </p:nvSpPr>
            <p:spPr>
              <a:xfrm>
                <a:off x="3527975" y="4454700"/>
                <a:ext cx="29025" cy="55400"/>
              </a:xfrm>
              <a:custGeom>
                <a:avLst/>
                <a:gdLst/>
                <a:ahLst/>
                <a:cxnLst/>
                <a:rect l="l" t="t" r="r" b="b"/>
                <a:pathLst>
                  <a:path w="1161" h="2216" extrusionOk="0">
                    <a:moveTo>
                      <a:pt x="1161" y="0"/>
                    </a:moveTo>
                    <a:lnTo>
                      <a:pt x="1161" y="0"/>
                    </a:lnTo>
                    <a:cubicBezTo>
                      <a:pt x="1129" y="11"/>
                      <a:pt x="1076" y="11"/>
                      <a:pt x="1055" y="42"/>
                    </a:cubicBezTo>
                    <a:cubicBezTo>
                      <a:pt x="707" y="771"/>
                      <a:pt x="348" y="1488"/>
                      <a:pt x="1" y="2215"/>
                    </a:cubicBezTo>
                    <a:cubicBezTo>
                      <a:pt x="623" y="1593"/>
                      <a:pt x="1087" y="654"/>
                      <a:pt x="116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56"/>
              <p:cNvSpPr/>
              <p:nvPr/>
            </p:nvSpPr>
            <p:spPr>
              <a:xfrm>
                <a:off x="3360025" y="4908200"/>
                <a:ext cx="46700" cy="34575"/>
              </a:xfrm>
              <a:custGeom>
                <a:avLst/>
                <a:gdLst/>
                <a:ahLst/>
                <a:cxnLst/>
                <a:rect l="l" t="t" r="r" b="b"/>
                <a:pathLst>
                  <a:path w="1868" h="1383" extrusionOk="0">
                    <a:moveTo>
                      <a:pt x="0" y="1"/>
                    </a:moveTo>
                    <a:cubicBezTo>
                      <a:pt x="422" y="718"/>
                      <a:pt x="1076" y="1140"/>
                      <a:pt x="1867" y="1383"/>
                    </a:cubicBezTo>
                    <a:cubicBezTo>
                      <a:pt x="1716" y="1231"/>
                      <a:pt x="1555" y="1080"/>
                      <a:pt x="1403" y="929"/>
                    </a:cubicBezTo>
                    <a:lnTo>
                      <a:pt x="1403" y="929"/>
                    </a:lnTo>
                    <a:cubicBezTo>
                      <a:pt x="1403" y="929"/>
                      <a:pt x="1403" y="929"/>
                      <a:pt x="1403" y="929"/>
                    </a:cubicBezTo>
                    <a:lnTo>
                      <a:pt x="1382" y="908"/>
                    </a:lnTo>
                    <a:lnTo>
                      <a:pt x="1382" y="908"/>
                    </a:lnTo>
                    <a:cubicBezTo>
                      <a:pt x="1389" y="915"/>
                      <a:pt x="1396" y="922"/>
                      <a:pt x="1403" y="929"/>
                    </a:cubicBezTo>
                    <a:lnTo>
                      <a:pt x="1403" y="929"/>
                    </a:lnTo>
                    <a:cubicBezTo>
                      <a:pt x="855" y="729"/>
                      <a:pt x="475" y="296"/>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56"/>
              <p:cNvSpPr/>
              <p:nvPr/>
            </p:nvSpPr>
            <p:spPr>
              <a:xfrm>
                <a:off x="3222900" y="4511400"/>
                <a:ext cx="58300" cy="26675"/>
              </a:xfrm>
              <a:custGeom>
                <a:avLst/>
                <a:gdLst/>
                <a:ahLst/>
                <a:cxnLst/>
                <a:rect l="l" t="t" r="r" b="b"/>
                <a:pathLst>
                  <a:path w="2332" h="1067" extrusionOk="0">
                    <a:moveTo>
                      <a:pt x="170" y="0"/>
                    </a:moveTo>
                    <a:cubicBezTo>
                      <a:pt x="112" y="0"/>
                      <a:pt x="55" y="4"/>
                      <a:pt x="1" y="10"/>
                    </a:cubicBezTo>
                    <a:cubicBezTo>
                      <a:pt x="12" y="31"/>
                      <a:pt x="12" y="64"/>
                      <a:pt x="22" y="74"/>
                    </a:cubicBezTo>
                    <a:cubicBezTo>
                      <a:pt x="75" y="95"/>
                      <a:pt x="138" y="137"/>
                      <a:pt x="202" y="148"/>
                    </a:cubicBezTo>
                    <a:cubicBezTo>
                      <a:pt x="908" y="327"/>
                      <a:pt x="1583" y="591"/>
                      <a:pt x="2163" y="1055"/>
                    </a:cubicBezTo>
                    <a:cubicBezTo>
                      <a:pt x="2171" y="1063"/>
                      <a:pt x="2183" y="1066"/>
                      <a:pt x="2196" y="1066"/>
                    </a:cubicBezTo>
                    <a:cubicBezTo>
                      <a:pt x="2233" y="1066"/>
                      <a:pt x="2285" y="1041"/>
                      <a:pt x="2332" y="1034"/>
                    </a:cubicBezTo>
                    <a:cubicBezTo>
                      <a:pt x="1759" y="433"/>
                      <a:pt x="839" y="0"/>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56"/>
              <p:cNvSpPr/>
              <p:nvPr/>
            </p:nvSpPr>
            <p:spPr>
              <a:xfrm>
                <a:off x="3323375" y="4659575"/>
                <a:ext cx="42475" cy="35600"/>
              </a:xfrm>
              <a:custGeom>
                <a:avLst/>
                <a:gdLst/>
                <a:ahLst/>
                <a:cxnLst/>
                <a:rect l="l" t="t" r="r" b="b"/>
                <a:pathLst>
                  <a:path w="1699" h="1424" extrusionOk="0">
                    <a:moveTo>
                      <a:pt x="0" y="1"/>
                    </a:moveTo>
                    <a:cubicBezTo>
                      <a:pt x="369" y="528"/>
                      <a:pt x="1287" y="1276"/>
                      <a:pt x="1698" y="1424"/>
                    </a:cubicBezTo>
                    <a:cubicBezTo>
                      <a:pt x="1382" y="939"/>
                      <a:pt x="664" y="317"/>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56"/>
              <p:cNvSpPr/>
              <p:nvPr/>
            </p:nvSpPr>
            <p:spPr>
              <a:xfrm>
                <a:off x="3365825" y="4573875"/>
                <a:ext cx="46425" cy="38275"/>
              </a:xfrm>
              <a:custGeom>
                <a:avLst/>
                <a:gdLst/>
                <a:ahLst/>
                <a:cxnLst/>
                <a:rect l="l" t="t" r="r" b="b"/>
                <a:pathLst>
                  <a:path w="1857" h="1531" extrusionOk="0">
                    <a:moveTo>
                      <a:pt x="1825" y="0"/>
                    </a:moveTo>
                    <a:cubicBezTo>
                      <a:pt x="1720" y="54"/>
                      <a:pt x="1614" y="75"/>
                      <a:pt x="1530" y="138"/>
                    </a:cubicBezTo>
                    <a:cubicBezTo>
                      <a:pt x="1097" y="486"/>
                      <a:pt x="675" y="834"/>
                      <a:pt x="253" y="1182"/>
                    </a:cubicBezTo>
                    <a:cubicBezTo>
                      <a:pt x="159" y="1266"/>
                      <a:pt x="84" y="1371"/>
                      <a:pt x="0" y="1467"/>
                    </a:cubicBezTo>
                    <a:cubicBezTo>
                      <a:pt x="53" y="1509"/>
                      <a:pt x="84" y="1530"/>
                      <a:pt x="84" y="1530"/>
                    </a:cubicBezTo>
                    <a:cubicBezTo>
                      <a:pt x="665" y="1076"/>
                      <a:pt x="1256" y="612"/>
                      <a:pt x="1835" y="148"/>
                    </a:cubicBezTo>
                    <a:cubicBezTo>
                      <a:pt x="1856" y="138"/>
                      <a:pt x="1835" y="85"/>
                      <a:pt x="18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56"/>
              <p:cNvSpPr/>
              <p:nvPr/>
            </p:nvSpPr>
            <p:spPr>
              <a:xfrm>
                <a:off x="2897300" y="3863300"/>
                <a:ext cx="27675" cy="50900"/>
              </a:xfrm>
              <a:custGeom>
                <a:avLst/>
                <a:gdLst/>
                <a:ahLst/>
                <a:cxnLst/>
                <a:rect l="l" t="t" r="r" b="b"/>
                <a:pathLst>
                  <a:path w="1107" h="2036" extrusionOk="0">
                    <a:moveTo>
                      <a:pt x="0" y="0"/>
                    </a:moveTo>
                    <a:lnTo>
                      <a:pt x="0" y="0"/>
                    </a:lnTo>
                    <a:cubicBezTo>
                      <a:pt x="190" y="696"/>
                      <a:pt x="516" y="1287"/>
                      <a:pt x="886" y="1867"/>
                    </a:cubicBezTo>
                    <a:cubicBezTo>
                      <a:pt x="917" y="1930"/>
                      <a:pt x="1002" y="1972"/>
                      <a:pt x="1076" y="2035"/>
                    </a:cubicBezTo>
                    <a:cubicBezTo>
                      <a:pt x="1086" y="1951"/>
                      <a:pt x="1107" y="1899"/>
                      <a:pt x="1097" y="1867"/>
                    </a:cubicBezTo>
                    <a:cubicBezTo>
                      <a:pt x="770" y="1287"/>
                      <a:pt x="453" y="707"/>
                      <a:pt x="127" y="127"/>
                    </a:cubicBezTo>
                    <a:cubicBezTo>
                      <a:pt x="95" y="74"/>
                      <a:pt x="42" y="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56"/>
              <p:cNvSpPr/>
              <p:nvPr/>
            </p:nvSpPr>
            <p:spPr>
              <a:xfrm>
                <a:off x="3368450" y="4808800"/>
                <a:ext cx="35350" cy="46975"/>
              </a:xfrm>
              <a:custGeom>
                <a:avLst/>
                <a:gdLst/>
                <a:ahLst/>
                <a:cxnLst/>
                <a:rect l="l" t="t" r="r" b="b"/>
                <a:pathLst>
                  <a:path w="1414" h="1879" extrusionOk="0">
                    <a:moveTo>
                      <a:pt x="33" y="1"/>
                    </a:moveTo>
                    <a:cubicBezTo>
                      <a:pt x="22" y="43"/>
                      <a:pt x="1" y="95"/>
                      <a:pt x="11" y="117"/>
                    </a:cubicBezTo>
                    <a:lnTo>
                      <a:pt x="1214" y="1857"/>
                    </a:lnTo>
                    <a:cubicBezTo>
                      <a:pt x="1235" y="1878"/>
                      <a:pt x="1298" y="1867"/>
                      <a:pt x="1329" y="1878"/>
                    </a:cubicBezTo>
                    <a:cubicBezTo>
                      <a:pt x="1414" y="1762"/>
                      <a:pt x="1329" y="1677"/>
                      <a:pt x="1277" y="1583"/>
                    </a:cubicBezTo>
                    <a:cubicBezTo>
                      <a:pt x="612" y="528"/>
                      <a:pt x="443" y="306"/>
                      <a:pt x="3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56"/>
              <p:cNvSpPr/>
              <p:nvPr/>
            </p:nvSpPr>
            <p:spPr>
              <a:xfrm>
                <a:off x="3440700" y="4961675"/>
                <a:ext cx="47225" cy="32775"/>
              </a:xfrm>
              <a:custGeom>
                <a:avLst/>
                <a:gdLst/>
                <a:ahLst/>
                <a:cxnLst/>
                <a:rect l="l" t="t" r="r" b="b"/>
                <a:pathLst>
                  <a:path w="1889" h="1311" extrusionOk="0">
                    <a:moveTo>
                      <a:pt x="128" y="1"/>
                    </a:moveTo>
                    <a:cubicBezTo>
                      <a:pt x="104" y="1"/>
                      <a:pt x="64" y="27"/>
                      <a:pt x="0" y="45"/>
                    </a:cubicBezTo>
                    <a:cubicBezTo>
                      <a:pt x="53" y="119"/>
                      <a:pt x="85" y="203"/>
                      <a:pt x="148" y="256"/>
                    </a:cubicBezTo>
                    <a:cubicBezTo>
                      <a:pt x="665" y="657"/>
                      <a:pt x="1266" y="941"/>
                      <a:pt x="1804" y="1311"/>
                    </a:cubicBezTo>
                    <a:cubicBezTo>
                      <a:pt x="1835" y="1269"/>
                      <a:pt x="1868" y="1226"/>
                      <a:pt x="1889" y="1184"/>
                    </a:cubicBezTo>
                    <a:lnTo>
                      <a:pt x="750" y="393"/>
                    </a:lnTo>
                    <a:cubicBezTo>
                      <a:pt x="549" y="256"/>
                      <a:pt x="349" y="130"/>
                      <a:pt x="138" y="3"/>
                    </a:cubicBezTo>
                    <a:cubicBezTo>
                      <a:pt x="135" y="2"/>
                      <a:pt x="132" y="1"/>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56"/>
              <p:cNvSpPr/>
              <p:nvPr/>
            </p:nvSpPr>
            <p:spPr>
              <a:xfrm>
                <a:off x="3282500" y="4683650"/>
                <a:ext cx="26375" cy="41125"/>
              </a:xfrm>
              <a:custGeom>
                <a:avLst/>
                <a:gdLst/>
                <a:ahLst/>
                <a:cxnLst/>
                <a:rect l="l" t="t" r="r" b="b"/>
                <a:pathLst>
                  <a:path w="1055" h="1645" extrusionOk="0">
                    <a:moveTo>
                      <a:pt x="623" y="1379"/>
                    </a:moveTo>
                    <a:lnTo>
                      <a:pt x="633" y="1389"/>
                    </a:lnTo>
                    <a:cubicBezTo>
                      <a:pt x="632" y="1387"/>
                      <a:pt x="631" y="1385"/>
                      <a:pt x="630" y="1383"/>
                    </a:cubicBezTo>
                    <a:lnTo>
                      <a:pt x="630" y="1383"/>
                    </a:lnTo>
                    <a:cubicBezTo>
                      <a:pt x="628" y="1382"/>
                      <a:pt x="625" y="1380"/>
                      <a:pt x="623" y="1379"/>
                    </a:cubicBezTo>
                    <a:close/>
                    <a:moveTo>
                      <a:pt x="118" y="1"/>
                    </a:moveTo>
                    <a:cubicBezTo>
                      <a:pt x="85" y="1"/>
                      <a:pt x="43" y="8"/>
                      <a:pt x="0" y="8"/>
                    </a:cubicBezTo>
                    <a:cubicBezTo>
                      <a:pt x="221" y="491"/>
                      <a:pt x="420" y="942"/>
                      <a:pt x="630" y="1383"/>
                    </a:cubicBezTo>
                    <a:lnTo>
                      <a:pt x="630" y="1383"/>
                    </a:lnTo>
                    <a:cubicBezTo>
                      <a:pt x="739" y="1449"/>
                      <a:pt x="768" y="1645"/>
                      <a:pt x="939" y="1645"/>
                    </a:cubicBezTo>
                    <a:cubicBezTo>
                      <a:pt x="972" y="1645"/>
                      <a:pt x="1010" y="1638"/>
                      <a:pt x="1055" y="1621"/>
                    </a:cubicBezTo>
                    <a:cubicBezTo>
                      <a:pt x="823" y="1041"/>
                      <a:pt x="560" y="503"/>
                      <a:pt x="169" y="18"/>
                    </a:cubicBezTo>
                    <a:cubicBezTo>
                      <a:pt x="160" y="5"/>
                      <a:pt x="142" y="1"/>
                      <a:pt x="11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56"/>
              <p:cNvSpPr/>
              <p:nvPr/>
            </p:nvSpPr>
            <p:spPr>
              <a:xfrm>
                <a:off x="3554600" y="5040850"/>
                <a:ext cx="37475" cy="34950"/>
              </a:xfrm>
              <a:custGeom>
                <a:avLst/>
                <a:gdLst/>
                <a:ahLst/>
                <a:cxnLst/>
                <a:rect l="l" t="t" r="r" b="b"/>
                <a:pathLst>
                  <a:path w="1499" h="1398" extrusionOk="0">
                    <a:moveTo>
                      <a:pt x="0" y="0"/>
                    </a:moveTo>
                    <a:cubicBezTo>
                      <a:pt x="201" y="380"/>
                      <a:pt x="855" y="1023"/>
                      <a:pt x="1361" y="1392"/>
                    </a:cubicBezTo>
                    <a:cubicBezTo>
                      <a:pt x="1365" y="1396"/>
                      <a:pt x="1370" y="1398"/>
                      <a:pt x="1376" y="1398"/>
                    </a:cubicBezTo>
                    <a:cubicBezTo>
                      <a:pt x="1400" y="1398"/>
                      <a:pt x="1439" y="1367"/>
                      <a:pt x="1498" y="1350"/>
                    </a:cubicBezTo>
                    <a:cubicBezTo>
                      <a:pt x="1066" y="812"/>
                      <a:pt x="539" y="3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56"/>
              <p:cNvSpPr/>
              <p:nvPr/>
            </p:nvSpPr>
            <p:spPr>
              <a:xfrm>
                <a:off x="3144850" y="4440975"/>
                <a:ext cx="27450" cy="38800"/>
              </a:xfrm>
              <a:custGeom>
                <a:avLst/>
                <a:gdLst/>
                <a:ahLst/>
                <a:cxnLst/>
                <a:rect l="l" t="t" r="r" b="b"/>
                <a:pathLst>
                  <a:path w="1098" h="1552" extrusionOk="0">
                    <a:moveTo>
                      <a:pt x="1" y="1"/>
                    </a:moveTo>
                    <a:lnTo>
                      <a:pt x="1" y="1"/>
                    </a:lnTo>
                    <a:cubicBezTo>
                      <a:pt x="254" y="581"/>
                      <a:pt x="613" y="1056"/>
                      <a:pt x="1077" y="1552"/>
                    </a:cubicBezTo>
                    <a:cubicBezTo>
                      <a:pt x="1077" y="1414"/>
                      <a:pt x="1098" y="1341"/>
                      <a:pt x="1077" y="1299"/>
                    </a:cubicBezTo>
                    <a:cubicBezTo>
                      <a:pt x="866" y="908"/>
                      <a:pt x="307" y="202"/>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56"/>
              <p:cNvSpPr/>
              <p:nvPr/>
            </p:nvSpPr>
            <p:spPr>
              <a:xfrm>
                <a:off x="3288050" y="4811175"/>
                <a:ext cx="22175" cy="44600"/>
              </a:xfrm>
              <a:custGeom>
                <a:avLst/>
                <a:gdLst/>
                <a:ahLst/>
                <a:cxnLst/>
                <a:rect l="l" t="t" r="r" b="b"/>
                <a:pathLst>
                  <a:path w="887" h="1784" extrusionOk="0">
                    <a:moveTo>
                      <a:pt x="127" y="0"/>
                    </a:moveTo>
                    <a:cubicBezTo>
                      <a:pt x="63" y="22"/>
                      <a:pt x="0" y="43"/>
                      <a:pt x="0" y="54"/>
                    </a:cubicBezTo>
                    <a:cubicBezTo>
                      <a:pt x="95" y="612"/>
                      <a:pt x="443" y="1329"/>
                      <a:pt x="844" y="1783"/>
                    </a:cubicBezTo>
                    <a:cubicBezTo>
                      <a:pt x="854" y="1772"/>
                      <a:pt x="886" y="1751"/>
                      <a:pt x="875" y="1741"/>
                    </a:cubicBezTo>
                    <a:cubicBezTo>
                      <a:pt x="633" y="1161"/>
                      <a:pt x="380" y="581"/>
                      <a:pt x="1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56"/>
              <p:cNvSpPr/>
              <p:nvPr/>
            </p:nvSpPr>
            <p:spPr>
              <a:xfrm>
                <a:off x="3563300" y="4327075"/>
                <a:ext cx="18500" cy="45125"/>
              </a:xfrm>
              <a:custGeom>
                <a:avLst/>
                <a:gdLst/>
                <a:ahLst/>
                <a:cxnLst/>
                <a:rect l="l" t="t" r="r" b="b"/>
                <a:pathLst>
                  <a:path w="740" h="1805" extrusionOk="0">
                    <a:moveTo>
                      <a:pt x="697" y="1"/>
                    </a:moveTo>
                    <a:cubicBezTo>
                      <a:pt x="391" y="296"/>
                      <a:pt x="74" y="1003"/>
                      <a:pt x="1" y="1805"/>
                    </a:cubicBezTo>
                    <a:cubicBezTo>
                      <a:pt x="32" y="1751"/>
                      <a:pt x="85" y="1709"/>
                      <a:pt x="117" y="1646"/>
                    </a:cubicBezTo>
                    <a:cubicBezTo>
                      <a:pt x="327" y="1119"/>
                      <a:pt x="528" y="581"/>
                      <a:pt x="728" y="43"/>
                    </a:cubicBezTo>
                    <a:cubicBezTo>
                      <a:pt x="739" y="33"/>
                      <a:pt x="707" y="12"/>
                      <a:pt x="69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56"/>
              <p:cNvSpPr/>
              <p:nvPr/>
            </p:nvSpPr>
            <p:spPr>
              <a:xfrm>
                <a:off x="3003525" y="5007350"/>
                <a:ext cx="34300" cy="41425"/>
              </a:xfrm>
              <a:custGeom>
                <a:avLst/>
                <a:gdLst/>
                <a:ahLst/>
                <a:cxnLst/>
                <a:rect l="l" t="t" r="r" b="b"/>
                <a:pathLst>
                  <a:path w="1372" h="1657" extrusionOk="0">
                    <a:moveTo>
                      <a:pt x="1193" y="0"/>
                    </a:moveTo>
                    <a:cubicBezTo>
                      <a:pt x="771" y="496"/>
                      <a:pt x="275" y="928"/>
                      <a:pt x="1" y="1561"/>
                    </a:cubicBezTo>
                    <a:cubicBezTo>
                      <a:pt x="82" y="1592"/>
                      <a:pt x="144" y="1613"/>
                      <a:pt x="205" y="1633"/>
                    </a:cubicBezTo>
                    <a:lnTo>
                      <a:pt x="205" y="1633"/>
                    </a:lnTo>
                    <a:cubicBezTo>
                      <a:pt x="272" y="1523"/>
                      <a:pt x="322" y="1407"/>
                      <a:pt x="392" y="1319"/>
                    </a:cubicBezTo>
                    <a:cubicBezTo>
                      <a:pt x="666" y="960"/>
                      <a:pt x="950" y="623"/>
                      <a:pt x="1224" y="274"/>
                    </a:cubicBezTo>
                    <a:cubicBezTo>
                      <a:pt x="1277" y="201"/>
                      <a:pt x="1372" y="106"/>
                      <a:pt x="1193" y="0"/>
                    </a:cubicBezTo>
                    <a:close/>
                    <a:moveTo>
                      <a:pt x="205" y="1633"/>
                    </a:moveTo>
                    <a:lnTo>
                      <a:pt x="205" y="1633"/>
                    </a:lnTo>
                    <a:cubicBezTo>
                      <a:pt x="201" y="1641"/>
                      <a:pt x="196" y="1649"/>
                      <a:pt x="191" y="1656"/>
                    </a:cubicBezTo>
                    <a:lnTo>
                      <a:pt x="212" y="1635"/>
                    </a:lnTo>
                    <a:cubicBezTo>
                      <a:pt x="210" y="1635"/>
                      <a:pt x="207" y="1634"/>
                      <a:pt x="205" y="163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56"/>
              <p:cNvSpPr/>
              <p:nvPr/>
            </p:nvSpPr>
            <p:spPr>
              <a:xfrm>
                <a:off x="3050475" y="4896075"/>
                <a:ext cx="26900" cy="41425"/>
              </a:xfrm>
              <a:custGeom>
                <a:avLst/>
                <a:gdLst/>
                <a:ahLst/>
                <a:cxnLst/>
                <a:rect l="l" t="t" r="r" b="b"/>
                <a:pathLst>
                  <a:path w="1076" h="1657" extrusionOk="0">
                    <a:moveTo>
                      <a:pt x="1024" y="1"/>
                    </a:moveTo>
                    <a:cubicBezTo>
                      <a:pt x="549" y="317"/>
                      <a:pt x="96" y="1024"/>
                      <a:pt x="0" y="1657"/>
                    </a:cubicBezTo>
                    <a:cubicBezTo>
                      <a:pt x="359" y="1140"/>
                      <a:pt x="717" y="623"/>
                      <a:pt x="1066" y="106"/>
                    </a:cubicBezTo>
                    <a:cubicBezTo>
                      <a:pt x="1076" y="85"/>
                      <a:pt x="1045" y="33"/>
                      <a:pt x="10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56"/>
              <p:cNvSpPr/>
              <p:nvPr/>
            </p:nvSpPr>
            <p:spPr>
              <a:xfrm>
                <a:off x="3362925" y="4822000"/>
                <a:ext cx="24800" cy="33250"/>
              </a:xfrm>
              <a:custGeom>
                <a:avLst/>
                <a:gdLst/>
                <a:ahLst/>
                <a:cxnLst/>
                <a:rect l="l" t="t" r="r" b="b"/>
                <a:pathLst>
                  <a:path w="992" h="1330" extrusionOk="0">
                    <a:moveTo>
                      <a:pt x="0" y="0"/>
                    </a:moveTo>
                    <a:lnTo>
                      <a:pt x="0" y="0"/>
                    </a:lnTo>
                    <a:cubicBezTo>
                      <a:pt x="64" y="390"/>
                      <a:pt x="327" y="802"/>
                      <a:pt x="749" y="1245"/>
                    </a:cubicBezTo>
                    <a:cubicBezTo>
                      <a:pt x="781" y="1283"/>
                      <a:pt x="821" y="1329"/>
                      <a:pt x="872" y="1329"/>
                    </a:cubicBezTo>
                    <a:cubicBezTo>
                      <a:pt x="906" y="1329"/>
                      <a:pt x="946" y="1309"/>
                      <a:pt x="992" y="1255"/>
                    </a:cubicBezTo>
                    <a:cubicBezTo>
                      <a:pt x="697" y="844"/>
                      <a:pt x="411" y="41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56"/>
              <p:cNvSpPr/>
              <p:nvPr/>
            </p:nvSpPr>
            <p:spPr>
              <a:xfrm>
                <a:off x="3012500" y="4145950"/>
                <a:ext cx="13200" cy="32725"/>
              </a:xfrm>
              <a:custGeom>
                <a:avLst/>
                <a:gdLst/>
                <a:ahLst/>
                <a:cxnLst/>
                <a:rect l="l" t="t" r="r" b="b"/>
                <a:pathLst>
                  <a:path w="528" h="1309" extrusionOk="0">
                    <a:moveTo>
                      <a:pt x="0" y="0"/>
                    </a:moveTo>
                    <a:cubicBezTo>
                      <a:pt x="75" y="454"/>
                      <a:pt x="233" y="875"/>
                      <a:pt x="359" y="1308"/>
                    </a:cubicBezTo>
                    <a:cubicBezTo>
                      <a:pt x="412" y="1297"/>
                      <a:pt x="454" y="1287"/>
                      <a:pt x="497" y="1287"/>
                    </a:cubicBezTo>
                    <a:cubicBezTo>
                      <a:pt x="497" y="1182"/>
                      <a:pt x="528" y="1076"/>
                      <a:pt x="507" y="992"/>
                    </a:cubicBezTo>
                    <a:cubicBezTo>
                      <a:pt x="401" y="654"/>
                      <a:pt x="275" y="338"/>
                      <a:pt x="148" y="11"/>
                    </a:cubicBezTo>
                    <a:cubicBezTo>
                      <a:pt x="148" y="6"/>
                      <a:pt x="130" y="6"/>
                      <a:pt x="102" y="6"/>
                    </a:cubicBezTo>
                    <a:cubicBezTo>
                      <a:pt x="75" y="6"/>
                      <a:pt x="38" y="6"/>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56"/>
              <p:cNvSpPr/>
              <p:nvPr/>
            </p:nvSpPr>
            <p:spPr>
              <a:xfrm>
                <a:off x="3278550" y="4694625"/>
                <a:ext cx="20325" cy="29850"/>
              </a:xfrm>
              <a:custGeom>
                <a:avLst/>
                <a:gdLst/>
                <a:ahLst/>
                <a:cxnLst/>
                <a:rect l="l" t="t" r="r" b="b"/>
                <a:pathLst>
                  <a:path w="813" h="1194" extrusionOk="0">
                    <a:moveTo>
                      <a:pt x="1" y="1"/>
                    </a:moveTo>
                    <a:lnTo>
                      <a:pt x="1" y="1"/>
                    </a:lnTo>
                    <a:cubicBezTo>
                      <a:pt x="64" y="370"/>
                      <a:pt x="148" y="560"/>
                      <a:pt x="486" y="1003"/>
                    </a:cubicBezTo>
                    <a:cubicBezTo>
                      <a:pt x="548" y="1083"/>
                      <a:pt x="595" y="1194"/>
                      <a:pt x="711" y="1194"/>
                    </a:cubicBezTo>
                    <a:cubicBezTo>
                      <a:pt x="732" y="1194"/>
                      <a:pt x="755" y="1190"/>
                      <a:pt x="781" y="1182"/>
                    </a:cubicBezTo>
                    <a:cubicBezTo>
                      <a:pt x="791" y="1140"/>
                      <a:pt x="812" y="1109"/>
                      <a:pt x="812" y="1066"/>
                    </a:cubicBezTo>
                    <a:cubicBezTo>
                      <a:pt x="812" y="1025"/>
                      <a:pt x="792" y="985"/>
                      <a:pt x="782" y="944"/>
                    </a:cubicBezTo>
                    <a:lnTo>
                      <a:pt x="782" y="944"/>
                    </a:lnTo>
                    <a:cubicBezTo>
                      <a:pt x="785" y="946"/>
                      <a:pt x="788" y="948"/>
                      <a:pt x="791" y="950"/>
                    </a:cubicBezTo>
                    <a:lnTo>
                      <a:pt x="781" y="940"/>
                    </a:lnTo>
                    <a:lnTo>
                      <a:pt x="781" y="940"/>
                    </a:lnTo>
                    <a:cubicBezTo>
                      <a:pt x="781" y="941"/>
                      <a:pt x="782" y="942"/>
                      <a:pt x="782" y="944"/>
                    </a:cubicBezTo>
                    <a:lnTo>
                      <a:pt x="782" y="944"/>
                    </a:lnTo>
                    <a:cubicBezTo>
                      <a:pt x="453" y="709"/>
                      <a:pt x="398" y="231"/>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56"/>
              <p:cNvSpPr/>
              <p:nvPr/>
            </p:nvSpPr>
            <p:spPr>
              <a:xfrm>
                <a:off x="3191550" y="4624250"/>
                <a:ext cx="9225" cy="33500"/>
              </a:xfrm>
              <a:custGeom>
                <a:avLst/>
                <a:gdLst/>
                <a:ahLst/>
                <a:cxnLst/>
                <a:rect l="l" t="t" r="r" b="b"/>
                <a:pathLst>
                  <a:path w="369" h="1340" extrusionOk="0">
                    <a:moveTo>
                      <a:pt x="0" y="0"/>
                    </a:moveTo>
                    <a:cubicBezTo>
                      <a:pt x="0" y="549"/>
                      <a:pt x="21" y="633"/>
                      <a:pt x="369" y="1339"/>
                    </a:cubicBezTo>
                    <a:cubicBezTo>
                      <a:pt x="232" y="190"/>
                      <a:pt x="232"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56"/>
              <p:cNvSpPr/>
              <p:nvPr/>
            </p:nvSpPr>
            <p:spPr>
              <a:xfrm>
                <a:off x="3305700" y="4577300"/>
                <a:ext cx="14250" cy="33250"/>
              </a:xfrm>
              <a:custGeom>
                <a:avLst/>
                <a:gdLst/>
                <a:ahLst/>
                <a:cxnLst/>
                <a:rect l="l" t="t" r="r" b="b"/>
                <a:pathLst>
                  <a:path w="570" h="1330" extrusionOk="0">
                    <a:moveTo>
                      <a:pt x="85" y="1"/>
                    </a:moveTo>
                    <a:cubicBezTo>
                      <a:pt x="54" y="32"/>
                      <a:pt x="0" y="64"/>
                      <a:pt x="0" y="85"/>
                    </a:cubicBezTo>
                    <a:cubicBezTo>
                      <a:pt x="96" y="528"/>
                      <a:pt x="254" y="950"/>
                      <a:pt x="528" y="1330"/>
                    </a:cubicBezTo>
                    <a:cubicBezTo>
                      <a:pt x="570" y="992"/>
                      <a:pt x="380" y="475"/>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56"/>
              <p:cNvSpPr/>
              <p:nvPr/>
            </p:nvSpPr>
            <p:spPr>
              <a:xfrm>
                <a:off x="3379525" y="4620025"/>
                <a:ext cx="30075" cy="17425"/>
              </a:xfrm>
              <a:custGeom>
                <a:avLst/>
                <a:gdLst/>
                <a:ahLst/>
                <a:cxnLst/>
                <a:rect l="l" t="t" r="r" b="b"/>
                <a:pathLst>
                  <a:path w="1203" h="697" extrusionOk="0">
                    <a:moveTo>
                      <a:pt x="1203" y="1"/>
                    </a:moveTo>
                    <a:cubicBezTo>
                      <a:pt x="665" y="116"/>
                      <a:pt x="138" y="422"/>
                      <a:pt x="0" y="697"/>
                    </a:cubicBezTo>
                    <a:cubicBezTo>
                      <a:pt x="591" y="496"/>
                      <a:pt x="876" y="338"/>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56"/>
              <p:cNvSpPr/>
              <p:nvPr/>
            </p:nvSpPr>
            <p:spPr>
              <a:xfrm>
                <a:off x="3264575" y="4718375"/>
                <a:ext cx="9250" cy="31650"/>
              </a:xfrm>
              <a:custGeom>
                <a:avLst/>
                <a:gdLst/>
                <a:ahLst/>
                <a:cxnLst/>
                <a:rect l="l" t="t" r="r" b="b"/>
                <a:pathLst>
                  <a:path w="370" h="1266" extrusionOk="0">
                    <a:moveTo>
                      <a:pt x="0" y="0"/>
                    </a:moveTo>
                    <a:lnTo>
                      <a:pt x="0" y="0"/>
                    </a:lnTo>
                    <a:cubicBezTo>
                      <a:pt x="63" y="391"/>
                      <a:pt x="138" y="770"/>
                      <a:pt x="211" y="1160"/>
                    </a:cubicBezTo>
                    <a:cubicBezTo>
                      <a:pt x="211" y="1181"/>
                      <a:pt x="264" y="1202"/>
                      <a:pt x="359" y="1266"/>
                    </a:cubicBezTo>
                    <a:cubicBezTo>
                      <a:pt x="370" y="591"/>
                      <a:pt x="317" y="4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56"/>
              <p:cNvSpPr/>
              <p:nvPr/>
            </p:nvSpPr>
            <p:spPr>
              <a:xfrm>
                <a:off x="2946575" y="5165825"/>
                <a:ext cx="7950" cy="37175"/>
              </a:xfrm>
              <a:custGeom>
                <a:avLst/>
                <a:gdLst/>
                <a:ahLst/>
                <a:cxnLst/>
                <a:rect l="l" t="t" r="r" b="b"/>
                <a:pathLst>
                  <a:path w="318" h="1487" extrusionOk="0">
                    <a:moveTo>
                      <a:pt x="181" y="0"/>
                    </a:moveTo>
                    <a:cubicBezTo>
                      <a:pt x="1" y="675"/>
                      <a:pt x="1" y="917"/>
                      <a:pt x="159" y="1487"/>
                    </a:cubicBezTo>
                    <a:cubicBezTo>
                      <a:pt x="317" y="1002"/>
                      <a:pt x="233" y="570"/>
                      <a:pt x="286" y="148"/>
                    </a:cubicBezTo>
                    <a:cubicBezTo>
                      <a:pt x="286" y="106"/>
                      <a:pt x="223" y="64"/>
                      <a:pt x="18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56"/>
              <p:cNvSpPr/>
              <p:nvPr/>
            </p:nvSpPr>
            <p:spPr>
              <a:xfrm>
                <a:off x="3196275" y="4701525"/>
                <a:ext cx="10250" cy="28750"/>
              </a:xfrm>
              <a:custGeom>
                <a:avLst/>
                <a:gdLst/>
                <a:ahLst/>
                <a:cxnLst/>
                <a:rect l="l" t="t" r="r" b="b"/>
                <a:pathLst>
                  <a:path w="410" h="1150" extrusionOk="0">
                    <a:moveTo>
                      <a:pt x="284" y="1"/>
                    </a:moveTo>
                    <a:cubicBezTo>
                      <a:pt x="263" y="1"/>
                      <a:pt x="239" y="4"/>
                      <a:pt x="212" y="10"/>
                    </a:cubicBezTo>
                    <a:cubicBezTo>
                      <a:pt x="128" y="369"/>
                      <a:pt x="1" y="737"/>
                      <a:pt x="22" y="1149"/>
                    </a:cubicBezTo>
                    <a:cubicBezTo>
                      <a:pt x="264" y="854"/>
                      <a:pt x="349" y="495"/>
                      <a:pt x="402" y="137"/>
                    </a:cubicBezTo>
                    <a:cubicBezTo>
                      <a:pt x="410" y="52"/>
                      <a:pt x="371" y="1"/>
                      <a:pt x="2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56"/>
              <p:cNvSpPr/>
              <p:nvPr/>
            </p:nvSpPr>
            <p:spPr>
              <a:xfrm>
                <a:off x="3138275" y="4875250"/>
                <a:ext cx="14800" cy="23475"/>
              </a:xfrm>
              <a:custGeom>
                <a:avLst/>
                <a:gdLst/>
                <a:ahLst/>
                <a:cxnLst/>
                <a:rect l="l" t="t" r="r" b="b"/>
                <a:pathLst>
                  <a:path w="592" h="939" extrusionOk="0">
                    <a:moveTo>
                      <a:pt x="580" y="1"/>
                    </a:moveTo>
                    <a:lnTo>
                      <a:pt x="580" y="1"/>
                    </a:lnTo>
                    <a:cubicBezTo>
                      <a:pt x="296" y="264"/>
                      <a:pt x="243" y="634"/>
                      <a:pt x="1" y="939"/>
                    </a:cubicBezTo>
                    <a:cubicBezTo>
                      <a:pt x="454" y="770"/>
                      <a:pt x="591" y="528"/>
                      <a:pt x="58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56"/>
              <p:cNvSpPr/>
              <p:nvPr/>
            </p:nvSpPr>
            <p:spPr>
              <a:xfrm>
                <a:off x="3522700" y="4943275"/>
                <a:ext cx="14800" cy="24825"/>
              </a:xfrm>
              <a:custGeom>
                <a:avLst/>
                <a:gdLst/>
                <a:ahLst/>
                <a:cxnLst/>
                <a:rect l="l" t="t" r="r" b="b"/>
                <a:pathLst>
                  <a:path w="592" h="993" extrusionOk="0">
                    <a:moveTo>
                      <a:pt x="1" y="1"/>
                    </a:moveTo>
                    <a:cubicBezTo>
                      <a:pt x="170" y="623"/>
                      <a:pt x="222" y="718"/>
                      <a:pt x="591" y="992"/>
                    </a:cubicBezTo>
                    <a:cubicBezTo>
                      <a:pt x="538" y="770"/>
                      <a:pt x="496" y="580"/>
                      <a:pt x="444" y="402"/>
                    </a:cubicBezTo>
                    <a:lnTo>
                      <a:pt x="444" y="402"/>
                    </a:lnTo>
                    <a:lnTo>
                      <a:pt x="465" y="412"/>
                    </a:lnTo>
                    <a:cubicBezTo>
                      <a:pt x="327" y="296"/>
                      <a:pt x="191" y="170"/>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56"/>
              <p:cNvSpPr/>
              <p:nvPr/>
            </p:nvSpPr>
            <p:spPr>
              <a:xfrm>
                <a:off x="3378475" y="4912175"/>
                <a:ext cx="20050" cy="19250"/>
              </a:xfrm>
              <a:custGeom>
                <a:avLst/>
                <a:gdLst/>
                <a:ahLst/>
                <a:cxnLst/>
                <a:rect l="l" t="t" r="r" b="b"/>
                <a:pathLst>
                  <a:path w="802" h="770" extrusionOk="0">
                    <a:moveTo>
                      <a:pt x="0" y="0"/>
                    </a:moveTo>
                    <a:lnTo>
                      <a:pt x="0" y="0"/>
                    </a:lnTo>
                    <a:cubicBezTo>
                      <a:pt x="106" y="127"/>
                      <a:pt x="180" y="232"/>
                      <a:pt x="264" y="327"/>
                    </a:cubicBezTo>
                    <a:cubicBezTo>
                      <a:pt x="394" y="467"/>
                      <a:pt x="515" y="607"/>
                      <a:pt x="645" y="748"/>
                    </a:cubicBezTo>
                    <a:lnTo>
                      <a:pt x="645" y="748"/>
                    </a:lnTo>
                    <a:cubicBezTo>
                      <a:pt x="697" y="685"/>
                      <a:pt x="750" y="633"/>
                      <a:pt x="802" y="570"/>
                    </a:cubicBezTo>
                    <a:cubicBezTo>
                      <a:pt x="328" y="53"/>
                      <a:pt x="328" y="53"/>
                      <a:pt x="0" y="0"/>
                    </a:cubicBezTo>
                    <a:close/>
                    <a:moveTo>
                      <a:pt x="645" y="748"/>
                    </a:moveTo>
                    <a:cubicBezTo>
                      <a:pt x="645" y="748"/>
                      <a:pt x="644" y="748"/>
                      <a:pt x="644" y="749"/>
                    </a:cubicBezTo>
                    <a:lnTo>
                      <a:pt x="665" y="770"/>
                    </a:lnTo>
                    <a:cubicBezTo>
                      <a:pt x="658" y="762"/>
                      <a:pt x="652" y="755"/>
                      <a:pt x="645" y="74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56"/>
              <p:cNvSpPr/>
              <p:nvPr/>
            </p:nvSpPr>
            <p:spPr>
              <a:xfrm>
                <a:off x="3245575" y="4643475"/>
                <a:ext cx="9000" cy="17425"/>
              </a:xfrm>
              <a:custGeom>
                <a:avLst/>
                <a:gdLst/>
                <a:ahLst/>
                <a:cxnLst/>
                <a:rect l="l" t="t" r="r" b="b"/>
                <a:pathLst>
                  <a:path w="360" h="697" extrusionOk="0">
                    <a:moveTo>
                      <a:pt x="1" y="1"/>
                    </a:moveTo>
                    <a:lnTo>
                      <a:pt x="1" y="1"/>
                    </a:lnTo>
                    <a:cubicBezTo>
                      <a:pt x="33" y="423"/>
                      <a:pt x="43" y="444"/>
                      <a:pt x="359" y="697"/>
                    </a:cubicBezTo>
                    <a:cubicBezTo>
                      <a:pt x="254" y="296"/>
                      <a:pt x="254" y="296"/>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56"/>
              <p:cNvSpPr/>
              <p:nvPr/>
            </p:nvSpPr>
            <p:spPr>
              <a:xfrm>
                <a:off x="3546150" y="4349750"/>
                <a:ext cx="9800" cy="22450"/>
              </a:xfrm>
              <a:custGeom>
                <a:avLst/>
                <a:gdLst/>
                <a:ahLst/>
                <a:cxnLst/>
                <a:rect l="l" t="t" r="r" b="b"/>
                <a:pathLst>
                  <a:path w="392" h="898" extrusionOk="0">
                    <a:moveTo>
                      <a:pt x="317" y="1"/>
                    </a:moveTo>
                    <a:lnTo>
                      <a:pt x="317" y="1"/>
                    </a:lnTo>
                    <a:cubicBezTo>
                      <a:pt x="12" y="476"/>
                      <a:pt x="1" y="518"/>
                      <a:pt x="64" y="898"/>
                    </a:cubicBezTo>
                    <a:cubicBezTo>
                      <a:pt x="392" y="296"/>
                      <a:pt x="392" y="296"/>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56"/>
              <p:cNvSpPr/>
              <p:nvPr/>
            </p:nvSpPr>
            <p:spPr>
              <a:xfrm>
                <a:off x="3249275" y="4613700"/>
                <a:ext cx="16375" cy="22425"/>
              </a:xfrm>
              <a:custGeom>
                <a:avLst/>
                <a:gdLst/>
                <a:ahLst/>
                <a:cxnLst/>
                <a:rect l="l" t="t" r="r" b="b"/>
                <a:pathLst>
                  <a:path w="655" h="897" extrusionOk="0">
                    <a:moveTo>
                      <a:pt x="0" y="0"/>
                    </a:moveTo>
                    <a:lnTo>
                      <a:pt x="0" y="0"/>
                    </a:lnTo>
                    <a:cubicBezTo>
                      <a:pt x="180" y="359"/>
                      <a:pt x="370" y="622"/>
                      <a:pt x="654" y="896"/>
                    </a:cubicBezTo>
                    <a:cubicBezTo>
                      <a:pt x="570" y="411"/>
                      <a:pt x="443" y="2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56"/>
              <p:cNvSpPr/>
              <p:nvPr/>
            </p:nvSpPr>
            <p:spPr>
              <a:xfrm>
                <a:off x="3494225" y="4895025"/>
                <a:ext cx="9000" cy="14525"/>
              </a:xfrm>
              <a:custGeom>
                <a:avLst/>
                <a:gdLst/>
                <a:ahLst/>
                <a:cxnLst/>
                <a:rect l="l" t="t" r="r" b="b"/>
                <a:pathLst>
                  <a:path w="360" h="581" extrusionOk="0">
                    <a:moveTo>
                      <a:pt x="1" y="0"/>
                    </a:moveTo>
                    <a:lnTo>
                      <a:pt x="1" y="0"/>
                    </a:lnTo>
                    <a:cubicBezTo>
                      <a:pt x="74" y="370"/>
                      <a:pt x="74" y="370"/>
                      <a:pt x="359" y="581"/>
                    </a:cubicBezTo>
                    <a:cubicBezTo>
                      <a:pt x="306" y="359"/>
                      <a:pt x="264" y="117"/>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0" name="Google Shape;6680;p56"/>
              <p:cNvSpPr/>
              <p:nvPr/>
            </p:nvSpPr>
            <p:spPr>
              <a:xfrm>
                <a:off x="3057850" y="4973075"/>
                <a:ext cx="14550" cy="15575"/>
              </a:xfrm>
              <a:custGeom>
                <a:avLst/>
                <a:gdLst/>
                <a:ahLst/>
                <a:cxnLst/>
                <a:rect l="l" t="t" r="r" b="b"/>
                <a:pathLst>
                  <a:path w="582" h="623" extrusionOk="0">
                    <a:moveTo>
                      <a:pt x="581" y="0"/>
                    </a:moveTo>
                    <a:lnTo>
                      <a:pt x="581" y="0"/>
                    </a:lnTo>
                    <a:cubicBezTo>
                      <a:pt x="96" y="222"/>
                      <a:pt x="75" y="253"/>
                      <a:pt x="1" y="623"/>
                    </a:cubicBezTo>
                    <a:cubicBezTo>
                      <a:pt x="275" y="496"/>
                      <a:pt x="422" y="285"/>
                      <a:pt x="58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1" name="Google Shape;6681;p56"/>
              <p:cNvSpPr/>
              <p:nvPr/>
            </p:nvSpPr>
            <p:spPr>
              <a:xfrm>
                <a:off x="3476825" y="4849675"/>
                <a:ext cx="7675" cy="14250"/>
              </a:xfrm>
              <a:custGeom>
                <a:avLst/>
                <a:gdLst/>
                <a:ahLst/>
                <a:cxnLst/>
                <a:rect l="l" t="t" r="r" b="b"/>
                <a:pathLst>
                  <a:path w="307" h="570" extrusionOk="0">
                    <a:moveTo>
                      <a:pt x="74" y="0"/>
                    </a:moveTo>
                    <a:lnTo>
                      <a:pt x="74" y="0"/>
                    </a:lnTo>
                    <a:cubicBezTo>
                      <a:pt x="1" y="232"/>
                      <a:pt x="32" y="401"/>
                      <a:pt x="243" y="570"/>
                    </a:cubicBezTo>
                    <a:cubicBezTo>
                      <a:pt x="275" y="328"/>
                      <a:pt x="306" y="148"/>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56"/>
              <p:cNvSpPr/>
              <p:nvPr/>
            </p:nvSpPr>
            <p:spPr>
              <a:xfrm>
                <a:off x="3339975" y="5064300"/>
                <a:ext cx="75175" cy="140475"/>
              </a:xfrm>
              <a:custGeom>
                <a:avLst/>
                <a:gdLst/>
                <a:ahLst/>
                <a:cxnLst/>
                <a:rect l="l" t="t" r="r" b="b"/>
                <a:pathLst>
                  <a:path w="3007" h="5619" extrusionOk="0">
                    <a:moveTo>
                      <a:pt x="117" y="0"/>
                    </a:moveTo>
                    <a:cubicBezTo>
                      <a:pt x="75" y="11"/>
                      <a:pt x="33" y="21"/>
                      <a:pt x="0" y="32"/>
                    </a:cubicBezTo>
                    <a:cubicBezTo>
                      <a:pt x="22" y="127"/>
                      <a:pt x="43" y="222"/>
                      <a:pt x="85" y="317"/>
                    </a:cubicBezTo>
                    <a:cubicBezTo>
                      <a:pt x="370" y="918"/>
                      <a:pt x="654" y="1519"/>
                      <a:pt x="961" y="2110"/>
                    </a:cubicBezTo>
                    <a:cubicBezTo>
                      <a:pt x="1561" y="3249"/>
                      <a:pt x="2173" y="4378"/>
                      <a:pt x="2775" y="5506"/>
                    </a:cubicBezTo>
                    <a:cubicBezTo>
                      <a:pt x="2803" y="5562"/>
                      <a:pt x="2831" y="5618"/>
                      <a:pt x="2890" y="5618"/>
                    </a:cubicBezTo>
                    <a:cubicBezTo>
                      <a:pt x="2920" y="5618"/>
                      <a:pt x="2957" y="5604"/>
                      <a:pt x="3007" y="5569"/>
                    </a:cubicBezTo>
                    <a:cubicBezTo>
                      <a:pt x="2047" y="3713"/>
                      <a:pt x="1087" y="1857"/>
                      <a:pt x="11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56"/>
              <p:cNvSpPr/>
              <p:nvPr/>
            </p:nvSpPr>
            <p:spPr>
              <a:xfrm>
                <a:off x="3566475" y="4907450"/>
                <a:ext cx="104175" cy="79175"/>
              </a:xfrm>
              <a:custGeom>
                <a:avLst/>
                <a:gdLst/>
                <a:ahLst/>
                <a:cxnLst/>
                <a:rect l="l" t="t" r="r" b="b"/>
                <a:pathLst>
                  <a:path w="4167" h="3167" extrusionOk="0">
                    <a:moveTo>
                      <a:pt x="130" y="0"/>
                    </a:moveTo>
                    <a:cubicBezTo>
                      <a:pt x="100" y="0"/>
                      <a:pt x="68" y="6"/>
                      <a:pt x="32" y="21"/>
                    </a:cubicBezTo>
                    <a:cubicBezTo>
                      <a:pt x="1" y="157"/>
                      <a:pt x="95" y="221"/>
                      <a:pt x="179" y="284"/>
                    </a:cubicBezTo>
                    <a:lnTo>
                      <a:pt x="3154" y="2625"/>
                    </a:lnTo>
                    <a:cubicBezTo>
                      <a:pt x="3397" y="2815"/>
                      <a:pt x="3660" y="2984"/>
                      <a:pt x="3913" y="3152"/>
                    </a:cubicBezTo>
                    <a:cubicBezTo>
                      <a:pt x="3926" y="3163"/>
                      <a:pt x="3943" y="3166"/>
                      <a:pt x="3964" y="3166"/>
                    </a:cubicBezTo>
                    <a:cubicBezTo>
                      <a:pt x="4009" y="3166"/>
                      <a:pt x="4073" y="3149"/>
                      <a:pt x="4166" y="3142"/>
                    </a:cubicBezTo>
                    <a:cubicBezTo>
                      <a:pt x="4039" y="3016"/>
                      <a:pt x="3976" y="2931"/>
                      <a:pt x="3892" y="2868"/>
                    </a:cubicBezTo>
                    <a:cubicBezTo>
                      <a:pt x="2679" y="2056"/>
                      <a:pt x="1583" y="1085"/>
                      <a:pt x="433" y="189"/>
                    </a:cubicBezTo>
                    <a:cubicBezTo>
                      <a:pt x="339" y="112"/>
                      <a:pt x="258" y="0"/>
                      <a:pt x="13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56"/>
              <p:cNvSpPr/>
              <p:nvPr/>
            </p:nvSpPr>
            <p:spPr>
              <a:xfrm>
                <a:off x="3483400" y="5295400"/>
                <a:ext cx="68850" cy="105100"/>
              </a:xfrm>
              <a:custGeom>
                <a:avLst/>
                <a:gdLst/>
                <a:ahLst/>
                <a:cxnLst/>
                <a:rect l="l" t="t" r="r" b="b"/>
                <a:pathLst>
                  <a:path w="2754" h="4204" extrusionOk="0">
                    <a:moveTo>
                      <a:pt x="76" y="0"/>
                    </a:moveTo>
                    <a:cubicBezTo>
                      <a:pt x="55" y="0"/>
                      <a:pt x="31" y="8"/>
                      <a:pt x="1" y="27"/>
                    </a:cubicBezTo>
                    <a:cubicBezTo>
                      <a:pt x="223" y="639"/>
                      <a:pt x="1077" y="2062"/>
                      <a:pt x="2363" y="3909"/>
                    </a:cubicBezTo>
                    <a:cubicBezTo>
                      <a:pt x="2438" y="4024"/>
                      <a:pt x="2469" y="4204"/>
                      <a:pt x="2670" y="4204"/>
                    </a:cubicBezTo>
                    <a:cubicBezTo>
                      <a:pt x="2754" y="4087"/>
                      <a:pt x="2670" y="3993"/>
                      <a:pt x="2606" y="3909"/>
                    </a:cubicBezTo>
                    <a:cubicBezTo>
                      <a:pt x="1805" y="2643"/>
                      <a:pt x="1003" y="1377"/>
                      <a:pt x="191" y="112"/>
                    </a:cubicBezTo>
                    <a:cubicBezTo>
                      <a:pt x="159" y="65"/>
                      <a:pt x="134" y="0"/>
                      <a:pt x="7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56"/>
              <p:cNvSpPr/>
              <p:nvPr/>
            </p:nvSpPr>
            <p:spPr>
              <a:xfrm>
                <a:off x="3530625" y="4748700"/>
                <a:ext cx="93075" cy="45900"/>
              </a:xfrm>
              <a:custGeom>
                <a:avLst/>
                <a:gdLst/>
                <a:ahLst/>
                <a:cxnLst/>
                <a:rect l="l" t="t" r="r" b="b"/>
                <a:pathLst>
                  <a:path w="3723" h="1836" extrusionOk="0">
                    <a:moveTo>
                      <a:pt x="0" y="0"/>
                    </a:moveTo>
                    <a:lnTo>
                      <a:pt x="0" y="0"/>
                    </a:lnTo>
                    <a:cubicBezTo>
                      <a:pt x="369" y="264"/>
                      <a:pt x="802" y="401"/>
                      <a:pt x="1202" y="612"/>
                    </a:cubicBezTo>
                    <a:cubicBezTo>
                      <a:pt x="1613" y="823"/>
                      <a:pt x="2014" y="1044"/>
                      <a:pt x="2436" y="1245"/>
                    </a:cubicBezTo>
                    <a:cubicBezTo>
                      <a:pt x="2837" y="1424"/>
                      <a:pt x="3195" y="1709"/>
                      <a:pt x="3723" y="1835"/>
                    </a:cubicBezTo>
                    <a:cubicBezTo>
                      <a:pt x="3006" y="1192"/>
                      <a:pt x="981" y="169"/>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56"/>
              <p:cNvSpPr/>
              <p:nvPr/>
            </p:nvSpPr>
            <p:spPr>
              <a:xfrm>
                <a:off x="3338675" y="5116250"/>
                <a:ext cx="47200" cy="87275"/>
              </a:xfrm>
              <a:custGeom>
                <a:avLst/>
                <a:gdLst/>
                <a:ahLst/>
                <a:cxnLst/>
                <a:rect l="l" t="t" r="r" b="b"/>
                <a:pathLst>
                  <a:path w="1888" h="3491" extrusionOk="0">
                    <a:moveTo>
                      <a:pt x="85" y="0"/>
                    </a:moveTo>
                    <a:cubicBezTo>
                      <a:pt x="21" y="148"/>
                      <a:pt x="0" y="169"/>
                      <a:pt x="0" y="179"/>
                    </a:cubicBezTo>
                    <a:cubicBezTo>
                      <a:pt x="549" y="1266"/>
                      <a:pt x="1097" y="2342"/>
                      <a:pt x="1656" y="3418"/>
                    </a:cubicBezTo>
                    <a:cubicBezTo>
                      <a:pt x="1677" y="3449"/>
                      <a:pt x="1761" y="3449"/>
                      <a:pt x="1888" y="3491"/>
                    </a:cubicBezTo>
                    <a:cubicBezTo>
                      <a:pt x="1561" y="2743"/>
                      <a:pt x="1202" y="2099"/>
                      <a:pt x="865" y="1435"/>
                    </a:cubicBezTo>
                    <a:cubicBezTo>
                      <a:pt x="633" y="971"/>
                      <a:pt x="380" y="517"/>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56"/>
              <p:cNvSpPr/>
              <p:nvPr/>
            </p:nvSpPr>
            <p:spPr>
              <a:xfrm>
                <a:off x="3249800" y="4929300"/>
                <a:ext cx="44325" cy="85725"/>
              </a:xfrm>
              <a:custGeom>
                <a:avLst/>
                <a:gdLst/>
                <a:ahLst/>
                <a:cxnLst/>
                <a:rect l="l" t="t" r="r" b="b"/>
                <a:pathLst>
                  <a:path w="1773" h="3429" extrusionOk="0">
                    <a:moveTo>
                      <a:pt x="64" y="0"/>
                    </a:moveTo>
                    <a:cubicBezTo>
                      <a:pt x="43" y="32"/>
                      <a:pt x="1" y="75"/>
                      <a:pt x="11" y="96"/>
                    </a:cubicBezTo>
                    <a:cubicBezTo>
                      <a:pt x="549" y="1203"/>
                      <a:pt x="1087" y="2311"/>
                      <a:pt x="1636" y="3418"/>
                    </a:cubicBezTo>
                    <a:cubicBezTo>
                      <a:pt x="1646" y="3429"/>
                      <a:pt x="1699" y="3429"/>
                      <a:pt x="1751" y="3429"/>
                    </a:cubicBezTo>
                    <a:cubicBezTo>
                      <a:pt x="1751" y="3365"/>
                      <a:pt x="1772" y="3291"/>
                      <a:pt x="1741" y="3239"/>
                    </a:cubicBezTo>
                    <a:cubicBezTo>
                      <a:pt x="1224" y="2173"/>
                      <a:pt x="697" y="1097"/>
                      <a:pt x="180" y="32"/>
                    </a:cubicBezTo>
                    <a:cubicBezTo>
                      <a:pt x="159" y="11"/>
                      <a:pt x="106" y="11"/>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56"/>
              <p:cNvSpPr/>
              <p:nvPr/>
            </p:nvSpPr>
            <p:spPr>
              <a:xfrm>
                <a:off x="3516375" y="5083025"/>
                <a:ext cx="60150" cy="77025"/>
              </a:xfrm>
              <a:custGeom>
                <a:avLst/>
                <a:gdLst/>
                <a:ahLst/>
                <a:cxnLst/>
                <a:rect l="l" t="t" r="r" b="b"/>
                <a:pathLst>
                  <a:path w="2406" h="3081" extrusionOk="0">
                    <a:moveTo>
                      <a:pt x="32" y="1"/>
                    </a:moveTo>
                    <a:cubicBezTo>
                      <a:pt x="32" y="22"/>
                      <a:pt x="1" y="43"/>
                      <a:pt x="11" y="53"/>
                    </a:cubicBezTo>
                    <a:cubicBezTo>
                      <a:pt x="591" y="1044"/>
                      <a:pt x="1382" y="1888"/>
                      <a:pt x="2047" y="2806"/>
                    </a:cubicBezTo>
                    <a:cubicBezTo>
                      <a:pt x="2120" y="2911"/>
                      <a:pt x="2226" y="2996"/>
                      <a:pt x="2310" y="3080"/>
                    </a:cubicBezTo>
                    <a:lnTo>
                      <a:pt x="2405" y="3017"/>
                    </a:lnTo>
                    <a:cubicBezTo>
                      <a:pt x="2384" y="2964"/>
                      <a:pt x="2373" y="2890"/>
                      <a:pt x="2342" y="2848"/>
                    </a:cubicBezTo>
                    <a:lnTo>
                      <a:pt x="158" y="32"/>
                    </a:lnTo>
                    <a:cubicBezTo>
                      <a:pt x="137" y="1"/>
                      <a:pt x="74" y="11"/>
                      <a:pt x="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56"/>
              <p:cNvSpPr/>
              <p:nvPr/>
            </p:nvSpPr>
            <p:spPr>
              <a:xfrm>
                <a:off x="3416450" y="5109925"/>
                <a:ext cx="49050" cy="79125"/>
              </a:xfrm>
              <a:custGeom>
                <a:avLst/>
                <a:gdLst/>
                <a:ahLst/>
                <a:cxnLst/>
                <a:rect l="l" t="t" r="r" b="b"/>
                <a:pathLst>
                  <a:path w="1962" h="3165" extrusionOk="0">
                    <a:moveTo>
                      <a:pt x="32" y="0"/>
                    </a:moveTo>
                    <a:lnTo>
                      <a:pt x="32" y="0"/>
                    </a:lnTo>
                    <a:cubicBezTo>
                      <a:pt x="0" y="348"/>
                      <a:pt x="169" y="601"/>
                      <a:pt x="316" y="854"/>
                    </a:cubicBezTo>
                    <a:cubicBezTo>
                      <a:pt x="813" y="1730"/>
                      <a:pt x="1614" y="2879"/>
                      <a:pt x="1920" y="3164"/>
                    </a:cubicBezTo>
                    <a:cubicBezTo>
                      <a:pt x="1941" y="3153"/>
                      <a:pt x="1962" y="3132"/>
                      <a:pt x="1962" y="3122"/>
                    </a:cubicBezTo>
                    <a:cubicBezTo>
                      <a:pt x="1466" y="2110"/>
                      <a:pt x="738" y="1245"/>
                      <a:pt x="211" y="253"/>
                    </a:cubicBezTo>
                    <a:cubicBezTo>
                      <a:pt x="169" y="169"/>
                      <a:pt x="95" y="85"/>
                      <a:pt x="3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56"/>
              <p:cNvSpPr/>
              <p:nvPr/>
            </p:nvSpPr>
            <p:spPr>
              <a:xfrm>
                <a:off x="3214225" y="5039500"/>
                <a:ext cx="41675" cy="81000"/>
              </a:xfrm>
              <a:custGeom>
                <a:avLst/>
                <a:gdLst/>
                <a:ahLst/>
                <a:cxnLst/>
                <a:rect l="l" t="t" r="r" b="b"/>
                <a:pathLst>
                  <a:path w="1667" h="3240" extrusionOk="0">
                    <a:moveTo>
                      <a:pt x="42" y="1"/>
                    </a:moveTo>
                    <a:cubicBezTo>
                      <a:pt x="21" y="85"/>
                      <a:pt x="0" y="106"/>
                      <a:pt x="10" y="127"/>
                    </a:cubicBezTo>
                    <a:cubicBezTo>
                      <a:pt x="31" y="191"/>
                      <a:pt x="52" y="254"/>
                      <a:pt x="85" y="307"/>
                    </a:cubicBezTo>
                    <a:cubicBezTo>
                      <a:pt x="538" y="961"/>
                      <a:pt x="907" y="1657"/>
                      <a:pt x="1160" y="2417"/>
                    </a:cubicBezTo>
                    <a:cubicBezTo>
                      <a:pt x="1245" y="2659"/>
                      <a:pt x="1381" y="2891"/>
                      <a:pt x="1508" y="3123"/>
                    </a:cubicBezTo>
                    <a:cubicBezTo>
                      <a:pt x="1529" y="3165"/>
                      <a:pt x="1592" y="3197"/>
                      <a:pt x="1667" y="3239"/>
                    </a:cubicBezTo>
                    <a:cubicBezTo>
                      <a:pt x="1498" y="2279"/>
                      <a:pt x="633" y="549"/>
                      <a:pt x="4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56"/>
              <p:cNvSpPr/>
              <p:nvPr/>
            </p:nvSpPr>
            <p:spPr>
              <a:xfrm>
                <a:off x="3705700" y="5243875"/>
                <a:ext cx="43775" cy="58800"/>
              </a:xfrm>
              <a:custGeom>
                <a:avLst/>
                <a:gdLst/>
                <a:ahLst/>
                <a:cxnLst/>
                <a:rect l="l" t="t" r="r" b="b"/>
                <a:pathLst>
                  <a:path w="1751" h="2352" extrusionOk="0">
                    <a:moveTo>
                      <a:pt x="0" y="0"/>
                    </a:moveTo>
                    <a:lnTo>
                      <a:pt x="0" y="0"/>
                    </a:lnTo>
                    <a:cubicBezTo>
                      <a:pt x="211" y="538"/>
                      <a:pt x="654" y="1181"/>
                      <a:pt x="1508" y="2194"/>
                    </a:cubicBezTo>
                    <a:cubicBezTo>
                      <a:pt x="1561" y="2246"/>
                      <a:pt x="1634" y="2278"/>
                      <a:pt x="1751" y="2352"/>
                    </a:cubicBezTo>
                    <a:cubicBezTo>
                      <a:pt x="1571" y="1888"/>
                      <a:pt x="685" y="696"/>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56"/>
              <p:cNvSpPr/>
              <p:nvPr/>
            </p:nvSpPr>
            <p:spPr>
              <a:xfrm>
                <a:off x="3598650" y="4911325"/>
                <a:ext cx="45625" cy="30650"/>
              </a:xfrm>
              <a:custGeom>
                <a:avLst/>
                <a:gdLst/>
                <a:ahLst/>
                <a:cxnLst/>
                <a:rect l="l" t="t" r="r" b="b"/>
                <a:pathLst>
                  <a:path w="1825" h="1226" extrusionOk="0">
                    <a:moveTo>
                      <a:pt x="81" y="1"/>
                    </a:moveTo>
                    <a:cubicBezTo>
                      <a:pt x="66" y="1"/>
                      <a:pt x="29" y="46"/>
                      <a:pt x="0" y="66"/>
                    </a:cubicBezTo>
                    <a:cubicBezTo>
                      <a:pt x="474" y="593"/>
                      <a:pt x="1255" y="1089"/>
                      <a:pt x="1824" y="1226"/>
                    </a:cubicBezTo>
                    <a:cubicBezTo>
                      <a:pt x="1456" y="857"/>
                      <a:pt x="474" y="161"/>
                      <a:pt x="85" y="2"/>
                    </a:cubicBezTo>
                    <a:cubicBezTo>
                      <a:pt x="84" y="1"/>
                      <a:pt x="82" y="1"/>
                      <a:pt x="8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56"/>
              <p:cNvSpPr/>
              <p:nvPr/>
            </p:nvSpPr>
            <p:spPr>
              <a:xfrm>
                <a:off x="3190200" y="4931400"/>
                <a:ext cx="10575" cy="64125"/>
              </a:xfrm>
              <a:custGeom>
                <a:avLst/>
                <a:gdLst/>
                <a:ahLst/>
                <a:cxnLst/>
                <a:rect l="l" t="t" r="r" b="b"/>
                <a:pathLst>
                  <a:path w="423" h="2565" extrusionOk="0">
                    <a:moveTo>
                      <a:pt x="128" y="1"/>
                    </a:moveTo>
                    <a:cubicBezTo>
                      <a:pt x="64" y="117"/>
                      <a:pt x="1" y="170"/>
                      <a:pt x="1" y="223"/>
                    </a:cubicBezTo>
                    <a:cubicBezTo>
                      <a:pt x="22" y="1425"/>
                      <a:pt x="106" y="2131"/>
                      <a:pt x="307" y="2564"/>
                    </a:cubicBezTo>
                    <a:cubicBezTo>
                      <a:pt x="423" y="1773"/>
                      <a:pt x="191" y="1066"/>
                      <a:pt x="233" y="349"/>
                    </a:cubicBezTo>
                    <a:cubicBezTo>
                      <a:pt x="233" y="254"/>
                      <a:pt x="181" y="159"/>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56"/>
              <p:cNvSpPr/>
              <p:nvPr/>
            </p:nvSpPr>
            <p:spPr>
              <a:xfrm>
                <a:off x="3221600" y="4825675"/>
                <a:ext cx="6350" cy="58300"/>
              </a:xfrm>
              <a:custGeom>
                <a:avLst/>
                <a:gdLst/>
                <a:ahLst/>
                <a:cxnLst/>
                <a:rect l="l" t="t" r="r" b="b"/>
                <a:pathLst>
                  <a:path w="254" h="2332" extrusionOk="0">
                    <a:moveTo>
                      <a:pt x="169" y="1"/>
                    </a:moveTo>
                    <a:cubicBezTo>
                      <a:pt x="74" y="106"/>
                      <a:pt x="0" y="149"/>
                      <a:pt x="0" y="191"/>
                    </a:cubicBezTo>
                    <a:cubicBezTo>
                      <a:pt x="0" y="855"/>
                      <a:pt x="0" y="1509"/>
                      <a:pt x="11" y="2163"/>
                    </a:cubicBezTo>
                    <a:cubicBezTo>
                      <a:pt x="11" y="2205"/>
                      <a:pt x="74" y="2237"/>
                      <a:pt x="169" y="2331"/>
                    </a:cubicBezTo>
                    <a:cubicBezTo>
                      <a:pt x="243" y="1530"/>
                      <a:pt x="254" y="792"/>
                      <a:pt x="1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56"/>
              <p:cNvSpPr/>
              <p:nvPr/>
            </p:nvSpPr>
            <p:spPr>
              <a:xfrm>
                <a:off x="3518500" y="5111750"/>
                <a:ext cx="32175" cy="48300"/>
              </a:xfrm>
              <a:custGeom>
                <a:avLst/>
                <a:gdLst/>
                <a:ahLst/>
                <a:cxnLst/>
                <a:rect l="l" t="t" r="r" b="b"/>
                <a:pathLst>
                  <a:path w="1287" h="1932" extrusionOk="0">
                    <a:moveTo>
                      <a:pt x="0" y="1"/>
                    </a:moveTo>
                    <a:lnTo>
                      <a:pt x="0" y="1"/>
                    </a:lnTo>
                    <a:cubicBezTo>
                      <a:pt x="305" y="781"/>
                      <a:pt x="917" y="1667"/>
                      <a:pt x="1287" y="1931"/>
                    </a:cubicBezTo>
                    <a:cubicBezTo>
                      <a:pt x="1160" y="1552"/>
                      <a:pt x="516" y="560"/>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56"/>
              <p:cNvSpPr/>
              <p:nvPr/>
            </p:nvSpPr>
            <p:spPr>
              <a:xfrm>
                <a:off x="3651375" y="4817200"/>
                <a:ext cx="40625" cy="35925"/>
              </a:xfrm>
              <a:custGeom>
                <a:avLst/>
                <a:gdLst/>
                <a:ahLst/>
                <a:cxnLst/>
                <a:rect l="l" t="t" r="r" b="b"/>
                <a:pathLst>
                  <a:path w="1625" h="1437" extrusionOk="0">
                    <a:moveTo>
                      <a:pt x="108" y="1"/>
                    </a:moveTo>
                    <a:cubicBezTo>
                      <a:pt x="84" y="1"/>
                      <a:pt x="39" y="36"/>
                      <a:pt x="11" y="55"/>
                    </a:cubicBezTo>
                    <a:cubicBezTo>
                      <a:pt x="11" y="76"/>
                      <a:pt x="1" y="97"/>
                      <a:pt x="11" y="108"/>
                    </a:cubicBezTo>
                    <a:lnTo>
                      <a:pt x="1529" y="1437"/>
                    </a:lnTo>
                    <a:cubicBezTo>
                      <a:pt x="1561" y="1416"/>
                      <a:pt x="1593" y="1405"/>
                      <a:pt x="1625" y="1395"/>
                    </a:cubicBezTo>
                    <a:cubicBezTo>
                      <a:pt x="1583" y="1299"/>
                      <a:pt x="1540" y="1205"/>
                      <a:pt x="1477" y="1131"/>
                    </a:cubicBezTo>
                    <a:cubicBezTo>
                      <a:pt x="1086" y="688"/>
                      <a:pt x="580" y="371"/>
                      <a:pt x="116" y="2"/>
                    </a:cubicBezTo>
                    <a:cubicBezTo>
                      <a:pt x="114" y="1"/>
                      <a:pt x="111" y="1"/>
                      <a:pt x="10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56"/>
              <p:cNvSpPr/>
              <p:nvPr/>
            </p:nvSpPr>
            <p:spPr>
              <a:xfrm>
                <a:off x="3266675" y="5156575"/>
                <a:ext cx="18750" cy="51200"/>
              </a:xfrm>
              <a:custGeom>
                <a:avLst/>
                <a:gdLst/>
                <a:ahLst/>
                <a:cxnLst/>
                <a:rect l="l" t="t" r="r" b="b"/>
                <a:pathLst>
                  <a:path w="750" h="2048" extrusionOk="0">
                    <a:moveTo>
                      <a:pt x="22" y="1"/>
                    </a:moveTo>
                    <a:lnTo>
                      <a:pt x="22" y="1"/>
                    </a:lnTo>
                    <a:cubicBezTo>
                      <a:pt x="1" y="338"/>
                      <a:pt x="201" y="1119"/>
                      <a:pt x="486" y="1730"/>
                    </a:cubicBezTo>
                    <a:cubicBezTo>
                      <a:pt x="537" y="1844"/>
                      <a:pt x="528" y="2047"/>
                      <a:pt x="733" y="2047"/>
                    </a:cubicBezTo>
                    <a:cubicBezTo>
                      <a:pt x="739" y="2047"/>
                      <a:pt x="744" y="2047"/>
                      <a:pt x="750" y="2047"/>
                    </a:cubicBezTo>
                    <a:cubicBezTo>
                      <a:pt x="644" y="1467"/>
                      <a:pt x="233" y="317"/>
                      <a:pt x="2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56"/>
              <p:cNvSpPr/>
              <p:nvPr/>
            </p:nvSpPr>
            <p:spPr>
              <a:xfrm>
                <a:off x="3692500" y="5253600"/>
                <a:ext cx="27450" cy="41700"/>
              </a:xfrm>
              <a:custGeom>
                <a:avLst/>
                <a:gdLst/>
                <a:ahLst/>
                <a:cxnLst/>
                <a:rect l="l" t="t" r="r" b="b"/>
                <a:pathLst>
                  <a:path w="1098" h="1668" extrusionOk="0">
                    <a:moveTo>
                      <a:pt x="85" y="1"/>
                    </a:moveTo>
                    <a:cubicBezTo>
                      <a:pt x="11" y="138"/>
                      <a:pt x="1" y="202"/>
                      <a:pt x="32" y="254"/>
                    </a:cubicBezTo>
                    <a:cubicBezTo>
                      <a:pt x="306" y="697"/>
                      <a:pt x="602" y="1140"/>
                      <a:pt x="887" y="1573"/>
                    </a:cubicBezTo>
                    <a:cubicBezTo>
                      <a:pt x="918" y="1625"/>
                      <a:pt x="992" y="1636"/>
                      <a:pt x="1055" y="1667"/>
                    </a:cubicBezTo>
                    <a:cubicBezTo>
                      <a:pt x="1066" y="1615"/>
                      <a:pt x="1098" y="1562"/>
                      <a:pt x="1077" y="1531"/>
                    </a:cubicBezTo>
                    <a:cubicBezTo>
                      <a:pt x="781" y="1077"/>
                      <a:pt x="486" y="613"/>
                      <a:pt x="191" y="160"/>
                    </a:cubicBezTo>
                    <a:cubicBezTo>
                      <a:pt x="148" y="106"/>
                      <a:pt x="116" y="54"/>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56"/>
              <p:cNvSpPr/>
              <p:nvPr/>
            </p:nvSpPr>
            <p:spPr>
              <a:xfrm>
                <a:off x="3416175" y="5136550"/>
                <a:ext cx="24825" cy="37725"/>
              </a:xfrm>
              <a:custGeom>
                <a:avLst/>
                <a:gdLst/>
                <a:ahLst/>
                <a:cxnLst/>
                <a:rect l="l" t="t" r="r" b="b"/>
                <a:pathLst>
                  <a:path w="993" h="1509" extrusionOk="0">
                    <a:moveTo>
                      <a:pt x="1" y="0"/>
                    </a:moveTo>
                    <a:lnTo>
                      <a:pt x="1" y="0"/>
                    </a:lnTo>
                    <a:cubicBezTo>
                      <a:pt x="11" y="63"/>
                      <a:pt x="11" y="138"/>
                      <a:pt x="43" y="180"/>
                    </a:cubicBezTo>
                    <a:cubicBezTo>
                      <a:pt x="306" y="612"/>
                      <a:pt x="570" y="1034"/>
                      <a:pt x="845" y="1467"/>
                    </a:cubicBezTo>
                    <a:cubicBezTo>
                      <a:pt x="866" y="1488"/>
                      <a:pt x="918" y="1498"/>
                      <a:pt x="960" y="1509"/>
                    </a:cubicBezTo>
                    <a:cubicBezTo>
                      <a:pt x="971" y="1467"/>
                      <a:pt x="992" y="1413"/>
                      <a:pt x="981" y="1382"/>
                    </a:cubicBezTo>
                    <a:cubicBezTo>
                      <a:pt x="707" y="928"/>
                      <a:pt x="433" y="485"/>
                      <a:pt x="149" y="42"/>
                    </a:cubicBezTo>
                    <a:cubicBezTo>
                      <a:pt x="138" y="11"/>
                      <a:pt x="74" y="11"/>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56"/>
              <p:cNvSpPr/>
              <p:nvPr/>
            </p:nvSpPr>
            <p:spPr>
              <a:xfrm>
                <a:off x="3590975" y="5328775"/>
                <a:ext cx="26400" cy="34025"/>
              </a:xfrm>
              <a:custGeom>
                <a:avLst/>
                <a:gdLst/>
                <a:ahLst/>
                <a:cxnLst/>
                <a:rect l="l" t="t" r="r" b="b"/>
                <a:pathLst>
                  <a:path w="1056" h="1361" extrusionOk="0">
                    <a:moveTo>
                      <a:pt x="1" y="0"/>
                    </a:moveTo>
                    <a:lnTo>
                      <a:pt x="1" y="0"/>
                    </a:lnTo>
                    <a:cubicBezTo>
                      <a:pt x="360" y="749"/>
                      <a:pt x="729" y="1213"/>
                      <a:pt x="1056" y="1360"/>
                    </a:cubicBezTo>
                    <a:cubicBezTo>
                      <a:pt x="877" y="928"/>
                      <a:pt x="549" y="495"/>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56"/>
              <p:cNvSpPr/>
              <p:nvPr/>
            </p:nvSpPr>
            <p:spPr>
              <a:xfrm>
                <a:off x="3407225" y="5148175"/>
                <a:ext cx="17425" cy="35325"/>
              </a:xfrm>
              <a:custGeom>
                <a:avLst/>
                <a:gdLst/>
                <a:ahLst/>
                <a:cxnLst/>
                <a:rect l="l" t="t" r="r" b="b"/>
                <a:pathLst>
                  <a:path w="697" h="1413" extrusionOk="0">
                    <a:moveTo>
                      <a:pt x="93" y="1"/>
                    </a:moveTo>
                    <a:cubicBezTo>
                      <a:pt x="70" y="1"/>
                      <a:pt x="35" y="10"/>
                      <a:pt x="0" y="10"/>
                    </a:cubicBezTo>
                    <a:cubicBezTo>
                      <a:pt x="10" y="84"/>
                      <a:pt x="10" y="147"/>
                      <a:pt x="32" y="200"/>
                    </a:cubicBezTo>
                    <a:cubicBezTo>
                      <a:pt x="242" y="611"/>
                      <a:pt x="464" y="1012"/>
                      <a:pt x="675" y="1412"/>
                    </a:cubicBezTo>
                    <a:cubicBezTo>
                      <a:pt x="696" y="980"/>
                      <a:pt x="507" y="559"/>
                      <a:pt x="116" y="10"/>
                    </a:cubicBezTo>
                    <a:cubicBezTo>
                      <a:pt x="113" y="3"/>
                      <a:pt x="104" y="1"/>
                      <a:pt x="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56"/>
              <p:cNvSpPr/>
              <p:nvPr/>
            </p:nvSpPr>
            <p:spPr>
              <a:xfrm>
                <a:off x="3290675" y="5233050"/>
                <a:ext cx="18750" cy="34050"/>
              </a:xfrm>
              <a:custGeom>
                <a:avLst/>
                <a:gdLst/>
                <a:ahLst/>
                <a:cxnLst/>
                <a:rect l="l" t="t" r="r" b="b"/>
                <a:pathLst>
                  <a:path w="750" h="1362" extrusionOk="0">
                    <a:moveTo>
                      <a:pt x="1" y="0"/>
                    </a:moveTo>
                    <a:cubicBezTo>
                      <a:pt x="158" y="644"/>
                      <a:pt x="348" y="992"/>
                      <a:pt x="749" y="1361"/>
                    </a:cubicBezTo>
                    <a:cubicBezTo>
                      <a:pt x="633" y="855"/>
                      <a:pt x="359" y="485"/>
                      <a:pt x="158" y="85"/>
                    </a:cubicBezTo>
                    <a:cubicBezTo>
                      <a:pt x="137" y="42"/>
                      <a:pt x="74" y="32"/>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56"/>
              <p:cNvSpPr/>
              <p:nvPr/>
            </p:nvSpPr>
            <p:spPr>
              <a:xfrm>
                <a:off x="3581500" y="5340100"/>
                <a:ext cx="20325" cy="28250"/>
              </a:xfrm>
              <a:custGeom>
                <a:avLst/>
                <a:gdLst/>
                <a:ahLst/>
                <a:cxnLst/>
                <a:rect l="l" t="t" r="r" b="b"/>
                <a:pathLst>
                  <a:path w="813" h="1130" extrusionOk="0">
                    <a:moveTo>
                      <a:pt x="42" y="0"/>
                    </a:moveTo>
                    <a:cubicBezTo>
                      <a:pt x="0" y="169"/>
                      <a:pt x="106" y="296"/>
                      <a:pt x="180" y="422"/>
                    </a:cubicBezTo>
                    <a:cubicBezTo>
                      <a:pt x="328" y="654"/>
                      <a:pt x="506" y="876"/>
                      <a:pt x="675" y="1097"/>
                    </a:cubicBezTo>
                    <a:cubicBezTo>
                      <a:pt x="696" y="1129"/>
                      <a:pt x="749" y="1118"/>
                      <a:pt x="813" y="1129"/>
                    </a:cubicBezTo>
                    <a:cubicBezTo>
                      <a:pt x="802" y="1055"/>
                      <a:pt x="802" y="992"/>
                      <a:pt x="771" y="939"/>
                    </a:cubicBezTo>
                    <a:cubicBezTo>
                      <a:pt x="570" y="633"/>
                      <a:pt x="370" y="328"/>
                      <a:pt x="159" y="21"/>
                    </a:cubicBezTo>
                    <a:cubicBezTo>
                      <a:pt x="148" y="0"/>
                      <a:pt x="85" y="11"/>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56"/>
              <p:cNvSpPr/>
              <p:nvPr/>
            </p:nvSpPr>
            <p:spPr>
              <a:xfrm>
                <a:off x="3192600" y="4888975"/>
                <a:ext cx="8175" cy="28225"/>
              </a:xfrm>
              <a:custGeom>
                <a:avLst/>
                <a:gdLst/>
                <a:ahLst/>
                <a:cxnLst/>
                <a:rect l="l" t="t" r="r" b="b"/>
                <a:pathLst>
                  <a:path w="327" h="1129" extrusionOk="0">
                    <a:moveTo>
                      <a:pt x="317" y="0"/>
                    </a:moveTo>
                    <a:lnTo>
                      <a:pt x="317" y="0"/>
                    </a:lnTo>
                    <a:cubicBezTo>
                      <a:pt x="42" y="401"/>
                      <a:pt x="0" y="591"/>
                      <a:pt x="85" y="1128"/>
                    </a:cubicBezTo>
                    <a:cubicBezTo>
                      <a:pt x="232" y="791"/>
                      <a:pt x="327" y="443"/>
                      <a:pt x="31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56"/>
              <p:cNvSpPr/>
              <p:nvPr/>
            </p:nvSpPr>
            <p:spPr>
              <a:xfrm>
                <a:off x="3232150" y="4845975"/>
                <a:ext cx="8975" cy="28150"/>
              </a:xfrm>
              <a:custGeom>
                <a:avLst/>
                <a:gdLst/>
                <a:ahLst/>
                <a:cxnLst/>
                <a:rect l="l" t="t" r="r" b="b"/>
                <a:pathLst>
                  <a:path w="359" h="1126" extrusionOk="0">
                    <a:moveTo>
                      <a:pt x="95" y="1"/>
                    </a:moveTo>
                    <a:cubicBezTo>
                      <a:pt x="0" y="391"/>
                      <a:pt x="74" y="687"/>
                      <a:pt x="64" y="992"/>
                    </a:cubicBezTo>
                    <a:cubicBezTo>
                      <a:pt x="64" y="1035"/>
                      <a:pt x="77" y="1126"/>
                      <a:pt x="172" y="1126"/>
                    </a:cubicBezTo>
                    <a:cubicBezTo>
                      <a:pt x="194" y="1126"/>
                      <a:pt x="221" y="1121"/>
                      <a:pt x="253" y="1108"/>
                    </a:cubicBezTo>
                    <a:cubicBezTo>
                      <a:pt x="179" y="781"/>
                      <a:pt x="359" y="423"/>
                      <a:pt x="9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56"/>
              <p:cNvSpPr/>
              <p:nvPr/>
            </p:nvSpPr>
            <p:spPr>
              <a:xfrm>
                <a:off x="3727300" y="4891600"/>
                <a:ext cx="12425" cy="14800"/>
              </a:xfrm>
              <a:custGeom>
                <a:avLst/>
                <a:gdLst/>
                <a:ahLst/>
                <a:cxnLst/>
                <a:rect l="l" t="t" r="r" b="b"/>
                <a:pathLst>
                  <a:path w="497" h="592" extrusionOk="0">
                    <a:moveTo>
                      <a:pt x="1" y="1"/>
                    </a:moveTo>
                    <a:lnTo>
                      <a:pt x="1" y="1"/>
                    </a:lnTo>
                    <a:cubicBezTo>
                      <a:pt x="138" y="412"/>
                      <a:pt x="138" y="412"/>
                      <a:pt x="496" y="591"/>
                    </a:cubicBezTo>
                    <a:cubicBezTo>
                      <a:pt x="391" y="369"/>
                      <a:pt x="317" y="127"/>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56"/>
              <p:cNvSpPr/>
              <p:nvPr/>
            </p:nvSpPr>
            <p:spPr>
              <a:xfrm>
                <a:off x="3234500" y="4960400"/>
                <a:ext cx="5575" cy="20350"/>
              </a:xfrm>
              <a:custGeom>
                <a:avLst/>
                <a:gdLst/>
                <a:ahLst/>
                <a:cxnLst/>
                <a:rect l="l" t="t" r="r" b="b"/>
                <a:pathLst>
                  <a:path w="223" h="814" extrusionOk="0">
                    <a:moveTo>
                      <a:pt x="1" y="1"/>
                    </a:moveTo>
                    <a:lnTo>
                      <a:pt x="1" y="1"/>
                    </a:lnTo>
                    <a:cubicBezTo>
                      <a:pt x="33" y="149"/>
                      <a:pt x="54" y="296"/>
                      <a:pt x="85" y="444"/>
                    </a:cubicBezTo>
                    <a:cubicBezTo>
                      <a:pt x="117" y="570"/>
                      <a:pt x="159" y="687"/>
                      <a:pt x="191" y="813"/>
                    </a:cubicBezTo>
                    <a:cubicBezTo>
                      <a:pt x="223" y="518"/>
                      <a:pt x="191" y="244"/>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8" name="Google Shape;6708;p56"/>
              <p:cNvSpPr/>
              <p:nvPr/>
            </p:nvSpPr>
            <p:spPr>
              <a:xfrm>
                <a:off x="3808525" y="5251500"/>
                <a:ext cx="1075" cy="1600"/>
              </a:xfrm>
              <a:custGeom>
                <a:avLst/>
                <a:gdLst/>
                <a:ahLst/>
                <a:cxnLst/>
                <a:rect l="l" t="t" r="r" b="b"/>
                <a:pathLst>
                  <a:path w="43" h="64" extrusionOk="0">
                    <a:moveTo>
                      <a:pt x="43" y="1"/>
                    </a:moveTo>
                    <a:cubicBezTo>
                      <a:pt x="32" y="11"/>
                      <a:pt x="10" y="11"/>
                      <a:pt x="0" y="22"/>
                    </a:cubicBezTo>
                    <a:cubicBezTo>
                      <a:pt x="10" y="33"/>
                      <a:pt x="10" y="54"/>
                      <a:pt x="21" y="64"/>
                    </a:cubicBezTo>
                    <a:cubicBezTo>
                      <a:pt x="32" y="43"/>
                      <a:pt x="32" y="22"/>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9" name="Google Shape;6709;p56"/>
              <p:cNvSpPr/>
              <p:nvPr/>
            </p:nvSpPr>
            <p:spPr>
              <a:xfrm>
                <a:off x="3651100" y="4638075"/>
                <a:ext cx="235225" cy="20250"/>
              </a:xfrm>
              <a:custGeom>
                <a:avLst/>
                <a:gdLst/>
                <a:ahLst/>
                <a:cxnLst/>
                <a:rect l="l" t="t" r="r" b="b"/>
                <a:pathLst>
                  <a:path w="9409" h="810" extrusionOk="0">
                    <a:moveTo>
                      <a:pt x="2745" y="0"/>
                    </a:moveTo>
                    <a:cubicBezTo>
                      <a:pt x="1868" y="0"/>
                      <a:pt x="1000" y="100"/>
                      <a:pt x="148" y="322"/>
                    </a:cubicBezTo>
                    <a:cubicBezTo>
                      <a:pt x="64" y="343"/>
                      <a:pt x="1" y="407"/>
                      <a:pt x="96" y="523"/>
                    </a:cubicBezTo>
                    <a:cubicBezTo>
                      <a:pt x="718" y="312"/>
                      <a:pt x="1372" y="270"/>
                      <a:pt x="2037" y="270"/>
                    </a:cubicBezTo>
                    <a:cubicBezTo>
                      <a:pt x="2205" y="267"/>
                      <a:pt x="2373" y="266"/>
                      <a:pt x="2541" y="266"/>
                    </a:cubicBezTo>
                    <a:cubicBezTo>
                      <a:pt x="3079" y="266"/>
                      <a:pt x="3618" y="280"/>
                      <a:pt x="4156" y="312"/>
                    </a:cubicBezTo>
                    <a:cubicBezTo>
                      <a:pt x="5865" y="407"/>
                      <a:pt x="7573" y="481"/>
                      <a:pt x="9250" y="807"/>
                    </a:cubicBezTo>
                    <a:cubicBezTo>
                      <a:pt x="9254" y="809"/>
                      <a:pt x="9257" y="809"/>
                      <a:pt x="9261" y="809"/>
                    </a:cubicBezTo>
                    <a:cubicBezTo>
                      <a:pt x="9291" y="809"/>
                      <a:pt x="9333" y="773"/>
                      <a:pt x="9408" y="744"/>
                    </a:cubicBezTo>
                    <a:cubicBezTo>
                      <a:pt x="9324" y="681"/>
                      <a:pt x="9261" y="618"/>
                      <a:pt x="9187" y="607"/>
                    </a:cubicBezTo>
                    <a:cubicBezTo>
                      <a:pt x="8807" y="523"/>
                      <a:pt x="8417" y="428"/>
                      <a:pt x="8016" y="375"/>
                    </a:cubicBezTo>
                    <a:cubicBezTo>
                      <a:pt x="6392" y="164"/>
                      <a:pt x="4758" y="48"/>
                      <a:pt x="3112" y="6"/>
                    </a:cubicBezTo>
                    <a:cubicBezTo>
                      <a:pt x="2990" y="2"/>
                      <a:pt x="2867" y="0"/>
                      <a:pt x="2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0" name="Google Shape;6710;p56"/>
              <p:cNvSpPr/>
              <p:nvPr/>
            </p:nvSpPr>
            <p:spPr>
              <a:xfrm>
                <a:off x="3793475" y="4847825"/>
                <a:ext cx="197250" cy="12950"/>
              </a:xfrm>
              <a:custGeom>
                <a:avLst/>
                <a:gdLst/>
                <a:ahLst/>
                <a:cxnLst/>
                <a:rect l="l" t="t" r="r" b="b"/>
                <a:pathLst>
                  <a:path w="7890" h="518" extrusionOk="0">
                    <a:moveTo>
                      <a:pt x="233" y="1"/>
                    </a:moveTo>
                    <a:cubicBezTo>
                      <a:pt x="138" y="1"/>
                      <a:pt x="1" y="11"/>
                      <a:pt x="75" y="201"/>
                    </a:cubicBezTo>
                    <a:cubicBezTo>
                      <a:pt x="2670" y="296"/>
                      <a:pt x="5274" y="486"/>
                      <a:pt x="7890" y="517"/>
                    </a:cubicBezTo>
                    <a:cubicBezTo>
                      <a:pt x="7732" y="338"/>
                      <a:pt x="7531" y="349"/>
                      <a:pt x="7341" y="338"/>
                    </a:cubicBezTo>
                    <a:cubicBezTo>
                      <a:pt x="5506" y="243"/>
                      <a:pt x="3661" y="138"/>
                      <a:pt x="1826" y="43"/>
                    </a:cubicBezTo>
                    <a:cubicBezTo>
                      <a:pt x="1298" y="22"/>
                      <a:pt x="771" y="11"/>
                      <a:pt x="23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1" name="Google Shape;6711;p56"/>
              <p:cNvSpPr/>
              <p:nvPr/>
            </p:nvSpPr>
            <p:spPr>
              <a:xfrm>
                <a:off x="3761850" y="4778225"/>
                <a:ext cx="89950" cy="7300"/>
              </a:xfrm>
              <a:custGeom>
                <a:avLst/>
                <a:gdLst/>
                <a:ahLst/>
                <a:cxnLst/>
                <a:rect l="l" t="t" r="r" b="b"/>
                <a:pathLst>
                  <a:path w="3598" h="292" extrusionOk="0">
                    <a:moveTo>
                      <a:pt x="591" y="1"/>
                    </a:moveTo>
                    <a:cubicBezTo>
                      <a:pt x="401" y="1"/>
                      <a:pt x="201" y="43"/>
                      <a:pt x="11" y="64"/>
                    </a:cubicBezTo>
                    <a:cubicBezTo>
                      <a:pt x="11" y="85"/>
                      <a:pt x="11" y="116"/>
                      <a:pt x="0" y="137"/>
                    </a:cubicBezTo>
                    <a:cubicBezTo>
                      <a:pt x="97" y="167"/>
                      <a:pt x="195" y="223"/>
                      <a:pt x="284" y="223"/>
                    </a:cubicBezTo>
                    <a:cubicBezTo>
                      <a:pt x="291" y="223"/>
                      <a:pt x="299" y="222"/>
                      <a:pt x="306" y="222"/>
                    </a:cubicBezTo>
                    <a:cubicBezTo>
                      <a:pt x="444" y="215"/>
                      <a:pt x="581" y="212"/>
                      <a:pt x="718" y="212"/>
                    </a:cubicBezTo>
                    <a:cubicBezTo>
                      <a:pt x="1451" y="212"/>
                      <a:pt x="2184" y="291"/>
                      <a:pt x="2917" y="291"/>
                    </a:cubicBezTo>
                    <a:cubicBezTo>
                      <a:pt x="3144" y="291"/>
                      <a:pt x="3370" y="283"/>
                      <a:pt x="3597" y="264"/>
                    </a:cubicBezTo>
                    <a:cubicBezTo>
                      <a:pt x="3597" y="264"/>
                      <a:pt x="3586" y="233"/>
                      <a:pt x="3586" y="169"/>
                    </a:cubicBezTo>
                    <a:cubicBezTo>
                      <a:pt x="2595" y="11"/>
                      <a:pt x="1593" y="32"/>
                      <a:pt x="5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2" name="Google Shape;6712;p56"/>
              <p:cNvSpPr/>
              <p:nvPr/>
            </p:nvSpPr>
            <p:spPr>
              <a:xfrm>
                <a:off x="3814050" y="4865175"/>
                <a:ext cx="91250" cy="9325"/>
              </a:xfrm>
              <a:custGeom>
                <a:avLst/>
                <a:gdLst/>
                <a:ahLst/>
                <a:cxnLst/>
                <a:rect l="l" t="t" r="r" b="b"/>
                <a:pathLst>
                  <a:path w="3650" h="373" extrusionOk="0">
                    <a:moveTo>
                      <a:pt x="239" y="1"/>
                    </a:moveTo>
                    <a:cubicBezTo>
                      <a:pt x="166" y="1"/>
                      <a:pt x="91" y="27"/>
                      <a:pt x="0" y="45"/>
                    </a:cubicBezTo>
                    <a:cubicBezTo>
                      <a:pt x="201" y="245"/>
                      <a:pt x="443" y="203"/>
                      <a:pt x="654" y="224"/>
                    </a:cubicBezTo>
                    <a:cubicBezTo>
                      <a:pt x="1676" y="323"/>
                      <a:pt x="2422" y="373"/>
                      <a:pt x="2943" y="373"/>
                    </a:cubicBezTo>
                    <a:cubicBezTo>
                      <a:pt x="3256" y="373"/>
                      <a:pt x="3488" y="355"/>
                      <a:pt x="3650" y="319"/>
                    </a:cubicBezTo>
                    <a:cubicBezTo>
                      <a:pt x="3628" y="287"/>
                      <a:pt x="3597" y="235"/>
                      <a:pt x="3565" y="235"/>
                    </a:cubicBezTo>
                    <a:cubicBezTo>
                      <a:pt x="2468" y="151"/>
                      <a:pt x="1371" y="76"/>
                      <a:pt x="275" y="3"/>
                    </a:cubicBezTo>
                    <a:cubicBezTo>
                      <a:pt x="263" y="1"/>
                      <a:pt x="251"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3" name="Google Shape;6713;p56"/>
              <p:cNvSpPr/>
              <p:nvPr/>
            </p:nvSpPr>
            <p:spPr>
              <a:xfrm>
                <a:off x="3720700" y="4592375"/>
                <a:ext cx="86275" cy="6050"/>
              </a:xfrm>
              <a:custGeom>
                <a:avLst/>
                <a:gdLst/>
                <a:ahLst/>
                <a:cxnLst/>
                <a:rect l="l" t="t" r="r" b="b"/>
                <a:pathLst>
                  <a:path w="3451" h="242" extrusionOk="0">
                    <a:moveTo>
                      <a:pt x="1601" y="0"/>
                    </a:moveTo>
                    <a:cubicBezTo>
                      <a:pt x="978" y="0"/>
                      <a:pt x="362" y="39"/>
                      <a:pt x="1" y="125"/>
                    </a:cubicBezTo>
                    <a:cubicBezTo>
                      <a:pt x="1130" y="242"/>
                      <a:pt x="2258" y="242"/>
                      <a:pt x="3397" y="242"/>
                    </a:cubicBezTo>
                    <a:cubicBezTo>
                      <a:pt x="3408" y="242"/>
                      <a:pt x="3429" y="221"/>
                      <a:pt x="3439" y="199"/>
                    </a:cubicBezTo>
                    <a:cubicBezTo>
                      <a:pt x="3450" y="189"/>
                      <a:pt x="3439" y="167"/>
                      <a:pt x="3439" y="146"/>
                    </a:cubicBezTo>
                    <a:cubicBezTo>
                      <a:pt x="3095" y="55"/>
                      <a:pt x="2343" y="0"/>
                      <a:pt x="16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4" name="Google Shape;6714;p56"/>
              <p:cNvSpPr/>
              <p:nvPr/>
            </p:nvSpPr>
            <p:spPr>
              <a:xfrm>
                <a:off x="3719125" y="4661675"/>
                <a:ext cx="76775" cy="7425"/>
              </a:xfrm>
              <a:custGeom>
                <a:avLst/>
                <a:gdLst/>
                <a:ahLst/>
                <a:cxnLst/>
                <a:rect l="l" t="t" r="r" b="b"/>
                <a:pathLst>
                  <a:path w="3071" h="297" extrusionOk="0">
                    <a:moveTo>
                      <a:pt x="117" y="1"/>
                    </a:moveTo>
                    <a:cubicBezTo>
                      <a:pt x="96" y="1"/>
                      <a:pt x="64" y="53"/>
                      <a:pt x="1" y="127"/>
                    </a:cubicBezTo>
                    <a:cubicBezTo>
                      <a:pt x="940" y="296"/>
                      <a:pt x="1857" y="191"/>
                      <a:pt x="2764" y="264"/>
                    </a:cubicBezTo>
                    <a:cubicBezTo>
                      <a:pt x="2776" y="265"/>
                      <a:pt x="2787" y="266"/>
                      <a:pt x="2799" y="266"/>
                    </a:cubicBezTo>
                    <a:cubicBezTo>
                      <a:pt x="2893" y="266"/>
                      <a:pt x="2985" y="231"/>
                      <a:pt x="3070" y="212"/>
                    </a:cubicBezTo>
                    <a:cubicBezTo>
                      <a:pt x="3070" y="170"/>
                      <a:pt x="3059" y="116"/>
                      <a:pt x="3049" y="64"/>
                    </a:cubicBezTo>
                    <a:cubicBezTo>
                      <a:pt x="2079" y="11"/>
                      <a:pt x="1097" y="1"/>
                      <a:pt x="1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5" name="Google Shape;6715;p56"/>
              <p:cNvSpPr/>
              <p:nvPr/>
            </p:nvSpPr>
            <p:spPr>
              <a:xfrm>
                <a:off x="3621575" y="4601825"/>
                <a:ext cx="65675" cy="12500"/>
              </a:xfrm>
              <a:custGeom>
                <a:avLst/>
                <a:gdLst/>
                <a:ahLst/>
                <a:cxnLst/>
                <a:rect l="l" t="t" r="r" b="b"/>
                <a:pathLst>
                  <a:path w="2627" h="500" extrusionOk="0">
                    <a:moveTo>
                      <a:pt x="2447" y="0"/>
                    </a:moveTo>
                    <a:cubicBezTo>
                      <a:pt x="1878" y="64"/>
                      <a:pt x="1308" y="117"/>
                      <a:pt x="739" y="180"/>
                    </a:cubicBezTo>
                    <a:cubicBezTo>
                      <a:pt x="560" y="201"/>
                      <a:pt x="391" y="243"/>
                      <a:pt x="222" y="286"/>
                    </a:cubicBezTo>
                    <a:cubicBezTo>
                      <a:pt x="169" y="296"/>
                      <a:pt x="138" y="359"/>
                      <a:pt x="0" y="475"/>
                    </a:cubicBezTo>
                    <a:cubicBezTo>
                      <a:pt x="155" y="484"/>
                      <a:pt x="226" y="499"/>
                      <a:pt x="281" y="499"/>
                    </a:cubicBezTo>
                    <a:cubicBezTo>
                      <a:pt x="293" y="499"/>
                      <a:pt x="305" y="498"/>
                      <a:pt x="317" y="496"/>
                    </a:cubicBezTo>
                    <a:cubicBezTo>
                      <a:pt x="866" y="423"/>
                      <a:pt x="1399" y="262"/>
                      <a:pt x="1957" y="262"/>
                    </a:cubicBezTo>
                    <a:cubicBezTo>
                      <a:pt x="2043" y="262"/>
                      <a:pt x="2129" y="266"/>
                      <a:pt x="2215" y="275"/>
                    </a:cubicBezTo>
                    <a:cubicBezTo>
                      <a:pt x="2300" y="275"/>
                      <a:pt x="2384" y="243"/>
                      <a:pt x="2479" y="222"/>
                    </a:cubicBezTo>
                    <a:cubicBezTo>
                      <a:pt x="2574" y="201"/>
                      <a:pt x="2627" y="148"/>
                      <a:pt x="2574" y="43"/>
                    </a:cubicBezTo>
                    <a:cubicBezTo>
                      <a:pt x="2532" y="32"/>
                      <a:pt x="2489" y="0"/>
                      <a:pt x="244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6" name="Google Shape;6716;p56"/>
              <p:cNvSpPr/>
              <p:nvPr/>
            </p:nvSpPr>
            <p:spPr>
              <a:xfrm>
                <a:off x="3944825" y="4689325"/>
                <a:ext cx="60675" cy="13525"/>
              </a:xfrm>
              <a:custGeom>
                <a:avLst/>
                <a:gdLst/>
                <a:ahLst/>
                <a:cxnLst/>
                <a:rect l="l" t="t" r="r" b="b"/>
                <a:pathLst>
                  <a:path w="2427" h="541" extrusionOk="0">
                    <a:moveTo>
                      <a:pt x="176" y="1"/>
                    </a:moveTo>
                    <a:cubicBezTo>
                      <a:pt x="111" y="1"/>
                      <a:pt x="48" y="25"/>
                      <a:pt x="1" y="139"/>
                    </a:cubicBezTo>
                    <a:cubicBezTo>
                      <a:pt x="813" y="276"/>
                      <a:pt x="1625" y="403"/>
                      <a:pt x="2426" y="540"/>
                    </a:cubicBezTo>
                    <a:cubicBezTo>
                      <a:pt x="1962" y="224"/>
                      <a:pt x="1214" y="65"/>
                      <a:pt x="286" y="13"/>
                    </a:cubicBezTo>
                    <a:cubicBezTo>
                      <a:pt x="251" y="9"/>
                      <a:pt x="213" y="1"/>
                      <a:pt x="1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7" name="Google Shape;6717;p56"/>
              <p:cNvSpPr/>
              <p:nvPr/>
            </p:nvSpPr>
            <p:spPr>
              <a:xfrm>
                <a:off x="3771600" y="4795175"/>
                <a:ext cx="59100" cy="6075"/>
              </a:xfrm>
              <a:custGeom>
                <a:avLst/>
                <a:gdLst/>
                <a:ahLst/>
                <a:cxnLst/>
                <a:rect l="l" t="t" r="r" b="b"/>
                <a:pathLst>
                  <a:path w="2364" h="243" extrusionOk="0">
                    <a:moveTo>
                      <a:pt x="870" y="1"/>
                    </a:moveTo>
                    <a:cubicBezTo>
                      <a:pt x="461" y="1"/>
                      <a:pt x="325" y="50"/>
                      <a:pt x="1" y="166"/>
                    </a:cubicBezTo>
                    <a:cubicBezTo>
                      <a:pt x="509" y="219"/>
                      <a:pt x="988" y="243"/>
                      <a:pt x="1457" y="243"/>
                    </a:cubicBezTo>
                    <a:cubicBezTo>
                      <a:pt x="1737" y="243"/>
                      <a:pt x="2013" y="234"/>
                      <a:pt x="2289" y="219"/>
                    </a:cubicBezTo>
                    <a:cubicBezTo>
                      <a:pt x="2310" y="219"/>
                      <a:pt x="2321" y="155"/>
                      <a:pt x="2363" y="71"/>
                    </a:cubicBezTo>
                    <a:cubicBezTo>
                      <a:pt x="1605" y="27"/>
                      <a:pt x="1166" y="1"/>
                      <a:pt x="8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8" name="Google Shape;6718;p56"/>
              <p:cNvSpPr/>
              <p:nvPr/>
            </p:nvSpPr>
            <p:spPr>
              <a:xfrm>
                <a:off x="3835950" y="4884175"/>
                <a:ext cx="46425" cy="6700"/>
              </a:xfrm>
              <a:custGeom>
                <a:avLst/>
                <a:gdLst/>
                <a:ahLst/>
                <a:cxnLst/>
                <a:rect l="l" t="t" r="r" b="b"/>
                <a:pathLst>
                  <a:path w="1857" h="268" extrusionOk="0">
                    <a:moveTo>
                      <a:pt x="323" y="1"/>
                    </a:moveTo>
                    <a:cubicBezTo>
                      <a:pt x="222" y="1"/>
                      <a:pt x="114" y="26"/>
                      <a:pt x="0" y="129"/>
                    </a:cubicBezTo>
                    <a:cubicBezTo>
                      <a:pt x="529" y="231"/>
                      <a:pt x="1009" y="268"/>
                      <a:pt x="1490" y="268"/>
                    </a:cubicBezTo>
                    <a:cubicBezTo>
                      <a:pt x="1556" y="268"/>
                      <a:pt x="1622" y="267"/>
                      <a:pt x="1688" y="266"/>
                    </a:cubicBezTo>
                    <a:cubicBezTo>
                      <a:pt x="1730" y="266"/>
                      <a:pt x="1772" y="202"/>
                      <a:pt x="1856" y="139"/>
                    </a:cubicBezTo>
                    <a:cubicBezTo>
                      <a:pt x="1635" y="23"/>
                      <a:pt x="1435" y="66"/>
                      <a:pt x="1245" y="45"/>
                    </a:cubicBezTo>
                    <a:cubicBezTo>
                      <a:pt x="1034" y="23"/>
                      <a:pt x="812" y="23"/>
                      <a:pt x="591" y="23"/>
                    </a:cubicBezTo>
                    <a:cubicBezTo>
                      <a:pt x="509" y="23"/>
                      <a:pt x="419" y="1"/>
                      <a:pt x="32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9" name="Google Shape;6719;p56"/>
              <p:cNvSpPr/>
              <p:nvPr/>
            </p:nvSpPr>
            <p:spPr>
              <a:xfrm>
                <a:off x="3931125" y="4703475"/>
                <a:ext cx="40625" cy="7150"/>
              </a:xfrm>
              <a:custGeom>
                <a:avLst/>
                <a:gdLst/>
                <a:ahLst/>
                <a:cxnLst/>
                <a:rect l="l" t="t" r="r" b="b"/>
                <a:pathLst>
                  <a:path w="1625" h="286" extrusionOk="0">
                    <a:moveTo>
                      <a:pt x="525" y="0"/>
                    </a:moveTo>
                    <a:cubicBezTo>
                      <a:pt x="342" y="0"/>
                      <a:pt x="166" y="19"/>
                      <a:pt x="0" y="59"/>
                    </a:cubicBezTo>
                    <a:cubicBezTo>
                      <a:pt x="295" y="216"/>
                      <a:pt x="581" y="206"/>
                      <a:pt x="865" y="237"/>
                    </a:cubicBezTo>
                    <a:cubicBezTo>
                      <a:pt x="1090" y="269"/>
                      <a:pt x="1218" y="285"/>
                      <a:pt x="1310" y="285"/>
                    </a:cubicBezTo>
                    <a:cubicBezTo>
                      <a:pt x="1434" y="285"/>
                      <a:pt x="1491" y="256"/>
                      <a:pt x="1624" y="195"/>
                    </a:cubicBezTo>
                    <a:cubicBezTo>
                      <a:pt x="1256" y="70"/>
                      <a:pt x="879" y="0"/>
                      <a:pt x="5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0" name="Google Shape;6720;p56"/>
              <p:cNvSpPr/>
              <p:nvPr/>
            </p:nvSpPr>
            <p:spPr>
              <a:xfrm>
                <a:off x="3802450" y="4922425"/>
                <a:ext cx="34575" cy="5225"/>
              </a:xfrm>
              <a:custGeom>
                <a:avLst/>
                <a:gdLst/>
                <a:ahLst/>
                <a:cxnLst/>
                <a:rect l="l" t="t" r="r" b="b"/>
                <a:pathLst>
                  <a:path w="1383" h="209" extrusionOk="0">
                    <a:moveTo>
                      <a:pt x="691" y="0"/>
                    </a:moveTo>
                    <a:cubicBezTo>
                      <a:pt x="484" y="0"/>
                      <a:pt x="274" y="23"/>
                      <a:pt x="62" y="23"/>
                    </a:cubicBezTo>
                    <a:cubicBezTo>
                      <a:pt x="42" y="23"/>
                      <a:pt x="21" y="23"/>
                      <a:pt x="0" y="22"/>
                    </a:cubicBezTo>
                    <a:lnTo>
                      <a:pt x="0" y="22"/>
                    </a:lnTo>
                    <a:cubicBezTo>
                      <a:pt x="259" y="164"/>
                      <a:pt x="525" y="209"/>
                      <a:pt x="796" y="209"/>
                    </a:cubicBezTo>
                    <a:cubicBezTo>
                      <a:pt x="989" y="209"/>
                      <a:pt x="1185" y="186"/>
                      <a:pt x="1382" y="160"/>
                    </a:cubicBezTo>
                    <a:cubicBezTo>
                      <a:pt x="1161" y="30"/>
                      <a:pt x="929" y="0"/>
                      <a:pt x="69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1" name="Google Shape;6721;p56"/>
              <p:cNvSpPr/>
              <p:nvPr/>
            </p:nvSpPr>
            <p:spPr>
              <a:xfrm>
                <a:off x="3786375" y="4809750"/>
                <a:ext cx="30075" cy="5200"/>
              </a:xfrm>
              <a:custGeom>
                <a:avLst/>
                <a:gdLst/>
                <a:ahLst/>
                <a:cxnLst/>
                <a:rect l="l" t="t" r="r" b="b"/>
                <a:pathLst>
                  <a:path w="1203" h="208" extrusionOk="0">
                    <a:moveTo>
                      <a:pt x="738" y="0"/>
                    </a:moveTo>
                    <a:cubicBezTo>
                      <a:pt x="492" y="0"/>
                      <a:pt x="246" y="5"/>
                      <a:pt x="0" y="5"/>
                    </a:cubicBezTo>
                    <a:cubicBezTo>
                      <a:pt x="285" y="145"/>
                      <a:pt x="514" y="207"/>
                      <a:pt x="714" y="207"/>
                    </a:cubicBezTo>
                    <a:cubicBezTo>
                      <a:pt x="892" y="207"/>
                      <a:pt x="1049" y="158"/>
                      <a:pt x="1203" y="68"/>
                    </a:cubicBezTo>
                    <a:cubicBezTo>
                      <a:pt x="1171" y="47"/>
                      <a:pt x="1139" y="5"/>
                      <a:pt x="1107" y="5"/>
                    </a:cubicBezTo>
                    <a:cubicBezTo>
                      <a:pt x="985" y="2"/>
                      <a:pt x="862" y="0"/>
                      <a:pt x="73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2" name="Google Shape;6722;p56"/>
              <p:cNvSpPr/>
              <p:nvPr/>
            </p:nvSpPr>
            <p:spPr>
              <a:xfrm>
                <a:off x="3965675" y="4622650"/>
                <a:ext cx="27175" cy="11400"/>
              </a:xfrm>
              <a:custGeom>
                <a:avLst/>
                <a:gdLst/>
                <a:ahLst/>
                <a:cxnLst/>
                <a:rect l="l" t="t" r="r" b="b"/>
                <a:pathLst>
                  <a:path w="1087" h="456" extrusionOk="0">
                    <a:moveTo>
                      <a:pt x="0" y="1"/>
                    </a:moveTo>
                    <a:lnTo>
                      <a:pt x="0" y="1"/>
                    </a:lnTo>
                    <a:cubicBezTo>
                      <a:pt x="470" y="357"/>
                      <a:pt x="653" y="456"/>
                      <a:pt x="909" y="456"/>
                    </a:cubicBezTo>
                    <a:cubicBezTo>
                      <a:pt x="963" y="456"/>
                      <a:pt x="1021" y="451"/>
                      <a:pt x="1086" y="444"/>
                    </a:cubicBezTo>
                    <a:cubicBezTo>
                      <a:pt x="760" y="170"/>
                      <a:pt x="380" y="74"/>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3" name="Google Shape;6723;p56"/>
              <p:cNvSpPr/>
              <p:nvPr/>
            </p:nvSpPr>
            <p:spPr>
              <a:xfrm>
                <a:off x="3144075" y="5240175"/>
                <a:ext cx="26650" cy="79125"/>
              </a:xfrm>
              <a:custGeom>
                <a:avLst/>
                <a:gdLst/>
                <a:ahLst/>
                <a:cxnLst/>
                <a:rect l="l" t="t" r="r" b="b"/>
                <a:pathLst>
                  <a:path w="1066" h="3165" extrusionOk="0">
                    <a:moveTo>
                      <a:pt x="939" y="0"/>
                    </a:moveTo>
                    <a:cubicBezTo>
                      <a:pt x="791" y="591"/>
                      <a:pt x="686" y="1107"/>
                      <a:pt x="538" y="1614"/>
                    </a:cubicBezTo>
                    <a:cubicBezTo>
                      <a:pt x="380" y="2120"/>
                      <a:pt x="180" y="2605"/>
                      <a:pt x="1" y="3101"/>
                    </a:cubicBezTo>
                    <a:cubicBezTo>
                      <a:pt x="32" y="3122"/>
                      <a:pt x="64" y="3143"/>
                      <a:pt x="85" y="3164"/>
                    </a:cubicBezTo>
                    <a:cubicBezTo>
                      <a:pt x="148" y="3090"/>
                      <a:pt x="233" y="3017"/>
                      <a:pt x="275" y="2921"/>
                    </a:cubicBezTo>
                    <a:cubicBezTo>
                      <a:pt x="718" y="2068"/>
                      <a:pt x="960" y="1150"/>
                      <a:pt x="1066" y="200"/>
                    </a:cubicBezTo>
                    <a:cubicBezTo>
                      <a:pt x="1066" y="158"/>
                      <a:pt x="1013" y="116"/>
                      <a:pt x="93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56"/>
              <p:cNvSpPr/>
              <p:nvPr/>
            </p:nvSpPr>
            <p:spPr>
              <a:xfrm>
                <a:off x="3032000" y="5310550"/>
                <a:ext cx="13750" cy="78350"/>
              </a:xfrm>
              <a:custGeom>
                <a:avLst/>
                <a:gdLst/>
                <a:ahLst/>
                <a:cxnLst/>
                <a:rect l="l" t="t" r="r" b="b"/>
                <a:pathLst>
                  <a:path w="550" h="3134" extrusionOk="0">
                    <a:moveTo>
                      <a:pt x="434" y="1"/>
                    </a:moveTo>
                    <a:cubicBezTo>
                      <a:pt x="191" y="645"/>
                      <a:pt x="1" y="2216"/>
                      <a:pt x="64" y="2923"/>
                    </a:cubicBezTo>
                    <a:cubicBezTo>
                      <a:pt x="64" y="2996"/>
                      <a:pt x="128" y="3070"/>
                      <a:pt x="160" y="3134"/>
                    </a:cubicBezTo>
                    <a:cubicBezTo>
                      <a:pt x="191" y="3134"/>
                      <a:pt x="233" y="3123"/>
                      <a:pt x="265" y="3113"/>
                    </a:cubicBezTo>
                    <a:cubicBezTo>
                      <a:pt x="275" y="2849"/>
                      <a:pt x="275" y="2585"/>
                      <a:pt x="286" y="2321"/>
                    </a:cubicBezTo>
                    <a:cubicBezTo>
                      <a:pt x="307" y="2079"/>
                      <a:pt x="317" y="1826"/>
                      <a:pt x="338" y="1583"/>
                    </a:cubicBezTo>
                    <a:cubicBezTo>
                      <a:pt x="360" y="1320"/>
                      <a:pt x="413" y="1056"/>
                      <a:pt x="444" y="792"/>
                    </a:cubicBezTo>
                    <a:cubicBezTo>
                      <a:pt x="465" y="549"/>
                      <a:pt x="549" y="296"/>
                      <a:pt x="4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56"/>
              <p:cNvSpPr/>
              <p:nvPr/>
            </p:nvSpPr>
            <p:spPr>
              <a:xfrm>
                <a:off x="3017775" y="5149200"/>
                <a:ext cx="20050" cy="73325"/>
              </a:xfrm>
              <a:custGeom>
                <a:avLst/>
                <a:gdLst/>
                <a:ahLst/>
                <a:cxnLst/>
                <a:rect l="l" t="t" r="r" b="b"/>
                <a:pathLst>
                  <a:path w="802" h="2933" extrusionOk="0">
                    <a:moveTo>
                      <a:pt x="750" y="0"/>
                    </a:moveTo>
                    <a:cubicBezTo>
                      <a:pt x="697" y="75"/>
                      <a:pt x="633" y="117"/>
                      <a:pt x="623" y="169"/>
                    </a:cubicBezTo>
                    <a:cubicBezTo>
                      <a:pt x="412" y="1055"/>
                      <a:pt x="211" y="1941"/>
                      <a:pt x="0" y="2827"/>
                    </a:cubicBezTo>
                    <a:cubicBezTo>
                      <a:pt x="0" y="2859"/>
                      <a:pt x="43" y="2901"/>
                      <a:pt x="54" y="2932"/>
                    </a:cubicBezTo>
                    <a:cubicBezTo>
                      <a:pt x="96" y="2911"/>
                      <a:pt x="148" y="2901"/>
                      <a:pt x="159" y="2869"/>
                    </a:cubicBezTo>
                    <a:cubicBezTo>
                      <a:pt x="370" y="1994"/>
                      <a:pt x="581" y="1108"/>
                      <a:pt x="792" y="222"/>
                    </a:cubicBezTo>
                    <a:cubicBezTo>
                      <a:pt x="802" y="169"/>
                      <a:pt x="771" y="106"/>
                      <a:pt x="75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56"/>
              <p:cNvSpPr/>
              <p:nvPr/>
            </p:nvSpPr>
            <p:spPr>
              <a:xfrm>
                <a:off x="3143550" y="5133125"/>
                <a:ext cx="16375" cy="78600"/>
              </a:xfrm>
              <a:custGeom>
                <a:avLst/>
                <a:gdLst/>
                <a:ahLst/>
                <a:cxnLst/>
                <a:rect l="l" t="t" r="r" b="b"/>
                <a:pathLst>
                  <a:path w="655" h="3144" extrusionOk="0">
                    <a:moveTo>
                      <a:pt x="559" y="0"/>
                    </a:moveTo>
                    <a:cubicBezTo>
                      <a:pt x="538" y="0"/>
                      <a:pt x="507" y="0"/>
                      <a:pt x="496" y="11"/>
                    </a:cubicBezTo>
                    <a:cubicBezTo>
                      <a:pt x="243" y="939"/>
                      <a:pt x="254" y="1909"/>
                      <a:pt x="22" y="2848"/>
                    </a:cubicBezTo>
                    <a:cubicBezTo>
                      <a:pt x="1" y="2921"/>
                      <a:pt x="22" y="3006"/>
                      <a:pt x="22" y="3143"/>
                    </a:cubicBezTo>
                    <a:cubicBezTo>
                      <a:pt x="338" y="2647"/>
                      <a:pt x="655" y="697"/>
                      <a:pt x="55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56"/>
              <p:cNvSpPr/>
              <p:nvPr/>
            </p:nvSpPr>
            <p:spPr>
              <a:xfrm>
                <a:off x="3106375" y="5309250"/>
                <a:ext cx="14250" cy="68050"/>
              </a:xfrm>
              <a:custGeom>
                <a:avLst/>
                <a:gdLst/>
                <a:ahLst/>
                <a:cxnLst/>
                <a:rect l="l" t="t" r="r" b="b"/>
                <a:pathLst>
                  <a:path w="570" h="2722" extrusionOk="0">
                    <a:moveTo>
                      <a:pt x="496" y="1"/>
                    </a:moveTo>
                    <a:cubicBezTo>
                      <a:pt x="306" y="401"/>
                      <a:pt x="169" y="1044"/>
                      <a:pt x="21" y="2310"/>
                    </a:cubicBezTo>
                    <a:cubicBezTo>
                      <a:pt x="0" y="2437"/>
                      <a:pt x="21" y="2553"/>
                      <a:pt x="21" y="2722"/>
                    </a:cubicBezTo>
                    <a:cubicBezTo>
                      <a:pt x="106" y="2647"/>
                      <a:pt x="159" y="2626"/>
                      <a:pt x="159" y="2595"/>
                    </a:cubicBezTo>
                    <a:cubicBezTo>
                      <a:pt x="295" y="1762"/>
                      <a:pt x="433" y="929"/>
                      <a:pt x="560" y="106"/>
                    </a:cubicBezTo>
                    <a:cubicBezTo>
                      <a:pt x="570" y="74"/>
                      <a:pt x="517" y="32"/>
                      <a:pt x="49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56"/>
              <p:cNvSpPr/>
              <p:nvPr/>
            </p:nvSpPr>
            <p:spPr>
              <a:xfrm>
                <a:off x="2905450" y="5261000"/>
                <a:ext cx="11100" cy="46950"/>
              </a:xfrm>
              <a:custGeom>
                <a:avLst/>
                <a:gdLst/>
                <a:ahLst/>
                <a:cxnLst/>
                <a:rect l="l" t="t" r="r" b="b"/>
                <a:pathLst>
                  <a:path w="444" h="1878" extrusionOk="0">
                    <a:moveTo>
                      <a:pt x="401" y="0"/>
                    </a:moveTo>
                    <a:cubicBezTo>
                      <a:pt x="159" y="412"/>
                      <a:pt x="1" y="1287"/>
                      <a:pt x="54" y="1878"/>
                    </a:cubicBezTo>
                    <a:cubicBezTo>
                      <a:pt x="64" y="1878"/>
                      <a:pt x="96" y="1878"/>
                      <a:pt x="106" y="1867"/>
                    </a:cubicBezTo>
                    <a:cubicBezTo>
                      <a:pt x="138" y="1835"/>
                      <a:pt x="169" y="1804"/>
                      <a:pt x="180" y="1772"/>
                    </a:cubicBezTo>
                    <a:cubicBezTo>
                      <a:pt x="265" y="1245"/>
                      <a:pt x="349" y="717"/>
                      <a:pt x="433" y="201"/>
                    </a:cubicBezTo>
                    <a:cubicBezTo>
                      <a:pt x="444" y="138"/>
                      <a:pt x="412" y="74"/>
                      <a:pt x="4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56"/>
              <p:cNvSpPr/>
              <p:nvPr/>
            </p:nvSpPr>
            <p:spPr>
              <a:xfrm>
                <a:off x="3092925" y="5319525"/>
                <a:ext cx="8725" cy="44325"/>
              </a:xfrm>
              <a:custGeom>
                <a:avLst/>
                <a:gdLst/>
                <a:ahLst/>
                <a:cxnLst/>
                <a:rect l="l" t="t" r="r" b="b"/>
                <a:pathLst>
                  <a:path w="349" h="1773" extrusionOk="0">
                    <a:moveTo>
                      <a:pt x="338" y="1"/>
                    </a:moveTo>
                    <a:lnTo>
                      <a:pt x="338" y="1"/>
                    </a:lnTo>
                    <a:cubicBezTo>
                      <a:pt x="85" y="528"/>
                      <a:pt x="22" y="1087"/>
                      <a:pt x="1" y="1657"/>
                    </a:cubicBezTo>
                    <a:cubicBezTo>
                      <a:pt x="1" y="1678"/>
                      <a:pt x="53" y="1709"/>
                      <a:pt x="148" y="1772"/>
                    </a:cubicBezTo>
                    <a:cubicBezTo>
                      <a:pt x="243" y="1172"/>
                      <a:pt x="348" y="602"/>
                      <a:pt x="3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56"/>
              <p:cNvSpPr/>
              <p:nvPr/>
            </p:nvSpPr>
            <p:spPr>
              <a:xfrm>
                <a:off x="3008025" y="5153150"/>
                <a:ext cx="11625" cy="42475"/>
              </a:xfrm>
              <a:custGeom>
                <a:avLst/>
                <a:gdLst/>
                <a:ahLst/>
                <a:cxnLst/>
                <a:rect l="l" t="t" r="r" b="b"/>
                <a:pathLst>
                  <a:path w="465" h="1699" extrusionOk="0">
                    <a:moveTo>
                      <a:pt x="422" y="1"/>
                    </a:moveTo>
                    <a:cubicBezTo>
                      <a:pt x="179" y="349"/>
                      <a:pt x="85" y="665"/>
                      <a:pt x="11" y="1351"/>
                    </a:cubicBezTo>
                    <a:cubicBezTo>
                      <a:pt x="1" y="1467"/>
                      <a:pt x="43" y="1583"/>
                      <a:pt x="64" y="1699"/>
                    </a:cubicBezTo>
                    <a:lnTo>
                      <a:pt x="148" y="1699"/>
                    </a:lnTo>
                    <a:cubicBezTo>
                      <a:pt x="254" y="1150"/>
                      <a:pt x="359" y="592"/>
                      <a:pt x="465" y="43"/>
                    </a:cubicBezTo>
                    <a:cubicBezTo>
                      <a:pt x="465" y="32"/>
                      <a:pt x="433" y="11"/>
                      <a:pt x="42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56"/>
              <p:cNvSpPr/>
              <p:nvPr/>
            </p:nvSpPr>
            <p:spPr>
              <a:xfrm>
                <a:off x="3130625" y="5145500"/>
                <a:ext cx="9800" cy="42225"/>
              </a:xfrm>
              <a:custGeom>
                <a:avLst/>
                <a:gdLst/>
                <a:ahLst/>
                <a:cxnLst/>
                <a:rect l="l" t="t" r="r" b="b"/>
                <a:pathLst>
                  <a:path w="392" h="1689" extrusionOk="0">
                    <a:moveTo>
                      <a:pt x="391" y="1"/>
                    </a:moveTo>
                    <a:lnTo>
                      <a:pt x="391" y="1"/>
                    </a:lnTo>
                    <a:cubicBezTo>
                      <a:pt x="96" y="623"/>
                      <a:pt x="0" y="1214"/>
                      <a:pt x="64" y="1688"/>
                    </a:cubicBezTo>
                    <a:cubicBezTo>
                      <a:pt x="243" y="1414"/>
                      <a:pt x="349" y="887"/>
                      <a:pt x="3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56"/>
              <p:cNvSpPr/>
              <p:nvPr/>
            </p:nvSpPr>
            <p:spPr>
              <a:xfrm>
                <a:off x="2942375" y="5319000"/>
                <a:ext cx="9775" cy="42200"/>
              </a:xfrm>
              <a:custGeom>
                <a:avLst/>
                <a:gdLst/>
                <a:ahLst/>
                <a:cxnLst/>
                <a:rect l="l" t="t" r="r" b="b"/>
                <a:pathLst>
                  <a:path w="391" h="1688" extrusionOk="0">
                    <a:moveTo>
                      <a:pt x="201" y="0"/>
                    </a:moveTo>
                    <a:cubicBezTo>
                      <a:pt x="0" y="528"/>
                      <a:pt x="201" y="1034"/>
                      <a:pt x="169" y="1530"/>
                    </a:cubicBezTo>
                    <a:cubicBezTo>
                      <a:pt x="169" y="1572"/>
                      <a:pt x="232" y="1625"/>
                      <a:pt x="274" y="1688"/>
                    </a:cubicBezTo>
                    <a:cubicBezTo>
                      <a:pt x="391" y="1277"/>
                      <a:pt x="349" y="518"/>
                      <a:pt x="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56"/>
              <p:cNvSpPr/>
              <p:nvPr/>
            </p:nvSpPr>
            <p:spPr>
              <a:xfrm>
                <a:off x="3174400" y="5156575"/>
                <a:ext cx="11100" cy="38525"/>
              </a:xfrm>
              <a:custGeom>
                <a:avLst/>
                <a:gdLst/>
                <a:ahLst/>
                <a:cxnLst/>
                <a:rect l="l" t="t" r="r" b="b"/>
                <a:pathLst>
                  <a:path w="444" h="1541" extrusionOk="0">
                    <a:moveTo>
                      <a:pt x="370" y="1"/>
                    </a:moveTo>
                    <a:lnTo>
                      <a:pt x="370" y="1"/>
                    </a:lnTo>
                    <a:cubicBezTo>
                      <a:pt x="42" y="792"/>
                      <a:pt x="0" y="1151"/>
                      <a:pt x="211" y="1541"/>
                    </a:cubicBezTo>
                    <a:cubicBezTo>
                      <a:pt x="274" y="971"/>
                      <a:pt x="443" y="507"/>
                      <a:pt x="3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56"/>
              <p:cNvSpPr/>
              <p:nvPr/>
            </p:nvSpPr>
            <p:spPr>
              <a:xfrm>
                <a:off x="2997475" y="5370950"/>
                <a:ext cx="7425" cy="30075"/>
              </a:xfrm>
              <a:custGeom>
                <a:avLst/>
                <a:gdLst/>
                <a:ahLst/>
                <a:cxnLst/>
                <a:rect l="l" t="t" r="r" b="b"/>
                <a:pathLst>
                  <a:path w="297" h="1203" extrusionOk="0">
                    <a:moveTo>
                      <a:pt x="296" y="1"/>
                    </a:moveTo>
                    <a:cubicBezTo>
                      <a:pt x="95" y="64"/>
                      <a:pt x="85" y="222"/>
                      <a:pt x="85" y="327"/>
                    </a:cubicBezTo>
                    <a:cubicBezTo>
                      <a:pt x="106" y="601"/>
                      <a:pt x="1" y="897"/>
                      <a:pt x="148" y="1161"/>
                    </a:cubicBezTo>
                    <a:cubicBezTo>
                      <a:pt x="159" y="1182"/>
                      <a:pt x="222" y="1182"/>
                      <a:pt x="296" y="1203"/>
                    </a:cubicBezTo>
                    <a:lnTo>
                      <a:pt x="296" y="1"/>
                    </a:ln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56"/>
              <p:cNvSpPr/>
              <p:nvPr/>
            </p:nvSpPr>
            <p:spPr>
              <a:xfrm>
                <a:off x="3017525" y="5339575"/>
                <a:ext cx="8450" cy="28250"/>
              </a:xfrm>
              <a:custGeom>
                <a:avLst/>
                <a:gdLst/>
                <a:ahLst/>
                <a:cxnLst/>
                <a:rect l="l" t="t" r="r" b="b"/>
                <a:pathLst>
                  <a:path w="338" h="1130" extrusionOk="0">
                    <a:moveTo>
                      <a:pt x="232" y="0"/>
                    </a:moveTo>
                    <a:lnTo>
                      <a:pt x="232" y="0"/>
                    </a:lnTo>
                    <a:cubicBezTo>
                      <a:pt x="21" y="517"/>
                      <a:pt x="0" y="813"/>
                      <a:pt x="169" y="1129"/>
                    </a:cubicBezTo>
                    <a:cubicBezTo>
                      <a:pt x="327" y="612"/>
                      <a:pt x="338" y="391"/>
                      <a:pt x="23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56"/>
              <p:cNvSpPr/>
              <p:nvPr/>
            </p:nvSpPr>
            <p:spPr>
              <a:xfrm>
                <a:off x="2922600" y="5315300"/>
                <a:ext cx="9250" cy="19550"/>
              </a:xfrm>
              <a:custGeom>
                <a:avLst/>
                <a:gdLst/>
                <a:ahLst/>
                <a:cxnLst/>
                <a:rect l="l" t="t" r="r" b="b"/>
                <a:pathLst>
                  <a:path w="370" h="782" extrusionOk="0">
                    <a:moveTo>
                      <a:pt x="200" y="1"/>
                    </a:moveTo>
                    <a:cubicBezTo>
                      <a:pt x="0" y="434"/>
                      <a:pt x="0" y="434"/>
                      <a:pt x="254" y="781"/>
                    </a:cubicBezTo>
                    <a:cubicBezTo>
                      <a:pt x="369" y="507"/>
                      <a:pt x="254" y="254"/>
                      <a:pt x="20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56"/>
              <p:cNvSpPr/>
              <p:nvPr/>
            </p:nvSpPr>
            <p:spPr>
              <a:xfrm>
                <a:off x="2984825" y="5365450"/>
                <a:ext cx="7125" cy="17900"/>
              </a:xfrm>
              <a:custGeom>
                <a:avLst/>
                <a:gdLst/>
                <a:ahLst/>
                <a:cxnLst/>
                <a:rect l="l" t="t" r="r" b="b"/>
                <a:pathLst>
                  <a:path w="285" h="716" extrusionOk="0">
                    <a:moveTo>
                      <a:pt x="184" y="0"/>
                    </a:moveTo>
                    <a:cubicBezTo>
                      <a:pt x="160" y="0"/>
                      <a:pt x="131" y="6"/>
                      <a:pt x="95" y="20"/>
                    </a:cubicBezTo>
                    <a:cubicBezTo>
                      <a:pt x="106" y="252"/>
                      <a:pt x="1" y="495"/>
                      <a:pt x="243" y="716"/>
                    </a:cubicBezTo>
                    <a:cubicBezTo>
                      <a:pt x="264" y="526"/>
                      <a:pt x="285" y="336"/>
                      <a:pt x="285" y="146"/>
                    </a:cubicBezTo>
                    <a:cubicBezTo>
                      <a:pt x="285" y="80"/>
                      <a:pt x="272" y="0"/>
                      <a:pt x="18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8" name="Google Shape;6738;p56"/>
              <p:cNvSpPr/>
              <p:nvPr/>
            </p:nvSpPr>
            <p:spPr>
              <a:xfrm>
                <a:off x="3182575" y="5135475"/>
                <a:ext cx="3975" cy="5825"/>
              </a:xfrm>
              <a:custGeom>
                <a:avLst/>
                <a:gdLst/>
                <a:ahLst/>
                <a:cxnLst/>
                <a:rect l="l" t="t" r="r" b="b"/>
                <a:pathLst>
                  <a:path w="159" h="233" extrusionOk="0">
                    <a:moveTo>
                      <a:pt x="116" y="1"/>
                    </a:moveTo>
                    <a:cubicBezTo>
                      <a:pt x="64" y="33"/>
                      <a:pt x="1" y="64"/>
                      <a:pt x="1" y="75"/>
                    </a:cubicBezTo>
                    <a:cubicBezTo>
                      <a:pt x="11" y="128"/>
                      <a:pt x="43" y="181"/>
                      <a:pt x="64" y="233"/>
                    </a:cubicBezTo>
                    <a:cubicBezTo>
                      <a:pt x="95" y="212"/>
                      <a:pt x="158" y="191"/>
                      <a:pt x="158" y="170"/>
                    </a:cubicBezTo>
                    <a:cubicBezTo>
                      <a:pt x="158" y="117"/>
                      <a:pt x="137" y="64"/>
                      <a:pt x="11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9" name="Google Shape;6739;p56"/>
              <p:cNvSpPr/>
              <p:nvPr/>
            </p:nvSpPr>
            <p:spPr>
              <a:xfrm>
                <a:off x="3305175" y="5412775"/>
                <a:ext cx="20575" cy="37550"/>
              </a:xfrm>
              <a:custGeom>
                <a:avLst/>
                <a:gdLst/>
                <a:ahLst/>
                <a:cxnLst/>
                <a:rect l="l" t="t" r="r" b="b"/>
                <a:pathLst>
                  <a:path w="823" h="1502" extrusionOk="0">
                    <a:moveTo>
                      <a:pt x="109" y="1"/>
                    </a:moveTo>
                    <a:cubicBezTo>
                      <a:pt x="74" y="1"/>
                      <a:pt x="38" y="5"/>
                      <a:pt x="0" y="15"/>
                    </a:cubicBezTo>
                    <a:cubicBezTo>
                      <a:pt x="43" y="416"/>
                      <a:pt x="64" y="785"/>
                      <a:pt x="222" y="1112"/>
                    </a:cubicBezTo>
                    <a:cubicBezTo>
                      <a:pt x="549" y="1175"/>
                      <a:pt x="549" y="1175"/>
                      <a:pt x="823" y="1502"/>
                    </a:cubicBezTo>
                    <a:cubicBezTo>
                      <a:pt x="665" y="1017"/>
                      <a:pt x="707" y="542"/>
                      <a:pt x="528" y="142"/>
                    </a:cubicBezTo>
                    <a:cubicBezTo>
                      <a:pt x="383" y="81"/>
                      <a:pt x="258" y="1"/>
                      <a:pt x="10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56"/>
              <p:cNvSpPr/>
              <p:nvPr/>
            </p:nvSpPr>
            <p:spPr>
              <a:xfrm>
                <a:off x="3245325" y="5273400"/>
                <a:ext cx="8725" cy="54600"/>
              </a:xfrm>
              <a:custGeom>
                <a:avLst/>
                <a:gdLst/>
                <a:ahLst/>
                <a:cxnLst/>
                <a:rect l="l" t="t" r="r" b="b"/>
                <a:pathLst>
                  <a:path w="349" h="2184" extrusionOk="0">
                    <a:moveTo>
                      <a:pt x="74" y="0"/>
                    </a:moveTo>
                    <a:cubicBezTo>
                      <a:pt x="43" y="42"/>
                      <a:pt x="1" y="74"/>
                      <a:pt x="1" y="106"/>
                    </a:cubicBezTo>
                    <a:cubicBezTo>
                      <a:pt x="53" y="802"/>
                      <a:pt x="116" y="1487"/>
                      <a:pt x="180" y="2183"/>
                    </a:cubicBezTo>
                    <a:cubicBezTo>
                      <a:pt x="348" y="1550"/>
                      <a:pt x="317" y="928"/>
                      <a:pt x="233" y="306"/>
                    </a:cubicBezTo>
                    <a:cubicBezTo>
                      <a:pt x="222" y="200"/>
                      <a:pt x="243" y="42"/>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56"/>
              <p:cNvSpPr/>
              <p:nvPr/>
            </p:nvSpPr>
            <p:spPr>
              <a:xfrm>
                <a:off x="3276700" y="5295800"/>
                <a:ext cx="19275" cy="51700"/>
              </a:xfrm>
              <a:custGeom>
                <a:avLst/>
                <a:gdLst/>
                <a:ahLst/>
                <a:cxnLst/>
                <a:rect l="l" t="t" r="r" b="b"/>
                <a:pathLst>
                  <a:path w="771" h="2068" extrusionOk="0">
                    <a:moveTo>
                      <a:pt x="127" y="0"/>
                    </a:moveTo>
                    <a:cubicBezTo>
                      <a:pt x="53" y="190"/>
                      <a:pt x="0" y="253"/>
                      <a:pt x="11" y="296"/>
                    </a:cubicBezTo>
                    <a:cubicBezTo>
                      <a:pt x="232" y="897"/>
                      <a:pt x="359" y="1540"/>
                      <a:pt x="771" y="2068"/>
                    </a:cubicBezTo>
                    <a:cubicBezTo>
                      <a:pt x="696" y="1382"/>
                      <a:pt x="370" y="781"/>
                      <a:pt x="1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56"/>
              <p:cNvSpPr/>
              <p:nvPr/>
            </p:nvSpPr>
            <p:spPr>
              <a:xfrm>
                <a:off x="3180725" y="5326125"/>
                <a:ext cx="7925" cy="54875"/>
              </a:xfrm>
              <a:custGeom>
                <a:avLst/>
                <a:gdLst/>
                <a:ahLst/>
                <a:cxnLst/>
                <a:rect l="l" t="t" r="r" b="b"/>
                <a:pathLst>
                  <a:path w="317" h="2195" extrusionOk="0">
                    <a:moveTo>
                      <a:pt x="211" y="1"/>
                    </a:moveTo>
                    <a:cubicBezTo>
                      <a:pt x="42" y="412"/>
                      <a:pt x="53" y="781"/>
                      <a:pt x="42" y="1150"/>
                    </a:cubicBezTo>
                    <a:cubicBezTo>
                      <a:pt x="0" y="1846"/>
                      <a:pt x="21" y="1909"/>
                      <a:pt x="243" y="2194"/>
                    </a:cubicBezTo>
                    <a:cubicBezTo>
                      <a:pt x="274" y="1530"/>
                      <a:pt x="296" y="855"/>
                      <a:pt x="317" y="180"/>
                    </a:cubicBezTo>
                    <a:cubicBezTo>
                      <a:pt x="317" y="158"/>
                      <a:pt x="317" y="137"/>
                      <a:pt x="307" y="116"/>
                    </a:cubicBezTo>
                    <a:cubicBezTo>
                      <a:pt x="296" y="95"/>
                      <a:pt x="274" y="85"/>
                      <a:pt x="21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56"/>
              <p:cNvSpPr/>
              <p:nvPr/>
            </p:nvSpPr>
            <p:spPr>
              <a:xfrm>
                <a:off x="3233450" y="5280500"/>
                <a:ext cx="8750" cy="47500"/>
              </a:xfrm>
              <a:custGeom>
                <a:avLst/>
                <a:gdLst/>
                <a:ahLst/>
                <a:cxnLst/>
                <a:rect l="l" t="t" r="r" b="b"/>
                <a:pathLst>
                  <a:path w="350" h="1900" extrusionOk="0">
                    <a:moveTo>
                      <a:pt x="85" y="1"/>
                    </a:moveTo>
                    <a:cubicBezTo>
                      <a:pt x="33" y="43"/>
                      <a:pt x="1" y="54"/>
                      <a:pt x="1" y="64"/>
                    </a:cubicBezTo>
                    <a:cubicBezTo>
                      <a:pt x="43" y="623"/>
                      <a:pt x="85" y="1193"/>
                      <a:pt x="138" y="1751"/>
                    </a:cubicBezTo>
                    <a:cubicBezTo>
                      <a:pt x="148" y="1794"/>
                      <a:pt x="223" y="1836"/>
                      <a:pt x="296" y="1899"/>
                    </a:cubicBezTo>
                    <a:cubicBezTo>
                      <a:pt x="317" y="1805"/>
                      <a:pt x="349" y="1741"/>
                      <a:pt x="338" y="1688"/>
                    </a:cubicBezTo>
                    <a:cubicBezTo>
                      <a:pt x="254" y="1203"/>
                      <a:pt x="127" y="708"/>
                      <a:pt x="190" y="201"/>
                    </a:cubicBezTo>
                    <a:cubicBezTo>
                      <a:pt x="190" y="138"/>
                      <a:pt x="127" y="75"/>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56"/>
              <p:cNvSpPr/>
              <p:nvPr/>
            </p:nvSpPr>
            <p:spPr>
              <a:xfrm>
                <a:off x="3196550" y="5353800"/>
                <a:ext cx="8200" cy="37225"/>
              </a:xfrm>
              <a:custGeom>
                <a:avLst/>
                <a:gdLst/>
                <a:ahLst/>
                <a:cxnLst/>
                <a:rect l="l" t="t" r="r" b="b"/>
                <a:pathLst>
                  <a:path w="328" h="1489" extrusionOk="0">
                    <a:moveTo>
                      <a:pt x="253" y="1"/>
                    </a:moveTo>
                    <a:cubicBezTo>
                      <a:pt x="42" y="401"/>
                      <a:pt x="0" y="876"/>
                      <a:pt x="127" y="1488"/>
                    </a:cubicBezTo>
                    <a:cubicBezTo>
                      <a:pt x="180" y="1362"/>
                      <a:pt x="232" y="1287"/>
                      <a:pt x="243" y="1214"/>
                    </a:cubicBezTo>
                    <a:cubicBezTo>
                      <a:pt x="264" y="834"/>
                      <a:pt x="327" y="444"/>
                      <a:pt x="25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56"/>
              <p:cNvSpPr/>
              <p:nvPr/>
            </p:nvSpPr>
            <p:spPr>
              <a:xfrm>
                <a:off x="3399575" y="5418675"/>
                <a:ext cx="11625" cy="20050"/>
              </a:xfrm>
              <a:custGeom>
                <a:avLst/>
                <a:gdLst/>
                <a:ahLst/>
                <a:cxnLst/>
                <a:rect l="l" t="t" r="r" b="b"/>
                <a:pathLst>
                  <a:path w="465" h="802" extrusionOk="0">
                    <a:moveTo>
                      <a:pt x="0" y="0"/>
                    </a:moveTo>
                    <a:lnTo>
                      <a:pt x="0" y="0"/>
                    </a:lnTo>
                    <a:cubicBezTo>
                      <a:pt x="148" y="317"/>
                      <a:pt x="264" y="560"/>
                      <a:pt x="391" y="802"/>
                    </a:cubicBezTo>
                    <a:cubicBezTo>
                      <a:pt x="464" y="380"/>
                      <a:pt x="391" y="23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56"/>
              <p:cNvSpPr/>
              <p:nvPr/>
            </p:nvSpPr>
            <p:spPr>
              <a:xfrm>
                <a:off x="3274850" y="5383325"/>
                <a:ext cx="4250" cy="23500"/>
              </a:xfrm>
              <a:custGeom>
                <a:avLst/>
                <a:gdLst/>
                <a:ahLst/>
                <a:cxnLst/>
                <a:rect l="l" t="t" r="r" b="b"/>
                <a:pathLst>
                  <a:path w="170" h="940" extrusionOk="0">
                    <a:moveTo>
                      <a:pt x="1" y="1"/>
                    </a:moveTo>
                    <a:cubicBezTo>
                      <a:pt x="1" y="317"/>
                      <a:pt x="1" y="645"/>
                      <a:pt x="170" y="940"/>
                    </a:cubicBezTo>
                    <a:cubicBezTo>
                      <a:pt x="106" y="624"/>
                      <a:pt x="53" y="307"/>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56"/>
              <p:cNvSpPr/>
              <p:nvPr/>
            </p:nvSpPr>
            <p:spPr>
              <a:xfrm>
                <a:off x="3944300" y="5059550"/>
                <a:ext cx="26150" cy="10250"/>
              </a:xfrm>
              <a:custGeom>
                <a:avLst/>
                <a:gdLst/>
                <a:ahLst/>
                <a:cxnLst/>
                <a:rect l="l" t="t" r="r" b="b"/>
                <a:pathLst>
                  <a:path w="1046" h="410" extrusionOk="0">
                    <a:moveTo>
                      <a:pt x="0" y="0"/>
                    </a:moveTo>
                    <a:lnTo>
                      <a:pt x="0" y="0"/>
                    </a:lnTo>
                    <a:cubicBezTo>
                      <a:pt x="432" y="311"/>
                      <a:pt x="586" y="409"/>
                      <a:pt x="779" y="409"/>
                    </a:cubicBezTo>
                    <a:cubicBezTo>
                      <a:pt x="855" y="409"/>
                      <a:pt x="937" y="394"/>
                      <a:pt x="1045" y="370"/>
                    </a:cubicBezTo>
                    <a:cubicBezTo>
                      <a:pt x="771" y="233"/>
                      <a:pt x="539" y="127"/>
                      <a:pt x="307" y="22"/>
                    </a:cubicBezTo>
                    <a:cubicBezTo>
                      <a:pt x="265" y="0"/>
                      <a:pt x="190" y="1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48" name="Google Shape;6748;p56"/>
            <p:cNvGrpSpPr/>
            <p:nvPr/>
          </p:nvGrpSpPr>
          <p:grpSpPr>
            <a:xfrm>
              <a:off x="-1168009" y="2968547"/>
              <a:ext cx="2287941" cy="1828261"/>
              <a:chOff x="1340325" y="4148525"/>
              <a:chExt cx="1340250" cy="1070975"/>
            </a:xfrm>
          </p:grpSpPr>
          <p:sp>
            <p:nvSpPr>
              <p:cNvPr id="6749" name="Google Shape;6749;p56"/>
              <p:cNvSpPr/>
              <p:nvPr/>
            </p:nvSpPr>
            <p:spPr>
              <a:xfrm>
                <a:off x="2109700" y="4564650"/>
                <a:ext cx="162725" cy="32025"/>
              </a:xfrm>
              <a:custGeom>
                <a:avLst/>
                <a:gdLst/>
                <a:ahLst/>
                <a:cxnLst/>
                <a:rect l="l" t="t" r="r" b="b"/>
                <a:pathLst>
                  <a:path w="6509" h="1281" extrusionOk="0">
                    <a:moveTo>
                      <a:pt x="5728" y="1"/>
                    </a:moveTo>
                    <a:cubicBezTo>
                      <a:pt x="4641" y="22"/>
                      <a:pt x="3565" y="148"/>
                      <a:pt x="2511" y="423"/>
                    </a:cubicBezTo>
                    <a:cubicBezTo>
                      <a:pt x="2110" y="528"/>
                      <a:pt x="1699" y="655"/>
                      <a:pt x="1287" y="728"/>
                    </a:cubicBezTo>
                    <a:cubicBezTo>
                      <a:pt x="823" y="812"/>
                      <a:pt x="412" y="1013"/>
                      <a:pt x="1" y="1245"/>
                    </a:cubicBezTo>
                    <a:cubicBezTo>
                      <a:pt x="76" y="1270"/>
                      <a:pt x="148" y="1281"/>
                      <a:pt x="218" y="1281"/>
                    </a:cubicBezTo>
                    <a:cubicBezTo>
                      <a:pt x="410" y="1281"/>
                      <a:pt x="585" y="1202"/>
                      <a:pt x="771" y="1140"/>
                    </a:cubicBezTo>
                    <a:cubicBezTo>
                      <a:pt x="1045" y="1065"/>
                      <a:pt x="1330" y="1002"/>
                      <a:pt x="1604" y="929"/>
                    </a:cubicBezTo>
                    <a:cubicBezTo>
                      <a:pt x="1857" y="855"/>
                      <a:pt x="2110" y="781"/>
                      <a:pt x="2374" y="718"/>
                    </a:cubicBezTo>
                    <a:cubicBezTo>
                      <a:pt x="2648" y="655"/>
                      <a:pt x="2933" y="612"/>
                      <a:pt x="3218" y="549"/>
                    </a:cubicBezTo>
                    <a:cubicBezTo>
                      <a:pt x="3471" y="496"/>
                      <a:pt x="3734" y="444"/>
                      <a:pt x="3998" y="401"/>
                    </a:cubicBezTo>
                    <a:cubicBezTo>
                      <a:pt x="4283" y="359"/>
                      <a:pt x="4568" y="327"/>
                      <a:pt x="4852" y="296"/>
                    </a:cubicBezTo>
                    <a:cubicBezTo>
                      <a:pt x="5116" y="275"/>
                      <a:pt x="5379" y="285"/>
                      <a:pt x="5644" y="233"/>
                    </a:cubicBezTo>
                    <a:cubicBezTo>
                      <a:pt x="5686" y="226"/>
                      <a:pt x="5729" y="224"/>
                      <a:pt x="5772" y="224"/>
                    </a:cubicBezTo>
                    <a:cubicBezTo>
                      <a:pt x="5901" y="224"/>
                      <a:pt x="6031" y="246"/>
                      <a:pt x="6167" y="246"/>
                    </a:cubicBezTo>
                    <a:cubicBezTo>
                      <a:pt x="6276" y="246"/>
                      <a:pt x="6389" y="231"/>
                      <a:pt x="6508" y="180"/>
                    </a:cubicBezTo>
                    <a:cubicBezTo>
                      <a:pt x="6413" y="106"/>
                      <a:pt x="6371" y="43"/>
                      <a:pt x="6329" y="43"/>
                    </a:cubicBezTo>
                    <a:cubicBezTo>
                      <a:pt x="6129" y="11"/>
                      <a:pt x="5928" y="1"/>
                      <a:pt x="57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56"/>
              <p:cNvSpPr/>
              <p:nvPr/>
            </p:nvSpPr>
            <p:spPr>
              <a:xfrm>
                <a:off x="2006625" y="4422950"/>
                <a:ext cx="145825" cy="39150"/>
              </a:xfrm>
              <a:custGeom>
                <a:avLst/>
                <a:gdLst/>
                <a:ahLst/>
                <a:cxnLst/>
                <a:rect l="l" t="t" r="r" b="b"/>
                <a:pathLst>
                  <a:path w="5833" h="1566" extrusionOk="0">
                    <a:moveTo>
                      <a:pt x="5420" y="1"/>
                    </a:moveTo>
                    <a:cubicBezTo>
                      <a:pt x="5388" y="1"/>
                      <a:pt x="5357" y="2"/>
                      <a:pt x="5326" y="5"/>
                    </a:cubicBezTo>
                    <a:cubicBezTo>
                      <a:pt x="4419" y="79"/>
                      <a:pt x="3533" y="279"/>
                      <a:pt x="2658" y="501"/>
                    </a:cubicBezTo>
                    <a:cubicBezTo>
                      <a:pt x="2204" y="616"/>
                      <a:pt x="1761" y="775"/>
                      <a:pt x="1318" y="923"/>
                    </a:cubicBezTo>
                    <a:cubicBezTo>
                      <a:pt x="971" y="1049"/>
                      <a:pt x="612" y="1176"/>
                      <a:pt x="264" y="1323"/>
                    </a:cubicBezTo>
                    <a:cubicBezTo>
                      <a:pt x="200" y="1345"/>
                      <a:pt x="148" y="1418"/>
                      <a:pt x="0" y="1566"/>
                    </a:cubicBezTo>
                    <a:cubicBezTo>
                      <a:pt x="232" y="1545"/>
                      <a:pt x="338" y="1555"/>
                      <a:pt x="432" y="1523"/>
                    </a:cubicBezTo>
                    <a:cubicBezTo>
                      <a:pt x="1097" y="1270"/>
                      <a:pt x="1772" y="1059"/>
                      <a:pt x="2447" y="848"/>
                    </a:cubicBezTo>
                    <a:cubicBezTo>
                      <a:pt x="3017" y="670"/>
                      <a:pt x="3596" y="522"/>
                      <a:pt x="4187" y="416"/>
                    </a:cubicBezTo>
                    <a:cubicBezTo>
                      <a:pt x="4704" y="321"/>
                      <a:pt x="5220" y="248"/>
                      <a:pt x="5832" y="142"/>
                    </a:cubicBezTo>
                    <a:cubicBezTo>
                      <a:pt x="5717" y="68"/>
                      <a:pt x="5685" y="26"/>
                      <a:pt x="5653" y="16"/>
                    </a:cubicBezTo>
                    <a:cubicBezTo>
                      <a:pt x="5578" y="8"/>
                      <a:pt x="5498" y="1"/>
                      <a:pt x="542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56"/>
              <p:cNvSpPr/>
              <p:nvPr/>
            </p:nvSpPr>
            <p:spPr>
              <a:xfrm>
                <a:off x="1869525" y="4325725"/>
                <a:ext cx="129475" cy="37825"/>
              </a:xfrm>
              <a:custGeom>
                <a:avLst/>
                <a:gdLst/>
                <a:ahLst/>
                <a:cxnLst/>
                <a:rect l="l" t="t" r="r" b="b"/>
                <a:pathLst>
                  <a:path w="5179" h="1513" extrusionOk="0">
                    <a:moveTo>
                      <a:pt x="1413" y="793"/>
                    </a:moveTo>
                    <a:cubicBezTo>
                      <a:pt x="1417" y="795"/>
                      <a:pt x="1420" y="796"/>
                      <a:pt x="1423" y="798"/>
                    </a:cubicBezTo>
                    <a:lnTo>
                      <a:pt x="1423" y="798"/>
                    </a:lnTo>
                    <a:cubicBezTo>
                      <a:pt x="1427" y="796"/>
                      <a:pt x="1431" y="795"/>
                      <a:pt x="1434" y="793"/>
                    </a:cubicBezTo>
                    <a:close/>
                    <a:moveTo>
                      <a:pt x="5006" y="0"/>
                    </a:moveTo>
                    <a:cubicBezTo>
                      <a:pt x="5000" y="0"/>
                      <a:pt x="4994" y="1"/>
                      <a:pt x="4988" y="2"/>
                    </a:cubicBezTo>
                    <a:cubicBezTo>
                      <a:pt x="4493" y="108"/>
                      <a:pt x="3997" y="202"/>
                      <a:pt x="3512" y="329"/>
                    </a:cubicBezTo>
                    <a:cubicBezTo>
                      <a:pt x="2995" y="455"/>
                      <a:pt x="2499" y="603"/>
                      <a:pt x="1983" y="751"/>
                    </a:cubicBezTo>
                    <a:cubicBezTo>
                      <a:pt x="1855" y="786"/>
                      <a:pt x="1733" y="841"/>
                      <a:pt x="1605" y="841"/>
                    </a:cubicBezTo>
                    <a:cubicBezTo>
                      <a:pt x="1546" y="841"/>
                      <a:pt x="1486" y="829"/>
                      <a:pt x="1423" y="798"/>
                    </a:cubicBezTo>
                    <a:lnTo>
                      <a:pt x="1423" y="798"/>
                    </a:lnTo>
                    <a:cubicBezTo>
                      <a:pt x="1184" y="912"/>
                      <a:pt x="946" y="1006"/>
                      <a:pt x="706" y="1120"/>
                    </a:cubicBezTo>
                    <a:cubicBezTo>
                      <a:pt x="495" y="1236"/>
                      <a:pt x="232" y="1247"/>
                      <a:pt x="0" y="1458"/>
                    </a:cubicBezTo>
                    <a:cubicBezTo>
                      <a:pt x="108" y="1497"/>
                      <a:pt x="204" y="1512"/>
                      <a:pt x="292" y="1512"/>
                    </a:cubicBezTo>
                    <a:cubicBezTo>
                      <a:pt x="419" y="1512"/>
                      <a:pt x="531" y="1480"/>
                      <a:pt x="643" y="1437"/>
                    </a:cubicBezTo>
                    <a:cubicBezTo>
                      <a:pt x="886" y="1352"/>
                      <a:pt x="1139" y="1247"/>
                      <a:pt x="1392" y="1184"/>
                    </a:cubicBezTo>
                    <a:cubicBezTo>
                      <a:pt x="2278" y="941"/>
                      <a:pt x="3174" y="709"/>
                      <a:pt x="4071" y="477"/>
                    </a:cubicBezTo>
                    <a:cubicBezTo>
                      <a:pt x="4366" y="392"/>
                      <a:pt x="4672" y="340"/>
                      <a:pt x="4967" y="255"/>
                    </a:cubicBezTo>
                    <a:cubicBezTo>
                      <a:pt x="5062" y="234"/>
                      <a:pt x="5178" y="192"/>
                      <a:pt x="5115" y="34"/>
                    </a:cubicBezTo>
                    <a:cubicBezTo>
                      <a:pt x="5079" y="25"/>
                      <a:pt x="5042" y="0"/>
                      <a:pt x="500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56"/>
              <p:cNvSpPr/>
              <p:nvPr/>
            </p:nvSpPr>
            <p:spPr>
              <a:xfrm>
                <a:off x="2142400" y="4545925"/>
                <a:ext cx="106550" cy="22450"/>
              </a:xfrm>
              <a:custGeom>
                <a:avLst/>
                <a:gdLst/>
                <a:ahLst/>
                <a:cxnLst/>
                <a:rect l="l" t="t" r="r" b="b"/>
                <a:pathLst>
                  <a:path w="4262" h="898" extrusionOk="0">
                    <a:moveTo>
                      <a:pt x="4019" y="0"/>
                    </a:moveTo>
                    <a:cubicBezTo>
                      <a:pt x="2679" y="64"/>
                      <a:pt x="1404" y="391"/>
                      <a:pt x="138" y="771"/>
                    </a:cubicBezTo>
                    <a:cubicBezTo>
                      <a:pt x="85" y="792"/>
                      <a:pt x="43" y="855"/>
                      <a:pt x="0" y="897"/>
                    </a:cubicBezTo>
                    <a:cubicBezTo>
                      <a:pt x="1425" y="675"/>
                      <a:pt x="2785" y="317"/>
                      <a:pt x="4188" y="180"/>
                    </a:cubicBezTo>
                    <a:cubicBezTo>
                      <a:pt x="4209" y="180"/>
                      <a:pt x="4219" y="117"/>
                      <a:pt x="4261" y="54"/>
                    </a:cubicBezTo>
                    <a:cubicBezTo>
                      <a:pt x="4177" y="33"/>
                      <a:pt x="4093" y="0"/>
                      <a:pt x="401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56"/>
              <p:cNvSpPr/>
              <p:nvPr/>
            </p:nvSpPr>
            <p:spPr>
              <a:xfrm>
                <a:off x="2266075" y="4664100"/>
                <a:ext cx="95200" cy="10525"/>
              </a:xfrm>
              <a:custGeom>
                <a:avLst/>
                <a:gdLst/>
                <a:ahLst/>
                <a:cxnLst/>
                <a:rect l="l" t="t" r="r" b="b"/>
                <a:pathLst>
                  <a:path w="3808" h="421" extrusionOk="0">
                    <a:moveTo>
                      <a:pt x="1227" y="0"/>
                    </a:moveTo>
                    <a:cubicBezTo>
                      <a:pt x="937" y="0"/>
                      <a:pt x="648" y="12"/>
                      <a:pt x="359" y="41"/>
                    </a:cubicBezTo>
                    <a:cubicBezTo>
                      <a:pt x="253" y="52"/>
                      <a:pt x="169" y="115"/>
                      <a:pt x="0" y="167"/>
                    </a:cubicBezTo>
                    <a:cubicBezTo>
                      <a:pt x="127" y="230"/>
                      <a:pt x="179" y="284"/>
                      <a:pt x="232" y="284"/>
                    </a:cubicBezTo>
                    <a:cubicBezTo>
                      <a:pt x="509" y="269"/>
                      <a:pt x="785" y="262"/>
                      <a:pt x="1062" y="262"/>
                    </a:cubicBezTo>
                    <a:cubicBezTo>
                      <a:pt x="1956" y="262"/>
                      <a:pt x="2850" y="332"/>
                      <a:pt x="3744" y="420"/>
                    </a:cubicBezTo>
                    <a:cubicBezTo>
                      <a:pt x="3765" y="420"/>
                      <a:pt x="3786" y="357"/>
                      <a:pt x="3807" y="315"/>
                    </a:cubicBezTo>
                    <a:cubicBezTo>
                      <a:pt x="3660" y="146"/>
                      <a:pt x="3449" y="178"/>
                      <a:pt x="3270" y="157"/>
                    </a:cubicBezTo>
                    <a:cubicBezTo>
                      <a:pt x="2589" y="68"/>
                      <a:pt x="1908" y="0"/>
                      <a:pt x="12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4" name="Google Shape;6754;p56"/>
              <p:cNvSpPr/>
              <p:nvPr/>
            </p:nvSpPr>
            <p:spPr>
              <a:xfrm>
                <a:off x="2152175" y="4521950"/>
                <a:ext cx="91250" cy="22950"/>
              </a:xfrm>
              <a:custGeom>
                <a:avLst/>
                <a:gdLst/>
                <a:ahLst/>
                <a:cxnLst/>
                <a:rect l="l" t="t" r="r" b="b"/>
                <a:pathLst>
                  <a:path w="3650" h="918" extrusionOk="0">
                    <a:moveTo>
                      <a:pt x="3596" y="0"/>
                    </a:moveTo>
                    <a:lnTo>
                      <a:pt x="3596" y="0"/>
                    </a:lnTo>
                    <a:cubicBezTo>
                      <a:pt x="2405" y="190"/>
                      <a:pt x="1266" y="443"/>
                      <a:pt x="137" y="727"/>
                    </a:cubicBezTo>
                    <a:cubicBezTo>
                      <a:pt x="95" y="738"/>
                      <a:pt x="73" y="812"/>
                      <a:pt x="0" y="917"/>
                    </a:cubicBezTo>
                    <a:cubicBezTo>
                      <a:pt x="284" y="886"/>
                      <a:pt x="495" y="875"/>
                      <a:pt x="706" y="833"/>
                    </a:cubicBezTo>
                    <a:cubicBezTo>
                      <a:pt x="1160" y="738"/>
                      <a:pt x="1613" y="633"/>
                      <a:pt x="2067" y="538"/>
                    </a:cubicBezTo>
                    <a:cubicBezTo>
                      <a:pt x="2541" y="432"/>
                      <a:pt x="3016" y="338"/>
                      <a:pt x="3491" y="242"/>
                    </a:cubicBezTo>
                    <a:cubicBezTo>
                      <a:pt x="3586" y="221"/>
                      <a:pt x="3649" y="179"/>
                      <a:pt x="359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5" name="Google Shape;6755;p56"/>
              <p:cNvSpPr/>
              <p:nvPr/>
            </p:nvSpPr>
            <p:spPr>
              <a:xfrm>
                <a:off x="2248150" y="4640275"/>
                <a:ext cx="74375" cy="10350"/>
              </a:xfrm>
              <a:custGeom>
                <a:avLst/>
                <a:gdLst/>
                <a:ahLst/>
                <a:cxnLst/>
                <a:rect l="l" t="t" r="r" b="b"/>
                <a:pathLst>
                  <a:path w="2975" h="414" extrusionOk="0">
                    <a:moveTo>
                      <a:pt x="2675" y="1"/>
                    </a:moveTo>
                    <a:cubicBezTo>
                      <a:pt x="1910" y="1"/>
                      <a:pt x="475" y="168"/>
                      <a:pt x="0" y="351"/>
                    </a:cubicBezTo>
                    <a:cubicBezTo>
                      <a:pt x="200" y="382"/>
                      <a:pt x="263" y="414"/>
                      <a:pt x="316" y="414"/>
                    </a:cubicBezTo>
                    <a:cubicBezTo>
                      <a:pt x="1170" y="330"/>
                      <a:pt x="2014" y="245"/>
                      <a:pt x="2869" y="150"/>
                    </a:cubicBezTo>
                    <a:cubicBezTo>
                      <a:pt x="2900" y="140"/>
                      <a:pt x="2932" y="65"/>
                      <a:pt x="2974" y="13"/>
                    </a:cubicBezTo>
                    <a:cubicBezTo>
                      <a:pt x="2894" y="5"/>
                      <a:pt x="2792" y="1"/>
                      <a:pt x="267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6" name="Google Shape;6756;p56"/>
              <p:cNvSpPr/>
              <p:nvPr/>
            </p:nvSpPr>
            <p:spPr>
              <a:xfrm>
                <a:off x="1898250" y="4320575"/>
                <a:ext cx="64875" cy="24975"/>
              </a:xfrm>
              <a:custGeom>
                <a:avLst/>
                <a:gdLst/>
                <a:ahLst/>
                <a:cxnLst/>
                <a:rect l="l" t="t" r="r" b="b"/>
                <a:pathLst>
                  <a:path w="2595" h="999" extrusionOk="0">
                    <a:moveTo>
                      <a:pt x="2417" y="1"/>
                    </a:moveTo>
                    <a:cubicBezTo>
                      <a:pt x="2399" y="1"/>
                      <a:pt x="2380" y="3"/>
                      <a:pt x="2363" y="8"/>
                    </a:cubicBezTo>
                    <a:cubicBezTo>
                      <a:pt x="1656" y="240"/>
                      <a:pt x="949" y="461"/>
                      <a:pt x="243" y="704"/>
                    </a:cubicBezTo>
                    <a:cubicBezTo>
                      <a:pt x="169" y="725"/>
                      <a:pt x="117" y="809"/>
                      <a:pt x="0" y="893"/>
                    </a:cubicBezTo>
                    <a:cubicBezTo>
                      <a:pt x="132" y="944"/>
                      <a:pt x="205" y="966"/>
                      <a:pt x="276" y="995"/>
                    </a:cubicBezTo>
                    <a:lnTo>
                      <a:pt x="276" y="995"/>
                    </a:lnTo>
                    <a:cubicBezTo>
                      <a:pt x="662" y="859"/>
                      <a:pt x="1049" y="702"/>
                      <a:pt x="1435" y="577"/>
                    </a:cubicBezTo>
                    <a:cubicBezTo>
                      <a:pt x="1741" y="461"/>
                      <a:pt x="2057" y="377"/>
                      <a:pt x="2374" y="272"/>
                    </a:cubicBezTo>
                    <a:cubicBezTo>
                      <a:pt x="2468" y="240"/>
                      <a:pt x="2585" y="208"/>
                      <a:pt x="2595" y="29"/>
                    </a:cubicBezTo>
                    <a:cubicBezTo>
                      <a:pt x="2539" y="21"/>
                      <a:pt x="2477" y="1"/>
                      <a:pt x="2417" y="1"/>
                    </a:cubicBezTo>
                    <a:close/>
                    <a:moveTo>
                      <a:pt x="276" y="995"/>
                    </a:moveTo>
                    <a:cubicBezTo>
                      <a:pt x="272" y="996"/>
                      <a:pt x="268" y="998"/>
                      <a:pt x="264" y="999"/>
                    </a:cubicBezTo>
                    <a:lnTo>
                      <a:pt x="285" y="999"/>
                    </a:lnTo>
                    <a:cubicBezTo>
                      <a:pt x="282" y="998"/>
                      <a:pt x="279" y="996"/>
                      <a:pt x="276" y="995"/>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56"/>
              <p:cNvSpPr/>
              <p:nvPr/>
            </p:nvSpPr>
            <p:spPr>
              <a:xfrm>
                <a:off x="1870300" y="4288050"/>
                <a:ext cx="47750" cy="16675"/>
              </a:xfrm>
              <a:custGeom>
                <a:avLst/>
                <a:gdLst/>
                <a:ahLst/>
                <a:cxnLst/>
                <a:rect l="l" t="t" r="r" b="b"/>
                <a:pathLst>
                  <a:path w="1910" h="667" extrusionOk="0">
                    <a:moveTo>
                      <a:pt x="1129" y="1"/>
                    </a:moveTo>
                    <a:cubicBezTo>
                      <a:pt x="813" y="33"/>
                      <a:pt x="485" y="75"/>
                      <a:pt x="159" y="117"/>
                    </a:cubicBezTo>
                    <a:cubicBezTo>
                      <a:pt x="64" y="138"/>
                      <a:pt x="0" y="202"/>
                      <a:pt x="85" y="317"/>
                    </a:cubicBezTo>
                    <a:cubicBezTo>
                      <a:pt x="222" y="317"/>
                      <a:pt x="380" y="296"/>
                      <a:pt x="528" y="296"/>
                    </a:cubicBezTo>
                    <a:cubicBezTo>
                      <a:pt x="533" y="297"/>
                      <a:pt x="539" y="297"/>
                      <a:pt x="545" y="297"/>
                    </a:cubicBezTo>
                    <a:cubicBezTo>
                      <a:pt x="622" y="297"/>
                      <a:pt x="705" y="258"/>
                      <a:pt x="792" y="258"/>
                    </a:cubicBezTo>
                    <a:cubicBezTo>
                      <a:pt x="844" y="258"/>
                      <a:pt x="897" y="272"/>
                      <a:pt x="949" y="317"/>
                    </a:cubicBezTo>
                    <a:cubicBezTo>
                      <a:pt x="837" y="430"/>
                      <a:pt x="744" y="513"/>
                      <a:pt x="652" y="604"/>
                    </a:cubicBezTo>
                    <a:lnTo>
                      <a:pt x="652" y="604"/>
                    </a:lnTo>
                    <a:cubicBezTo>
                      <a:pt x="649" y="604"/>
                      <a:pt x="647" y="603"/>
                      <a:pt x="644" y="602"/>
                    </a:cubicBezTo>
                    <a:lnTo>
                      <a:pt x="644" y="612"/>
                    </a:lnTo>
                    <a:cubicBezTo>
                      <a:pt x="647" y="610"/>
                      <a:pt x="649" y="607"/>
                      <a:pt x="652" y="604"/>
                    </a:cubicBezTo>
                    <a:lnTo>
                      <a:pt x="652" y="604"/>
                    </a:lnTo>
                    <a:cubicBezTo>
                      <a:pt x="727" y="625"/>
                      <a:pt x="809" y="667"/>
                      <a:pt x="877" y="667"/>
                    </a:cubicBezTo>
                    <a:cubicBezTo>
                      <a:pt x="884" y="667"/>
                      <a:pt x="891" y="667"/>
                      <a:pt x="897" y="666"/>
                    </a:cubicBezTo>
                    <a:cubicBezTo>
                      <a:pt x="1214" y="591"/>
                      <a:pt x="1540" y="507"/>
                      <a:pt x="1856" y="413"/>
                    </a:cubicBezTo>
                    <a:cubicBezTo>
                      <a:pt x="1878" y="402"/>
                      <a:pt x="1889" y="317"/>
                      <a:pt x="1910" y="244"/>
                    </a:cubicBezTo>
                    <a:lnTo>
                      <a:pt x="1910" y="244"/>
                    </a:lnTo>
                    <a:cubicBezTo>
                      <a:pt x="1760" y="255"/>
                      <a:pt x="1652" y="264"/>
                      <a:pt x="1569" y="264"/>
                    </a:cubicBezTo>
                    <a:cubicBezTo>
                      <a:pt x="1353" y="264"/>
                      <a:pt x="1304" y="207"/>
                      <a:pt x="1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56"/>
              <p:cNvSpPr/>
              <p:nvPr/>
            </p:nvSpPr>
            <p:spPr>
              <a:xfrm>
                <a:off x="2169050" y="4478725"/>
                <a:ext cx="66975" cy="9225"/>
              </a:xfrm>
              <a:custGeom>
                <a:avLst/>
                <a:gdLst/>
                <a:ahLst/>
                <a:cxnLst/>
                <a:rect l="l" t="t" r="r" b="b"/>
                <a:pathLst>
                  <a:path w="2679" h="369" extrusionOk="0">
                    <a:moveTo>
                      <a:pt x="2153" y="0"/>
                    </a:moveTo>
                    <a:cubicBezTo>
                      <a:pt x="1960" y="0"/>
                      <a:pt x="1771" y="15"/>
                      <a:pt x="1582" y="21"/>
                    </a:cubicBezTo>
                    <a:cubicBezTo>
                      <a:pt x="1055" y="42"/>
                      <a:pt x="527" y="52"/>
                      <a:pt x="21" y="221"/>
                    </a:cubicBezTo>
                    <a:cubicBezTo>
                      <a:pt x="0" y="221"/>
                      <a:pt x="10" y="295"/>
                      <a:pt x="0" y="368"/>
                    </a:cubicBezTo>
                    <a:cubicBezTo>
                      <a:pt x="875" y="305"/>
                      <a:pt x="1751" y="242"/>
                      <a:pt x="2616" y="178"/>
                    </a:cubicBezTo>
                    <a:cubicBezTo>
                      <a:pt x="2626" y="178"/>
                      <a:pt x="2637" y="147"/>
                      <a:pt x="2679" y="52"/>
                    </a:cubicBezTo>
                    <a:cubicBezTo>
                      <a:pt x="2500" y="12"/>
                      <a:pt x="2325" y="0"/>
                      <a:pt x="215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56"/>
              <p:cNvSpPr/>
              <p:nvPr/>
            </p:nvSpPr>
            <p:spPr>
              <a:xfrm>
                <a:off x="2044325" y="4413175"/>
                <a:ext cx="61700" cy="19950"/>
              </a:xfrm>
              <a:custGeom>
                <a:avLst/>
                <a:gdLst/>
                <a:ahLst/>
                <a:cxnLst/>
                <a:rect l="l" t="t" r="r" b="b"/>
                <a:pathLst>
                  <a:path w="2468" h="798" extrusionOk="0">
                    <a:moveTo>
                      <a:pt x="2269" y="1"/>
                    </a:moveTo>
                    <a:cubicBezTo>
                      <a:pt x="2213" y="1"/>
                      <a:pt x="2155" y="13"/>
                      <a:pt x="2099" y="27"/>
                    </a:cubicBezTo>
                    <a:cubicBezTo>
                      <a:pt x="1720" y="132"/>
                      <a:pt x="1340" y="238"/>
                      <a:pt x="960" y="353"/>
                    </a:cubicBezTo>
                    <a:cubicBezTo>
                      <a:pt x="644" y="449"/>
                      <a:pt x="338" y="575"/>
                      <a:pt x="21" y="681"/>
                    </a:cubicBezTo>
                    <a:cubicBezTo>
                      <a:pt x="11" y="691"/>
                      <a:pt x="11" y="723"/>
                      <a:pt x="0" y="775"/>
                    </a:cubicBezTo>
                    <a:cubicBezTo>
                      <a:pt x="76" y="791"/>
                      <a:pt x="151" y="797"/>
                      <a:pt x="224" y="797"/>
                    </a:cubicBezTo>
                    <a:cubicBezTo>
                      <a:pt x="454" y="797"/>
                      <a:pt x="670" y="731"/>
                      <a:pt x="886" y="660"/>
                    </a:cubicBezTo>
                    <a:cubicBezTo>
                      <a:pt x="1181" y="564"/>
                      <a:pt x="1477" y="491"/>
                      <a:pt x="1772" y="407"/>
                    </a:cubicBezTo>
                    <a:cubicBezTo>
                      <a:pt x="2021" y="334"/>
                      <a:pt x="2280" y="292"/>
                      <a:pt x="2459" y="70"/>
                    </a:cubicBezTo>
                    <a:lnTo>
                      <a:pt x="2459" y="70"/>
                    </a:lnTo>
                    <a:cubicBezTo>
                      <a:pt x="2462" y="73"/>
                      <a:pt x="2465" y="76"/>
                      <a:pt x="2468" y="79"/>
                    </a:cubicBezTo>
                    <a:lnTo>
                      <a:pt x="2468" y="58"/>
                    </a:lnTo>
                    <a:cubicBezTo>
                      <a:pt x="2465" y="62"/>
                      <a:pt x="2462" y="66"/>
                      <a:pt x="2459" y="70"/>
                    </a:cubicBezTo>
                    <a:lnTo>
                      <a:pt x="2459" y="70"/>
                    </a:lnTo>
                    <a:cubicBezTo>
                      <a:pt x="2402" y="18"/>
                      <a:pt x="2336" y="1"/>
                      <a:pt x="22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56"/>
              <p:cNvSpPr/>
              <p:nvPr/>
            </p:nvSpPr>
            <p:spPr>
              <a:xfrm>
                <a:off x="1754800" y="4259100"/>
                <a:ext cx="59100" cy="23450"/>
              </a:xfrm>
              <a:custGeom>
                <a:avLst/>
                <a:gdLst/>
                <a:ahLst/>
                <a:cxnLst/>
                <a:rect l="l" t="t" r="r" b="b"/>
                <a:pathLst>
                  <a:path w="2364" h="938" extrusionOk="0">
                    <a:moveTo>
                      <a:pt x="2201" y="0"/>
                    </a:moveTo>
                    <a:cubicBezTo>
                      <a:pt x="2176" y="0"/>
                      <a:pt x="2152" y="3"/>
                      <a:pt x="2131" y="10"/>
                    </a:cubicBezTo>
                    <a:cubicBezTo>
                      <a:pt x="1667" y="188"/>
                      <a:pt x="1224" y="368"/>
                      <a:pt x="729" y="442"/>
                    </a:cubicBezTo>
                    <a:cubicBezTo>
                      <a:pt x="518" y="463"/>
                      <a:pt x="317" y="589"/>
                      <a:pt x="117" y="674"/>
                    </a:cubicBezTo>
                    <a:cubicBezTo>
                      <a:pt x="75" y="695"/>
                      <a:pt x="64" y="779"/>
                      <a:pt x="1" y="938"/>
                    </a:cubicBezTo>
                    <a:cubicBezTo>
                      <a:pt x="813" y="674"/>
                      <a:pt x="1509" y="463"/>
                      <a:pt x="2195" y="231"/>
                    </a:cubicBezTo>
                    <a:cubicBezTo>
                      <a:pt x="2258" y="221"/>
                      <a:pt x="2300" y="157"/>
                      <a:pt x="2353" y="115"/>
                    </a:cubicBezTo>
                    <a:cubicBezTo>
                      <a:pt x="2363" y="104"/>
                      <a:pt x="2353" y="73"/>
                      <a:pt x="2363" y="10"/>
                    </a:cubicBezTo>
                    <a:cubicBezTo>
                      <a:pt x="2307" y="10"/>
                      <a:pt x="2251" y="0"/>
                      <a:pt x="2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56"/>
              <p:cNvSpPr/>
              <p:nvPr/>
            </p:nvSpPr>
            <p:spPr>
              <a:xfrm>
                <a:off x="2160850" y="4509675"/>
                <a:ext cx="56200" cy="11050"/>
              </a:xfrm>
              <a:custGeom>
                <a:avLst/>
                <a:gdLst/>
                <a:ahLst/>
                <a:cxnLst/>
                <a:rect l="l" t="t" r="r" b="b"/>
                <a:pathLst>
                  <a:path w="2248" h="442" extrusionOk="0">
                    <a:moveTo>
                      <a:pt x="1778" y="0"/>
                    </a:moveTo>
                    <a:cubicBezTo>
                      <a:pt x="1303" y="0"/>
                      <a:pt x="676" y="100"/>
                      <a:pt x="191" y="259"/>
                    </a:cubicBezTo>
                    <a:cubicBezTo>
                      <a:pt x="127" y="280"/>
                      <a:pt x="85" y="354"/>
                      <a:pt x="1" y="438"/>
                    </a:cubicBezTo>
                    <a:cubicBezTo>
                      <a:pt x="33" y="440"/>
                      <a:pt x="69" y="442"/>
                      <a:pt x="108" y="442"/>
                    </a:cubicBezTo>
                    <a:cubicBezTo>
                      <a:pt x="572" y="442"/>
                      <a:pt x="1508" y="271"/>
                      <a:pt x="2248" y="48"/>
                    </a:cubicBezTo>
                    <a:cubicBezTo>
                      <a:pt x="2126" y="15"/>
                      <a:pt x="1963" y="0"/>
                      <a:pt x="177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56"/>
              <p:cNvSpPr/>
              <p:nvPr/>
            </p:nvSpPr>
            <p:spPr>
              <a:xfrm>
                <a:off x="1836550" y="4301575"/>
                <a:ext cx="49875" cy="17625"/>
              </a:xfrm>
              <a:custGeom>
                <a:avLst/>
                <a:gdLst/>
                <a:ahLst/>
                <a:cxnLst/>
                <a:rect l="l" t="t" r="r" b="b"/>
                <a:pathLst>
                  <a:path w="1995" h="705" extrusionOk="0">
                    <a:moveTo>
                      <a:pt x="1745" y="0"/>
                    </a:moveTo>
                    <a:cubicBezTo>
                      <a:pt x="1594" y="0"/>
                      <a:pt x="1448" y="66"/>
                      <a:pt x="1298" y="114"/>
                    </a:cubicBezTo>
                    <a:cubicBezTo>
                      <a:pt x="886" y="261"/>
                      <a:pt x="464" y="399"/>
                      <a:pt x="42" y="546"/>
                    </a:cubicBezTo>
                    <a:cubicBezTo>
                      <a:pt x="21" y="557"/>
                      <a:pt x="21" y="620"/>
                      <a:pt x="0" y="704"/>
                    </a:cubicBezTo>
                    <a:cubicBezTo>
                      <a:pt x="725" y="620"/>
                      <a:pt x="1386" y="443"/>
                      <a:pt x="1986" y="67"/>
                    </a:cubicBezTo>
                    <a:lnTo>
                      <a:pt x="1986" y="67"/>
                    </a:lnTo>
                    <a:cubicBezTo>
                      <a:pt x="1989" y="68"/>
                      <a:pt x="1991" y="70"/>
                      <a:pt x="1994" y="71"/>
                    </a:cubicBezTo>
                    <a:lnTo>
                      <a:pt x="1994" y="61"/>
                    </a:lnTo>
                    <a:cubicBezTo>
                      <a:pt x="1991" y="63"/>
                      <a:pt x="1989" y="65"/>
                      <a:pt x="1986" y="67"/>
                    </a:cubicBezTo>
                    <a:lnTo>
                      <a:pt x="1986" y="67"/>
                    </a:lnTo>
                    <a:cubicBezTo>
                      <a:pt x="1903" y="18"/>
                      <a:pt x="1823" y="0"/>
                      <a:pt x="1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56"/>
              <p:cNvSpPr/>
              <p:nvPr/>
            </p:nvSpPr>
            <p:spPr>
              <a:xfrm>
                <a:off x="2340950" y="4767925"/>
                <a:ext cx="53825" cy="7750"/>
              </a:xfrm>
              <a:custGeom>
                <a:avLst/>
                <a:gdLst/>
                <a:ahLst/>
                <a:cxnLst/>
                <a:rect l="l" t="t" r="r" b="b"/>
                <a:pathLst>
                  <a:path w="2153" h="310" extrusionOk="0">
                    <a:moveTo>
                      <a:pt x="1993" y="1"/>
                    </a:moveTo>
                    <a:cubicBezTo>
                      <a:pt x="1382" y="33"/>
                      <a:pt x="760" y="64"/>
                      <a:pt x="148" y="106"/>
                    </a:cubicBezTo>
                    <a:cubicBezTo>
                      <a:pt x="116" y="117"/>
                      <a:pt x="85" y="191"/>
                      <a:pt x="1" y="275"/>
                    </a:cubicBezTo>
                    <a:cubicBezTo>
                      <a:pt x="139" y="292"/>
                      <a:pt x="235" y="310"/>
                      <a:pt x="324" y="310"/>
                    </a:cubicBezTo>
                    <a:cubicBezTo>
                      <a:pt x="343" y="310"/>
                      <a:pt x="361" y="309"/>
                      <a:pt x="380" y="307"/>
                    </a:cubicBezTo>
                    <a:cubicBezTo>
                      <a:pt x="918" y="275"/>
                      <a:pt x="1466" y="244"/>
                      <a:pt x="2015" y="202"/>
                    </a:cubicBezTo>
                    <a:cubicBezTo>
                      <a:pt x="2047" y="191"/>
                      <a:pt x="2078" y="148"/>
                      <a:pt x="2152" y="64"/>
                    </a:cubicBezTo>
                    <a:cubicBezTo>
                      <a:pt x="2068" y="33"/>
                      <a:pt x="2025" y="1"/>
                      <a:pt x="19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56"/>
              <p:cNvSpPr/>
              <p:nvPr/>
            </p:nvSpPr>
            <p:spPr>
              <a:xfrm>
                <a:off x="2363350" y="4784550"/>
                <a:ext cx="39850" cy="6450"/>
              </a:xfrm>
              <a:custGeom>
                <a:avLst/>
                <a:gdLst/>
                <a:ahLst/>
                <a:cxnLst/>
                <a:rect l="l" t="t" r="r" b="b"/>
                <a:pathLst>
                  <a:path w="1594" h="258" extrusionOk="0">
                    <a:moveTo>
                      <a:pt x="1530" y="1"/>
                    </a:moveTo>
                    <a:cubicBezTo>
                      <a:pt x="1045" y="22"/>
                      <a:pt x="560" y="32"/>
                      <a:pt x="75" y="64"/>
                    </a:cubicBezTo>
                    <a:cubicBezTo>
                      <a:pt x="54" y="64"/>
                      <a:pt x="33" y="148"/>
                      <a:pt x="1" y="201"/>
                    </a:cubicBezTo>
                    <a:cubicBezTo>
                      <a:pt x="237" y="239"/>
                      <a:pt x="490" y="258"/>
                      <a:pt x="729" y="258"/>
                    </a:cubicBezTo>
                    <a:cubicBezTo>
                      <a:pt x="1014" y="258"/>
                      <a:pt x="1278" y="231"/>
                      <a:pt x="1467" y="180"/>
                    </a:cubicBezTo>
                    <a:cubicBezTo>
                      <a:pt x="1509" y="158"/>
                      <a:pt x="1551" y="95"/>
                      <a:pt x="1594" y="53"/>
                    </a:cubicBezTo>
                    <a:cubicBezTo>
                      <a:pt x="1561" y="22"/>
                      <a:pt x="1540" y="1"/>
                      <a:pt x="153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56"/>
              <p:cNvSpPr/>
              <p:nvPr/>
            </p:nvSpPr>
            <p:spPr>
              <a:xfrm>
                <a:off x="2307200" y="4683300"/>
                <a:ext cx="44050" cy="6075"/>
              </a:xfrm>
              <a:custGeom>
                <a:avLst/>
                <a:gdLst/>
                <a:ahLst/>
                <a:cxnLst/>
                <a:rect l="l" t="t" r="r" b="b"/>
                <a:pathLst>
                  <a:path w="1762" h="243" extrusionOk="0">
                    <a:moveTo>
                      <a:pt x="158" y="1"/>
                    </a:moveTo>
                    <a:cubicBezTo>
                      <a:pt x="64" y="1"/>
                      <a:pt x="1" y="43"/>
                      <a:pt x="32" y="191"/>
                    </a:cubicBezTo>
                    <a:cubicBezTo>
                      <a:pt x="591" y="212"/>
                      <a:pt x="1161" y="233"/>
                      <a:pt x="1730" y="243"/>
                    </a:cubicBezTo>
                    <a:lnTo>
                      <a:pt x="1761" y="116"/>
                    </a:lnTo>
                    <a:cubicBezTo>
                      <a:pt x="1667" y="85"/>
                      <a:pt x="1583" y="32"/>
                      <a:pt x="1487" y="22"/>
                    </a:cubicBezTo>
                    <a:cubicBezTo>
                      <a:pt x="1044" y="11"/>
                      <a:pt x="601" y="1"/>
                      <a:pt x="15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56"/>
              <p:cNvSpPr/>
              <p:nvPr/>
            </p:nvSpPr>
            <p:spPr>
              <a:xfrm>
                <a:off x="2048000" y="4386950"/>
                <a:ext cx="37750" cy="9400"/>
              </a:xfrm>
              <a:custGeom>
                <a:avLst/>
                <a:gdLst/>
                <a:ahLst/>
                <a:cxnLst/>
                <a:rect l="l" t="t" r="r" b="b"/>
                <a:pathLst>
                  <a:path w="1510" h="376" extrusionOk="0">
                    <a:moveTo>
                      <a:pt x="1509" y="0"/>
                    </a:moveTo>
                    <a:cubicBezTo>
                      <a:pt x="1341" y="21"/>
                      <a:pt x="1172" y="31"/>
                      <a:pt x="1003" y="63"/>
                    </a:cubicBezTo>
                    <a:cubicBezTo>
                      <a:pt x="813" y="85"/>
                      <a:pt x="612" y="106"/>
                      <a:pt x="434" y="169"/>
                    </a:cubicBezTo>
                    <a:cubicBezTo>
                      <a:pt x="401" y="179"/>
                      <a:pt x="364" y="181"/>
                      <a:pt x="325" y="181"/>
                    </a:cubicBezTo>
                    <a:cubicBezTo>
                      <a:pt x="305" y="181"/>
                      <a:pt x="284" y="180"/>
                      <a:pt x="264" y="180"/>
                    </a:cubicBezTo>
                    <a:cubicBezTo>
                      <a:pt x="156" y="180"/>
                      <a:pt x="48" y="193"/>
                      <a:pt x="1" y="348"/>
                    </a:cubicBezTo>
                    <a:cubicBezTo>
                      <a:pt x="146" y="365"/>
                      <a:pt x="277" y="375"/>
                      <a:pt x="400" y="375"/>
                    </a:cubicBezTo>
                    <a:cubicBezTo>
                      <a:pt x="793" y="375"/>
                      <a:pt x="1099" y="274"/>
                      <a:pt x="150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56"/>
              <p:cNvSpPr/>
              <p:nvPr/>
            </p:nvSpPr>
            <p:spPr>
              <a:xfrm>
                <a:off x="2182225" y="4464125"/>
                <a:ext cx="34825" cy="6125"/>
              </a:xfrm>
              <a:custGeom>
                <a:avLst/>
                <a:gdLst/>
                <a:ahLst/>
                <a:cxnLst/>
                <a:rect l="l" t="t" r="r" b="b"/>
                <a:pathLst>
                  <a:path w="1393" h="245" extrusionOk="0">
                    <a:moveTo>
                      <a:pt x="745" y="1"/>
                    </a:moveTo>
                    <a:cubicBezTo>
                      <a:pt x="415" y="1"/>
                      <a:pt x="214" y="69"/>
                      <a:pt x="0" y="214"/>
                    </a:cubicBezTo>
                    <a:cubicBezTo>
                      <a:pt x="142" y="235"/>
                      <a:pt x="279" y="245"/>
                      <a:pt x="412" y="245"/>
                    </a:cubicBezTo>
                    <a:cubicBezTo>
                      <a:pt x="758" y="245"/>
                      <a:pt x="1080" y="178"/>
                      <a:pt x="1393" y="56"/>
                    </a:cubicBezTo>
                    <a:cubicBezTo>
                      <a:pt x="1127" y="20"/>
                      <a:pt x="918" y="1"/>
                      <a:pt x="74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56"/>
              <p:cNvSpPr/>
              <p:nvPr/>
            </p:nvSpPr>
            <p:spPr>
              <a:xfrm>
                <a:off x="1783800" y="4271175"/>
                <a:ext cx="33000" cy="11375"/>
              </a:xfrm>
              <a:custGeom>
                <a:avLst/>
                <a:gdLst/>
                <a:ahLst/>
                <a:cxnLst/>
                <a:rect l="l" t="t" r="r" b="b"/>
                <a:pathLst>
                  <a:path w="1320" h="455" extrusionOk="0">
                    <a:moveTo>
                      <a:pt x="1203" y="1"/>
                    </a:moveTo>
                    <a:cubicBezTo>
                      <a:pt x="835" y="75"/>
                      <a:pt x="476" y="148"/>
                      <a:pt x="117" y="244"/>
                    </a:cubicBezTo>
                    <a:cubicBezTo>
                      <a:pt x="22" y="275"/>
                      <a:pt x="1" y="380"/>
                      <a:pt x="85" y="455"/>
                    </a:cubicBezTo>
                    <a:cubicBezTo>
                      <a:pt x="307" y="423"/>
                      <a:pt x="528" y="402"/>
                      <a:pt x="739" y="359"/>
                    </a:cubicBezTo>
                    <a:cubicBezTo>
                      <a:pt x="950" y="317"/>
                      <a:pt x="1172" y="286"/>
                      <a:pt x="1320" y="96"/>
                    </a:cubicBezTo>
                    <a:cubicBezTo>
                      <a:pt x="1267" y="54"/>
                      <a:pt x="1224" y="1"/>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56"/>
              <p:cNvSpPr/>
              <p:nvPr/>
            </p:nvSpPr>
            <p:spPr>
              <a:xfrm>
                <a:off x="1907725" y="4314700"/>
                <a:ext cx="35650" cy="10825"/>
              </a:xfrm>
              <a:custGeom>
                <a:avLst/>
                <a:gdLst/>
                <a:ahLst/>
                <a:cxnLst/>
                <a:rect l="l" t="t" r="r" b="b"/>
                <a:pathLst>
                  <a:path w="1426" h="433" extrusionOk="0">
                    <a:moveTo>
                      <a:pt x="1425" y="0"/>
                    </a:moveTo>
                    <a:cubicBezTo>
                      <a:pt x="971" y="64"/>
                      <a:pt x="518" y="116"/>
                      <a:pt x="85" y="243"/>
                    </a:cubicBezTo>
                    <a:cubicBezTo>
                      <a:pt x="64" y="254"/>
                      <a:pt x="54" y="317"/>
                      <a:pt x="1" y="432"/>
                    </a:cubicBezTo>
                    <a:cubicBezTo>
                      <a:pt x="286" y="411"/>
                      <a:pt x="507" y="411"/>
                      <a:pt x="708" y="369"/>
                    </a:cubicBezTo>
                    <a:cubicBezTo>
                      <a:pt x="940" y="317"/>
                      <a:pt x="1172" y="232"/>
                      <a:pt x="1393" y="148"/>
                    </a:cubicBezTo>
                    <a:cubicBezTo>
                      <a:pt x="1414" y="148"/>
                      <a:pt x="1414" y="85"/>
                      <a:pt x="14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56"/>
              <p:cNvSpPr/>
              <p:nvPr/>
            </p:nvSpPr>
            <p:spPr>
              <a:xfrm>
                <a:off x="2432700" y="4866275"/>
                <a:ext cx="33775" cy="6025"/>
              </a:xfrm>
              <a:custGeom>
                <a:avLst/>
                <a:gdLst/>
                <a:ahLst/>
                <a:cxnLst/>
                <a:rect l="l" t="t" r="r" b="b"/>
                <a:pathLst>
                  <a:path w="1351" h="241" extrusionOk="0">
                    <a:moveTo>
                      <a:pt x="606" y="1"/>
                    </a:moveTo>
                    <a:cubicBezTo>
                      <a:pt x="390" y="1"/>
                      <a:pt x="191" y="56"/>
                      <a:pt x="1" y="170"/>
                    </a:cubicBezTo>
                    <a:cubicBezTo>
                      <a:pt x="297" y="207"/>
                      <a:pt x="565" y="240"/>
                      <a:pt x="821" y="240"/>
                    </a:cubicBezTo>
                    <a:cubicBezTo>
                      <a:pt x="1001" y="240"/>
                      <a:pt x="1176" y="224"/>
                      <a:pt x="1351" y="180"/>
                    </a:cubicBezTo>
                    <a:cubicBezTo>
                      <a:pt x="1076" y="61"/>
                      <a:pt x="831" y="1"/>
                      <a:pt x="60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56"/>
              <p:cNvSpPr/>
              <p:nvPr/>
            </p:nvSpPr>
            <p:spPr>
              <a:xfrm>
                <a:off x="2444550" y="4882050"/>
                <a:ext cx="28500" cy="6675"/>
              </a:xfrm>
              <a:custGeom>
                <a:avLst/>
                <a:gdLst/>
                <a:ahLst/>
                <a:cxnLst/>
                <a:rect l="l" t="t" r="r" b="b"/>
                <a:pathLst>
                  <a:path w="1140" h="267" extrusionOk="0">
                    <a:moveTo>
                      <a:pt x="519" y="1"/>
                    </a:moveTo>
                    <a:cubicBezTo>
                      <a:pt x="349" y="1"/>
                      <a:pt x="178" y="30"/>
                      <a:pt x="1" y="87"/>
                    </a:cubicBezTo>
                    <a:cubicBezTo>
                      <a:pt x="54" y="130"/>
                      <a:pt x="96" y="182"/>
                      <a:pt x="149" y="193"/>
                    </a:cubicBezTo>
                    <a:cubicBezTo>
                      <a:pt x="423" y="224"/>
                      <a:pt x="708" y="245"/>
                      <a:pt x="992" y="266"/>
                    </a:cubicBezTo>
                    <a:cubicBezTo>
                      <a:pt x="1024" y="266"/>
                      <a:pt x="1067" y="193"/>
                      <a:pt x="1140" y="130"/>
                    </a:cubicBezTo>
                    <a:cubicBezTo>
                      <a:pt x="927" y="43"/>
                      <a:pt x="724" y="1"/>
                      <a:pt x="51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56"/>
              <p:cNvSpPr/>
              <p:nvPr/>
            </p:nvSpPr>
            <p:spPr>
              <a:xfrm>
                <a:off x="2052750" y="4405725"/>
                <a:ext cx="32200" cy="10775"/>
              </a:xfrm>
              <a:custGeom>
                <a:avLst/>
                <a:gdLst/>
                <a:ahLst/>
                <a:cxnLst/>
                <a:rect l="l" t="t" r="r" b="b"/>
                <a:pathLst>
                  <a:path w="1288" h="431" extrusionOk="0">
                    <a:moveTo>
                      <a:pt x="1102" y="0"/>
                    </a:moveTo>
                    <a:cubicBezTo>
                      <a:pt x="1046" y="0"/>
                      <a:pt x="987" y="15"/>
                      <a:pt x="929" y="30"/>
                    </a:cubicBezTo>
                    <a:cubicBezTo>
                      <a:pt x="676" y="93"/>
                      <a:pt x="422" y="156"/>
                      <a:pt x="169" y="230"/>
                    </a:cubicBezTo>
                    <a:cubicBezTo>
                      <a:pt x="75" y="262"/>
                      <a:pt x="1" y="304"/>
                      <a:pt x="85" y="430"/>
                    </a:cubicBezTo>
                    <a:cubicBezTo>
                      <a:pt x="505" y="388"/>
                      <a:pt x="956" y="430"/>
                      <a:pt x="1283" y="77"/>
                    </a:cubicBezTo>
                    <a:lnTo>
                      <a:pt x="1283" y="77"/>
                    </a:lnTo>
                    <a:cubicBezTo>
                      <a:pt x="1284" y="79"/>
                      <a:pt x="1286" y="80"/>
                      <a:pt x="1287" y="82"/>
                    </a:cubicBezTo>
                    <a:lnTo>
                      <a:pt x="1287" y="72"/>
                    </a:lnTo>
                    <a:cubicBezTo>
                      <a:pt x="1286" y="74"/>
                      <a:pt x="1284" y="75"/>
                      <a:pt x="1283" y="77"/>
                    </a:cubicBezTo>
                    <a:lnTo>
                      <a:pt x="1283" y="77"/>
                    </a:lnTo>
                    <a:cubicBezTo>
                      <a:pt x="1227" y="19"/>
                      <a:pt x="1166" y="0"/>
                      <a:pt x="11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56"/>
              <p:cNvSpPr/>
              <p:nvPr/>
            </p:nvSpPr>
            <p:spPr>
              <a:xfrm>
                <a:off x="2330650" y="4695625"/>
                <a:ext cx="23500" cy="6275"/>
              </a:xfrm>
              <a:custGeom>
                <a:avLst/>
                <a:gdLst/>
                <a:ahLst/>
                <a:cxnLst/>
                <a:rect l="l" t="t" r="r" b="b"/>
                <a:pathLst>
                  <a:path w="940" h="251" extrusionOk="0">
                    <a:moveTo>
                      <a:pt x="286" y="0"/>
                    </a:moveTo>
                    <a:cubicBezTo>
                      <a:pt x="209" y="0"/>
                      <a:pt x="132" y="8"/>
                      <a:pt x="54" y="24"/>
                    </a:cubicBezTo>
                    <a:cubicBezTo>
                      <a:pt x="33" y="35"/>
                      <a:pt x="22" y="98"/>
                      <a:pt x="1" y="162"/>
                    </a:cubicBezTo>
                    <a:cubicBezTo>
                      <a:pt x="202" y="202"/>
                      <a:pt x="396" y="251"/>
                      <a:pt x="594" y="251"/>
                    </a:cubicBezTo>
                    <a:cubicBezTo>
                      <a:pt x="707" y="251"/>
                      <a:pt x="821" y="235"/>
                      <a:pt x="940" y="193"/>
                    </a:cubicBezTo>
                    <a:cubicBezTo>
                      <a:pt x="728" y="67"/>
                      <a:pt x="510" y="0"/>
                      <a:pt x="28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56"/>
              <p:cNvSpPr/>
              <p:nvPr/>
            </p:nvSpPr>
            <p:spPr>
              <a:xfrm>
                <a:off x="2084925" y="4400825"/>
                <a:ext cx="20850" cy="7125"/>
              </a:xfrm>
              <a:custGeom>
                <a:avLst/>
                <a:gdLst/>
                <a:ahLst/>
                <a:cxnLst/>
                <a:rect l="l" t="t" r="r" b="b"/>
                <a:pathLst>
                  <a:path w="834" h="285" extrusionOk="0">
                    <a:moveTo>
                      <a:pt x="634" y="1"/>
                    </a:moveTo>
                    <a:cubicBezTo>
                      <a:pt x="390" y="1"/>
                      <a:pt x="202" y="116"/>
                      <a:pt x="23" y="259"/>
                    </a:cubicBezTo>
                    <a:lnTo>
                      <a:pt x="23" y="259"/>
                    </a:lnTo>
                    <a:cubicBezTo>
                      <a:pt x="16" y="259"/>
                      <a:pt x="8" y="258"/>
                      <a:pt x="0" y="257"/>
                    </a:cubicBezTo>
                    <a:lnTo>
                      <a:pt x="0" y="278"/>
                    </a:lnTo>
                    <a:cubicBezTo>
                      <a:pt x="8" y="272"/>
                      <a:pt x="16" y="266"/>
                      <a:pt x="23" y="259"/>
                    </a:cubicBezTo>
                    <a:lnTo>
                      <a:pt x="23" y="259"/>
                    </a:lnTo>
                    <a:cubicBezTo>
                      <a:pt x="161" y="274"/>
                      <a:pt x="259" y="284"/>
                      <a:pt x="337" y="284"/>
                    </a:cubicBezTo>
                    <a:cubicBezTo>
                      <a:pt x="527" y="284"/>
                      <a:pt x="598" y="224"/>
                      <a:pt x="834" y="25"/>
                    </a:cubicBezTo>
                    <a:cubicBezTo>
                      <a:pt x="763" y="8"/>
                      <a:pt x="697" y="1"/>
                      <a:pt x="6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56"/>
              <p:cNvSpPr/>
              <p:nvPr/>
            </p:nvSpPr>
            <p:spPr>
              <a:xfrm>
                <a:off x="2066200" y="4368950"/>
                <a:ext cx="14275" cy="6525"/>
              </a:xfrm>
              <a:custGeom>
                <a:avLst/>
                <a:gdLst/>
                <a:ahLst/>
                <a:cxnLst/>
                <a:rect l="l" t="t" r="r" b="b"/>
                <a:pathLst>
                  <a:path w="571" h="261" extrusionOk="0">
                    <a:moveTo>
                      <a:pt x="387" y="1"/>
                    </a:moveTo>
                    <a:cubicBezTo>
                      <a:pt x="276" y="1"/>
                      <a:pt x="178" y="70"/>
                      <a:pt x="74" y="130"/>
                    </a:cubicBezTo>
                    <a:cubicBezTo>
                      <a:pt x="64" y="140"/>
                      <a:pt x="53" y="172"/>
                      <a:pt x="1" y="245"/>
                    </a:cubicBezTo>
                    <a:cubicBezTo>
                      <a:pt x="93" y="255"/>
                      <a:pt x="173" y="261"/>
                      <a:pt x="241" y="261"/>
                    </a:cubicBezTo>
                    <a:cubicBezTo>
                      <a:pt x="454" y="261"/>
                      <a:pt x="554" y="209"/>
                      <a:pt x="570" y="98"/>
                    </a:cubicBezTo>
                    <a:cubicBezTo>
                      <a:pt x="570" y="76"/>
                      <a:pt x="559" y="45"/>
                      <a:pt x="538" y="45"/>
                    </a:cubicBezTo>
                    <a:cubicBezTo>
                      <a:pt x="485" y="14"/>
                      <a:pt x="435" y="1"/>
                      <a:pt x="38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56"/>
              <p:cNvSpPr/>
              <p:nvPr/>
            </p:nvSpPr>
            <p:spPr>
              <a:xfrm>
                <a:off x="2106000" y="4412475"/>
                <a:ext cx="7950" cy="3750"/>
              </a:xfrm>
              <a:custGeom>
                <a:avLst/>
                <a:gdLst/>
                <a:ahLst/>
                <a:cxnLst/>
                <a:rect l="l" t="t" r="r" b="b"/>
                <a:pathLst>
                  <a:path w="318" h="150" extrusionOk="0">
                    <a:moveTo>
                      <a:pt x="239" y="1"/>
                    </a:moveTo>
                    <a:cubicBezTo>
                      <a:pt x="237" y="1"/>
                      <a:pt x="235" y="1"/>
                      <a:pt x="233" y="2"/>
                    </a:cubicBezTo>
                    <a:cubicBezTo>
                      <a:pt x="158" y="20"/>
                      <a:pt x="92" y="56"/>
                      <a:pt x="26" y="93"/>
                    </a:cubicBezTo>
                    <a:lnTo>
                      <a:pt x="26" y="93"/>
                    </a:lnTo>
                    <a:cubicBezTo>
                      <a:pt x="18" y="91"/>
                      <a:pt x="9" y="88"/>
                      <a:pt x="1" y="86"/>
                    </a:cubicBezTo>
                    <a:lnTo>
                      <a:pt x="1" y="107"/>
                    </a:lnTo>
                    <a:cubicBezTo>
                      <a:pt x="9" y="102"/>
                      <a:pt x="18" y="98"/>
                      <a:pt x="26" y="93"/>
                    </a:cubicBezTo>
                    <a:lnTo>
                      <a:pt x="26" y="93"/>
                    </a:lnTo>
                    <a:cubicBezTo>
                      <a:pt x="102" y="114"/>
                      <a:pt x="178" y="140"/>
                      <a:pt x="254" y="149"/>
                    </a:cubicBezTo>
                    <a:cubicBezTo>
                      <a:pt x="265" y="149"/>
                      <a:pt x="296" y="97"/>
                      <a:pt x="317" y="65"/>
                    </a:cubicBezTo>
                    <a:cubicBezTo>
                      <a:pt x="289" y="46"/>
                      <a:pt x="260"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56"/>
              <p:cNvSpPr/>
              <p:nvPr/>
            </p:nvSpPr>
            <p:spPr>
              <a:xfrm>
                <a:off x="1340325" y="4148525"/>
                <a:ext cx="1340250" cy="1070975"/>
              </a:xfrm>
              <a:custGeom>
                <a:avLst/>
                <a:gdLst/>
                <a:ahLst/>
                <a:cxnLst/>
                <a:rect l="l" t="t" r="r" b="b"/>
                <a:pathLst>
                  <a:path w="53610" h="42839" extrusionOk="0">
                    <a:moveTo>
                      <a:pt x="729" y="372"/>
                    </a:moveTo>
                    <a:cubicBezTo>
                      <a:pt x="760" y="446"/>
                      <a:pt x="771" y="477"/>
                      <a:pt x="781" y="519"/>
                    </a:cubicBezTo>
                    <a:cubicBezTo>
                      <a:pt x="707" y="530"/>
                      <a:pt x="633" y="551"/>
                      <a:pt x="549" y="562"/>
                    </a:cubicBezTo>
                    <a:lnTo>
                      <a:pt x="518" y="456"/>
                    </a:lnTo>
                    <a:cubicBezTo>
                      <a:pt x="591" y="425"/>
                      <a:pt x="654" y="393"/>
                      <a:pt x="729" y="372"/>
                    </a:cubicBezTo>
                    <a:close/>
                    <a:moveTo>
                      <a:pt x="9461" y="9673"/>
                    </a:moveTo>
                    <a:lnTo>
                      <a:pt x="9461" y="9673"/>
                    </a:lnTo>
                    <a:cubicBezTo>
                      <a:pt x="9454" y="9673"/>
                      <a:pt x="9447" y="9674"/>
                      <a:pt x="9440" y="9674"/>
                    </a:cubicBezTo>
                    <a:lnTo>
                      <a:pt x="9461" y="9674"/>
                    </a:lnTo>
                    <a:cubicBezTo>
                      <a:pt x="9461" y="9674"/>
                      <a:pt x="9461" y="9673"/>
                      <a:pt x="9461" y="9673"/>
                    </a:cubicBezTo>
                    <a:close/>
                    <a:moveTo>
                      <a:pt x="1287" y="709"/>
                    </a:moveTo>
                    <a:cubicBezTo>
                      <a:pt x="1446" y="899"/>
                      <a:pt x="1593" y="1058"/>
                      <a:pt x="1730" y="1237"/>
                    </a:cubicBezTo>
                    <a:cubicBezTo>
                      <a:pt x="2532" y="2302"/>
                      <a:pt x="3450" y="3261"/>
                      <a:pt x="4451" y="4137"/>
                    </a:cubicBezTo>
                    <a:cubicBezTo>
                      <a:pt x="4768" y="4422"/>
                      <a:pt x="5074" y="4707"/>
                      <a:pt x="5379" y="4991"/>
                    </a:cubicBezTo>
                    <a:lnTo>
                      <a:pt x="9872" y="8947"/>
                    </a:lnTo>
                    <a:cubicBezTo>
                      <a:pt x="10031" y="9094"/>
                      <a:pt x="10221" y="9221"/>
                      <a:pt x="10389" y="9357"/>
                    </a:cubicBezTo>
                    <a:cubicBezTo>
                      <a:pt x="10516" y="9453"/>
                      <a:pt x="10631" y="9547"/>
                      <a:pt x="10748" y="9653"/>
                    </a:cubicBezTo>
                    <a:cubicBezTo>
                      <a:pt x="10917" y="9790"/>
                      <a:pt x="10948" y="9917"/>
                      <a:pt x="10863" y="9980"/>
                    </a:cubicBezTo>
                    <a:cubicBezTo>
                      <a:pt x="10821" y="10010"/>
                      <a:pt x="10782" y="10022"/>
                      <a:pt x="10746" y="10022"/>
                    </a:cubicBezTo>
                    <a:cubicBezTo>
                      <a:pt x="10656" y="10022"/>
                      <a:pt x="10583" y="9948"/>
                      <a:pt x="10516" y="9896"/>
                    </a:cubicBezTo>
                    <a:cubicBezTo>
                      <a:pt x="10336" y="9758"/>
                      <a:pt x="10178" y="9611"/>
                      <a:pt x="10010" y="9463"/>
                    </a:cubicBezTo>
                    <a:cubicBezTo>
                      <a:pt x="9567" y="9083"/>
                      <a:pt x="9145" y="8704"/>
                      <a:pt x="8702" y="8335"/>
                    </a:cubicBezTo>
                    <a:cubicBezTo>
                      <a:pt x="7921" y="7670"/>
                      <a:pt x="7141" y="7016"/>
                      <a:pt x="6360" y="6373"/>
                    </a:cubicBezTo>
                    <a:cubicBezTo>
                      <a:pt x="5770" y="5888"/>
                      <a:pt x="5158" y="5455"/>
                      <a:pt x="4589" y="4960"/>
                    </a:cubicBezTo>
                    <a:cubicBezTo>
                      <a:pt x="3375" y="3884"/>
                      <a:pt x="2205" y="2766"/>
                      <a:pt x="1182" y="1511"/>
                    </a:cubicBezTo>
                    <a:cubicBezTo>
                      <a:pt x="1066" y="1374"/>
                      <a:pt x="971" y="1226"/>
                      <a:pt x="823" y="1026"/>
                    </a:cubicBezTo>
                    <a:cubicBezTo>
                      <a:pt x="1013" y="899"/>
                      <a:pt x="1129" y="815"/>
                      <a:pt x="1287" y="709"/>
                    </a:cubicBezTo>
                    <a:close/>
                    <a:moveTo>
                      <a:pt x="29985" y="25779"/>
                    </a:moveTo>
                    <a:lnTo>
                      <a:pt x="29985" y="25779"/>
                    </a:lnTo>
                    <a:cubicBezTo>
                      <a:pt x="30016" y="25800"/>
                      <a:pt x="30037" y="25821"/>
                      <a:pt x="30058" y="25853"/>
                    </a:cubicBezTo>
                    <a:cubicBezTo>
                      <a:pt x="30037" y="25842"/>
                      <a:pt x="30016" y="25842"/>
                      <a:pt x="30006" y="25831"/>
                    </a:cubicBezTo>
                    <a:cubicBezTo>
                      <a:pt x="29995" y="25821"/>
                      <a:pt x="29995" y="25789"/>
                      <a:pt x="29985" y="25779"/>
                    </a:cubicBezTo>
                    <a:close/>
                    <a:moveTo>
                      <a:pt x="31431" y="26915"/>
                    </a:moveTo>
                    <a:lnTo>
                      <a:pt x="31431" y="26915"/>
                    </a:lnTo>
                    <a:cubicBezTo>
                      <a:pt x="31459" y="26934"/>
                      <a:pt x="31487" y="26953"/>
                      <a:pt x="31514" y="26981"/>
                    </a:cubicBezTo>
                    <a:cubicBezTo>
                      <a:pt x="31535" y="26992"/>
                      <a:pt x="31546" y="27003"/>
                      <a:pt x="31567" y="27013"/>
                    </a:cubicBezTo>
                    <a:cubicBezTo>
                      <a:pt x="31535" y="27003"/>
                      <a:pt x="31504" y="27003"/>
                      <a:pt x="31493" y="26992"/>
                    </a:cubicBezTo>
                    <a:cubicBezTo>
                      <a:pt x="31467" y="26974"/>
                      <a:pt x="31449" y="26943"/>
                      <a:pt x="31431" y="26915"/>
                    </a:cubicBezTo>
                    <a:close/>
                    <a:moveTo>
                      <a:pt x="32653" y="27931"/>
                    </a:moveTo>
                    <a:cubicBezTo>
                      <a:pt x="32822" y="28015"/>
                      <a:pt x="32948" y="28057"/>
                      <a:pt x="33054" y="28142"/>
                    </a:cubicBezTo>
                    <a:cubicBezTo>
                      <a:pt x="33824" y="28732"/>
                      <a:pt x="34583" y="29333"/>
                      <a:pt x="35374" y="29945"/>
                    </a:cubicBezTo>
                    <a:cubicBezTo>
                      <a:pt x="34773" y="29808"/>
                      <a:pt x="33412" y="28796"/>
                      <a:pt x="32653" y="27931"/>
                    </a:cubicBezTo>
                    <a:close/>
                    <a:moveTo>
                      <a:pt x="38538" y="31875"/>
                    </a:moveTo>
                    <a:lnTo>
                      <a:pt x="38538" y="31875"/>
                    </a:lnTo>
                    <a:cubicBezTo>
                      <a:pt x="39076" y="31949"/>
                      <a:pt x="39508" y="32202"/>
                      <a:pt x="39836" y="32635"/>
                    </a:cubicBezTo>
                    <a:cubicBezTo>
                      <a:pt x="39351" y="32487"/>
                      <a:pt x="38950" y="32170"/>
                      <a:pt x="38538" y="31875"/>
                    </a:cubicBezTo>
                    <a:close/>
                    <a:moveTo>
                      <a:pt x="41660" y="33974"/>
                    </a:moveTo>
                    <a:cubicBezTo>
                      <a:pt x="41681" y="33974"/>
                      <a:pt x="41702" y="33974"/>
                      <a:pt x="41713" y="33985"/>
                    </a:cubicBezTo>
                    <a:cubicBezTo>
                      <a:pt x="41723" y="34006"/>
                      <a:pt x="41723" y="34027"/>
                      <a:pt x="41734" y="34048"/>
                    </a:cubicBezTo>
                    <a:cubicBezTo>
                      <a:pt x="41713" y="34037"/>
                      <a:pt x="41692" y="34037"/>
                      <a:pt x="41681" y="34027"/>
                    </a:cubicBezTo>
                    <a:cubicBezTo>
                      <a:pt x="41671" y="34006"/>
                      <a:pt x="41671" y="33985"/>
                      <a:pt x="41660" y="33974"/>
                    </a:cubicBezTo>
                    <a:close/>
                    <a:moveTo>
                      <a:pt x="17576" y="2894"/>
                    </a:moveTo>
                    <a:cubicBezTo>
                      <a:pt x="17665" y="2894"/>
                      <a:pt x="17755" y="2897"/>
                      <a:pt x="17845" y="2903"/>
                    </a:cubicBezTo>
                    <a:cubicBezTo>
                      <a:pt x="19122" y="2956"/>
                      <a:pt x="20334" y="3294"/>
                      <a:pt x="21527" y="3737"/>
                    </a:cubicBezTo>
                    <a:cubicBezTo>
                      <a:pt x="22043" y="3926"/>
                      <a:pt x="22549" y="4168"/>
                      <a:pt x="23055" y="4390"/>
                    </a:cubicBezTo>
                    <a:cubicBezTo>
                      <a:pt x="24121" y="4854"/>
                      <a:pt x="25207" y="5234"/>
                      <a:pt x="26357" y="5392"/>
                    </a:cubicBezTo>
                    <a:cubicBezTo>
                      <a:pt x="27084" y="5497"/>
                      <a:pt x="27707" y="5793"/>
                      <a:pt x="28287" y="6236"/>
                    </a:cubicBezTo>
                    <a:cubicBezTo>
                      <a:pt x="28909" y="6732"/>
                      <a:pt x="29563" y="7185"/>
                      <a:pt x="30217" y="7660"/>
                    </a:cubicBezTo>
                    <a:cubicBezTo>
                      <a:pt x="31430" y="8525"/>
                      <a:pt x="32622" y="9400"/>
                      <a:pt x="33729" y="10391"/>
                    </a:cubicBezTo>
                    <a:cubicBezTo>
                      <a:pt x="33930" y="10571"/>
                      <a:pt x="34140" y="10740"/>
                      <a:pt x="34362" y="10887"/>
                    </a:cubicBezTo>
                    <a:cubicBezTo>
                      <a:pt x="35564" y="11731"/>
                      <a:pt x="36651" y="12711"/>
                      <a:pt x="37621" y="13819"/>
                    </a:cubicBezTo>
                    <a:cubicBezTo>
                      <a:pt x="37769" y="13988"/>
                      <a:pt x="37916" y="14157"/>
                      <a:pt x="38043" y="14336"/>
                    </a:cubicBezTo>
                    <a:cubicBezTo>
                      <a:pt x="38528" y="15043"/>
                      <a:pt x="39013" y="15760"/>
                      <a:pt x="39498" y="16477"/>
                    </a:cubicBezTo>
                    <a:cubicBezTo>
                      <a:pt x="39593" y="16625"/>
                      <a:pt x="39677" y="16782"/>
                      <a:pt x="39730" y="16951"/>
                    </a:cubicBezTo>
                    <a:cubicBezTo>
                      <a:pt x="39920" y="17457"/>
                      <a:pt x="40204" y="17900"/>
                      <a:pt x="40500" y="18354"/>
                    </a:cubicBezTo>
                    <a:cubicBezTo>
                      <a:pt x="40858" y="18913"/>
                      <a:pt x="41217" y="19472"/>
                      <a:pt x="41470" y="20084"/>
                    </a:cubicBezTo>
                    <a:cubicBezTo>
                      <a:pt x="41597" y="20410"/>
                      <a:pt x="41776" y="20727"/>
                      <a:pt x="41955" y="21033"/>
                    </a:cubicBezTo>
                    <a:cubicBezTo>
                      <a:pt x="42261" y="21528"/>
                      <a:pt x="42451" y="22067"/>
                      <a:pt x="42693" y="22594"/>
                    </a:cubicBezTo>
                    <a:cubicBezTo>
                      <a:pt x="42947" y="23142"/>
                      <a:pt x="43316" y="23617"/>
                      <a:pt x="43717" y="24060"/>
                    </a:cubicBezTo>
                    <a:cubicBezTo>
                      <a:pt x="44275" y="24692"/>
                      <a:pt x="44782" y="25357"/>
                      <a:pt x="45214" y="26085"/>
                    </a:cubicBezTo>
                    <a:cubicBezTo>
                      <a:pt x="45447" y="26464"/>
                      <a:pt x="45636" y="26865"/>
                      <a:pt x="45847" y="27256"/>
                    </a:cubicBezTo>
                    <a:cubicBezTo>
                      <a:pt x="46638" y="28774"/>
                      <a:pt x="47345" y="30324"/>
                      <a:pt x="47914" y="31938"/>
                    </a:cubicBezTo>
                    <a:cubicBezTo>
                      <a:pt x="48104" y="32455"/>
                      <a:pt x="48252" y="32993"/>
                      <a:pt x="48378" y="33531"/>
                    </a:cubicBezTo>
                    <a:cubicBezTo>
                      <a:pt x="48611" y="34480"/>
                      <a:pt x="48821" y="35429"/>
                      <a:pt x="49117" y="36357"/>
                    </a:cubicBezTo>
                    <a:cubicBezTo>
                      <a:pt x="49222" y="36674"/>
                      <a:pt x="49307" y="37001"/>
                      <a:pt x="49359" y="37317"/>
                    </a:cubicBezTo>
                    <a:cubicBezTo>
                      <a:pt x="49485" y="38056"/>
                      <a:pt x="49802" y="38720"/>
                      <a:pt x="50055" y="39406"/>
                    </a:cubicBezTo>
                    <a:cubicBezTo>
                      <a:pt x="50097" y="39500"/>
                      <a:pt x="50150" y="39606"/>
                      <a:pt x="50224" y="39690"/>
                    </a:cubicBezTo>
                    <a:cubicBezTo>
                      <a:pt x="50825" y="40460"/>
                      <a:pt x="51458" y="41198"/>
                      <a:pt x="52312" y="41715"/>
                    </a:cubicBezTo>
                    <a:cubicBezTo>
                      <a:pt x="52565" y="41884"/>
                      <a:pt x="52850" y="42031"/>
                      <a:pt x="52998" y="42316"/>
                    </a:cubicBezTo>
                    <a:cubicBezTo>
                      <a:pt x="52908" y="42468"/>
                      <a:pt x="52783" y="42502"/>
                      <a:pt x="52654" y="42502"/>
                    </a:cubicBezTo>
                    <a:cubicBezTo>
                      <a:pt x="52585" y="42502"/>
                      <a:pt x="52516" y="42493"/>
                      <a:pt x="52450" y="42485"/>
                    </a:cubicBezTo>
                    <a:cubicBezTo>
                      <a:pt x="51880" y="42432"/>
                      <a:pt x="51310" y="42348"/>
                      <a:pt x="50730" y="42284"/>
                    </a:cubicBezTo>
                    <a:cubicBezTo>
                      <a:pt x="50118" y="42221"/>
                      <a:pt x="49496" y="42148"/>
                      <a:pt x="48874" y="42137"/>
                    </a:cubicBezTo>
                    <a:cubicBezTo>
                      <a:pt x="48300" y="42126"/>
                      <a:pt x="47724" y="42124"/>
                      <a:pt x="47147" y="42124"/>
                    </a:cubicBezTo>
                    <a:cubicBezTo>
                      <a:pt x="46548" y="42124"/>
                      <a:pt x="45948" y="42127"/>
                      <a:pt x="45351" y="42127"/>
                    </a:cubicBezTo>
                    <a:cubicBezTo>
                      <a:pt x="45236" y="42127"/>
                      <a:pt x="45130" y="42127"/>
                      <a:pt x="45014" y="42116"/>
                    </a:cubicBezTo>
                    <a:cubicBezTo>
                      <a:pt x="44659" y="42085"/>
                      <a:pt x="44305" y="42072"/>
                      <a:pt x="43951" y="42072"/>
                    </a:cubicBezTo>
                    <a:cubicBezTo>
                      <a:pt x="42844" y="42072"/>
                      <a:pt x="41740" y="42197"/>
                      <a:pt x="40637" y="42284"/>
                    </a:cubicBezTo>
                    <a:cubicBezTo>
                      <a:pt x="40373" y="42305"/>
                      <a:pt x="40110" y="42369"/>
                      <a:pt x="39846" y="42380"/>
                    </a:cubicBezTo>
                    <a:cubicBezTo>
                      <a:pt x="39509" y="42393"/>
                      <a:pt x="39169" y="42411"/>
                      <a:pt x="38829" y="42411"/>
                    </a:cubicBezTo>
                    <a:cubicBezTo>
                      <a:pt x="38637" y="42411"/>
                      <a:pt x="38444" y="42405"/>
                      <a:pt x="38254" y="42390"/>
                    </a:cubicBezTo>
                    <a:cubicBezTo>
                      <a:pt x="37326" y="42305"/>
                      <a:pt x="36397" y="42158"/>
                      <a:pt x="35479" y="42042"/>
                    </a:cubicBezTo>
                    <a:cubicBezTo>
                      <a:pt x="34172" y="41873"/>
                      <a:pt x="32927" y="41452"/>
                      <a:pt x="31683" y="41072"/>
                    </a:cubicBezTo>
                    <a:cubicBezTo>
                      <a:pt x="30913" y="40840"/>
                      <a:pt x="30154" y="40597"/>
                      <a:pt x="29383" y="40386"/>
                    </a:cubicBezTo>
                    <a:cubicBezTo>
                      <a:pt x="27759" y="39943"/>
                      <a:pt x="26273" y="39237"/>
                      <a:pt x="24902" y="38256"/>
                    </a:cubicBezTo>
                    <a:cubicBezTo>
                      <a:pt x="23931" y="37549"/>
                      <a:pt x="22961" y="36842"/>
                      <a:pt x="22033" y="36083"/>
                    </a:cubicBezTo>
                    <a:cubicBezTo>
                      <a:pt x="20683" y="34965"/>
                      <a:pt x="19333" y="33847"/>
                      <a:pt x="17951" y="32771"/>
                    </a:cubicBezTo>
                    <a:cubicBezTo>
                      <a:pt x="16306" y="31485"/>
                      <a:pt x="14555" y="30345"/>
                      <a:pt x="12720" y="29344"/>
                    </a:cubicBezTo>
                    <a:cubicBezTo>
                      <a:pt x="11960" y="28932"/>
                      <a:pt x="11233" y="28458"/>
                      <a:pt x="10589" y="27867"/>
                    </a:cubicBezTo>
                    <a:cubicBezTo>
                      <a:pt x="9450" y="26802"/>
                      <a:pt x="8660" y="25515"/>
                      <a:pt x="8142" y="24039"/>
                    </a:cubicBezTo>
                    <a:cubicBezTo>
                      <a:pt x="7446" y="22035"/>
                      <a:pt x="7120" y="19967"/>
                      <a:pt x="6940" y="17858"/>
                    </a:cubicBezTo>
                    <a:cubicBezTo>
                      <a:pt x="6740" y="15580"/>
                      <a:pt x="6719" y="13302"/>
                      <a:pt x="6856" y="11014"/>
                    </a:cubicBezTo>
                    <a:cubicBezTo>
                      <a:pt x="6909" y="10011"/>
                      <a:pt x="6898" y="9020"/>
                      <a:pt x="6677" y="8040"/>
                    </a:cubicBezTo>
                    <a:cubicBezTo>
                      <a:pt x="6593" y="7670"/>
                      <a:pt x="6476" y="7322"/>
                      <a:pt x="6360" y="6932"/>
                    </a:cubicBezTo>
                    <a:cubicBezTo>
                      <a:pt x="6394" y="6932"/>
                      <a:pt x="6425" y="6930"/>
                      <a:pt x="6453" y="6930"/>
                    </a:cubicBezTo>
                    <a:cubicBezTo>
                      <a:pt x="6496" y="6930"/>
                      <a:pt x="6531" y="6934"/>
                      <a:pt x="6550" y="6953"/>
                    </a:cubicBezTo>
                    <a:cubicBezTo>
                      <a:pt x="7362" y="7607"/>
                      <a:pt x="8164" y="8282"/>
                      <a:pt x="8976" y="8925"/>
                    </a:cubicBezTo>
                    <a:cubicBezTo>
                      <a:pt x="9229" y="9125"/>
                      <a:pt x="9398" y="9357"/>
                      <a:pt x="9461" y="9673"/>
                    </a:cubicBezTo>
                    <a:lnTo>
                      <a:pt x="9461" y="9673"/>
                    </a:lnTo>
                    <a:cubicBezTo>
                      <a:pt x="9485" y="9672"/>
                      <a:pt x="9508" y="9671"/>
                      <a:pt x="9531" y="9671"/>
                    </a:cubicBezTo>
                    <a:cubicBezTo>
                      <a:pt x="9858" y="9671"/>
                      <a:pt x="10013" y="9784"/>
                      <a:pt x="10052" y="10075"/>
                    </a:cubicBezTo>
                    <a:cubicBezTo>
                      <a:pt x="10073" y="10254"/>
                      <a:pt x="10062" y="10433"/>
                      <a:pt x="10062" y="10613"/>
                    </a:cubicBezTo>
                    <a:cubicBezTo>
                      <a:pt x="10031" y="11720"/>
                      <a:pt x="9989" y="12828"/>
                      <a:pt x="9956" y="13935"/>
                    </a:cubicBezTo>
                    <a:cubicBezTo>
                      <a:pt x="9946" y="14251"/>
                      <a:pt x="9967" y="14557"/>
                      <a:pt x="9978" y="14874"/>
                    </a:cubicBezTo>
                    <a:cubicBezTo>
                      <a:pt x="9989" y="14947"/>
                      <a:pt x="10020" y="15022"/>
                      <a:pt x="10073" y="15179"/>
                    </a:cubicBezTo>
                    <a:cubicBezTo>
                      <a:pt x="10252" y="14853"/>
                      <a:pt x="10167" y="14589"/>
                      <a:pt x="10189" y="14336"/>
                    </a:cubicBezTo>
                    <a:cubicBezTo>
                      <a:pt x="10210" y="14072"/>
                      <a:pt x="10199" y="13808"/>
                      <a:pt x="10210" y="13545"/>
                    </a:cubicBezTo>
                    <a:cubicBezTo>
                      <a:pt x="10221" y="13250"/>
                      <a:pt x="10242" y="12964"/>
                      <a:pt x="10263" y="12680"/>
                    </a:cubicBezTo>
                    <a:cubicBezTo>
                      <a:pt x="10273" y="12406"/>
                      <a:pt x="10284" y="12142"/>
                      <a:pt x="10294" y="11879"/>
                    </a:cubicBezTo>
                    <a:cubicBezTo>
                      <a:pt x="10305" y="11614"/>
                      <a:pt x="10294" y="11340"/>
                      <a:pt x="10315" y="11077"/>
                    </a:cubicBezTo>
                    <a:cubicBezTo>
                      <a:pt x="10336" y="10824"/>
                      <a:pt x="10252" y="10550"/>
                      <a:pt x="10389" y="10307"/>
                    </a:cubicBezTo>
                    <a:cubicBezTo>
                      <a:pt x="10917" y="10518"/>
                      <a:pt x="11053" y="10655"/>
                      <a:pt x="11074" y="11098"/>
                    </a:cubicBezTo>
                    <a:cubicBezTo>
                      <a:pt x="11085" y="11488"/>
                      <a:pt x="11074" y="11889"/>
                      <a:pt x="11053" y="12289"/>
                    </a:cubicBezTo>
                    <a:cubicBezTo>
                      <a:pt x="10969" y="13956"/>
                      <a:pt x="10853" y="15612"/>
                      <a:pt x="10800" y="17279"/>
                    </a:cubicBezTo>
                    <a:cubicBezTo>
                      <a:pt x="10748" y="18807"/>
                      <a:pt x="10758" y="20337"/>
                      <a:pt x="10885" y="21866"/>
                    </a:cubicBezTo>
                    <a:cubicBezTo>
                      <a:pt x="10938" y="22435"/>
                      <a:pt x="11001" y="23005"/>
                      <a:pt x="11128" y="23553"/>
                    </a:cubicBezTo>
                    <a:cubicBezTo>
                      <a:pt x="11146" y="23556"/>
                      <a:pt x="11163" y="23557"/>
                      <a:pt x="11178" y="23557"/>
                    </a:cubicBezTo>
                    <a:cubicBezTo>
                      <a:pt x="11292" y="23557"/>
                      <a:pt x="11315" y="23490"/>
                      <a:pt x="11296" y="23406"/>
                    </a:cubicBezTo>
                    <a:cubicBezTo>
                      <a:pt x="10917" y="20464"/>
                      <a:pt x="11064" y="17511"/>
                      <a:pt x="11212" y="14568"/>
                    </a:cubicBezTo>
                    <a:cubicBezTo>
                      <a:pt x="11254" y="13503"/>
                      <a:pt x="11328" y="12437"/>
                      <a:pt x="11391" y="11372"/>
                    </a:cubicBezTo>
                    <a:cubicBezTo>
                      <a:pt x="11391" y="11319"/>
                      <a:pt x="11433" y="11267"/>
                      <a:pt x="11465" y="11172"/>
                    </a:cubicBezTo>
                    <a:cubicBezTo>
                      <a:pt x="11792" y="11309"/>
                      <a:pt x="12003" y="11488"/>
                      <a:pt x="11971" y="11868"/>
                    </a:cubicBezTo>
                    <a:cubicBezTo>
                      <a:pt x="11918" y="12511"/>
                      <a:pt x="11887" y="13154"/>
                      <a:pt x="11845" y="13787"/>
                    </a:cubicBezTo>
                    <a:cubicBezTo>
                      <a:pt x="11781" y="14694"/>
                      <a:pt x="11707" y="15601"/>
                      <a:pt x="11655" y="16519"/>
                    </a:cubicBezTo>
                    <a:cubicBezTo>
                      <a:pt x="11644" y="16656"/>
                      <a:pt x="11602" y="16814"/>
                      <a:pt x="11718" y="16930"/>
                    </a:cubicBezTo>
                    <a:cubicBezTo>
                      <a:pt x="11771" y="16920"/>
                      <a:pt x="11792" y="16909"/>
                      <a:pt x="11803" y="16899"/>
                    </a:cubicBezTo>
                    <a:cubicBezTo>
                      <a:pt x="11824" y="16888"/>
                      <a:pt x="11834" y="16867"/>
                      <a:pt x="11845" y="16846"/>
                    </a:cubicBezTo>
                    <a:cubicBezTo>
                      <a:pt x="11855" y="16825"/>
                      <a:pt x="11855" y="16803"/>
                      <a:pt x="11866" y="16782"/>
                    </a:cubicBezTo>
                    <a:cubicBezTo>
                      <a:pt x="11876" y="16677"/>
                      <a:pt x="11876" y="16561"/>
                      <a:pt x="11887" y="16456"/>
                    </a:cubicBezTo>
                    <a:cubicBezTo>
                      <a:pt x="12014" y="14947"/>
                      <a:pt x="12129" y="13450"/>
                      <a:pt x="12256" y="11942"/>
                    </a:cubicBezTo>
                    <a:cubicBezTo>
                      <a:pt x="12256" y="11921"/>
                      <a:pt x="12277" y="11910"/>
                      <a:pt x="12288" y="11889"/>
                    </a:cubicBezTo>
                    <a:cubicBezTo>
                      <a:pt x="12320" y="11881"/>
                      <a:pt x="12358" y="11861"/>
                      <a:pt x="12383" y="11861"/>
                    </a:cubicBezTo>
                    <a:cubicBezTo>
                      <a:pt x="12391" y="11861"/>
                      <a:pt x="12398" y="11863"/>
                      <a:pt x="12403" y="11868"/>
                    </a:cubicBezTo>
                    <a:cubicBezTo>
                      <a:pt x="13226" y="12395"/>
                      <a:pt x="13985" y="12997"/>
                      <a:pt x="14713" y="13629"/>
                    </a:cubicBezTo>
                    <a:cubicBezTo>
                      <a:pt x="13859" y="17616"/>
                      <a:pt x="13870" y="21592"/>
                      <a:pt x="14323" y="25578"/>
                    </a:cubicBezTo>
                    <a:cubicBezTo>
                      <a:pt x="14323" y="25632"/>
                      <a:pt x="14397" y="25674"/>
                      <a:pt x="14449" y="25747"/>
                    </a:cubicBezTo>
                    <a:cubicBezTo>
                      <a:pt x="14566" y="25526"/>
                      <a:pt x="14503" y="25336"/>
                      <a:pt x="14492" y="25135"/>
                    </a:cubicBezTo>
                    <a:cubicBezTo>
                      <a:pt x="14281" y="22531"/>
                      <a:pt x="14238" y="19915"/>
                      <a:pt x="14492" y="17300"/>
                    </a:cubicBezTo>
                    <a:cubicBezTo>
                      <a:pt x="14576" y="16414"/>
                      <a:pt x="14702" y="15538"/>
                      <a:pt x="14819" y="14652"/>
                    </a:cubicBezTo>
                    <a:cubicBezTo>
                      <a:pt x="14850" y="14420"/>
                      <a:pt x="14861" y="14167"/>
                      <a:pt x="15040" y="13946"/>
                    </a:cubicBezTo>
                    <a:cubicBezTo>
                      <a:pt x="15145" y="14009"/>
                      <a:pt x="15251" y="14040"/>
                      <a:pt x="15335" y="14104"/>
                    </a:cubicBezTo>
                    <a:cubicBezTo>
                      <a:pt x="16896" y="15380"/>
                      <a:pt x="18499" y="16625"/>
                      <a:pt x="19976" y="18017"/>
                    </a:cubicBezTo>
                    <a:cubicBezTo>
                      <a:pt x="19966" y="18207"/>
                      <a:pt x="19976" y="18375"/>
                      <a:pt x="19955" y="18554"/>
                    </a:cubicBezTo>
                    <a:cubicBezTo>
                      <a:pt x="19723" y="20021"/>
                      <a:pt x="19659" y="21507"/>
                      <a:pt x="19691" y="22995"/>
                    </a:cubicBezTo>
                    <a:cubicBezTo>
                      <a:pt x="19734" y="25178"/>
                      <a:pt x="19797" y="27350"/>
                      <a:pt x="19870" y="29523"/>
                    </a:cubicBezTo>
                    <a:cubicBezTo>
                      <a:pt x="19891" y="30071"/>
                      <a:pt x="19997" y="30620"/>
                      <a:pt x="20092" y="31158"/>
                    </a:cubicBezTo>
                    <a:cubicBezTo>
                      <a:pt x="20123" y="31358"/>
                      <a:pt x="20219" y="31538"/>
                      <a:pt x="20271" y="31706"/>
                    </a:cubicBezTo>
                    <a:cubicBezTo>
                      <a:pt x="20278" y="31707"/>
                      <a:pt x="20285" y="31707"/>
                      <a:pt x="20292" y="31707"/>
                    </a:cubicBezTo>
                    <a:cubicBezTo>
                      <a:pt x="20460" y="31707"/>
                      <a:pt x="20450" y="31588"/>
                      <a:pt x="20430" y="31527"/>
                    </a:cubicBezTo>
                    <a:cubicBezTo>
                      <a:pt x="20102" y="30409"/>
                      <a:pt x="20081" y="29249"/>
                      <a:pt x="20060" y="28099"/>
                    </a:cubicBezTo>
                    <a:cubicBezTo>
                      <a:pt x="20018" y="25410"/>
                      <a:pt x="19955" y="22731"/>
                      <a:pt x="20092" y="20042"/>
                    </a:cubicBezTo>
                    <a:cubicBezTo>
                      <a:pt x="20123" y="19599"/>
                      <a:pt x="20156" y="19156"/>
                      <a:pt x="20198" y="18723"/>
                    </a:cubicBezTo>
                    <a:cubicBezTo>
                      <a:pt x="20208" y="18618"/>
                      <a:pt x="20261" y="18523"/>
                      <a:pt x="20303" y="18385"/>
                    </a:cubicBezTo>
                    <a:cubicBezTo>
                      <a:pt x="20409" y="18439"/>
                      <a:pt x="20493" y="18470"/>
                      <a:pt x="20556" y="18523"/>
                    </a:cubicBezTo>
                    <a:cubicBezTo>
                      <a:pt x="21780" y="19557"/>
                      <a:pt x="22992" y="20600"/>
                      <a:pt x="24216" y="21634"/>
                    </a:cubicBezTo>
                    <a:cubicBezTo>
                      <a:pt x="24269" y="21676"/>
                      <a:pt x="24311" y="21718"/>
                      <a:pt x="24363" y="21760"/>
                    </a:cubicBezTo>
                    <a:cubicBezTo>
                      <a:pt x="24606" y="21929"/>
                      <a:pt x="24691" y="22151"/>
                      <a:pt x="24648" y="22446"/>
                    </a:cubicBezTo>
                    <a:cubicBezTo>
                      <a:pt x="24585" y="23005"/>
                      <a:pt x="24532" y="23553"/>
                      <a:pt x="24511" y="24113"/>
                    </a:cubicBezTo>
                    <a:cubicBezTo>
                      <a:pt x="24448" y="25599"/>
                      <a:pt x="24585" y="27076"/>
                      <a:pt x="24817" y="28553"/>
                    </a:cubicBezTo>
                    <a:cubicBezTo>
                      <a:pt x="24996" y="29734"/>
                      <a:pt x="25218" y="30905"/>
                      <a:pt x="25460" y="32075"/>
                    </a:cubicBezTo>
                    <a:cubicBezTo>
                      <a:pt x="25640" y="32993"/>
                      <a:pt x="25945" y="33868"/>
                      <a:pt x="26262" y="34744"/>
                    </a:cubicBezTo>
                    <a:cubicBezTo>
                      <a:pt x="26336" y="34944"/>
                      <a:pt x="26399" y="35166"/>
                      <a:pt x="26684" y="35429"/>
                    </a:cubicBezTo>
                    <a:cubicBezTo>
                      <a:pt x="25323" y="31126"/>
                      <a:pt x="24595" y="26876"/>
                      <a:pt x="24933" y="22499"/>
                    </a:cubicBezTo>
                    <a:cubicBezTo>
                      <a:pt x="24964" y="22496"/>
                      <a:pt x="24993" y="22495"/>
                      <a:pt x="25020" y="22495"/>
                    </a:cubicBezTo>
                    <a:cubicBezTo>
                      <a:pt x="25207" y="22495"/>
                      <a:pt x="25276" y="22561"/>
                      <a:pt x="25239" y="22700"/>
                    </a:cubicBezTo>
                    <a:cubicBezTo>
                      <a:pt x="24902" y="23902"/>
                      <a:pt x="25038" y="25114"/>
                      <a:pt x="25144" y="26328"/>
                    </a:cubicBezTo>
                    <a:cubicBezTo>
                      <a:pt x="25218" y="27235"/>
                      <a:pt x="25387" y="28131"/>
                      <a:pt x="25523" y="29028"/>
                    </a:cubicBezTo>
                    <a:cubicBezTo>
                      <a:pt x="25544" y="29185"/>
                      <a:pt x="25577" y="29375"/>
                      <a:pt x="25798" y="29492"/>
                    </a:cubicBezTo>
                    <a:cubicBezTo>
                      <a:pt x="25809" y="29386"/>
                      <a:pt x="25840" y="29302"/>
                      <a:pt x="25819" y="29238"/>
                    </a:cubicBezTo>
                    <a:cubicBezTo>
                      <a:pt x="25429" y="27498"/>
                      <a:pt x="25291" y="25737"/>
                      <a:pt x="25323" y="23954"/>
                    </a:cubicBezTo>
                    <a:cubicBezTo>
                      <a:pt x="25323" y="23585"/>
                      <a:pt x="25302" y="23206"/>
                      <a:pt x="25481" y="22805"/>
                    </a:cubicBezTo>
                    <a:cubicBezTo>
                      <a:pt x="25619" y="22889"/>
                      <a:pt x="25734" y="22942"/>
                      <a:pt x="25830" y="23016"/>
                    </a:cubicBezTo>
                    <a:cubicBezTo>
                      <a:pt x="27063" y="23996"/>
                      <a:pt x="28287" y="24988"/>
                      <a:pt x="29531" y="25969"/>
                    </a:cubicBezTo>
                    <a:cubicBezTo>
                      <a:pt x="29816" y="26190"/>
                      <a:pt x="29943" y="26433"/>
                      <a:pt x="29953" y="26802"/>
                    </a:cubicBezTo>
                    <a:cubicBezTo>
                      <a:pt x="30006" y="27931"/>
                      <a:pt x="30206" y="29049"/>
                      <a:pt x="30449" y="30156"/>
                    </a:cubicBezTo>
                    <a:cubicBezTo>
                      <a:pt x="30660" y="31168"/>
                      <a:pt x="30892" y="32181"/>
                      <a:pt x="31145" y="33193"/>
                    </a:cubicBezTo>
                    <a:cubicBezTo>
                      <a:pt x="31314" y="33858"/>
                      <a:pt x="31567" y="34501"/>
                      <a:pt x="31736" y="35166"/>
                    </a:cubicBezTo>
                    <a:cubicBezTo>
                      <a:pt x="31968" y="36136"/>
                      <a:pt x="32379" y="37053"/>
                      <a:pt x="32727" y="37992"/>
                    </a:cubicBezTo>
                    <a:cubicBezTo>
                      <a:pt x="32854" y="38340"/>
                      <a:pt x="33023" y="38677"/>
                      <a:pt x="33360" y="39089"/>
                    </a:cubicBezTo>
                    <a:cubicBezTo>
                      <a:pt x="33159" y="38266"/>
                      <a:pt x="32875" y="37634"/>
                      <a:pt x="32611" y="36990"/>
                    </a:cubicBezTo>
                    <a:cubicBezTo>
                      <a:pt x="32348" y="36326"/>
                      <a:pt x="32168" y="35640"/>
                      <a:pt x="31947" y="34965"/>
                    </a:cubicBezTo>
                    <a:cubicBezTo>
                      <a:pt x="31725" y="34290"/>
                      <a:pt x="31567" y="33605"/>
                      <a:pt x="31408" y="32919"/>
                    </a:cubicBezTo>
                    <a:cubicBezTo>
                      <a:pt x="31251" y="32244"/>
                      <a:pt x="31071" y="31590"/>
                      <a:pt x="30934" y="30915"/>
                    </a:cubicBezTo>
                    <a:cubicBezTo>
                      <a:pt x="30787" y="30219"/>
                      <a:pt x="30660" y="29523"/>
                      <a:pt x="30533" y="28827"/>
                    </a:cubicBezTo>
                    <a:cubicBezTo>
                      <a:pt x="30417" y="28142"/>
                      <a:pt x="30259" y="27446"/>
                      <a:pt x="30248" y="26728"/>
                    </a:cubicBezTo>
                    <a:lnTo>
                      <a:pt x="30248" y="26728"/>
                    </a:lnTo>
                    <a:cubicBezTo>
                      <a:pt x="30860" y="26907"/>
                      <a:pt x="31176" y="27224"/>
                      <a:pt x="31240" y="27741"/>
                    </a:cubicBezTo>
                    <a:cubicBezTo>
                      <a:pt x="31430" y="29502"/>
                      <a:pt x="31767" y="31242"/>
                      <a:pt x="32062" y="32982"/>
                    </a:cubicBezTo>
                    <a:cubicBezTo>
                      <a:pt x="32115" y="33288"/>
                      <a:pt x="32200" y="33584"/>
                      <a:pt x="32273" y="33889"/>
                    </a:cubicBezTo>
                    <a:cubicBezTo>
                      <a:pt x="32294" y="33952"/>
                      <a:pt x="32379" y="33995"/>
                      <a:pt x="32537" y="34153"/>
                    </a:cubicBezTo>
                    <a:cubicBezTo>
                      <a:pt x="32379" y="33320"/>
                      <a:pt x="32252" y="32635"/>
                      <a:pt x="32126" y="31949"/>
                    </a:cubicBezTo>
                    <a:cubicBezTo>
                      <a:pt x="32010" y="31252"/>
                      <a:pt x="31894" y="30556"/>
                      <a:pt x="31788" y="29850"/>
                    </a:cubicBezTo>
                    <a:cubicBezTo>
                      <a:pt x="31694" y="29154"/>
                      <a:pt x="31535" y="28468"/>
                      <a:pt x="31514" y="27783"/>
                    </a:cubicBezTo>
                    <a:cubicBezTo>
                      <a:pt x="31567" y="27742"/>
                      <a:pt x="31611" y="27726"/>
                      <a:pt x="31651" y="27726"/>
                    </a:cubicBezTo>
                    <a:cubicBezTo>
                      <a:pt x="31722" y="27726"/>
                      <a:pt x="31776" y="27777"/>
                      <a:pt x="31830" y="27825"/>
                    </a:cubicBezTo>
                    <a:cubicBezTo>
                      <a:pt x="32294" y="28205"/>
                      <a:pt x="32748" y="28585"/>
                      <a:pt x="33212" y="28974"/>
                    </a:cubicBezTo>
                    <a:cubicBezTo>
                      <a:pt x="33729" y="29396"/>
                      <a:pt x="34235" y="29818"/>
                      <a:pt x="34826" y="30146"/>
                    </a:cubicBezTo>
                    <a:cubicBezTo>
                      <a:pt x="34973" y="30230"/>
                      <a:pt x="35111" y="30345"/>
                      <a:pt x="35269" y="30451"/>
                    </a:cubicBezTo>
                    <a:cubicBezTo>
                      <a:pt x="34879" y="32813"/>
                      <a:pt x="34900" y="35134"/>
                      <a:pt x="35859" y="37391"/>
                    </a:cubicBezTo>
                    <a:cubicBezTo>
                      <a:pt x="36039" y="37275"/>
                      <a:pt x="35933" y="37170"/>
                      <a:pt x="35912" y="37095"/>
                    </a:cubicBezTo>
                    <a:cubicBezTo>
                      <a:pt x="35479" y="35640"/>
                      <a:pt x="35269" y="34153"/>
                      <a:pt x="35311" y="32635"/>
                    </a:cubicBezTo>
                    <a:cubicBezTo>
                      <a:pt x="35322" y="32149"/>
                      <a:pt x="35374" y="31664"/>
                      <a:pt x="35427" y="31179"/>
                    </a:cubicBezTo>
                    <a:cubicBezTo>
                      <a:pt x="35448" y="31031"/>
                      <a:pt x="35522" y="30894"/>
                      <a:pt x="35585" y="30704"/>
                    </a:cubicBezTo>
                    <a:cubicBezTo>
                      <a:pt x="35733" y="30767"/>
                      <a:pt x="35849" y="30821"/>
                      <a:pt x="35965" y="30884"/>
                    </a:cubicBezTo>
                    <a:cubicBezTo>
                      <a:pt x="36060" y="30936"/>
                      <a:pt x="36133" y="31010"/>
                      <a:pt x="36239" y="31074"/>
                    </a:cubicBezTo>
                    <a:cubicBezTo>
                      <a:pt x="36313" y="32750"/>
                      <a:pt x="36461" y="34395"/>
                      <a:pt x="36735" y="36041"/>
                    </a:cubicBezTo>
                    <a:cubicBezTo>
                      <a:pt x="36745" y="36094"/>
                      <a:pt x="36777" y="36146"/>
                      <a:pt x="36819" y="36242"/>
                    </a:cubicBezTo>
                    <a:cubicBezTo>
                      <a:pt x="36967" y="36031"/>
                      <a:pt x="36914" y="35841"/>
                      <a:pt x="36893" y="35651"/>
                    </a:cubicBezTo>
                    <a:cubicBezTo>
                      <a:pt x="36777" y="34395"/>
                      <a:pt x="36661" y="33141"/>
                      <a:pt x="36555" y="31875"/>
                    </a:cubicBezTo>
                    <a:cubicBezTo>
                      <a:pt x="36545" y="31717"/>
                      <a:pt x="36482" y="31527"/>
                      <a:pt x="36661" y="31348"/>
                    </a:cubicBezTo>
                    <a:cubicBezTo>
                      <a:pt x="36745" y="31369"/>
                      <a:pt x="36862" y="31390"/>
                      <a:pt x="36946" y="31432"/>
                    </a:cubicBezTo>
                    <a:cubicBezTo>
                      <a:pt x="37905" y="32002"/>
                      <a:pt x="38854" y="32571"/>
                      <a:pt x="39804" y="33130"/>
                    </a:cubicBezTo>
                    <a:cubicBezTo>
                      <a:pt x="40215" y="33373"/>
                      <a:pt x="40352" y="33699"/>
                      <a:pt x="40405" y="34163"/>
                    </a:cubicBezTo>
                    <a:cubicBezTo>
                      <a:pt x="40563" y="35588"/>
                      <a:pt x="40764" y="37022"/>
                      <a:pt x="40975" y="38445"/>
                    </a:cubicBezTo>
                    <a:cubicBezTo>
                      <a:pt x="41069" y="39036"/>
                      <a:pt x="41207" y="39616"/>
                      <a:pt x="41470" y="40165"/>
                    </a:cubicBezTo>
                    <a:cubicBezTo>
                      <a:pt x="41502" y="40238"/>
                      <a:pt x="41575" y="40291"/>
                      <a:pt x="41639" y="40344"/>
                    </a:cubicBezTo>
                    <a:cubicBezTo>
                      <a:pt x="41639" y="40346"/>
                      <a:pt x="41640" y="40347"/>
                      <a:pt x="41642" y="40347"/>
                    </a:cubicBezTo>
                    <a:cubicBezTo>
                      <a:pt x="41653" y="40347"/>
                      <a:pt x="41683" y="40331"/>
                      <a:pt x="41734" y="40323"/>
                    </a:cubicBezTo>
                    <a:cubicBezTo>
                      <a:pt x="41723" y="40249"/>
                      <a:pt x="41744" y="40165"/>
                      <a:pt x="41713" y="40091"/>
                    </a:cubicBezTo>
                    <a:cubicBezTo>
                      <a:pt x="41291" y="39120"/>
                      <a:pt x="41175" y="38087"/>
                      <a:pt x="41027" y="37053"/>
                    </a:cubicBezTo>
                    <a:cubicBezTo>
                      <a:pt x="40900" y="36136"/>
                      <a:pt x="40785" y="35208"/>
                      <a:pt x="40668" y="34290"/>
                    </a:cubicBezTo>
                    <a:cubicBezTo>
                      <a:pt x="40658" y="34163"/>
                      <a:pt x="40658" y="34027"/>
                      <a:pt x="40647" y="33889"/>
                    </a:cubicBezTo>
                    <a:lnTo>
                      <a:pt x="40647" y="33889"/>
                    </a:lnTo>
                    <a:cubicBezTo>
                      <a:pt x="41101" y="34006"/>
                      <a:pt x="41186" y="34058"/>
                      <a:pt x="41186" y="34374"/>
                    </a:cubicBezTo>
                    <a:cubicBezTo>
                      <a:pt x="41175" y="35335"/>
                      <a:pt x="41439" y="36252"/>
                      <a:pt x="41660" y="37180"/>
                    </a:cubicBezTo>
                    <a:cubicBezTo>
                      <a:pt x="41840" y="37918"/>
                      <a:pt x="42135" y="38604"/>
                      <a:pt x="42377" y="39321"/>
                    </a:cubicBezTo>
                    <a:cubicBezTo>
                      <a:pt x="42451" y="39553"/>
                      <a:pt x="42536" y="39795"/>
                      <a:pt x="42810" y="40070"/>
                    </a:cubicBezTo>
                    <a:cubicBezTo>
                      <a:pt x="42672" y="39616"/>
                      <a:pt x="42557" y="39289"/>
                      <a:pt x="42451" y="38963"/>
                    </a:cubicBezTo>
                    <a:cubicBezTo>
                      <a:pt x="42356" y="38646"/>
                      <a:pt x="42240" y="38330"/>
                      <a:pt x="42156" y="38002"/>
                    </a:cubicBezTo>
                    <a:cubicBezTo>
                      <a:pt x="41966" y="37254"/>
                      <a:pt x="41776" y="36505"/>
                      <a:pt x="41608" y="35756"/>
                    </a:cubicBezTo>
                    <a:cubicBezTo>
                      <a:pt x="41533" y="35450"/>
                      <a:pt x="41491" y="35145"/>
                      <a:pt x="41449" y="34838"/>
                    </a:cubicBezTo>
                    <a:cubicBezTo>
                      <a:pt x="41439" y="34733"/>
                      <a:pt x="41470" y="34627"/>
                      <a:pt x="41491" y="34459"/>
                    </a:cubicBezTo>
                    <a:cubicBezTo>
                      <a:pt x="41629" y="34522"/>
                      <a:pt x="41734" y="34554"/>
                      <a:pt x="41797" y="34617"/>
                    </a:cubicBezTo>
                    <a:cubicBezTo>
                      <a:pt x="42525" y="35239"/>
                      <a:pt x="43232" y="35872"/>
                      <a:pt x="43959" y="36495"/>
                    </a:cubicBezTo>
                    <a:cubicBezTo>
                      <a:pt x="44275" y="36769"/>
                      <a:pt x="44444" y="37095"/>
                      <a:pt x="44497" y="37517"/>
                    </a:cubicBezTo>
                    <a:cubicBezTo>
                      <a:pt x="44582" y="38182"/>
                      <a:pt x="44718" y="38825"/>
                      <a:pt x="44845" y="39479"/>
                    </a:cubicBezTo>
                    <a:cubicBezTo>
                      <a:pt x="44887" y="39669"/>
                      <a:pt x="44982" y="39849"/>
                      <a:pt x="45046" y="40017"/>
                    </a:cubicBezTo>
                    <a:cubicBezTo>
                      <a:pt x="45055" y="40018"/>
                      <a:pt x="45064" y="40018"/>
                      <a:pt x="45073" y="40018"/>
                    </a:cubicBezTo>
                    <a:cubicBezTo>
                      <a:pt x="45257" y="40018"/>
                      <a:pt x="45265" y="39917"/>
                      <a:pt x="45225" y="39806"/>
                    </a:cubicBezTo>
                    <a:cubicBezTo>
                      <a:pt x="45014" y="39268"/>
                      <a:pt x="44950" y="38698"/>
                      <a:pt x="44835" y="38129"/>
                    </a:cubicBezTo>
                    <a:cubicBezTo>
                      <a:pt x="44793" y="37918"/>
                      <a:pt x="44782" y="37697"/>
                      <a:pt x="44761" y="37507"/>
                    </a:cubicBezTo>
                    <a:cubicBezTo>
                      <a:pt x="44815" y="37467"/>
                      <a:pt x="44860" y="37452"/>
                      <a:pt x="44900" y="37452"/>
                    </a:cubicBezTo>
                    <a:cubicBezTo>
                      <a:pt x="44977" y="37452"/>
                      <a:pt x="45032" y="37508"/>
                      <a:pt x="45088" y="37549"/>
                    </a:cubicBezTo>
                    <a:cubicBezTo>
                      <a:pt x="45236" y="37676"/>
                      <a:pt x="45383" y="37824"/>
                      <a:pt x="45531" y="37950"/>
                    </a:cubicBezTo>
                    <a:cubicBezTo>
                      <a:pt x="45679" y="38087"/>
                      <a:pt x="45805" y="38234"/>
                      <a:pt x="45752" y="38466"/>
                    </a:cubicBezTo>
                    <a:cubicBezTo>
                      <a:pt x="45731" y="38551"/>
                      <a:pt x="45763" y="38646"/>
                      <a:pt x="45794" y="38731"/>
                    </a:cubicBezTo>
                    <a:cubicBezTo>
                      <a:pt x="45984" y="39226"/>
                      <a:pt x="46174" y="39722"/>
                      <a:pt x="46375" y="40217"/>
                    </a:cubicBezTo>
                    <a:cubicBezTo>
                      <a:pt x="46396" y="40280"/>
                      <a:pt x="46480" y="40313"/>
                      <a:pt x="46628" y="40439"/>
                    </a:cubicBezTo>
                    <a:cubicBezTo>
                      <a:pt x="46564" y="39711"/>
                      <a:pt x="46164" y="39195"/>
                      <a:pt x="46047" y="38541"/>
                    </a:cubicBezTo>
                    <a:lnTo>
                      <a:pt x="46047" y="38541"/>
                    </a:lnTo>
                    <a:cubicBezTo>
                      <a:pt x="46269" y="38562"/>
                      <a:pt x="46396" y="38688"/>
                      <a:pt x="46532" y="38773"/>
                    </a:cubicBezTo>
                    <a:lnTo>
                      <a:pt x="48368" y="39975"/>
                    </a:lnTo>
                    <a:cubicBezTo>
                      <a:pt x="48522" y="40071"/>
                      <a:pt x="48685" y="40168"/>
                      <a:pt x="48889" y="40168"/>
                    </a:cubicBezTo>
                    <a:cubicBezTo>
                      <a:pt x="48908" y="40168"/>
                      <a:pt x="48928" y="40167"/>
                      <a:pt x="48948" y="40165"/>
                    </a:cubicBezTo>
                    <a:cubicBezTo>
                      <a:pt x="48927" y="40091"/>
                      <a:pt x="48916" y="40017"/>
                      <a:pt x="48885" y="39985"/>
                    </a:cubicBezTo>
                    <a:cubicBezTo>
                      <a:pt x="48578" y="39690"/>
                      <a:pt x="48273" y="39406"/>
                      <a:pt x="47967" y="39131"/>
                    </a:cubicBezTo>
                    <a:cubicBezTo>
                      <a:pt x="47661" y="38857"/>
                      <a:pt x="47376" y="38583"/>
                      <a:pt x="47050" y="38361"/>
                    </a:cubicBezTo>
                    <a:cubicBezTo>
                      <a:pt x="46385" y="37908"/>
                      <a:pt x="45742" y="37433"/>
                      <a:pt x="45151" y="36895"/>
                    </a:cubicBezTo>
                    <a:cubicBezTo>
                      <a:pt x="45056" y="36811"/>
                      <a:pt x="44929" y="36748"/>
                      <a:pt x="44824" y="36684"/>
                    </a:cubicBezTo>
                    <a:cubicBezTo>
                      <a:pt x="44729" y="36621"/>
                      <a:pt x="44729" y="36621"/>
                      <a:pt x="44697" y="36315"/>
                    </a:cubicBezTo>
                    <a:cubicBezTo>
                      <a:pt x="45393" y="36273"/>
                      <a:pt x="46100" y="36294"/>
                      <a:pt x="46849" y="36188"/>
                    </a:cubicBezTo>
                    <a:cubicBezTo>
                      <a:pt x="46654" y="36054"/>
                      <a:pt x="46598" y="36015"/>
                      <a:pt x="46236" y="36015"/>
                    </a:cubicBezTo>
                    <a:cubicBezTo>
                      <a:pt x="46087" y="36015"/>
                      <a:pt x="45887" y="36021"/>
                      <a:pt x="45604" y="36031"/>
                    </a:cubicBezTo>
                    <a:cubicBezTo>
                      <a:pt x="45204" y="36052"/>
                      <a:pt x="44814" y="36062"/>
                      <a:pt x="44381" y="36073"/>
                    </a:cubicBezTo>
                    <a:cubicBezTo>
                      <a:pt x="43579" y="35556"/>
                      <a:pt x="43000" y="34702"/>
                      <a:pt x="41997" y="34290"/>
                    </a:cubicBezTo>
                    <a:cubicBezTo>
                      <a:pt x="42207" y="34150"/>
                      <a:pt x="42403" y="34140"/>
                      <a:pt x="42591" y="34140"/>
                    </a:cubicBezTo>
                    <a:cubicBezTo>
                      <a:pt x="42623" y="34140"/>
                      <a:pt x="42655" y="34140"/>
                      <a:pt x="42686" y="34140"/>
                    </a:cubicBezTo>
                    <a:cubicBezTo>
                      <a:pt x="42749" y="34140"/>
                      <a:pt x="42811" y="34139"/>
                      <a:pt x="42873" y="34132"/>
                    </a:cubicBezTo>
                    <a:cubicBezTo>
                      <a:pt x="43179" y="34090"/>
                      <a:pt x="43485" y="34090"/>
                      <a:pt x="43801" y="34069"/>
                    </a:cubicBezTo>
                    <a:cubicBezTo>
                      <a:pt x="44086" y="34058"/>
                      <a:pt x="44371" y="34037"/>
                      <a:pt x="44666" y="34037"/>
                    </a:cubicBezTo>
                    <a:cubicBezTo>
                      <a:pt x="44950" y="34027"/>
                      <a:pt x="45236" y="34027"/>
                      <a:pt x="45510" y="34027"/>
                    </a:cubicBezTo>
                    <a:cubicBezTo>
                      <a:pt x="45552" y="33868"/>
                      <a:pt x="45468" y="33826"/>
                      <a:pt x="45383" y="33826"/>
                    </a:cubicBezTo>
                    <a:cubicBezTo>
                      <a:pt x="45060" y="33826"/>
                      <a:pt x="44731" y="33821"/>
                      <a:pt x="44405" y="33821"/>
                    </a:cubicBezTo>
                    <a:cubicBezTo>
                      <a:pt x="44241" y="33821"/>
                      <a:pt x="44079" y="33823"/>
                      <a:pt x="43917" y="33826"/>
                    </a:cubicBezTo>
                    <a:cubicBezTo>
                      <a:pt x="43495" y="33837"/>
                      <a:pt x="43073" y="33858"/>
                      <a:pt x="42662" y="33910"/>
                    </a:cubicBezTo>
                    <a:cubicBezTo>
                      <a:pt x="42594" y="33919"/>
                      <a:pt x="42528" y="33923"/>
                      <a:pt x="42464" y="33923"/>
                    </a:cubicBezTo>
                    <a:cubicBezTo>
                      <a:pt x="42118" y="33923"/>
                      <a:pt x="41823" y="33802"/>
                      <a:pt x="41565" y="33563"/>
                    </a:cubicBezTo>
                    <a:cubicBezTo>
                      <a:pt x="41491" y="33488"/>
                      <a:pt x="41418" y="33404"/>
                      <a:pt x="41301" y="33288"/>
                    </a:cubicBezTo>
                    <a:cubicBezTo>
                      <a:pt x="41653" y="33176"/>
                      <a:pt x="41986" y="33162"/>
                      <a:pt x="42309" y="33162"/>
                    </a:cubicBezTo>
                    <a:cubicBezTo>
                      <a:pt x="42419" y="33162"/>
                      <a:pt x="42528" y="33163"/>
                      <a:pt x="42636" y="33163"/>
                    </a:cubicBezTo>
                    <a:cubicBezTo>
                      <a:pt x="42687" y="33163"/>
                      <a:pt x="42738" y="33163"/>
                      <a:pt x="42789" y="33162"/>
                    </a:cubicBezTo>
                    <a:cubicBezTo>
                      <a:pt x="43253" y="33162"/>
                      <a:pt x="43717" y="33183"/>
                      <a:pt x="44181" y="33225"/>
                    </a:cubicBezTo>
                    <a:cubicBezTo>
                      <a:pt x="44666" y="33267"/>
                      <a:pt x="45151" y="33352"/>
                      <a:pt x="45636" y="33425"/>
                    </a:cubicBezTo>
                    <a:cubicBezTo>
                      <a:pt x="46079" y="33499"/>
                      <a:pt x="46522" y="33615"/>
                      <a:pt x="47050" y="33731"/>
                    </a:cubicBezTo>
                    <a:cubicBezTo>
                      <a:pt x="46881" y="33415"/>
                      <a:pt x="46649" y="33415"/>
                      <a:pt x="46480" y="33373"/>
                    </a:cubicBezTo>
                    <a:cubicBezTo>
                      <a:pt x="45447" y="33120"/>
                      <a:pt x="44392" y="32930"/>
                      <a:pt x="43326" y="32919"/>
                    </a:cubicBezTo>
                    <a:cubicBezTo>
                      <a:pt x="43250" y="32918"/>
                      <a:pt x="43174" y="32917"/>
                      <a:pt x="43098" y="32917"/>
                    </a:cubicBezTo>
                    <a:cubicBezTo>
                      <a:pt x="42438" y="32917"/>
                      <a:pt x="41785" y="32954"/>
                      <a:pt x="41132" y="32982"/>
                    </a:cubicBezTo>
                    <a:cubicBezTo>
                      <a:pt x="41123" y="32982"/>
                      <a:pt x="41114" y="32983"/>
                      <a:pt x="41104" y="32983"/>
                    </a:cubicBezTo>
                    <a:cubicBezTo>
                      <a:pt x="40716" y="32983"/>
                      <a:pt x="40389" y="32761"/>
                      <a:pt x="40173" y="32318"/>
                    </a:cubicBezTo>
                    <a:cubicBezTo>
                      <a:pt x="40479" y="32170"/>
                      <a:pt x="40816" y="32181"/>
                      <a:pt x="41132" y="32138"/>
                    </a:cubicBezTo>
                    <a:cubicBezTo>
                      <a:pt x="41439" y="32096"/>
                      <a:pt x="41755" y="32054"/>
                      <a:pt x="42061" y="32033"/>
                    </a:cubicBezTo>
                    <a:cubicBezTo>
                      <a:pt x="42388" y="32002"/>
                      <a:pt x="42725" y="31970"/>
                      <a:pt x="43052" y="31960"/>
                    </a:cubicBezTo>
                    <a:cubicBezTo>
                      <a:pt x="43276" y="31952"/>
                      <a:pt x="43496" y="31944"/>
                      <a:pt x="43717" y="31944"/>
                    </a:cubicBezTo>
                    <a:cubicBezTo>
                      <a:pt x="43808" y="31944"/>
                      <a:pt x="43899" y="31946"/>
                      <a:pt x="43991" y="31949"/>
                    </a:cubicBezTo>
                    <a:cubicBezTo>
                      <a:pt x="44318" y="31949"/>
                      <a:pt x="44655" y="31970"/>
                      <a:pt x="44982" y="32002"/>
                    </a:cubicBezTo>
                    <a:cubicBezTo>
                      <a:pt x="45243" y="32020"/>
                      <a:pt x="45504" y="32113"/>
                      <a:pt x="45771" y="32113"/>
                    </a:cubicBezTo>
                    <a:cubicBezTo>
                      <a:pt x="45807" y="32113"/>
                      <a:pt x="45843" y="32111"/>
                      <a:pt x="45878" y="32107"/>
                    </a:cubicBezTo>
                    <a:cubicBezTo>
                      <a:pt x="45857" y="31906"/>
                      <a:pt x="45721" y="31906"/>
                      <a:pt x="45625" y="31885"/>
                    </a:cubicBezTo>
                    <a:cubicBezTo>
                      <a:pt x="45172" y="31812"/>
                      <a:pt x="44708" y="31717"/>
                      <a:pt x="44254" y="31685"/>
                    </a:cubicBezTo>
                    <a:cubicBezTo>
                      <a:pt x="43971" y="31670"/>
                      <a:pt x="43687" y="31662"/>
                      <a:pt x="43405" y="31662"/>
                    </a:cubicBezTo>
                    <a:cubicBezTo>
                      <a:pt x="42311" y="31662"/>
                      <a:pt x="41225" y="31777"/>
                      <a:pt x="40152" y="32012"/>
                    </a:cubicBezTo>
                    <a:cubicBezTo>
                      <a:pt x="40056" y="32033"/>
                      <a:pt x="39967" y="32043"/>
                      <a:pt x="39883" y="32043"/>
                    </a:cubicBezTo>
                    <a:cubicBezTo>
                      <a:pt x="39589" y="32043"/>
                      <a:pt x="39361" y="31917"/>
                      <a:pt x="39140" y="31695"/>
                    </a:cubicBezTo>
                    <a:cubicBezTo>
                      <a:pt x="39646" y="31411"/>
                      <a:pt x="40015" y="31327"/>
                      <a:pt x="41755" y="31084"/>
                    </a:cubicBezTo>
                    <a:cubicBezTo>
                      <a:pt x="42630" y="30968"/>
                      <a:pt x="43506" y="30842"/>
                      <a:pt x="44371" y="30725"/>
                    </a:cubicBezTo>
                    <a:cubicBezTo>
                      <a:pt x="44379" y="30560"/>
                      <a:pt x="44302" y="30546"/>
                      <a:pt x="44209" y="30546"/>
                    </a:cubicBezTo>
                    <a:cubicBezTo>
                      <a:pt x="44189" y="30546"/>
                      <a:pt x="44169" y="30546"/>
                      <a:pt x="44149" y="30546"/>
                    </a:cubicBezTo>
                    <a:cubicBezTo>
                      <a:pt x="43021" y="30620"/>
                      <a:pt x="41903" y="30778"/>
                      <a:pt x="40795" y="30989"/>
                    </a:cubicBezTo>
                    <a:cubicBezTo>
                      <a:pt x="40036" y="31126"/>
                      <a:pt x="39287" y="31306"/>
                      <a:pt x="38517" y="31474"/>
                    </a:cubicBezTo>
                    <a:cubicBezTo>
                      <a:pt x="38106" y="31252"/>
                      <a:pt x="37673" y="31020"/>
                      <a:pt x="37241" y="30810"/>
                    </a:cubicBezTo>
                    <a:cubicBezTo>
                      <a:pt x="37074" y="30726"/>
                      <a:pt x="36918" y="30637"/>
                      <a:pt x="36729" y="30637"/>
                    </a:cubicBezTo>
                    <a:cubicBezTo>
                      <a:pt x="36656" y="30637"/>
                      <a:pt x="36578" y="30651"/>
                      <a:pt x="36492" y="30683"/>
                    </a:cubicBezTo>
                    <a:cubicBezTo>
                      <a:pt x="36464" y="30694"/>
                      <a:pt x="36437" y="30699"/>
                      <a:pt x="36409" y="30699"/>
                    </a:cubicBezTo>
                    <a:cubicBezTo>
                      <a:pt x="36246" y="30699"/>
                      <a:pt x="36077" y="30526"/>
                      <a:pt x="35870" y="30345"/>
                    </a:cubicBezTo>
                    <a:lnTo>
                      <a:pt x="35870" y="30345"/>
                    </a:lnTo>
                    <a:cubicBezTo>
                      <a:pt x="36165" y="30409"/>
                      <a:pt x="36355" y="30451"/>
                      <a:pt x="36545" y="30483"/>
                    </a:cubicBezTo>
                    <a:cubicBezTo>
                      <a:pt x="36640" y="30378"/>
                      <a:pt x="36587" y="30314"/>
                      <a:pt x="36503" y="30272"/>
                    </a:cubicBezTo>
                    <a:cubicBezTo>
                      <a:pt x="35733" y="29881"/>
                      <a:pt x="35047" y="29354"/>
                      <a:pt x="34351" y="28838"/>
                    </a:cubicBezTo>
                    <a:cubicBezTo>
                      <a:pt x="34277" y="28796"/>
                      <a:pt x="34246" y="28700"/>
                      <a:pt x="34204" y="28648"/>
                    </a:cubicBezTo>
                    <a:cubicBezTo>
                      <a:pt x="34267" y="28426"/>
                      <a:pt x="34436" y="28342"/>
                      <a:pt x="34594" y="28278"/>
                    </a:cubicBezTo>
                    <a:cubicBezTo>
                      <a:pt x="35479" y="27941"/>
                      <a:pt x="36344" y="27530"/>
                      <a:pt x="37283" y="27319"/>
                    </a:cubicBezTo>
                    <a:cubicBezTo>
                      <a:pt x="37800" y="27203"/>
                      <a:pt x="38306" y="27024"/>
                      <a:pt x="38812" y="26886"/>
                    </a:cubicBezTo>
                    <a:cubicBezTo>
                      <a:pt x="39002" y="26834"/>
                      <a:pt x="39203" y="26802"/>
                      <a:pt x="39393" y="26749"/>
                    </a:cubicBezTo>
                    <a:cubicBezTo>
                      <a:pt x="39435" y="26738"/>
                      <a:pt x="39456" y="26665"/>
                      <a:pt x="39519" y="26560"/>
                    </a:cubicBezTo>
                    <a:lnTo>
                      <a:pt x="39519" y="26560"/>
                    </a:lnTo>
                    <a:cubicBezTo>
                      <a:pt x="39266" y="26581"/>
                      <a:pt x="39076" y="26581"/>
                      <a:pt x="38886" y="26623"/>
                    </a:cubicBezTo>
                    <a:cubicBezTo>
                      <a:pt x="38411" y="26738"/>
                      <a:pt x="37947" y="26865"/>
                      <a:pt x="37473" y="26992"/>
                    </a:cubicBezTo>
                    <a:cubicBezTo>
                      <a:pt x="36787" y="27181"/>
                      <a:pt x="36112" y="27371"/>
                      <a:pt x="35458" y="27646"/>
                    </a:cubicBezTo>
                    <a:cubicBezTo>
                      <a:pt x="35069" y="27814"/>
                      <a:pt x="34668" y="27941"/>
                      <a:pt x="34319" y="28194"/>
                    </a:cubicBezTo>
                    <a:cubicBezTo>
                      <a:pt x="34187" y="28287"/>
                      <a:pt x="34060" y="28335"/>
                      <a:pt x="33931" y="28335"/>
                    </a:cubicBezTo>
                    <a:cubicBezTo>
                      <a:pt x="33783" y="28335"/>
                      <a:pt x="33634" y="28271"/>
                      <a:pt x="33476" y="28142"/>
                    </a:cubicBezTo>
                    <a:cubicBezTo>
                      <a:pt x="32812" y="27582"/>
                      <a:pt x="32115" y="27076"/>
                      <a:pt x="31430" y="26549"/>
                    </a:cubicBezTo>
                    <a:cubicBezTo>
                      <a:pt x="31366" y="26496"/>
                      <a:pt x="31282" y="26464"/>
                      <a:pt x="31219" y="26433"/>
                    </a:cubicBezTo>
                    <a:cubicBezTo>
                      <a:pt x="31082" y="26517"/>
                      <a:pt x="31145" y="26602"/>
                      <a:pt x="31198" y="26665"/>
                    </a:cubicBezTo>
                    <a:cubicBezTo>
                      <a:pt x="31257" y="26745"/>
                      <a:pt x="31336" y="26825"/>
                      <a:pt x="31408" y="26896"/>
                    </a:cubicBezTo>
                    <a:lnTo>
                      <a:pt x="31408" y="26896"/>
                    </a:lnTo>
                    <a:cubicBezTo>
                      <a:pt x="31067" y="26849"/>
                      <a:pt x="30890" y="26599"/>
                      <a:pt x="30691" y="26391"/>
                    </a:cubicBezTo>
                    <a:cubicBezTo>
                      <a:pt x="30702" y="26127"/>
                      <a:pt x="30892" y="26021"/>
                      <a:pt x="31050" y="25916"/>
                    </a:cubicBezTo>
                    <a:cubicBezTo>
                      <a:pt x="32337" y="25083"/>
                      <a:pt x="33687" y="24387"/>
                      <a:pt x="35184" y="23975"/>
                    </a:cubicBezTo>
                    <a:cubicBezTo>
                      <a:pt x="36081" y="23733"/>
                      <a:pt x="36977" y="23490"/>
                      <a:pt x="37905" y="23364"/>
                    </a:cubicBezTo>
                    <a:cubicBezTo>
                      <a:pt x="38538" y="23290"/>
                      <a:pt x="39182" y="23258"/>
                      <a:pt x="39825" y="23195"/>
                    </a:cubicBezTo>
                    <a:cubicBezTo>
                      <a:pt x="39941" y="23185"/>
                      <a:pt x="40057" y="23164"/>
                      <a:pt x="40258" y="23132"/>
                    </a:cubicBezTo>
                    <a:cubicBezTo>
                      <a:pt x="40018" y="23022"/>
                      <a:pt x="39776" y="22972"/>
                      <a:pt x="39406" y="22972"/>
                    </a:cubicBezTo>
                    <a:cubicBezTo>
                      <a:pt x="39026" y="22972"/>
                      <a:pt x="38512" y="23025"/>
                      <a:pt x="37726" y="23121"/>
                    </a:cubicBezTo>
                    <a:cubicBezTo>
                      <a:pt x="36862" y="23227"/>
                      <a:pt x="36028" y="23427"/>
                      <a:pt x="35195" y="23670"/>
                    </a:cubicBezTo>
                    <a:cubicBezTo>
                      <a:pt x="34394" y="23912"/>
                      <a:pt x="33592" y="24197"/>
                      <a:pt x="32833" y="24556"/>
                    </a:cubicBezTo>
                    <a:cubicBezTo>
                      <a:pt x="32073" y="24903"/>
                      <a:pt x="31366" y="25378"/>
                      <a:pt x="30618" y="25810"/>
                    </a:cubicBezTo>
                    <a:cubicBezTo>
                      <a:pt x="30164" y="25536"/>
                      <a:pt x="29742" y="25199"/>
                      <a:pt x="29362" y="24735"/>
                    </a:cubicBezTo>
                    <a:cubicBezTo>
                      <a:pt x="29753" y="24471"/>
                      <a:pt x="30143" y="24260"/>
                      <a:pt x="30544" y="24092"/>
                    </a:cubicBezTo>
                    <a:cubicBezTo>
                      <a:pt x="31282" y="23785"/>
                      <a:pt x="32031" y="23511"/>
                      <a:pt x="32801" y="23290"/>
                    </a:cubicBezTo>
                    <a:cubicBezTo>
                      <a:pt x="33855" y="22974"/>
                      <a:pt x="34931" y="22710"/>
                      <a:pt x="36018" y="22541"/>
                    </a:cubicBezTo>
                    <a:cubicBezTo>
                      <a:pt x="36070" y="22531"/>
                      <a:pt x="36112" y="22457"/>
                      <a:pt x="36144" y="22414"/>
                    </a:cubicBezTo>
                    <a:cubicBezTo>
                      <a:pt x="36154" y="22404"/>
                      <a:pt x="36133" y="22383"/>
                      <a:pt x="36112" y="22330"/>
                    </a:cubicBezTo>
                    <a:cubicBezTo>
                      <a:pt x="35416" y="22383"/>
                      <a:pt x="34731" y="22510"/>
                      <a:pt x="34045" y="22689"/>
                    </a:cubicBezTo>
                    <a:cubicBezTo>
                      <a:pt x="33412" y="22857"/>
                      <a:pt x="32758" y="23005"/>
                      <a:pt x="32137" y="23216"/>
                    </a:cubicBezTo>
                    <a:cubicBezTo>
                      <a:pt x="31483" y="23438"/>
                      <a:pt x="30850" y="23722"/>
                      <a:pt x="30217" y="23986"/>
                    </a:cubicBezTo>
                    <a:cubicBezTo>
                      <a:pt x="29848" y="24134"/>
                      <a:pt x="29500" y="24313"/>
                      <a:pt x="29109" y="24481"/>
                    </a:cubicBezTo>
                    <a:cubicBezTo>
                      <a:pt x="27991" y="23501"/>
                      <a:pt x="26905" y="22541"/>
                      <a:pt x="25777" y="21550"/>
                    </a:cubicBezTo>
                    <a:cubicBezTo>
                      <a:pt x="25872" y="21307"/>
                      <a:pt x="26114" y="21191"/>
                      <a:pt x="26346" y="21075"/>
                    </a:cubicBezTo>
                    <a:cubicBezTo>
                      <a:pt x="27412" y="20485"/>
                      <a:pt x="28540" y="20031"/>
                      <a:pt x="29732" y="19725"/>
                    </a:cubicBezTo>
                    <a:cubicBezTo>
                      <a:pt x="30354" y="19567"/>
                      <a:pt x="30955" y="19325"/>
                      <a:pt x="31577" y="19177"/>
                    </a:cubicBezTo>
                    <a:cubicBezTo>
                      <a:pt x="32653" y="18913"/>
                      <a:pt x="33740" y="18681"/>
                      <a:pt x="34826" y="18481"/>
                    </a:cubicBezTo>
                    <a:cubicBezTo>
                      <a:pt x="35448" y="18354"/>
                      <a:pt x="36091" y="18312"/>
                      <a:pt x="36735" y="18238"/>
                    </a:cubicBezTo>
                    <a:cubicBezTo>
                      <a:pt x="36840" y="18228"/>
                      <a:pt x="36967" y="18249"/>
                      <a:pt x="37009" y="18059"/>
                    </a:cubicBezTo>
                    <a:cubicBezTo>
                      <a:pt x="36914" y="18038"/>
                      <a:pt x="36808" y="18017"/>
                      <a:pt x="36714" y="18017"/>
                    </a:cubicBezTo>
                    <a:cubicBezTo>
                      <a:pt x="35744" y="18048"/>
                      <a:pt x="34773" y="18186"/>
                      <a:pt x="33824" y="18385"/>
                    </a:cubicBezTo>
                    <a:cubicBezTo>
                      <a:pt x="32843" y="18586"/>
                      <a:pt x="31872" y="18776"/>
                      <a:pt x="30913" y="19039"/>
                    </a:cubicBezTo>
                    <a:cubicBezTo>
                      <a:pt x="30101" y="19250"/>
                      <a:pt x="29289" y="19482"/>
                      <a:pt x="28498" y="19799"/>
                    </a:cubicBezTo>
                    <a:cubicBezTo>
                      <a:pt x="27454" y="20232"/>
                      <a:pt x="26378" y="20590"/>
                      <a:pt x="25523" y="21307"/>
                    </a:cubicBezTo>
                    <a:cubicBezTo>
                      <a:pt x="25515" y="21308"/>
                      <a:pt x="25507" y="21308"/>
                      <a:pt x="25500" y="21308"/>
                    </a:cubicBezTo>
                    <a:cubicBezTo>
                      <a:pt x="25220" y="21308"/>
                      <a:pt x="25076" y="21135"/>
                      <a:pt x="24902" y="21012"/>
                    </a:cubicBezTo>
                    <a:cubicBezTo>
                      <a:pt x="24543" y="20727"/>
                      <a:pt x="24173" y="20421"/>
                      <a:pt x="23815" y="20136"/>
                    </a:cubicBezTo>
                    <a:cubicBezTo>
                      <a:pt x="23688" y="20052"/>
                      <a:pt x="23552" y="19978"/>
                      <a:pt x="23414" y="19904"/>
                    </a:cubicBezTo>
                    <a:cubicBezTo>
                      <a:pt x="23404" y="19904"/>
                      <a:pt x="23372" y="19925"/>
                      <a:pt x="23320" y="19946"/>
                    </a:cubicBezTo>
                    <a:cubicBezTo>
                      <a:pt x="23404" y="20052"/>
                      <a:pt x="23467" y="20157"/>
                      <a:pt x="23562" y="20242"/>
                    </a:cubicBezTo>
                    <a:lnTo>
                      <a:pt x="24796" y="21254"/>
                    </a:lnTo>
                    <a:cubicBezTo>
                      <a:pt x="25270" y="21655"/>
                      <a:pt x="25809" y="21971"/>
                      <a:pt x="26283" y="22351"/>
                    </a:cubicBezTo>
                    <a:cubicBezTo>
                      <a:pt x="26705" y="22678"/>
                      <a:pt x="27095" y="23037"/>
                      <a:pt x="27496" y="23396"/>
                    </a:cubicBezTo>
                    <a:cubicBezTo>
                      <a:pt x="27707" y="23585"/>
                      <a:pt x="27907" y="23796"/>
                      <a:pt x="28129" y="23986"/>
                    </a:cubicBezTo>
                    <a:cubicBezTo>
                      <a:pt x="28603" y="24408"/>
                      <a:pt x="29025" y="24882"/>
                      <a:pt x="29447" y="25367"/>
                    </a:cubicBezTo>
                    <a:cubicBezTo>
                      <a:pt x="28867" y="25030"/>
                      <a:pt x="28361" y="24608"/>
                      <a:pt x="27855" y="24186"/>
                    </a:cubicBezTo>
                    <a:cubicBezTo>
                      <a:pt x="26188" y="22815"/>
                      <a:pt x="24532" y="21444"/>
                      <a:pt x="22898" y="20052"/>
                    </a:cubicBezTo>
                    <a:cubicBezTo>
                      <a:pt x="21695" y="19029"/>
                      <a:pt x="20524" y="17975"/>
                      <a:pt x="19322" y="16951"/>
                    </a:cubicBezTo>
                    <a:cubicBezTo>
                      <a:pt x="18204" y="16002"/>
                      <a:pt x="17055" y="15085"/>
                      <a:pt x="15937" y="14157"/>
                    </a:cubicBezTo>
                    <a:cubicBezTo>
                      <a:pt x="14724" y="13144"/>
                      <a:pt x="13458" y="12205"/>
                      <a:pt x="12182" y="11288"/>
                    </a:cubicBezTo>
                    <a:cubicBezTo>
                      <a:pt x="11897" y="11077"/>
                      <a:pt x="11634" y="10834"/>
                      <a:pt x="11370" y="10592"/>
                    </a:cubicBezTo>
                    <a:cubicBezTo>
                      <a:pt x="11243" y="10475"/>
                      <a:pt x="11117" y="10349"/>
                      <a:pt x="11180" y="10096"/>
                    </a:cubicBezTo>
                    <a:lnTo>
                      <a:pt x="11180" y="10096"/>
                    </a:lnTo>
                    <a:cubicBezTo>
                      <a:pt x="11254" y="10117"/>
                      <a:pt x="11349" y="10117"/>
                      <a:pt x="11402" y="10159"/>
                    </a:cubicBezTo>
                    <a:cubicBezTo>
                      <a:pt x="11992" y="10634"/>
                      <a:pt x="12572" y="11108"/>
                      <a:pt x="13153" y="11583"/>
                    </a:cubicBezTo>
                    <a:cubicBezTo>
                      <a:pt x="13395" y="11783"/>
                      <a:pt x="13627" y="11994"/>
                      <a:pt x="13891" y="12163"/>
                    </a:cubicBezTo>
                    <a:cubicBezTo>
                      <a:pt x="14903" y="12796"/>
                      <a:pt x="15820" y="13566"/>
                      <a:pt x="16749" y="14336"/>
                    </a:cubicBezTo>
                    <a:cubicBezTo>
                      <a:pt x="17498" y="14958"/>
                      <a:pt x="18267" y="15559"/>
                      <a:pt x="19017" y="16182"/>
                    </a:cubicBezTo>
                    <a:cubicBezTo>
                      <a:pt x="19417" y="16529"/>
                      <a:pt x="19797" y="16909"/>
                      <a:pt x="20177" y="17279"/>
                    </a:cubicBezTo>
                    <a:cubicBezTo>
                      <a:pt x="20208" y="17310"/>
                      <a:pt x="20229" y="17352"/>
                      <a:pt x="20261" y="17384"/>
                    </a:cubicBezTo>
                    <a:lnTo>
                      <a:pt x="22729" y="19503"/>
                    </a:lnTo>
                    <a:cubicBezTo>
                      <a:pt x="22781" y="19536"/>
                      <a:pt x="22856" y="19557"/>
                      <a:pt x="22919" y="19588"/>
                    </a:cubicBezTo>
                    <a:cubicBezTo>
                      <a:pt x="23098" y="19514"/>
                      <a:pt x="23130" y="19293"/>
                      <a:pt x="23362" y="19229"/>
                    </a:cubicBezTo>
                    <a:cubicBezTo>
                      <a:pt x="23973" y="19060"/>
                      <a:pt x="24585" y="18839"/>
                      <a:pt x="25186" y="18618"/>
                    </a:cubicBezTo>
                    <a:cubicBezTo>
                      <a:pt x="25661" y="18449"/>
                      <a:pt x="26125" y="18259"/>
                      <a:pt x="26589" y="18048"/>
                    </a:cubicBezTo>
                    <a:lnTo>
                      <a:pt x="26589" y="18048"/>
                    </a:lnTo>
                    <a:cubicBezTo>
                      <a:pt x="25935" y="18069"/>
                      <a:pt x="25323" y="18270"/>
                      <a:pt x="24722" y="18512"/>
                    </a:cubicBezTo>
                    <a:cubicBezTo>
                      <a:pt x="24110" y="18765"/>
                      <a:pt x="23488" y="18997"/>
                      <a:pt x="22834" y="19250"/>
                    </a:cubicBezTo>
                    <a:cubicBezTo>
                      <a:pt x="22655" y="19103"/>
                      <a:pt x="22465" y="18955"/>
                      <a:pt x="22275" y="18807"/>
                    </a:cubicBezTo>
                    <a:cubicBezTo>
                      <a:pt x="22233" y="18765"/>
                      <a:pt x="22212" y="18692"/>
                      <a:pt x="22159" y="18596"/>
                    </a:cubicBezTo>
                    <a:cubicBezTo>
                      <a:pt x="22275" y="18533"/>
                      <a:pt x="22380" y="18460"/>
                      <a:pt x="22497" y="18407"/>
                    </a:cubicBezTo>
                    <a:cubicBezTo>
                      <a:pt x="23119" y="18164"/>
                      <a:pt x="23741" y="17932"/>
                      <a:pt x="24363" y="17689"/>
                    </a:cubicBezTo>
                    <a:cubicBezTo>
                      <a:pt x="24522" y="17626"/>
                      <a:pt x="24670" y="17542"/>
                      <a:pt x="24817" y="17468"/>
                    </a:cubicBezTo>
                    <a:cubicBezTo>
                      <a:pt x="24802" y="17349"/>
                      <a:pt x="24746" y="17319"/>
                      <a:pt x="24687" y="17319"/>
                    </a:cubicBezTo>
                    <a:cubicBezTo>
                      <a:pt x="24663" y="17319"/>
                      <a:pt x="24638" y="17325"/>
                      <a:pt x="24616" y="17331"/>
                    </a:cubicBezTo>
                    <a:cubicBezTo>
                      <a:pt x="24427" y="17384"/>
                      <a:pt x="24237" y="17457"/>
                      <a:pt x="24058" y="17521"/>
                    </a:cubicBezTo>
                    <a:cubicBezTo>
                      <a:pt x="23414" y="17774"/>
                      <a:pt x="22771" y="18027"/>
                      <a:pt x="22127" y="18270"/>
                    </a:cubicBezTo>
                    <a:cubicBezTo>
                      <a:pt x="22025" y="18305"/>
                      <a:pt x="21955" y="18328"/>
                      <a:pt x="21899" y="18328"/>
                    </a:cubicBezTo>
                    <a:cubicBezTo>
                      <a:pt x="21787" y="18328"/>
                      <a:pt x="21726" y="18241"/>
                      <a:pt x="21558" y="17996"/>
                    </a:cubicBezTo>
                    <a:cubicBezTo>
                      <a:pt x="21611" y="17943"/>
                      <a:pt x="21663" y="17858"/>
                      <a:pt x="21738" y="17827"/>
                    </a:cubicBezTo>
                    <a:cubicBezTo>
                      <a:pt x="22106" y="17679"/>
                      <a:pt x="22476" y="17542"/>
                      <a:pt x="22856" y="17415"/>
                    </a:cubicBezTo>
                    <a:cubicBezTo>
                      <a:pt x="23341" y="17257"/>
                      <a:pt x="23826" y="17110"/>
                      <a:pt x="24321" y="16962"/>
                    </a:cubicBezTo>
                    <a:cubicBezTo>
                      <a:pt x="24511" y="16899"/>
                      <a:pt x="24701" y="16857"/>
                      <a:pt x="24902" y="16814"/>
                    </a:cubicBezTo>
                    <a:cubicBezTo>
                      <a:pt x="25165" y="16761"/>
                      <a:pt x="25165" y="16761"/>
                      <a:pt x="25492" y="16498"/>
                    </a:cubicBezTo>
                    <a:cubicBezTo>
                      <a:pt x="25417" y="16475"/>
                      <a:pt x="25344" y="16466"/>
                      <a:pt x="25275" y="16466"/>
                    </a:cubicBezTo>
                    <a:cubicBezTo>
                      <a:pt x="24956" y="16466"/>
                      <a:pt x="24690" y="16665"/>
                      <a:pt x="24395" y="16709"/>
                    </a:cubicBezTo>
                    <a:cubicBezTo>
                      <a:pt x="24037" y="16751"/>
                      <a:pt x="23688" y="16930"/>
                      <a:pt x="23330" y="17057"/>
                    </a:cubicBezTo>
                    <a:cubicBezTo>
                      <a:pt x="22992" y="17173"/>
                      <a:pt x="22655" y="17300"/>
                      <a:pt x="22328" y="17415"/>
                    </a:cubicBezTo>
                    <a:cubicBezTo>
                      <a:pt x="21970" y="17532"/>
                      <a:pt x="21611" y="17658"/>
                      <a:pt x="21231" y="17785"/>
                    </a:cubicBezTo>
                    <a:cubicBezTo>
                      <a:pt x="21094" y="17668"/>
                      <a:pt x="20967" y="17563"/>
                      <a:pt x="20852" y="17457"/>
                    </a:cubicBezTo>
                    <a:cubicBezTo>
                      <a:pt x="20883" y="17384"/>
                      <a:pt x="20894" y="17321"/>
                      <a:pt x="20915" y="17310"/>
                    </a:cubicBezTo>
                    <a:cubicBezTo>
                      <a:pt x="21073" y="17225"/>
                      <a:pt x="21231" y="17152"/>
                      <a:pt x="21400" y="17089"/>
                    </a:cubicBezTo>
                    <a:cubicBezTo>
                      <a:pt x="22106" y="16814"/>
                      <a:pt x="22802" y="16529"/>
                      <a:pt x="23509" y="16276"/>
                    </a:cubicBezTo>
                    <a:cubicBezTo>
                      <a:pt x="24448" y="15939"/>
                      <a:pt x="25397" y="15612"/>
                      <a:pt x="26336" y="15296"/>
                    </a:cubicBezTo>
                    <a:cubicBezTo>
                      <a:pt x="26462" y="15254"/>
                      <a:pt x="26599" y="15254"/>
                      <a:pt x="26737" y="15221"/>
                    </a:cubicBezTo>
                    <a:cubicBezTo>
                      <a:pt x="26894" y="15179"/>
                      <a:pt x="27053" y="15127"/>
                      <a:pt x="27211" y="15074"/>
                    </a:cubicBezTo>
                    <a:cubicBezTo>
                      <a:pt x="27211" y="14935"/>
                      <a:pt x="27154" y="14897"/>
                      <a:pt x="27089" y="14897"/>
                    </a:cubicBezTo>
                    <a:cubicBezTo>
                      <a:pt x="27070" y="14897"/>
                      <a:pt x="27051" y="14900"/>
                      <a:pt x="27032" y="14905"/>
                    </a:cubicBezTo>
                    <a:cubicBezTo>
                      <a:pt x="26409" y="15064"/>
                      <a:pt x="25798" y="15232"/>
                      <a:pt x="25186" y="15432"/>
                    </a:cubicBezTo>
                    <a:cubicBezTo>
                      <a:pt x="23688" y="15939"/>
                      <a:pt x="22212" y="16487"/>
                      <a:pt x="20746" y="17057"/>
                    </a:cubicBezTo>
                    <a:cubicBezTo>
                      <a:pt x="20662" y="17078"/>
                      <a:pt x="20577" y="17089"/>
                      <a:pt x="20472" y="17110"/>
                    </a:cubicBezTo>
                    <a:cubicBezTo>
                      <a:pt x="20113" y="16782"/>
                      <a:pt x="19755" y="16456"/>
                      <a:pt x="19385" y="16128"/>
                    </a:cubicBezTo>
                    <a:cubicBezTo>
                      <a:pt x="19048" y="15833"/>
                      <a:pt x="18626" y="15612"/>
                      <a:pt x="18299" y="15243"/>
                    </a:cubicBezTo>
                    <a:cubicBezTo>
                      <a:pt x="18541" y="14989"/>
                      <a:pt x="18827" y="14958"/>
                      <a:pt x="19101" y="14874"/>
                    </a:cubicBezTo>
                    <a:cubicBezTo>
                      <a:pt x="19375" y="14789"/>
                      <a:pt x="19649" y="14715"/>
                      <a:pt x="19924" y="14631"/>
                    </a:cubicBezTo>
                    <a:cubicBezTo>
                      <a:pt x="20018" y="14600"/>
                      <a:pt x="20071" y="14536"/>
                      <a:pt x="20018" y="14431"/>
                    </a:cubicBezTo>
                    <a:cubicBezTo>
                      <a:pt x="20008" y="14420"/>
                      <a:pt x="19987" y="14389"/>
                      <a:pt x="19966" y="14389"/>
                    </a:cubicBezTo>
                    <a:cubicBezTo>
                      <a:pt x="19902" y="14399"/>
                      <a:pt x="19839" y="14399"/>
                      <a:pt x="19776" y="14420"/>
                    </a:cubicBezTo>
                    <a:cubicBezTo>
                      <a:pt x="19206" y="14610"/>
                      <a:pt x="18647" y="14811"/>
                      <a:pt x="18046" y="15022"/>
                    </a:cubicBezTo>
                    <a:cubicBezTo>
                      <a:pt x="17508" y="14610"/>
                      <a:pt x="16949" y="14230"/>
                      <a:pt x="16453" y="13682"/>
                    </a:cubicBezTo>
                    <a:cubicBezTo>
                      <a:pt x="16591" y="13587"/>
                      <a:pt x="16675" y="13482"/>
                      <a:pt x="16781" y="13439"/>
                    </a:cubicBezTo>
                    <a:cubicBezTo>
                      <a:pt x="17202" y="13281"/>
                      <a:pt x="17624" y="13154"/>
                      <a:pt x="18035" y="12975"/>
                    </a:cubicBezTo>
                    <a:cubicBezTo>
                      <a:pt x="19038" y="12554"/>
                      <a:pt x="20102" y="12332"/>
                      <a:pt x="21147" y="12047"/>
                    </a:cubicBezTo>
                    <a:cubicBezTo>
                      <a:pt x="21727" y="11900"/>
                      <a:pt x="22317" y="11825"/>
                      <a:pt x="22908" y="11710"/>
                    </a:cubicBezTo>
                    <a:cubicBezTo>
                      <a:pt x="23055" y="11678"/>
                      <a:pt x="23193" y="11614"/>
                      <a:pt x="23320" y="11572"/>
                    </a:cubicBezTo>
                    <a:cubicBezTo>
                      <a:pt x="23312" y="11453"/>
                      <a:pt x="23251" y="11428"/>
                      <a:pt x="23190" y="11428"/>
                    </a:cubicBezTo>
                    <a:cubicBezTo>
                      <a:pt x="23165" y="11428"/>
                      <a:pt x="23140" y="11432"/>
                      <a:pt x="23119" y="11436"/>
                    </a:cubicBezTo>
                    <a:cubicBezTo>
                      <a:pt x="22075" y="11614"/>
                      <a:pt x="21041" y="11815"/>
                      <a:pt x="20008" y="12068"/>
                    </a:cubicBezTo>
                    <a:cubicBezTo>
                      <a:pt x="19449" y="12195"/>
                      <a:pt x="18900" y="12395"/>
                      <a:pt x="18352" y="12543"/>
                    </a:cubicBezTo>
                    <a:cubicBezTo>
                      <a:pt x="17709" y="12722"/>
                      <a:pt x="17076" y="12933"/>
                      <a:pt x="16495" y="13271"/>
                    </a:cubicBezTo>
                    <a:cubicBezTo>
                      <a:pt x="16390" y="13344"/>
                      <a:pt x="16253" y="13376"/>
                      <a:pt x="16127" y="13429"/>
                    </a:cubicBezTo>
                    <a:cubicBezTo>
                      <a:pt x="15736" y="13229"/>
                      <a:pt x="15441" y="12922"/>
                      <a:pt x="15082" y="12648"/>
                    </a:cubicBezTo>
                    <a:cubicBezTo>
                      <a:pt x="15167" y="12522"/>
                      <a:pt x="15220" y="12395"/>
                      <a:pt x="15304" y="12322"/>
                    </a:cubicBezTo>
                    <a:cubicBezTo>
                      <a:pt x="15842" y="11847"/>
                      <a:pt x="16485" y="11520"/>
                      <a:pt x="17128" y="11225"/>
                    </a:cubicBezTo>
                    <a:cubicBezTo>
                      <a:pt x="17645" y="10993"/>
                      <a:pt x="18215" y="10845"/>
                      <a:pt x="18752" y="10665"/>
                    </a:cubicBezTo>
                    <a:cubicBezTo>
                      <a:pt x="18942" y="10602"/>
                      <a:pt x="19143" y="10550"/>
                      <a:pt x="19333" y="10497"/>
                    </a:cubicBezTo>
                    <a:cubicBezTo>
                      <a:pt x="20008" y="10307"/>
                      <a:pt x="20693" y="10107"/>
                      <a:pt x="21379" y="9927"/>
                    </a:cubicBezTo>
                    <a:cubicBezTo>
                      <a:pt x="21716" y="9833"/>
                      <a:pt x="22054" y="9737"/>
                      <a:pt x="22402" y="9664"/>
                    </a:cubicBezTo>
                    <a:cubicBezTo>
                      <a:pt x="23109" y="9495"/>
                      <a:pt x="23826" y="9347"/>
                      <a:pt x="24543" y="9189"/>
                    </a:cubicBezTo>
                    <a:cubicBezTo>
                      <a:pt x="24627" y="9168"/>
                      <a:pt x="24701" y="9125"/>
                      <a:pt x="24680" y="8968"/>
                    </a:cubicBezTo>
                    <a:cubicBezTo>
                      <a:pt x="24448" y="8968"/>
                      <a:pt x="24216" y="8978"/>
                      <a:pt x="23984" y="9031"/>
                    </a:cubicBezTo>
                    <a:cubicBezTo>
                      <a:pt x="23161" y="9210"/>
                      <a:pt x="22328" y="9357"/>
                      <a:pt x="21527" y="9590"/>
                    </a:cubicBezTo>
                    <a:cubicBezTo>
                      <a:pt x="20503" y="9896"/>
                      <a:pt x="19470" y="10128"/>
                      <a:pt x="18447" y="10433"/>
                    </a:cubicBezTo>
                    <a:cubicBezTo>
                      <a:pt x="17318" y="10771"/>
                      <a:pt x="16263" y="11277"/>
                      <a:pt x="15314" y="11994"/>
                    </a:cubicBezTo>
                    <a:cubicBezTo>
                      <a:pt x="15135" y="12132"/>
                      <a:pt x="14956" y="12247"/>
                      <a:pt x="14787" y="12353"/>
                    </a:cubicBezTo>
                    <a:cubicBezTo>
                      <a:pt x="14534" y="12289"/>
                      <a:pt x="14344" y="12205"/>
                      <a:pt x="14196" y="11973"/>
                    </a:cubicBezTo>
                    <a:cubicBezTo>
                      <a:pt x="14735" y="11436"/>
                      <a:pt x="15399" y="11150"/>
                      <a:pt x="16052" y="10855"/>
                    </a:cubicBezTo>
                    <a:cubicBezTo>
                      <a:pt x="16052" y="10722"/>
                      <a:pt x="16000" y="10677"/>
                      <a:pt x="15929" y="10677"/>
                    </a:cubicBezTo>
                    <a:cubicBezTo>
                      <a:pt x="15899" y="10677"/>
                      <a:pt x="15866" y="10685"/>
                      <a:pt x="15831" y="10697"/>
                    </a:cubicBezTo>
                    <a:cubicBezTo>
                      <a:pt x="15663" y="10750"/>
                      <a:pt x="15494" y="10813"/>
                      <a:pt x="15346" y="10897"/>
                    </a:cubicBezTo>
                    <a:cubicBezTo>
                      <a:pt x="14903" y="11161"/>
                      <a:pt x="14481" y="11436"/>
                      <a:pt x="14049" y="11699"/>
                    </a:cubicBezTo>
                    <a:cubicBezTo>
                      <a:pt x="13994" y="11734"/>
                      <a:pt x="13935" y="11764"/>
                      <a:pt x="13880" y="11764"/>
                    </a:cubicBezTo>
                    <a:cubicBezTo>
                      <a:pt x="13818" y="11764"/>
                      <a:pt x="13761" y="11726"/>
                      <a:pt x="13722" y="11614"/>
                    </a:cubicBezTo>
                    <a:cubicBezTo>
                      <a:pt x="14028" y="11204"/>
                      <a:pt x="14597" y="11140"/>
                      <a:pt x="14935" y="10729"/>
                    </a:cubicBezTo>
                    <a:cubicBezTo>
                      <a:pt x="14923" y="10728"/>
                      <a:pt x="14911" y="10728"/>
                      <a:pt x="14899" y="10728"/>
                    </a:cubicBezTo>
                    <a:cubicBezTo>
                      <a:pt x="14688" y="10728"/>
                      <a:pt x="14465" y="10812"/>
                      <a:pt x="14175" y="10982"/>
                    </a:cubicBezTo>
                    <a:cubicBezTo>
                      <a:pt x="13933" y="11129"/>
                      <a:pt x="13680" y="11267"/>
                      <a:pt x="13427" y="11404"/>
                    </a:cubicBezTo>
                    <a:cubicBezTo>
                      <a:pt x="13120" y="11256"/>
                      <a:pt x="12888" y="11077"/>
                      <a:pt x="12731" y="10750"/>
                    </a:cubicBezTo>
                    <a:cubicBezTo>
                      <a:pt x="12973" y="10581"/>
                      <a:pt x="13195" y="10391"/>
                      <a:pt x="13448" y="10265"/>
                    </a:cubicBezTo>
                    <a:cubicBezTo>
                      <a:pt x="14049" y="9980"/>
                      <a:pt x="14650" y="9695"/>
                      <a:pt x="15262" y="9442"/>
                    </a:cubicBezTo>
                    <a:cubicBezTo>
                      <a:pt x="15567" y="9315"/>
                      <a:pt x="15895" y="9242"/>
                      <a:pt x="16221" y="9147"/>
                    </a:cubicBezTo>
                    <a:cubicBezTo>
                      <a:pt x="16617" y="9022"/>
                      <a:pt x="17024" y="8928"/>
                      <a:pt x="17359" y="8671"/>
                    </a:cubicBezTo>
                    <a:lnTo>
                      <a:pt x="17359" y="8671"/>
                    </a:lnTo>
                    <a:cubicBezTo>
                      <a:pt x="17363" y="8675"/>
                      <a:pt x="17367" y="8678"/>
                      <a:pt x="17371" y="8682"/>
                    </a:cubicBezTo>
                    <a:lnTo>
                      <a:pt x="17371" y="8661"/>
                    </a:lnTo>
                    <a:cubicBezTo>
                      <a:pt x="17367" y="8665"/>
                      <a:pt x="17363" y="8668"/>
                      <a:pt x="17359" y="8671"/>
                    </a:cubicBezTo>
                    <a:lnTo>
                      <a:pt x="17359" y="8671"/>
                    </a:lnTo>
                    <a:cubicBezTo>
                      <a:pt x="17295" y="8613"/>
                      <a:pt x="17223" y="8593"/>
                      <a:pt x="17149" y="8593"/>
                    </a:cubicBezTo>
                    <a:cubicBezTo>
                      <a:pt x="17079" y="8593"/>
                      <a:pt x="17008" y="8610"/>
                      <a:pt x="16938" y="8630"/>
                    </a:cubicBezTo>
                    <a:cubicBezTo>
                      <a:pt x="16422" y="8778"/>
                      <a:pt x="15916" y="8925"/>
                      <a:pt x="15410" y="9094"/>
                    </a:cubicBezTo>
                    <a:cubicBezTo>
                      <a:pt x="14513" y="9411"/>
                      <a:pt x="13638" y="9790"/>
                      <a:pt x="12836" y="10328"/>
                    </a:cubicBezTo>
                    <a:cubicBezTo>
                      <a:pt x="12710" y="10412"/>
                      <a:pt x="12572" y="10475"/>
                      <a:pt x="12424" y="10560"/>
                    </a:cubicBezTo>
                    <a:cubicBezTo>
                      <a:pt x="12066" y="10465"/>
                      <a:pt x="11855" y="10159"/>
                      <a:pt x="11571" y="9948"/>
                    </a:cubicBezTo>
                    <a:cubicBezTo>
                      <a:pt x="11285" y="9737"/>
                      <a:pt x="11022" y="9505"/>
                      <a:pt x="10737" y="9284"/>
                    </a:cubicBezTo>
                    <a:cubicBezTo>
                      <a:pt x="10463" y="9062"/>
                      <a:pt x="10178" y="8851"/>
                      <a:pt x="9914" y="8619"/>
                    </a:cubicBezTo>
                    <a:cubicBezTo>
                      <a:pt x="9640" y="8398"/>
                      <a:pt x="9387" y="8155"/>
                      <a:pt x="9092" y="7892"/>
                    </a:cubicBezTo>
                    <a:cubicBezTo>
                      <a:pt x="9260" y="7754"/>
                      <a:pt x="9377" y="7618"/>
                      <a:pt x="9524" y="7533"/>
                    </a:cubicBezTo>
                    <a:cubicBezTo>
                      <a:pt x="9893" y="7333"/>
                      <a:pt x="10263" y="7143"/>
                      <a:pt x="10642" y="6964"/>
                    </a:cubicBezTo>
                    <a:cubicBezTo>
                      <a:pt x="11264" y="6668"/>
                      <a:pt x="11887" y="6383"/>
                      <a:pt x="12625" y="6046"/>
                    </a:cubicBezTo>
                    <a:cubicBezTo>
                      <a:pt x="12564" y="6038"/>
                      <a:pt x="12507" y="6034"/>
                      <a:pt x="12454" y="6034"/>
                    </a:cubicBezTo>
                    <a:cubicBezTo>
                      <a:pt x="12157" y="6034"/>
                      <a:pt x="11969" y="6145"/>
                      <a:pt x="11781" y="6226"/>
                    </a:cubicBezTo>
                    <a:cubicBezTo>
                      <a:pt x="11528" y="6320"/>
                      <a:pt x="11275" y="6415"/>
                      <a:pt x="11032" y="6521"/>
                    </a:cubicBezTo>
                    <a:cubicBezTo>
                      <a:pt x="10779" y="6647"/>
                      <a:pt x="10526" y="6784"/>
                      <a:pt x="10273" y="6911"/>
                    </a:cubicBezTo>
                    <a:cubicBezTo>
                      <a:pt x="10031" y="7037"/>
                      <a:pt x="9788" y="7143"/>
                      <a:pt x="9556" y="7269"/>
                    </a:cubicBezTo>
                    <a:cubicBezTo>
                      <a:pt x="9324" y="7386"/>
                      <a:pt x="9092" y="7522"/>
                      <a:pt x="8881" y="7628"/>
                    </a:cubicBezTo>
                    <a:cubicBezTo>
                      <a:pt x="8248" y="7269"/>
                      <a:pt x="7985" y="7027"/>
                      <a:pt x="7732" y="6573"/>
                    </a:cubicBezTo>
                    <a:cubicBezTo>
                      <a:pt x="7805" y="6500"/>
                      <a:pt x="7879" y="6415"/>
                      <a:pt x="7964" y="6362"/>
                    </a:cubicBezTo>
                    <a:cubicBezTo>
                      <a:pt x="8543" y="5940"/>
                      <a:pt x="9166" y="5603"/>
                      <a:pt x="9841" y="5382"/>
                    </a:cubicBezTo>
                    <a:cubicBezTo>
                      <a:pt x="10010" y="5329"/>
                      <a:pt x="10010" y="5319"/>
                      <a:pt x="10178" y="5065"/>
                    </a:cubicBezTo>
                    <a:lnTo>
                      <a:pt x="10178" y="5065"/>
                    </a:lnTo>
                    <a:cubicBezTo>
                      <a:pt x="10073" y="5076"/>
                      <a:pt x="9989" y="5065"/>
                      <a:pt x="9914" y="5086"/>
                    </a:cubicBezTo>
                    <a:cubicBezTo>
                      <a:pt x="9250" y="5297"/>
                      <a:pt x="8639" y="5593"/>
                      <a:pt x="8079" y="5994"/>
                    </a:cubicBezTo>
                    <a:cubicBezTo>
                      <a:pt x="7900" y="6120"/>
                      <a:pt x="7699" y="6236"/>
                      <a:pt x="7510" y="6341"/>
                    </a:cubicBezTo>
                    <a:cubicBezTo>
                      <a:pt x="7500" y="6346"/>
                      <a:pt x="7488" y="6348"/>
                      <a:pt x="7475" y="6348"/>
                    </a:cubicBezTo>
                    <a:cubicBezTo>
                      <a:pt x="7428" y="6348"/>
                      <a:pt x="7364" y="6322"/>
                      <a:pt x="7331" y="6289"/>
                    </a:cubicBezTo>
                    <a:cubicBezTo>
                      <a:pt x="7299" y="6257"/>
                      <a:pt x="7267" y="6162"/>
                      <a:pt x="7299" y="6120"/>
                    </a:cubicBezTo>
                    <a:cubicBezTo>
                      <a:pt x="7436" y="5930"/>
                      <a:pt x="7563" y="5719"/>
                      <a:pt x="7742" y="5551"/>
                    </a:cubicBezTo>
                    <a:cubicBezTo>
                      <a:pt x="7985" y="5297"/>
                      <a:pt x="8269" y="5076"/>
                      <a:pt x="8543" y="4843"/>
                    </a:cubicBezTo>
                    <a:cubicBezTo>
                      <a:pt x="9124" y="4348"/>
                      <a:pt x="9841" y="4074"/>
                      <a:pt x="10568" y="3884"/>
                    </a:cubicBezTo>
                    <a:cubicBezTo>
                      <a:pt x="11354" y="3686"/>
                      <a:pt x="12163" y="3533"/>
                      <a:pt x="12981" y="3533"/>
                    </a:cubicBezTo>
                    <a:cubicBezTo>
                      <a:pt x="13119" y="3533"/>
                      <a:pt x="13257" y="3538"/>
                      <a:pt x="13395" y="3547"/>
                    </a:cubicBezTo>
                    <a:cubicBezTo>
                      <a:pt x="13527" y="3555"/>
                      <a:pt x="13660" y="3559"/>
                      <a:pt x="13791" y="3559"/>
                    </a:cubicBezTo>
                    <a:cubicBezTo>
                      <a:pt x="14685" y="3559"/>
                      <a:pt x="15555" y="3377"/>
                      <a:pt x="16401" y="3083"/>
                    </a:cubicBezTo>
                    <a:cubicBezTo>
                      <a:pt x="16789" y="2953"/>
                      <a:pt x="17177" y="2894"/>
                      <a:pt x="17576" y="2894"/>
                    </a:cubicBezTo>
                    <a:close/>
                    <a:moveTo>
                      <a:pt x="524" y="1"/>
                    </a:moveTo>
                    <a:cubicBezTo>
                      <a:pt x="498" y="1"/>
                      <a:pt x="471" y="2"/>
                      <a:pt x="443" y="3"/>
                    </a:cubicBezTo>
                    <a:cubicBezTo>
                      <a:pt x="380" y="13"/>
                      <a:pt x="317" y="34"/>
                      <a:pt x="232" y="66"/>
                    </a:cubicBezTo>
                    <a:cubicBezTo>
                      <a:pt x="159" y="214"/>
                      <a:pt x="85" y="362"/>
                      <a:pt x="0" y="540"/>
                    </a:cubicBezTo>
                    <a:cubicBezTo>
                      <a:pt x="338" y="962"/>
                      <a:pt x="633" y="1311"/>
                      <a:pt x="907" y="1679"/>
                    </a:cubicBezTo>
                    <a:cubicBezTo>
                      <a:pt x="1425" y="2387"/>
                      <a:pt x="2025" y="3008"/>
                      <a:pt x="2669" y="3589"/>
                    </a:cubicBezTo>
                    <a:cubicBezTo>
                      <a:pt x="3471" y="4327"/>
                      <a:pt x="4282" y="5044"/>
                      <a:pt x="5105" y="5761"/>
                    </a:cubicBezTo>
                    <a:cubicBezTo>
                      <a:pt x="5696" y="6268"/>
                      <a:pt x="6107" y="6890"/>
                      <a:pt x="6276" y="7649"/>
                    </a:cubicBezTo>
                    <a:cubicBezTo>
                      <a:pt x="6455" y="8429"/>
                      <a:pt x="6571" y="9221"/>
                      <a:pt x="6539" y="10022"/>
                    </a:cubicBezTo>
                    <a:cubicBezTo>
                      <a:pt x="6518" y="10813"/>
                      <a:pt x="6466" y="11614"/>
                      <a:pt x="6434" y="12416"/>
                    </a:cubicBezTo>
                    <a:cubicBezTo>
                      <a:pt x="6339" y="14747"/>
                      <a:pt x="6466" y="17068"/>
                      <a:pt x="6719" y="19388"/>
                    </a:cubicBezTo>
                    <a:cubicBezTo>
                      <a:pt x="6898" y="21118"/>
                      <a:pt x="7289" y="22794"/>
                      <a:pt x="7889" y="24429"/>
                    </a:cubicBezTo>
                    <a:cubicBezTo>
                      <a:pt x="8058" y="24882"/>
                      <a:pt x="8248" y="25336"/>
                      <a:pt x="8480" y="25768"/>
                    </a:cubicBezTo>
                    <a:cubicBezTo>
                      <a:pt x="9398" y="27446"/>
                      <a:pt x="10737" y="28711"/>
                      <a:pt x="12414" y="29618"/>
                    </a:cubicBezTo>
                    <a:cubicBezTo>
                      <a:pt x="14217" y="30588"/>
                      <a:pt x="15937" y="31695"/>
                      <a:pt x="17550" y="32951"/>
                    </a:cubicBezTo>
                    <a:cubicBezTo>
                      <a:pt x="18668" y="33816"/>
                      <a:pt x="19755" y="34733"/>
                      <a:pt x="20862" y="35619"/>
                    </a:cubicBezTo>
                    <a:cubicBezTo>
                      <a:pt x="22075" y="36589"/>
                      <a:pt x="23287" y="37559"/>
                      <a:pt x="24553" y="38466"/>
                    </a:cubicBezTo>
                    <a:cubicBezTo>
                      <a:pt x="26041" y="39521"/>
                      <a:pt x="27633" y="40302"/>
                      <a:pt x="29394" y="40766"/>
                    </a:cubicBezTo>
                    <a:cubicBezTo>
                      <a:pt x="30323" y="41009"/>
                      <a:pt x="31230" y="41304"/>
                      <a:pt x="32137" y="41588"/>
                    </a:cubicBezTo>
                    <a:cubicBezTo>
                      <a:pt x="33307" y="41947"/>
                      <a:pt x="34478" y="42284"/>
                      <a:pt x="35690" y="42432"/>
                    </a:cubicBezTo>
                    <a:cubicBezTo>
                      <a:pt x="36513" y="42527"/>
                      <a:pt x="37326" y="42654"/>
                      <a:pt x="38137" y="42727"/>
                    </a:cubicBezTo>
                    <a:cubicBezTo>
                      <a:pt x="38409" y="42750"/>
                      <a:pt x="38685" y="42761"/>
                      <a:pt x="38960" y="42761"/>
                    </a:cubicBezTo>
                    <a:cubicBezTo>
                      <a:pt x="39196" y="42761"/>
                      <a:pt x="39433" y="42753"/>
                      <a:pt x="39667" y="42738"/>
                    </a:cubicBezTo>
                    <a:cubicBezTo>
                      <a:pt x="40700" y="42664"/>
                      <a:pt x="41744" y="42537"/>
                      <a:pt x="42778" y="42464"/>
                    </a:cubicBezTo>
                    <a:cubicBezTo>
                      <a:pt x="43148" y="42436"/>
                      <a:pt x="43524" y="42431"/>
                      <a:pt x="43901" y="42431"/>
                    </a:cubicBezTo>
                    <a:cubicBezTo>
                      <a:pt x="44082" y="42431"/>
                      <a:pt x="44263" y="42432"/>
                      <a:pt x="44444" y="42432"/>
                    </a:cubicBezTo>
                    <a:cubicBezTo>
                      <a:pt x="44908" y="42432"/>
                      <a:pt x="45372" y="42453"/>
                      <a:pt x="45836" y="42453"/>
                    </a:cubicBezTo>
                    <a:cubicBezTo>
                      <a:pt x="46233" y="42451"/>
                      <a:pt x="46630" y="42448"/>
                      <a:pt x="47027" y="42448"/>
                    </a:cubicBezTo>
                    <a:cubicBezTo>
                      <a:pt x="48426" y="42448"/>
                      <a:pt x="49827" y="42483"/>
                      <a:pt x="51215" y="42696"/>
                    </a:cubicBezTo>
                    <a:cubicBezTo>
                      <a:pt x="51679" y="42770"/>
                      <a:pt x="52143" y="42802"/>
                      <a:pt x="52607" y="42833"/>
                    </a:cubicBezTo>
                    <a:cubicBezTo>
                      <a:pt x="52654" y="42837"/>
                      <a:pt x="52702" y="42839"/>
                      <a:pt x="52749" y="42839"/>
                    </a:cubicBezTo>
                    <a:cubicBezTo>
                      <a:pt x="52965" y="42839"/>
                      <a:pt x="53178" y="42794"/>
                      <a:pt x="53378" y="42664"/>
                    </a:cubicBezTo>
                    <a:cubicBezTo>
                      <a:pt x="53567" y="42537"/>
                      <a:pt x="53610" y="42338"/>
                      <a:pt x="53430" y="42169"/>
                    </a:cubicBezTo>
                    <a:cubicBezTo>
                      <a:pt x="53198" y="41958"/>
                      <a:pt x="52966" y="41757"/>
                      <a:pt x="52703" y="41588"/>
                    </a:cubicBezTo>
                    <a:cubicBezTo>
                      <a:pt x="51996" y="41124"/>
                      <a:pt x="51374" y="40566"/>
                      <a:pt x="50825" y="39912"/>
                    </a:cubicBezTo>
                    <a:cubicBezTo>
                      <a:pt x="50509" y="39532"/>
                      <a:pt x="50266" y="39110"/>
                      <a:pt x="50118" y="38646"/>
                    </a:cubicBezTo>
                    <a:cubicBezTo>
                      <a:pt x="49792" y="37549"/>
                      <a:pt x="49475" y="36441"/>
                      <a:pt x="49169" y="35335"/>
                    </a:cubicBezTo>
                    <a:cubicBezTo>
                      <a:pt x="49053" y="34944"/>
                      <a:pt x="48958" y="34554"/>
                      <a:pt x="48874" y="34174"/>
                    </a:cubicBezTo>
                    <a:cubicBezTo>
                      <a:pt x="48632" y="33109"/>
                      <a:pt x="48389" y="32044"/>
                      <a:pt x="47978" y="31042"/>
                    </a:cubicBezTo>
                    <a:cubicBezTo>
                      <a:pt x="47524" y="29956"/>
                      <a:pt x="47018" y="28901"/>
                      <a:pt x="46522" y="27835"/>
                    </a:cubicBezTo>
                    <a:cubicBezTo>
                      <a:pt x="46354" y="27477"/>
                      <a:pt x="46121" y="27139"/>
                      <a:pt x="45963" y="26771"/>
                    </a:cubicBezTo>
                    <a:cubicBezTo>
                      <a:pt x="45489" y="25663"/>
                      <a:pt x="44761" y="24714"/>
                      <a:pt x="43959" y="23817"/>
                    </a:cubicBezTo>
                    <a:cubicBezTo>
                      <a:pt x="43590" y="23396"/>
                      <a:pt x="43242" y="22974"/>
                      <a:pt x="43031" y="22446"/>
                    </a:cubicBezTo>
                    <a:cubicBezTo>
                      <a:pt x="42515" y="21202"/>
                      <a:pt x="41882" y="20000"/>
                      <a:pt x="41217" y="18828"/>
                    </a:cubicBezTo>
                    <a:cubicBezTo>
                      <a:pt x="40806" y="18090"/>
                      <a:pt x="40342" y="17394"/>
                      <a:pt x="39962" y="16635"/>
                    </a:cubicBezTo>
                    <a:cubicBezTo>
                      <a:pt x="39508" y="15728"/>
                      <a:pt x="38875" y="14916"/>
                      <a:pt x="38275" y="14093"/>
                    </a:cubicBezTo>
                    <a:cubicBezTo>
                      <a:pt x="37357" y="12849"/>
                      <a:pt x="36218" y="11825"/>
                      <a:pt x="35005" y="10887"/>
                    </a:cubicBezTo>
                    <a:cubicBezTo>
                      <a:pt x="34499" y="10497"/>
                      <a:pt x="33993" y="10086"/>
                      <a:pt x="33487" y="9695"/>
                    </a:cubicBezTo>
                    <a:cubicBezTo>
                      <a:pt x="32737" y="9104"/>
                      <a:pt x="31999" y="8514"/>
                      <a:pt x="31230" y="7934"/>
                    </a:cubicBezTo>
                    <a:cubicBezTo>
                      <a:pt x="30449" y="7354"/>
                      <a:pt x="29616" y="6837"/>
                      <a:pt x="28867" y="6204"/>
                    </a:cubicBezTo>
                    <a:cubicBezTo>
                      <a:pt x="28044" y="5518"/>
                      <a:pt x="27148" y="5086"/>
                      <a:pt x="26072" y="4939"/>
                    </a:cubicBezTo>
                    <a:cubicBezTo>
                      <a:pt x="24965" y="4791"/>
                      <a:pt x="23931" y="4358"/>
                      <a:pt x="22929" y="3873"/>
                    </a:cubicBezTo>
                    <a:cubicBezTo>
                      <a:pt x="21705" y="3283"/>
                      <a:pt x="20409" y="2882"/>
                      <a:pt x="19080" y="2619"/>
                    </a:cubicBezTo>
                    <a:cubicBezTo>
                      <a:pt x="18602" y="2528"/>
                      <a:pt x="18126" y="2472"/>
                      <a:pt x="17653" y="2472"/>
                    </a:cubicBezTo>
                    <a:cubicBezTo>
                      <a:pt x="17072" y="2472"/>
                      <a:pt x="16496" y="2557"/>
                      <a:pt x="15926" y="2766"/>
                    </a:cubicBezTo>
                    <a:cubicBezTo>
                      <a:pt x="15268" y="3007"/>
                      <a:pt x="14602" y="3109"/>
                      <a:pt x="13920" y="3109"/>
                    </a:cubicBezTo>
                    <a:cubicBezTo>
                      <a:pt x="13826" y="3109"/>
                      <a:pt x="13732" y="3107"/>
                      <a:pt x="13638" y="3104"/>
                    </a:cubicBezTo>
                    <a:cubicBezTo>
                      <a:pt x="13531" y="3100"/>
                      <a:pt x="13425" y="3098"/>
                      <a:pt x="13318" y="3098"/>
                    </a:cubicBezTo>
                    <a:cubicBezTo>
                      <a:pt x="12467" y="3098"/>
                      <a:pt x="11625" y="3209"/>
                      <a:pt x="10800" y="3378"/>
                    </a:cubicBezTo>
                    <a:cubicBezTo>
                      <a:pt x="10347" y="3472"/>
                      <a:pt x="9872" y="3568"/>
                      <a:pt x="9461" y="3779"/>
                    </a:cubicBezTo>
                    <a:cubicBezTo>
                      <a:pt x="8449" y="4285"/>
                      <a:pt x="7510" y="4897"/>
                      <a:pt x="7035" y="6004"/>
                    </a:cubicBezTo>
                    <a:cubicBezTo>
                      <a:pt x="6761" y="5983"/>
                      <a:pt x="6635" y="5783"/>
                      <a:pt x="6476" y="5635"/>
                    </a:cubicBezTo>
                    <a:cubicBezTo>
                      <a:pt x="5664" y="4886"/>
                      <a:pt x="4852" y="4126"/>
                      <a:pt x="4029" y="3388"/>
                    </a:cubicBezTo>
                    <a:cubicBezTo>
                      <a:pt x="3481" y="2893"/>
                      <a:pt x="2996" y="2354"/>
                      <a:pt x="2532" y="1785"/>
                    </a:cubicBezTo>
                    <a:cubicBezTo>
                      <a:pt x="2173" y="1332"/>
                      <a:pt x="1793" y="889"/>
                      <a:pt x="1435" y="446"/>
                    </a:cubicBezTo>
                    <a:cubicBezTo>
                      <a:pt x="1198" y="140"/>
                      <a:pt x="898" y="1"/>
                      <a:pt x="5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56"/>
              <p:cNvSpPr/>
              <p:nvPr/>
            </p:nvSpPr>
            <p:spPr>
              <a:xfrm>
                <a:off x="1841575" y="4460850"/>
                <a:ext cx="307975" cy="99825"/>
              </a:xfrm>
              <a:custGeom>
                <a:avLst/>
                <a:gdLst/>
                <a:ahLst/>
                <a:cxnLst/>
                <a:rect l="l" t="t" r="r" b="b"/>
                <a:pathLst>
                  <a:path w="12319" h="3993" extrusionOk="0">
                    <a:moveTo>
                      <a:pt x="12033" y="0"/>
                    </a:moveTo>
                    <a:cubicBezTo>
                      <a:pt x="12002" y="0"/>
                      <a:pt x="11970" y="2"/>
                      <a:pt x="11939" y="7"/>
                    </a:cubicBezTo>
                    <a:cubicBezTo>
                      <a:pt x="11011" y="176"/>
                      <a:pt x="10072" y="345"/>
                      <a:pt x="9144" y="535"/>
                    </a:cubicBezTo>
                    <a:cubicBezTo>
                      <a:pt x="8363" y="703"/>
                      <a:pt x="7594" y="893"/>
                      <a:pt x="6823" y="1104"/>
                    </a:cubicBezTo>
                    <a:cubicBezTo>
                      <a:pt x="6233" y="1252"/>
                      <a:pt x="5642" y="1442"/>
                      <a:pt x="5052" y="1621"/>
                    </a:cubicBezTo>
                    <a:cubicBezTo>
                      <a:pt x="4545" y="1779"/>
                      <a:pt x="4039" y="1959"/>
                      <a:pt x="3533" y="2138"/>
                    </a:cubicBezTo>
                    <a:cubicBezTo>
                      <a:pt x="3122" y="2286"/>
                      <a:pt x="2710" y="2433"/>
                      <a:pt x="2299" y="2602"/>
                    </a:cubicBezTo>
                    <a:cubicBezTo>
                      <a:pt x="2014" y="2728"/>
                      <a:pt x="1730" y="2866"/>
                      <a:pt x="1456" y="3003"/>
                    </a:cubicBezTo>
                    <a:cubicBezTo>
                      <a:pt x="1107" y="3193"/>
                      <a:pt x="748" y="3372"/>
                      <a:pt x="411" y="3572"/>
                    </a:cubicBezTo>
                    <a:cubicBezTo>
                      <a:pt x="274" y="3668"/>
                      <a:pt x="169" y="3815"/>
                      <a:pt x="0" y="3973"/>
                    </a:cubicBezTo>
                    <a:cubicBezTo>
                      <a:pt x="94" y="3981"/>
                      <a:pt x="159" y="3993"/>
                      <a:pt x="204" y="3993"/>
                    </a:cubicBezTo>
                    <a:cubicBezTo>
                      <a:pt x="224" y="3993"/>
                      <a:pt x="240" y="3990"/>
                      <a:pt x="253" y="3984"/>
                    </a:cubicBezTo>
                    <a:cubicBezTo>
                      <a:pt x="1034" y="3414"/>
                      <a:pt x="1930" y="3098"/>
                      <a:pt x="2827" y="2771"/>
                    </a:cubicBezTo>
                    <a:cubicBezTo>
                      <a:pt x="3533" y="2507"/>
                      <a:pt x="4240" y="2243"/>
                      <a:pt x="4957" y="2011"/>
                    </a:cubicBezTo>
                    <a:cubicBezTo>
                      <a:pt x="5642" y="1779"/>
                      <a:pt x="6349" y="1579"/>
                      <a:pt x="7045" y="1378"/>
                    </a:cubicBezTo>
                    <a:cubicBezTo>
                      <a:pt x="7899" y="1146"/>
                      <a:pt x="8754" y="914"/>
                      <a:pt x="9608" y="714"/>
                    </a:cubicBezTo>
                    <a:cubicBezTo>
                      <a:pt x="10378" y="525"/>
                      <a:pt x="11169" y="398"/>
                      <a:pt x="11949" y="239"/>
                    </a:cubicBezTo>
                    <a:cubicBezTo>
                      <a:pt x="12065" y="218"/>
                      <a:pt x="12192" y="176"/>
                      <a:pt x="12319" y="155"/>
                    </a:cubicBezTo>
                    <a:lnTo>
                      <a:pt x="12319" y="18"/>
                    </a:lnTo>
                    <a:cubicBezTo>
                      <a:pt x="12223" y="18"/>
                      <a:pt x="12128" y="0"/>
                      <a:pt x="120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56"/>
              <p:cNvSpPr/>
              <p:nvPr/>
            </p:nvSpPr>
            <p:spPr>
              <a:xfrm>
                <a:off x="2229925" y="4820250"/>
                <a:ext cx="201225" cy="61875"/>
              </a:xfrm>
              <a:custGeom>
                <a:avLst/>
                <a:gdLst/>
                <a:ahLst/>
                <a:cxnLst/>
                <a:rect l="l" t="t" r="r" b="b"/>
                <a:pathLst>
                  <a:path w="8049" h="2475" extrusionOk="0">
                    <a:moveTo>
                      <a:pt x="7257" y="0"/>
                    </a:moveTo>
                    <a:cubicBezTo>
                      <a:pt x="7107" y="0"/>
                      <a:pt x="6956" y="4"/>
                      <a:pt x="6804" y="17"/>
                    </a:cubicBezTo>
                    <a:cubicBezTo>
                      <a:pt x="5591" y="144"/>
                      <a:pt x="4420" y="460"/>
                      <a:pt x="3270" y="861"/>
                    </a:cubicBezTo>
                    <a:cubicBezTo>
                      <a:pt x="2279" y="1209"/>
                      <a:pt x="1320" y="1599"/>
                      <a:pt x="392" y="2084"/>
                    </a:cubicBezTo>
                    <a:cubicBezTo>
                      <a:pt x="233" y="2169"/>
                      <a:pt x="75" y="2232"/>
                      <a:pt x="1" y="2475"/>
                    </a:cubicBezTo>
                    <a:cubicBezTo>
                      <a:pt x="402" y="2401"/>
                      <a:pt x="729" y="2232"/>
                      <a:pt x="1067" y="2074"/>
                    </a:cubicBezTo>
                    <a:cubicBezTo>
                      <a:pt x="1531" y="1873"/>
                      <a:pt x="1984" y="1641"/>
                      <a:pt x="2459" y="1462"/>
                    </a:cubicBezTo>
                    <a:cubicBezTo>
                      <a:pt x="3059" y="1241"/>
                      <a:pt x="3682" y="1072"/>
                      <a:pt x="4283" y="851"/>
                    </a:cubicBezTo>
                    <a:cubicBezTo>
                      <a:pt x="4831" y="650"/>
                      <a:pt x="5391" y="544"/>
                      <a:pt x="5949" y="418"/>
                    </a:cubicBezTo>
                    <a:cubicBezTo>
                      <a:pt x="6561" y="281"/>
                      <a:pt x="7173" y="228"/>
                      <a:pt x="7795" y="228"/>
                    </a:cubicBezTo>
                    <a:cubicBezTo>
                      <a:pt x="7901" y="218"/>
                      <a:pt x="8027" y="249"/>
                      <a:pt x="8048" y="70"/>
                    </a:cubicBezTo>
                    <a:cubicBezTo>
                      <a:pt x="7985" y="49"/>
                      <a:pt x="7932" y="7"/>
                      <a:pt x="7869" y="7"/>
                    </a:cubicBezTo>
                    <a:cubicBezTo>
                      <a:pt x="7663" y="7"/>
                      <a:pt x="7460" y="0"/>
                      <a:pt x="725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56"/>
              <p:cNvSpPr/>
              <p:nvPr/>
            </p:nvSpPr>
            <p:spPr>
              <a:xfrm>
                <a:off x="1860025" y="4649925"/>
                <a:ext cx="17675" cy="195550"/>
              </a:xfrm>
              <a:custGeom>
                <a:avLst/>
                <a:gdLst/>
                <a:ahLst/>
                <a:cxnLst/>
                <a:rect l="l" t="t" r="r" b="b"/>
                <a:pathLst>
                  <a:path w="707" h="7822" extrusionOk="0">
                    <a:moveTo>
                      <a:pt x="171" y="1"/>
                    </a:moveTo>
                    <a:cubicBezTo>
                      <a:pt x="143" y="1"/>
                      <a:pt x="108" y="9"/>
                      <a:pt x="64" y="28"/>
                    </a:cubicBezTo>
                    <a:cubicBezTo>
                      <a:pt x="64" y="165"/>
                      <a:pt x="43" y="323"/>
                      <a:pt x="43" y="471"/>
                    </a:cubicBezTo>
                    <a:cubicBezTo>
                      <a:pt x="32" y="1294"/>
                      <a:pt x="0" y="2105"/>
                      <a:pt x="10" y="2928"/>
                    </a:cubicBezTo>
                    <a:cubicBezTo>
                      <a:pt x="32" y="4489"/>
                      <a:pt x="127" y="6061"/>
                      <a:pt x="432" y="7600"/>
                    </a:cubicBezTo>
                    <a:cubicBezTo>
                      <a:pt x="453" y="7716"/>
                      <a:pt x="507" y="7811"/>
                      <a:pt x="654" y="7822"/>
                    </a:cubicBezTo>
                    <a:cubicBezTo>
                      <a:pt x="664" y="7769"/>
                      <a:pt x="707" y="7706"/>
                      <a:pt x="696" y="7643"/>
                    </a:cubicBezTo>
                    <a:cubicBezTo>
                      <a:pt x="633" y="7273"/>
                      <a:pt x="559" y="6915"/>
                      <a:pt x="507" y="6546"/>
                    </a:cubicBezTo>
                    <a:cubicBezTo>
                      <a:pt x="317" y="5133"/>
                      <a:pt x="285" y="3719"/>
                      <a:pt x="275" y="2306"/>
                    </a:cubicBezTo>
                    <a:cubicBezTo>
                      <a:pt x="275" y="1578"/>
                      <a:pt x="275" y="851"/>
                      <a:pt x="264" y="122"/>
                    </a:cubicBezTo>
                    <a:cubicBezTo>
                      <a:pt x="264" y="48"/>
                      <a:pt x="238" y="1"/>
                      <a:pt x="17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56"/>
              <p:cNvSpPr/>
              <p:nvPr/>
            </p:nvSpPr>
            <p:spPr>
              <a:xfrm>
                <a:off x="1707875" y="4518775"/>
                <a:ext cx="28250" cy="164550"/>
              </a:xfrm>
              <a:custGeom>
                <a:avLst/>
                <a:gdLst/>
                <a:ahLst/>
                <a:cxnLst/>
                <a:rect l="l" t="t" r="r" b="b"/>
                <a:pathLst>
                  <a:path w="1130" h="6582" extrusionOk="0">
                    <a:moveTo>
                      <a:pt x="982" y="1"/>
                    </a:moveTo>
                    <a:cubicBezTo>
                      <a:pt x="918" y="74"/>
                      <a:pt x="876" y="116"/>
                      <a:pt x="855" y="169"/>
                    </a:cubicBezTo>
                    <a:cubicBezTo>
                      <a:pt x="792" y="317"/>
                      <a:pt x="739" y="465"/>
                      <a:pt x="708" y="612"/>
                    </a:cubicBezTo>
                    <a:cubicBezTo>
                      <a:pt x="602" y="1140"/>
                      <a:pt x="497" y="1656"/>
                      <a:pt x="412" y="2183"/>
                    </a:cubicBezTo>
                    <a:cubicBezTo>
                      <a:pt x="190" y="3491"/>
                      <a:pt x="33" y="4810"/>
                      <a:pt x="0" y="6149"/>
                    </a:cubicBezTo>
                    <a:cubicBezTo>
                      <a:pt x="0" y="6286"/>
                      <a:pt x="33" y="6423"/>
                      <a:pt x="43" y="6582"/>
                    </a:cubicBezTo>
                    <a:cubicBezTo>
                      <a:pt x="233" y="6518"/>
                      <a:pt x="211" y="6392"/>
                      <a:pt x="222" y="6286"/>
                    </a:cubicBezTo>
                    <a:cubicBezTo>
                      <a:pt x="254" y="5843"/>
                      <a:pt x="265" y="5400"/>
                      <a:pt x="307" y="4968"/>
                    </a:cubicBezTo>
                    <a:cubicBezTo>
                      <a:pt x="454" y="3439"/>
                      <a:pt x="654" y="1930"/>
                      <a:pt x="992" y="433"/>
                    </a:cubicBezTo>
                    <a:cubicBezTo>
                      <a:pt x="1024" y="306"/>
                      <a:pt x="1129" y="158"/>
                      <a:pt x="98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56"/>
              <p:cNvSpPr/>
              <p:nvPr/>
            </p:nvSpPr>
            <p:spPr>
              <a:xfrm>
                <a:off x="1719475" y="4752375"/>
                <a:ext cx="25075" cy="144525"/>
              </a:xfrm>
              <a:custGeom>
                <a:avLst/>
                <a:gdLst/>
                <a:ahLst/>
                <a:cxnLst/>
                <a:rect l="l" t="t" r="r" b="b"/>
                <a:pathLst>
                  <a:path w="1003" h="5781" extrusionOk="0">
                    <a:moveTo>
                      <a:pt x="254" y="1"/>
                    </a:moveTo>
                    <a:lnTo>
                      <a:pt x="254" y="1"/>
                    </a:lnTo>
                    <a:cubicBezTo>
                      <a:pt x="64" y="32"/>
                      <a:pt x="54" y="159"/>
                      <a:pt x="54" y="254"/>
                    </a:cubicBezTo>
                    <a:cubicBezTo>
                      <a:pt x="33" y="770"/>
                      <a:pt x="1" y="1277"/>
                      <a:pt x="22" y="1783"/>
                    </a:cubicBezTo>
                    <a:cubicBezTo>
                      <a:pt x="85" y="3102"/>
                      <a:pt x="486" y="4346"/>
                      <a:pt x="844" y="5591"/>
                    </a:cubicBezTo>
                    <a:cubicBezTo>
                      <a:pt x="865" y="5664"/>
                      <a:pt x="940" y="5717"/>
                      <a:pt x="992" y="5781"/>
                    </a:cubicBezTo>
                    <a:cubicBezTo>
                      <a:pt x="1003" y="5274"/>
                      <a:pt x="813" y="4831"/>
                      <a:pt x="750" y="4367"/>
                    </a:cubicBezTo>
                    <a:cubicBezTo>
                      <a:pt x="676" y="3882"/>
                      <a:pt x="518" y="3418"/>
                      <a:pt x="444" y="2943"/>
                    </a:cubicBezTo>
                    <a:cubicBezTo>
                      <a:pt x="359" y="2448"/>
                      <a:pt x="307" y="1942"/>
                      <a:pt x="254" y="1435"/>
                    </a:cubicBezTo>
                    <a:cubicBezTo>
                      <a:pt x="211" y="960"/>
                      <a:pt x="307" y="475"/>
                      <a:pt x="2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56"/>
              <p:cNvSpPr/>
              <p:nvPr/>
            </p:nvSpPr>
            <p:spPr>
              <a:xfrm>
                <a:off x="1633800" y="4689350"/>
                <a:ext cx="21900" cy="135300"/>
              </a:xfrm>
              <a:custGeom>
                <a:avLst/>
                <a:gdLst/>
                <a:ahLst/>
                <a:cxnLst/>
                <a:rect l="l" t="t" r="r" b="b"/>
                <a:pathLst>
                  <a:path w="876" h="5412" extrusionOk="0">
                    <a:moveTo>
                      <a:pt x="127" y="1"/>
                    </a:moveTo>
                    <a:cubicBezTo>
                      <a:pt x="10" y="486"/>
                      <a:pt x="0" y="1320"/>
                      <a:pt x="137" y="2438"/>
                    </a:cubicBezTo>
                    <a:cubicBezTo>
                      <a:pt x="264" y="3439"/>
                      <a:pt x="359" y="4452"/>
                      <a:pt x="707" y="5412"/>
                    </a:cubicBezTo>
                    <a:cubicBezTo>
                      <a:pt x="749" y="5412"/>
                      <a:pt x="802" y="5401"/>
                      <a:pt x="854" y="5401"/>
                    </a:cubicBezTo>
                    <a:cubicBezTo>
                      <a:pt x="854" y="5295"/>
                      <a:pt x="875" y="5180"/>
                      <a:pt x="844" y="5095"/>
                    </a:cubicBezTo>
                    <a:cubicBezTo>
                      <a:pt x="643" y="4526"/>
                      <a:pt x="591" y="3924"/>
                      <a:pt x="496" y="3334"/>
                    </a:cubicBezTo>
                    <a:cubicBezTo>
                      <a:pt x="338" y="2311"/>
                      <a:pt x="285" y="1266"/>
                      <a:pt x="264" y="223"/>
                    </a:cubicBezTo>
                    <a:cubicBezTo>
                      <a:pt x="264" y="127"/>
                      <a:pt x="296" y="1"/>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56"/>
              <p:cNvSpPr/>
              <p:nvPr/>
            </p:nvSpPr>
            <p:spPr>
              <a:xfrm>
                <a:off x="1748225" y="4565425"/>
                <a:ext cx="16900" cy="75725"/>
              </a:xfrm>
              <a:custGeom>
                <a:avLst/>
                <a:gdLst/>
                <a:ahLst/>
                <a:cxnLst/>
                <a:rect l="l" t="t" r="r" b="b"/>
                <a:pathLst>
                  <a:path w="676" h="3029" extrusionOk="0">
                    <a:moveTo>
                      <a:pt x="317" y="1"/>
                    </a:moveTo>
                    <a:cubicBezTo>
                      <a:pt x="264" y="127"/>
                      <a:pt x="211" y="202"/>
                      <a:pt x="201" y="275"/>
                    </a:cubicBezTo>
                    <a:cubicBezTo>
                      <a:pt x="127" y="982"/>
                      <a:pt x="64" y="1688"/>
                      <a:pt x="1" y="2384"/>
                    </a:cubicBezTo>
                    <a:cubicBezTo>
                      <a:pt x="1" y="2427"/>
                      <a:pt x="32" y="2469"/>
                      <a:pt x="53" y="2511"/>
                    </a:cubicBezTo>
                    <a:cubicBezTo>
                      <a:pt x="85" y="2490"/>
                      <a:pt x="116" y="2469"/>
                      <a:pt x="158" y="2448"/>
                    </a:cubicBezTo>
                    <a:cubicBezTo>
                      <a:pt x="179" y="2427"/>
                      <a:pt x="211" y="2406"/>
                      <a:pt x="233" y="2395"/>
                    </a:cubicBezTo>
                    <a:lnTo>
                      <a:pt x="233" y="2395"/>
                    </a:lnTo>
                    <a:cubicBezTo>
                      <a:pt x="211" y="2417"/>
                      <a:pt x="179" y="2438"/>
                      <a:pt x="158" y="2459"/>
                    </a:cubicBezTo>
                    <a:cubicBezTo>
                      <a:pt x="390" y="2543"/>
                      <a:pt x="233" y="2860"/>
                      <a:pt x="496" y="3028"/>
                    </a:cubicBezTo>
                    <a:cubicBezTo>
                      <a:pt x="643" y="2269"/>
                      <a:pt x="612" y="1562"/>
                      <a:pt x="676" y="877"/>
                    </a:cubicBezTo>
                    <a:cubicBezTo>
                      <a:pt x="580" y="802"/>
                      <a:pt x="496" y="739"/>
                      <a:pt x="422" y="676"/>
                    </a:cubicBezTo>
                    <a:cubicBezTo>
                      <a:pt x="348" y="476"/>
                      <a:pt x="517" y="244"/>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56"/>
              <p:cNvSpPr/>
              <p:nvPr/>
            </p:nvSpPr>
            <p:spPr>
              <a:xfrm>
                <a:off x="1874500" y="4925875"/>
                <a:ext cx="44600" cy="126075"/>
              </a:xfrm>
              <a:custGeom>
                <a:avLst/>
                <a:gdLst/>
                <a:ahLst/>
                <a:cxnLst/>
                <a:rect l="l" t="t" r="r" b="b"/>
                <a:pathLst>
                  <a:path w="1784" h="5043" extrusionOk="0">
                    <a:moveTo>
                      <a:pt x="33" y="1"/>
                    </a:moveTo>
                    <a:cubicBezTo>
                      <a:pt x="22" y="85"/>
                      <a:pt x="1" y="158"/>
                      <a:pt x="1" y="243"/>
                    </a:cubicBezTo>
                    <a:cubicBezTo>
                      <a:pt x="54" y="1013"/>
                      <a:pt x="286" y="1751"/>
                      <a:pt x="518" y="2479"/>
                    </a:cubicBezTo>
                    <a:cubicBezTo>
                      <a:pt x="771" y="3301"/>
                      <a:pt x="1067" y="4114"/>
                      <a:pt x="1552" y="4831"/>
                    </a:cubicBezTo>
                    <a:cubicBezTo>
                      <a:pt x="1583" y="4894"/>
                      <a:pt x="1646" y="4926"/>
                      <a:pt x="1784" y="5042"/>
                    </a:cubicBezTo>
                    <a:cubicBezTo>
                      <a:pt x="1425" y="4135"/>
                      <a:pt x="1119" y="3333"/>
                      <a:pt x="803" y="2542"/>
                    </a:cubicBezTo>
                    <a:cubicBezTo>
                      <a:pt x="476" y="1730"/>
                      <a:pt x="360" y="855"/>
                      <a:pt x="1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56"/>
              <p:cNvSpPr/>
              <p:nvPr/>
            </p:nvSpPr>
            <p:spPr>
              <a:xfrm>
                <a:off x="2022175" y="4999100"/>
                <a:ext cx="54075" cy="121650"/>
              </a:xfrm>
              <a:custGeom>
                <a:avLst/>
                <a:gdLst/>
                <a:ahLst/>
                <a:cxnLst/>
                <a:rect l="l" t="t" r="r" b="b"/>
                <a:pathLst>
                  <a:path w="2163" h="4866" extrusionOk="0">
                    <a:moveTo>
                      <a:pt x="150" y="1"/>
                    </a:moveTo>
                    <a:cubicBezTo>
                      <a:pt x="140" y="1"/>
                      <a:pt x="129" y="2"/>
                      <a:pt x="117" y="4"/>
                    </a:cubicBezTo>
                    <a:cubicBezTo>
                      <a:pt x="0" y="299"/>
                      <a:pt x="117" y="562"/>
                      <a:pt x="222" y="836"/>
                    </a:cubicBezTo>
                    <a:cubicBezTo>
                      <a:pt x="475" y="1469"/>
                      <a:pt x="707" y="2123"/>
                      <a:pt x="970" y="2756"/>
                    </a:cubicBezTo>
                    <a:cubicBezTo>
                      <a:pt x="1245" y="3400"/>
                      <a:pt x="1551" y="4043"/>
                      <a:pt x="1846" y="4675"/>
                    </a:cubicBezTo>
                    <a:cubicBezTo>
                      <a:pt x="1877" y="4750"/>
                      <a:pt x="1952" y="4792"/>
                      <a:pt x="2025" y="4865"/>
                    </a:cubicBezTo>
                    <a:cubicBezTo>
                      <a:pt x="2163" y="4602"/>
                      <a:pt x="1994" y="4443"/>
                      <a:pt x="1920" y="4275"/>
                    </a:cubicBezTo>
                    <a:cubicBezTo>
                      <a:pt x="1762" y="3927"/>
                      <a:pt x="1593" y="3600"/>
                      <a:pt x="1445" y="3252"/>
                    </a:cubicBezTo>
                    <a:cubicBezTo>
                      <a:pt x="1329" y="2988"/>
                      <a:pt x="1256" y="2704"/>
                      <a:pt x="1118" y="2461"/>
                    </a:cubicBezTo>
                    <a:cubicBezTo>
                      <a:pt x="728" y="1733"/>
                      <a:pt x="506" y="942"/>
                      <a:pt x="264" y="161"/>
                    </a:cubicBezTo>
                    <a:cubicBezTo>
                      <a:pt x="245" y="85"/>
                      <a:pt x="243" y="1"/>
                      <a:pt x="15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56"/>
              <p:cNvSpPr/>
              <p:nvPr/>
            </p:nvSpPr>
            <p:spPr>
              <a:xfrm>
                <a:off x="1700250" y="4252400"/>
                <a:ext cx="107600" cy="34150"/>
              </a:xfrm>
              <a:custGeom>
                <a:avLst/>
                <a:gdLst/>
                <a:ahLst/>
                <a:cxnLst/>
                <a:rect l="l" t="t" r="r" b="b"/>
                <a:pathLst>
                  <a:path w="4304" h="1366" extrusionOk="0">
                    <a:moveTo>
                      <a:pt x="4047" y="1"/>
                    </a:moveTo>
                    <a:cubicBezTo>
                      <a:pt x="3306" y="1"/>
                      <a:pt x="2631" y="309"/>
                      <a:pt x="1941" y="499"/>
                    </a:cubicBezTo>
                    <a:cubicBezTo>
                      <a:pt x="1287" y="667"/>
                      <a:pt x="664" y="974"/>
                      <a:pt x="21" y="1216"/>
                    </a:cubicBezTo>
                    <a:cubicBezTo>
                      <a:pt x="0" y="1227"/>
                      <a:pt x="10" y="1290"/>
                      <a:pt x="0" y="1321"/>
                    </a:cubicBezTo>
                    <a:cubicBezTo>
                      <a:pt x="27" y="1339"/>
                      <a:pt x="62" y="1366"/>
                      <a:pt x="98" y="1366"/>
                    </a:cubicBezTo>
                    <a:cubicBezTo>
                      <a:pt x="104" y="1366"/>
                      <a:pt x="110" y="1365"/>
                      <a:pt x="116" y="1363"/>
                    </a:cubicBezTo>
                    <a:cubicBezTo>
                      <a:pt x="284" y="1321"/>
                      <a:pt x="453" y="1290"/>
                      <a:pt x="622" y="1227"/>
                    </a:cubicBezTo>
                    <a:cubicBezTo>
                      <a:pt x="1055" y="1068"/>
                      <a:pt x="1487" y="889"/>
                      <a:pt x="1920" y="721"/>
                    </a:cubicBezTo>
                    <a:cubicBezTo>
                      <a:pt x="2130" y="646"/>
                      <a:pt x="2341" y="594"/>
                      <a:pt x="2552" y="531"/>
                    </a:cubicBezTo>
                    <a:cubicBezTo>
                      <a:pt x="3080" y="393"/>
                      <a:pt x="3607" y="256"/>
                      <a:pt x="4144" y="109"/>
                    </a:cubicBezTo>
                    <a:cubicBezTo>
                      <a:pt x="4198" y="98"/>
                      <a:pt x="4250" y="46"/>
                      <a:pt x="4303" y="13"/>
                    </a:cubicBezTo>
                    <a:cubicBezTo>
                      <a:pt x="4217" y="5"/>
                      <a:pt x="4132" y="1"/>
                      <a:pt x="40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56"/>
              <p:cNvSpPr/>
              <p:nvPr/>
            </p:nvSpPr>
            <p:spPr>
              <a:xfrm>
                <a:off x="1773275" y="4474875"/>
                <a:ext cx="67250" cy="33900"/>
              </a:xfrm>
              <a:custGeom>
                <a:avLst/>
                <a:gdLst/>
                <a:ahLst/>
                <a:cxnLst/>
                <a:rect l="l" t="t" r="r" b="b"/>
                <a:pathLst>
                  <a:path w="2690" h="1356" extrusionOk="0">
                    <a:moveTo>
                      <a:pt x="1864" y="0"/>
                    </a:moveTo>
                    <a:cubicBezTo>
                      <a:pt x="1850" y="0"/>
                      <a:pt x="1837" y="2"/>
                      <a:pt x="1825" y="6"/>
                    </a:cubicBezTo>
                    <a:cubicBezTo>
                      <a:pt x="1160" y="196"/>
                      <a:pt x="527" y="438"/>
                      <a:pt x="0" y="934"/>
                    </a:cubicBezTo>
                    <a:cubicBezTo>
                      <a:pt x="74" y="1071"/>
                      <a:pt x="148" y="1208"/>
                      <a:pt x="232" y="1356"/>
                    </a:cubicBezTo>
                    <a:cubicBezTo>
                      <a:pt x="675" y="1250"/>
                      <a:pt x="1076" y="1166"/>
                      <a:pt x="1488" y="1060"/>
                    </a:cubicBezTo>
                    <a:cubicBezTo>
                      <a:pt x="1888" y="965"/>
                      <a:pt x="2289" y="850"/>
                      <a:pt x="2690" y="744"/>
                    </a:cubicBezTo>
                    <a:lnTo>
                      <a:pt x="2690" y="639"/>
                    </a:lnTo>
                    <a:cubicBezTo>
                      <a:pt x="2627" y="628"/>
                      <a:pt x="2563" y="607"/>
                      <a:pt x="2510" y="607"/>
                    </a:cubicBezTo>
                    <a:cubicBezTo>
                      <a:pt x="1888" y="681"/>
                      <a:pt x="1308" y="881"/>
                      <a:pt x="707" y="1039"/>
                    </a:cubicBezTo>
                    <a:cubicBezTo>
                      <a:pt x="669" y="1048"/>
                      <a:pt x="627" y="1062"/>
                      <a:pt x="584" y="1062"/>
                    </a:cubicBezTo>
                    <a:cubicBezTo>
                      <a:pt x="520" y="1062"/>
                      <a:pt x="454" y="1032"/>
                      <a:pt x="391" y="913"/>
                    </a:cubicBezTo>
                    <a:cubicBezTo>
                      <a:pt x="865" y="491"/>
                      <a:pt x="1561" y="480"/>
                      <a:pt x="2141" y="48"/>
                    </a:cubicBezTo>
                    <a:cubicBezTo>
                      <a:pt x="2005" y="31"/>
                      <a:pt x="1924" y="0"/>
                      <a:pt x="18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56"/>
              <p:cNvSpPr/>
              <p:nvPr/>
            </p:nvSpPr>
            <p:spPr>
              <a:xfrm>
                <a:off x="1959675" y="4625575"/>
                <a:ext cx="90200" cy="37450"/>
              </a:xfrm>
              <a:custGeom>
                <a:avLst/>
                <a:gdLst/>
                <a:ahLst/>
                <a:cxnLst/>
                <a:rect l="l" t="t" r="r" b="b"/>
                <a:pathLst>
                  <a:path w="3608" h="1498" extrusionOk="0">
                    <a:moveTo>
                      <a:pt x="3427" y="1"/>
                    </a:moveTo>
                    <a:cubicBezTo>
                      <a:pt x="3321" y="1"/>
                      <a:pt x="3217" y="54"/>
                      <a:pt x="3123" y="95"/>
                    </a:cubicBezTo>
                    <a:cubicBezTo>
                      <a:pt x="2300" y="400"/>
                      <a:pt x="1467" y="728"/>
                      <a:pt x="644" y="1044"/>
                    </a:cubicBezTo>
                    <a:cubicBezTo>
                      <a:pt x="486" y="1107"/>
                      <a:pt x="328" y="1192"/>
                      <a:pt x="170" y="1276"/>
                    </a:cubicBezTo>
                    <a:cubicBezTo>
                      <a:pt x="95" y="1307"/>
                      <a:pt x="1" y="1350"/>
                      <a:pt x="74" y="1497"/>
                    </a:cubicBezTo>
                    <a:cubicBezTo>
                      <a:pt x="149" y="1476"/>
                      <a:pt x="233" y="1476"/>
                      <a:pt x="317" y="1445"/>
                    </a:cubicBezTo>
                    <a:cubicBezTo>
                      <a:pt x="1382" y="1023"/>
                      <a:pt x="2458" y="611"/>
                      <a:pt x="3524" y="179"/>
                    </a:cubicBezTo>
                    <a:cubicBezTo>
                      <a:pt x="3555" y="168"/>
                      <a:pt x="3576" y="116"/>
                      <a:pt x="3608" y="63"/>
                    </a:cubicBezTo>
                    <a:cubicBezTo>
                      <a:pt x="3547" y="17"/>
                      <a:pt x="3487" y="1"/>
                      <a:pt x="34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56"/>
              <p:cNvSpPr/>
              <p:nvPr/>
            </p:nvSpPr>
            <p:spPr>
              <a:xfrm>
                <a:off x="2057775" y="4700425"/>
                <a:ext cx="96775" cy="36750"/>
              </a:xfrm>
              <a:custGeom>
                <a:avLst/>
                <a:gdLst/>
                <a:ahLst/>
                <a:cxnLst/>
                <a:rect l="l" t="t" r="r" b="b"/>
                <a:pathLst>
                  <a:path w="3871" h="1470" extrusionOk="0">
                    <a:moveTo>
                      <a:pt x="3765" y="1"/>
                    </a:moveTo>
                    <a:cubicBezTo>
                      <a:pt x="3343" y="106"/>
                      <a:pt x="2921" y="202"/>
                      <a:pt x="2500" y="328"/>
                    </a:cubicBezTo>
                    <a:cubicBezTo>
                      <a:pt x="2057" y="476"/>
                      <a:pt x="1635" y="645"/>
                      <a:pt x="1203" y="834"/>
                    </a:cubicBezTo>
                    <a:cubicBezTo>
                      <a:pt x="812" y="1003"/>
                      <a:pt x="369" y="1066"/>
                      <a:pt x="0" y="1414"/>
                    </a:cubicBezTo>
                    <a:cubicBezTo>
                      <a:pt x="110" y="1442"/>
                      <a:pt x="173" y="1469"/>
                      <a:pt x="221" y="1469"/>
                    </a:cubicBezTo>
                    <a:cubicBezTo>
                      <a:pt x="229" y="1469"/>
                      <a:pt x="236" y="1469"/>
                      <a:pt x="243" y="1467"/>
                    </a:cubicBezTo>
                    <a:cubicBezTo>
                      <a:pt x="390" y="1425"/>
                      <a:pt x="538" y="1362"/>
                      <a:pt x="685" y="1309"/>
                    </a:cubicBezTo>
                    <a:cubicBezTo>
                      <a:pt x="1719" y="950"/>
                      <a:pt x="2700" y="444"/>
                      <a:pt x="3786" y="212"/>
                    </a:cubicBezTo>
                    <a:cubicBezTo>
                      <a:pt x="3871" y="191"/>
                      <a:pt x="3871" y="75"/>
                      <a:pt x="376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56"/>
              <p:cNvSpPr/>
              <p:nvPr/>
            </p:nvSpPr>
            <p:spPr>
              <a:xfrm>
                <a:off x="1730825" y="4544625"/>
                <a:ext cx="17950" cy="97300"/>
              </a:xfrm>
              <a:custGeom>
                <a:avLst/>
                <a:gdLst/>
                <a:ahLst/>
                <a:cxnLst/>
                <a:rect l="l" t="t" r="r" b="b"/>
                <a:pathLst>
                  <a:path w="718" h="3892" extrusionOk="0">
                    <a:moveTo>
                      <a:pt x="633" y="0"/>
                    </a:moveTo>
                    <a:cubicBezTo>
                      <a:pt x="580" y="63"/>
                      <a:pt x="496" y="116"/>
                      <a:pt x="486" y="190"/>
                    </a:cubicBezTo>
                    <a:cubicBezTo>
                      <a:pt x="179" y="1329"/>
                      <a:pt x="85" y="2499"/>
                      <a:pt x="0" y="3670"/>
                    </a:cubicBezTo>
                    <a:cubicBezTo>
                      <a:pt x="0" y="3713"/>
                      <a:pt x="53" y="3765"/>
                      <a:pt x="116" y="3891"/>
                    </a:cubicBezTo>
                    <a:cubicBezTo>
                      <a:pt x="327" y="3206"/>
                      <a:pt x="306" y="2563"/>
                      <a:pt x="411" y="1941"/>
                    </a:cubicBezTo>
                    <a:cubicBezTo>
                      <a:pt x="507" y="1308"/>
                      <a:pt x="612" y="685"/>
                      <a:pt x="718" y="52"/>
                    </a:cubicBezTo>
                    <a:cubicBezTo>
                      <a:pt x="686" y="42"/>
                      <a:pt x="664" y="21"/>
                      <a:pt x="6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56"/>
              <p:cNvSpPr/>
              <p:nvPr/>
            </p:nvSpPr>
            <p:spPr>
              <a:xfrm>
                <a:off x="1742150" y="4793000"/>
                <a:ext cx="19000" cy="95475"/>
              </a:xfrm>
              <a:custGeom>
                <a:avLst/>
                <a:gdLst/>
                <a:ahLst/>
                <a:cxnLst/>
                <a:rect l="l" t="t" r="r" b="b"/>
                <a:pathLst>
                  <a:path w="760" h="3819" extrusionOk="0">
                    <a:moveTo>
                      <a:pt x="33" y="0"/>
                    </a:moveTo>
                    <a:cubicBezTo>
                      <a:pt x="22" y="95"/>
                      <a:pt x="1" y="179"/>
                      <a:pt x="1" y="253"/>
                    </a:cubicBezTo>
                    <a:cubicBezTo>
                      <a:pt x="64" y="1381"/>
                      <a:pt x="338" y="2478"/>
                      <a:pt x="528" y="3586"/>
                    </a:cubicBezTo>
                    <a:cubicBezTo>
                      <a:pt x="539" y="3638"/>
                      <a:pt x="591" y="3692"/>
                      <a:pt x="665" y="3818"/>
                    </a:cubicBezTo>
                    <a:cubicBezTo>
                      <a:pt x="718" y="3702"/>
                      <a:pt x="760" y="3659"/>
                      <a:pt x="750" y="3628"/>
                    </a:cubicBezTo>
                    <a:cubicBezTo>
                      <a:pt x="560" y="2436"/>
                      <a:pt x="370" y="1234"/>
                      <a:pt x="169" y="42"/>
                    </a:cubicBezTo>
                    <a:cubicBezTo>
                      <a:pt x="169" y="31"/>
                      <a:pt x="106" y="21"/>
                      <a:pt x="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56"/>
              <p:cNvSpPr/>
              <p:nvPr/>
            </p:nvSpPr>
            <p:spPr>
              <a:xfrm>
                <a:off x="1648275" y="4357925"/>
                <a:ext cx="81250" cy="38775"/>
              </a:xfrm>
              <a:custGeom>
                <a:avLst/>
                <a:gdLst/>
                <a:ahLst/>
                <a:cxnLst/>
                <a:rect l="l" t="t" r="r" b="b"/>
                <a:pathLst>
                  <a:path w="3250" h="1551" extrusionOk="0">
                    <a:moveTo>
                      <a:pt x="3052" y="1"/>
                    </a:moveTo>
                    <a:cubicBezTo>
                      <a:pt x="2959" y="1"/>
                      <a:pt x="2874" y="49"/>
                      <a:pt x="2785" y="74"/>
                    </a:cubicBezTo>
                    <a:cubicBezTo>
                      <a:pt x="1952" y="328"/>
                      <a:pt x="1224" y="803"/>
                      <a:pt x="423" y="1129"/>
                    </a:cubicBezTo>
                    <a:cubicBezTo>
                      <a:pt x="338" y="1161"/>
                      <a:pt x="265" y="1214"/>
                      <a:pt x="202" y="1277"/>
                    </a:cubicBezTo>
                    <a:cubicBezTo>
                      <a:pt x="138" y="1351"/>
                      <a:pt x="1" y="1351"/>
                      <a:pt x="12" y="1551"/>
                    </a:cubicBezTo>
                    <a:cubicBezTo>
                      <a:pt x="360" y="1414"/>
                      <a:pt x="708" y="1319"/>
                      <a:pt x="1003" y="1140"/>
                    </a:cubicBezTo>
                    <a:cubicBezTo>
                      <a:pt x="1341" y="929"/>
                      <a:pt x="1710" y="792"/>
                      <a:pt x="2079" y="634"/>
                    </a:cubicBezTo>
                    <a:cubicBezTo>
                      <a:pt x="2406" y="507"/>
                      <a:pt x="2743" y="381"/>
                      <a:pt x="3070" y="243"/>
                    </a:cubicBezTo>
                    <a:cubicBezTo>
                      <a:pt x="3144" y="212"/>
                      <a:pt x="3186" y="149"/>
                      <a:pt x="3249" y="85"/>
                    </a:cubicBezTo>
                    <a:cubicBezTo>
                      <a:pt x="3178" y="22"/>
                      <a:pt x="3113" y="1"/>
                      <a:pt x="30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56"/>
              <p:cNvSpPr/>
              <p:nvPr/>
            </p:nvSpPr>
            <p:spPr>
              <a:xfrm>
                <a:off x="1625075" y="4343375"/>
                <a:ext cx="93375" cy="44125"/>
              </a:xfrm>
              <a:custGeom>
                <a:avLst/>
                <a:gdLst/>
                <a:ahLst/>
                <a:cxnLst/>
                <a:rect l="l" t="t" r="r" b="b"/>
                <a:pathLst>
                  <a:path w="3735" h="1765" extrusionOk="0">
                    <a:moveTo>
                      <a:pt x="3632" y="1"/>
                    </a:moveTo>
                    <a:cubicBezTo>
                      <a:pt x="3627" y="1"/>
                      <a:pt x="3623" y="1"/>
                      <a:pt x="3619" y="3"/>
                    </a:cubicBezTo>
                    <a:cubicBezTo>
                      <a:pt x="2448" y="509"/>
                      <a:pt x="1277" y="1015"/>
                      <a:pt x="127" y="1574"/>
                    </a:cubicBezTo>
                    <a:cubicBezTo>
                      <a:pt x="96" y="1585"/>
                      <a:pt x="75" y="1638"/>
                      <a:pt x="1" y="1764"/>
                    </a:cubicBezTo>
                    <a:cubicBezTo>
                      <a:pt x="42" y="1761"/>
                      <a:pt x="78" y="1761"/>
                      <a:pt x="111" y="1761"/>
                    </a:cubicBezTo>
                    <a:cubicBezTo>
                      <a:pt x="140" y="1761"/>
                      <a:pt x="167" y="1761"/>
                      <a:pt x="191" y="1761"/>
                    </a:cubicBezTo>
                    <a:cubicBezTo>
                      <a:pt x="241" y="1761"/>
                      <a:pt x="281" y="1759"/>
                      <a:pt x="317" y="1743"/>
                    </a:cubicBezTo>
                    <a:cubicBezTo>
                      <a:pt x="1456" y="1216"/>
                      <a:pt x="2585" y="678"/>
                      <a:pt x="3724" y="140"/>
                    </a:cubicBezTo>
                    <a:cubicBezTo>
                      <a:pt x="3734" y="129"/>
                      <a:pt x="3734" y="66"/>
                      <a:pt x="3734" y="35"/>
                    </a:cubicBezTo>
                    <a:cubicBezTo>
                      <a:pt x="3698" y="25"/>
                      <a:pt x="3661" y="1"/>
                      <a:pt x="36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56"/>
              <p:cNvSpPr/>
              <p:nvPr/>
            </p:nvSpPr>
            <p:spPr>
              <a:xfrm>
                <a:off x="1944650" y="4609475"/>
                <a:ext cx="82550" cy="38000"/>
              </a:xfrm>
              <a:custGeom>
                <a:avLst/>
                <a:gdLst/>
                <a:ahLst/>
                <a:cxnLst/>
                <a:rect l="l" t="t" r="r" b="b"/>
                <a:pathLst>
                  <a:path w="3302" h="1520" extrusionOk="0">
                    <a:moveTo>
                      <a:pt x="3302" y="1"/>
                    </a:moveTo>
                    <a:lnTo>
                      <a:pt x="3302" y="1"/>
                    </a:lnTo>
                    <a:cubicBezTo>
                      <a:pt x="3175" y="11"/>
                      <a:pt x="3059" y="1"/>
                      <a:pt x="2953" y="32"/>
                    </a:cubicBezTo>
                    <a:cubicBezTo>
                      <a:pt x="1952" y="348"/>
                      <a:pt x="1045" y="865"/>
                      <a:pt x="106" y="1276"/>
                    </a:cubicBezTo>
                    <a:cubicBezTo>
                      <a:pt x="0" y="1330"/>
                      <a:pt x="11" y="1414"/>
                      <a:pt x="127" y="1519"/>
                    </a:cubicBezTo>
                    <a:cubicBezTo>
                      <a:pt x="286" y="1456"/>
                      <a:pt x="497" y="1414"/>
                      <a:pt x="654" y="1308"/>
                    </a:cubicBezTo>
                    <a:cubicBezTo>
                      <a:pt x="1076" y="1002"/>
                      <a:pt x="1561" y="855"/>
                      <a:pt x="2036" y="665"/>
                    </a:cubicBezTo>
                    <a:cubicBezTo>
                      <a:pt x="2384" y="528"/>
                      <a:pt x="2732" y="401"/>
                      <a:pt x="3080" y="264"/>
                    </a:cubicBezTo>
                    <a:cubicBezTo>
                      <a:pt x="3175" y="222"/>
                      <a:pt x="3291" y="190"/>
                      <a:pt x="330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56"/>
              <p:cNvSpPr/>
              <p:nvPr/>
            </p:nvSpPr>
            <p:spPr>
              <a:xfrm>
                <a:off x="2297700" y="4900300"/>
                <a:ext cx="97600" cy="25250"/>
              </a:xfrm>
              <a:custGeom>
                <a:avLst/>
                <a:gdLst/>
                <a:ahLst/>
                <a:cxnLst/>
                <a:rect l="l" t="t" r="r" b="b"/>
                <a:pathLst>
                  <a:path w="3904" h="1010" extrusionOk="0">
                    <a:moveTo>
                      <a:pt x="3903" y="0"/>
                    </a:moveTo>
                    <a:cubicBezTo>
                      <a:pt x="2827" y="0"/>
                      <a:pt x="1888" y="349"/>
                      <a:pt x="929" y="528"/>
                    </a:cubicBezTo>
                    <a:cubicBezTo>
                      <a:pt x="634" y="581"/>
                      <a:pt x="327" y="675"/>
                      <a:pt x="1" y="1003"/>
                    </a:cubicBezTo>
                    <a:cubicBezTo>
                      <a:pt x="48" y="1007"/>
                      <a:pt x="92" y="1010"/>
                      <a:pt x="135" y="1010"/>
                    </a:cubicBezTo>
                    <a:cubicBezTo>
                      <a:pt x="463" y="1010"/>
                      <a:pt x="663" y="878"/>
                      <a:pt x="887" y="813"/>
                    </a:cubicBezTo>
                    <a:cubicBezTo>
                      <a:pt x="1140" y="739"/>
                      <a:pt x="1393" y="686"/>
                      <a:pt x="1656" y="623"/>
                    </a:cubicBezTo>
                    <a:cubicBezTo>
                      <a:pt x="1888" y="570"/>
                      <a:pt x="2120" y="507"/>
                      <a:pt x="2363" y="454"/>
                    </a:cubicBezTo>
                    <a:cubicBezTo>
                      <a:pt x="2616" y="401"/>
                      <a:pt x="2891" y="380"/>
                      <a:pt x="3144" y="296"/>
                    </a:cubicBezTo>
                    <a:cubicBezTo>
                      <a:pt x="3365" y="211"/>
                      <a:pt x="3671" y="338"/>
                      <a:pt x="390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56"/>
              <p:cNvSpPr/>
              <p:nvPr/>
            </p:nvSpPr>
            <p:spPr>
              <a:xfrm>
                <a:off x="1536500" y="4669325"/>
                <a:ext cx="36400" cy="88075"/>
              </a:xfrm>
              <a:custGeom>
                <a:avLst/>
                <a:gdLst/>
                <a:ahLst/>
                <a:cxnLst/>
                <a:rect l="l" t="t" r="r" b="b"/>
                <a:pathLst>
                  <a:path w="1456" h="3523" extrusionOk="0">
                    <a:moveTo>
                      <a:pt x="0" y="0"/>
                    </a:moveTo>
                    <a:lnTo>
                      <a:pt x="0" y="0"/>
                    </a:lnTo>
                    <a:cubicBezTo>
                      <a:pt x="21" y="127"/>
                      <a:pt x="32" y="253"/>
                      <a:pt x="74" y="370"/>
                    </a:cubicBezTo>
                    <a:cubicBezTo>
                      <a:pt x="148" y="602"/>
                      <a:pt x="274" y="823"/>
                      <a:pt x="317" y="1055"/>
                    </a:cubicBezTo>
                    <a:cubicBezTo>
                      <a:pt x="391" y="1593"/>
                      <a:pt x="612" y="2067"/>
                      <a:pt x="802" y="2564"/>
                    </a:cubicBezTo>
                    <a:cubicBezTo>
                      <a:pt x="928" y="2901"/>
                      <a:pt x="1129" y="3175"/>
                      <a:pt x="1413" y="3523"/>
                    </a:cubicBezTo>
                    <a:cubicBezTo>
                      <a:pt x="1456" y="3080"/>
                      <a:pt x="1171" y="2890"/>
                      <a:pt x="1097" y="2606"/>
                    </a:cubicBezTo>
                    <a:cubicBezTo>
                      <a:pt x="1013" y="2310"/>
                      <a:pt x="865" y="2025"/>
                      <a:pt x="770" y="1741"/>
                    </a:cubicBezTo>
                    <a:cubicBezTo>
                      <a:pt x="665" y="1425"/>
                      <a:pt x="581" y="1097"/>
                      <a:pt x="464" y="792"/>
                    </a:cubicBezTo>
                    <a:cubicBezTo>
                      <a:pt x="370" y="507"/>
                      <a:pt x="359"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56"/>
              <p:cNvSpPr/>
              <p:nvPr/>
            </p:nvSpPr>
            <p:spPr>
              <a:xfrm>
                <a:off x="1763000" y="4824625"/>
                <a:ext cx="19000" cy="91800"/>
              </a:xfrm>
              <a:custGeom>
                <a:avLst/>
                <a:gdLst/>
                <a:ahLst/>
                <a:cxnLst/>
                <a:rect l="l" t="t" r="r" b="b"/>
                <a:pathLst>
                  <a:path w="760" h="3672" extrusionOk="0">
                    <a:moveTo>
                      <a:pt x="52" y="1"/>
                    </a:moveTo>
                    <a:cubicBezTo>
                      <a:pt x="0" y="580"/>
                      <a:pt x="380" y="2774"/>
                      <a:pt x="717" y="3671"/>
                    </a:cubicBezTo>
                    <a:cubicBezTo>
                      <a:pt x="760" y="3259"/>
                      <a:pt x="369" y="812"/>
                      <a:pt x="158" y="43"/>
                    </a:cubicBezTo>
                    <a:cubicBezTo>
                      <a:pt x="158" y="22"/>
                      <a:pt x="95" y="11"/>
                      <a:pt x="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9" name="Google Shape;6799;p56"/>
              <p:cNvSpPr/>
              <p:nvPr/>
            </p:nvSpPr>
            <p:spPr>
              <a:xfrm>
                <a:off x="2276350" y="5085125"/>
                <a:ext cx="37975" cy="88500"/>
              </a:xfrm>
              <a:custGeom>
                <a:avLst/>
                <a:gdLst/>
                <a:ahLst/>
                <a:cxnLst/>
                <a:rect l="l" t="t" r="r" b="b"/>
                <a:pathLst>
                  <a:path w="1519" h="3540" extrusionOk="0">
                    <a:moveTo>
                      <a:pt x="159" y="1"/>
                    </a:moveTo>
                    <a:cubicBezTo>
                      <a:pt x="0" y="444"/>
                      <a:pt x="42" y="760"/>
                      <a:pt x="127" y="1045"/>
                    </a:cubicBezTo>
                    <a:cubicBezTo>
                      <a:pt x="391" y="1909"/>
                      <a:pt x="760" y="2732"/>
                      <a:pt x="1308" y="3460"/>
                    </a:cubicBezTo>
                    <a:cubicBezTo>
                      <a:pt x="1344" y="3508"/>
                      <a:pt x="1384" y="3539"/>
                      <a:pt x="1425" y="3539"/>
                    </a:cubicBezTo>
                    <a:cubicBezTo>
                      <a:pt x="1456" y="3539"/>
                      <a:pt x="1487" y="3522"/>
                      <a:pt x="1519" y="3481"/>
                    </a:cubicBezTo>
                    <a:cubicBezTo>
                      <a:pt x="454" y="1382"/>
                      <a:pt x="538" y="1625"/>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0" name="Google Shape;6800;p56"/>
              <p:cNvSpPr/>
              <p:nvPr/>
            </p:nvSpPr>
            <p:spPr>
              <a:xfrm>
                <a:off x="1621675" y="4338400"/>
                <a:ext cx="77775" cy="34850"/>
              </a:xfrm>
              <a:custGeom>
                <a:avLst/>
                <a:gdLst/>
                <a:ahLst/>
                <a:cxnLst/>
                <a:rect l="l" t="t" r="r" b="b"/>
                <a:pathLst>
                  <a:path w="3111" h="1394" extrusionOk="0">
                    <a:moveTo>
                      <a:pt x="2902" y="0"/>
                    </a:moveTo>
                    <a:cubicBezTo>
                      <a:pt x="2898" y="0"/>
                      <a:pt x="2894" y="1"/>
                      <a:pt x="2890" y="2"/>
                    </a:cubicBezTo>
                    <a:cubicBezTo>
                      <a:pt x="1866" y="328"/>
                      <a:pt x="875" y="719"/>
                      <a:pt x="0" y="1394"/>
                    </a:cubicBezTo>
                    <a:cubicBezTo>
                      <a:pt x="85" y="1383"/>
                      <a:pt x="169" y="1394"/>
                      <a:pt x="242" y="1362"/>
                    </a:cubicBezTo>
                    <a:cubicBezTo>
                      <a:pt x="643" y="1183"/>
                      <a:pt x="1044" y="993"/>
                      <a:pt x="1445" y="824"/>
                    </a:cubicBezTo>
                    <a:cubicBezTo>
                      <a:pt x="1888" y="634"/>
                      <a:pt x="2352" y="466"/>
                      <a:pt x="2806" y="286"/>
                    </a:cubicBezTo>
                    <a:cubicBezTo>
                      <a:pt x="2890" y="255"/>
                      <a:pt x="2974" y="180"/>
                      <a:pt x="3111" y="96"/>
                    </a:cubicBezTo>
                    <a:cubicBezTo>
                      <a:pt x="3006" y="48"/>
                      <a:pt x="2944" y="0"/>
                      <a:pt x="29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56"/>
              <p:cNvSpPr/>
              <p:nvPr/>
            </p:nvSpPr>
            <p:spPr>
              <a:xfrm>
                <a:off x="2290850" y="4883100"/>
                <a:ext cx="81250" cy="19600"/>
              </a:xfrm>
              <a:custGeom>
                <a:avLst/>
                <a:gdLst/>
                <a:ahLst/>
                <a:cxnLst/>
                <a:rect l="l" t="t" r="r" b="b"/>
                <a:pathLst>
                  <a:path w="3250" h="784" extrusionOk="0">
                    <a:moveTo>
                      <a:pt x="3015" y="0"/>
                    </a:moveTo>
                    <a:cubicBezTo>
                      <a:pt x="2943" y="0"/>
                      <a:pt x="2873" y="3"/>
                      <a:pt x="2806" y="13"/>
                    </a:cubicBezTo>
                    <a:cubicBezTo>
                      <a:pt x="1878" y="203"/>
                      <a:pt x="939" y="309"/>
                      <a:pt x="32" y="583"/>
                    </a:cubicBezTo>
                    <a:cubicBezTo>
                      <a:pt x="22" y="583"/>
                      <a:pt x="11" y="615"/>
                      <a:pt x="11" y="636"/>
                    </a:cubicBezTo>
                    <a:cubicBezTo>
                      <a:pt x="1" y="657"/>
                      <a:pt x="11" y="678"/>
                      <a:pt x="32" y="784"/>
                    </a:cubicBezTo>
                    <a:cubicBezTo>
                      <a:pt x="1108" y="573"/>
                      <a:pt x="2141" y="362"/>
                      <a:pt x="3175" y="161"/>
                    </a:cubicBezTo>
                    <a:cubicBezTo>
                      <a:pt x="3196" y="151"/>
                      <a:pt x="3217" y="88"/>
                      <a:pt x="3249" y="3"/>
                    </a:cubicBezTo>
                    <a:cubicBezTo>
                      <a:pt x="3168" y="3"/>
                      <a:pt x="3090" y="0"/>
                      <a:pt x="301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56"/>
              <p:cNvSpPr/>
              <p:nvPr/>
            </p:nvSpPr>
            <p:spPr>
              <a:xfrm>
                <a:off x="1902450" y="4967800"/>
                <a:ext cx="31150" cy="77000"/>
              </a:xfrm>
              <a:custGeom>
                <a:avLst/>
                <a:gdLst/>
                <a:ahLst/>
                <a:cxnLst/>
                <a:rect l="l" t="t" r="r" b="b"/>
                <a:pathLst>
                  <a:path w="1246" h="3080" extrusionOk="0">
                    <a:moveTo>
                      <a:pt x="12" y="0"/>
                    </a:moveTo>
                    <a:lnTo>
                      <a:pt x="12" y="0"/>
                    </a:lnTo>
                    <a:cubicBezTo>
                      <a:pt x="22" y="243"/>
                      <a:pt x="1" y="412"/>
                      <a:pt x="54" y="549"/>
                    </a:cubicBezTo>
                    <a:cubicBezTo>
                      <a:pt x="328" y="1361"/>
                      <a:pt x="645" y="2152"/>
                      <a:pt x="1024" y="3080"/>
                    </a:cubicBezTo>
                    <a:cubicBezTo>
                      <a:pt x="1245" y="2711"/>
                      <a:pt x="1067" y="2531"/>
                      <a:pt x="1003" y="2342"/>
                    </a:cubicBezTo>
                    <a:cubicBezTo>
                      <a:pt x="950" y="2152"/>
                      <a:pt x="866" y="1973"/>
                      <a:pt x="792" y="1783"/>
                    </a:cubicBezTo>
                    <a:cubicBezTo>
                      <a:pt x="718" y="1582"/>
                      <a:pt x="634" y="1371"/>
                      <a:pt x="549" y="1171"/>
                    </a:cubicBezTo>
                    <a:cubicBezTo>
                      <a:pt x="486" y="981"/>
                      <a:pt x="423" y="792"/>
                      <a:pt x="338" y="612"/>
                    </a:cubicBezTo>
                    <a:cubicBezTo>
                      <a:pt x="254" y="433"/>
                      <a:pt x="244" y="211"/>
                      <a:pt x="1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56"/>
              <p:cNvSpPr/>
              <p:nvPr/>
            </p:nvSpPr>
            <p:spPr>
              <a:xfrm>
                <a:off x="1802275" y="4703875"/>
                <a:ext cx="10025" cy="83600"/>
              </a:xfrm>
              <a:custGeom>
                <a:avLst/>
                <a:gdLst/>
                <a:ahLst/>
                <a:cxnLst/>
                <a:rect l="l" t="t" r="r" b="b"/>
                <a:pathLst>
                  <a:path w="401" h="3344" extrusionOk="0">
                    <a:moveTo>
                      <a:pt x="243" y="0"/>
                    </a:moveTo>
                    <a:cubicBezTo>
                      <a:pt x="85" y="453"/>
                      <a:pt x="0" y="2457"/>
                      <a:pt x="117" y="3343"/>
                    </a:cubicBezTo>
                    <a:cubicBezTo>
                      <a:pt x="296" y="2774"/>
                      <a:pt x="401" y="960"/>
                      <a:pt x="338" y="53"/>
                    </a:cubicBezTo>
                    <a:cubicBezTo>
                      <a:pt x="338" y="32"/>
                      <a:pt x="274" y="21"/>
                      <a:pt x="24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56"/>
              <p:cNvSpPr/>
              <p:nvPr/>
            </p:nvSpPr>
            <p:spPr>
              <a:xfrm>
                <a:off x="1987625" y="4754500"/>
                <a:ext cx="14000" cy="91250"/>
              </a:xfrm>
              <a:custGeom>
                <a:avLst/>
                <a:gdLst/>
                <a:ahLst/>
                <a:cxnLst/>
                <a:rect l="l" t="t" r="r" b="b"/>
                <a:pathLst>
                  <a:path w="560" h="3650" extrusionOk="0">
                    <a:moveTo>
                      <a:pt x="128" y="0"/>
                    </a:moveTo>
                    <a:cubicBezTo>
                      <a:pt x="53" y="169"/>
                      <a:pt x="1" y="232"/>
                      <a:pt x="11" y="275"/>
                    </a:cubicBezTo>
                    <a:cubicBezTo>
                      <a:pt x="117" y="1350"/>
                      <a:pt x="233" y="2415"/>
                      <a:pt x="349" y="3491"/>
                    </a:cubicBezTo>
                    <a:cubicBezTo>
                      <a:pt x="360" y="3544"/>
                      <a:pt x="423" y="3586"/>
                      <a:pt x="465" y="3650"/>
                    </a:cubicBezTo>
                    <a:cubicBezTo>
                      <a:pt x="560" y="3196"/>
                      <a:pt x="391" y="1234"/>
                      <a:pt x="1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56"/>
              <p:cNvSpPr/>
              <p:nvPr/>
            </p:nvSpPr>
            <p:spPr>
              <a:xfrm>
                <a:off x="1554950" y="4613425"/>
                <a:ext cx="12425" cy="78600"/>
              </a:xfrm>
              <a:custGeom>
                <a:avLst/>
                <a:gdLst/>
                <a:ahLst/>
                <a:cxnLst/>
                <a:rect l="l" t="t" r="r" b="b"/>
                <a:pathLst>
                  <a:path w="497" h="3144" extrusionOk="0">
                    <a:moveTo>
                      <a:pt x="64" y="0"/>
                    </a:moveTo>
                    <a:lnTo>
                      <a:pt x="64" y="0"/>
                    </a:lnTo>
                    <a:cubicBezTo>
                      <a:pt x="0" y="1097"/>
                      <a:pt x="148" y="2100"/>
                      <a:pt x="328" y="3091"/>
                    </a:cubicBezTo>
                    <a:cubicBezTo>
                      <a:pt x="328" y="3112"/>
                      <a:pt x="401" y="3122"/>
                      <a:pt x="443" y="3143"/>
                    </a:cubicBezTo>
                    <a:cubicBezTo>
                      <a:pt x="464" y="3080"/>
                      <a:pt x="497" y="3017"/>
                      <a:pt x="486" y="2954"/>
                    </a:cubicBezTo>
                    <a:cubicBezTo>
                      <a:pt x="412" y="2036"/>
                      <a:pt x="328" y="1108"/>
                      <a:pt x="232" y="180"/>
                    </a:cubicBezTo>
                    <a:cubicBezTo>
                      <a:pt x="232" y="138"/>
                      <a:pt x="159" y="106"/>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56"/>
              <p:cNvSpPr/>
              <p:nvPr/>
            </p:nvSpPr>
            <p:spPr>
              <a:xfrm>
                <a:off x="1569725" y="4286900"/>
                <a:ext cx="70675" cy="30975"/>
              </a:xfrm>
              <a:custGeom>
                <a:avLst/>
                <a:gdLst/>
                <a:ahLst/>
                <a:cxnLst/>
                <a:rect l="l" t="t" r="r" b="b"/>
                <a:pathLst>
                  <a:path w="2827" h="1239" extrusionOk="0">
                    <a:moveTo>
                      <a:pt x="2737" y="1"/>
                    </a:moveTo>
                    <a:cubicBezTo>
                      <a:pt x="2386" y="1"/>
                      <a:pt x="2084" y="164"/>
                      <a:pt x="1783" y="300"/>
                    </a:cubicBezTo>
                    <a:cubicBezTo>
                      <a:pt x="1382" y="480"/>
                      <a:pt x="981" y="669"/>
                      <a:pt x="581" y="848"/>
                    </a:cubicBezTo>
                    <a:cubicBezTo>
                      <a:pt x="433" y="912"/>
                      <a:pt x="285" y="965"/>
                      <a:pt x="148" y="1028"/>
                    </a:cubicBezTo>
                    <a:cubicBezTo>
                      <a:pt x="74" y="1070"/>
                      <a:pt x="0" y="1133"/>
                      <a:pt x="95" y="1239"/>
                    </a:cubicBezTo>
                    <a:cubicBezTo>
                      <a:pt x="633" y="1144"/>
                      <a:pt x="2173" y="490"/>
                      <a:pt x="2827" y="5"/>
                    </a:cubicBezTo>
                    <a:cubicBezTo>
                      <a:pt x="2796" y="2"/>
                      <a:pt x="2766" y="1"/>
                      <a:pt x="273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56"/>
              <p:cNvSpPr/>
              <p:nvPr/>
            </p:nvSpPr>
            <p:spPr>
              <a:xfrm>
                <a:off x="2077000" y="4687350"/>
                <a:ext cx="75450" cy="26025"/>
              </a:xfrm>
              <a:custGeom>
                <a:avLst/>
                <a:gdLst/>
                <a:ahLst/>
                <a:cxnLst/>
                <a:rect l="l" t="t" r="r" b="b"/>
                <a:pathLst>
                  <a:path w="3018" h="1041" extrusionOk="0">
                    <a:moveTo>
                      <a:pt x="2755" y="1"/>
                    </a:moveTo>
                    <a:cubicBezTo>
                      <a:pt x="2700" y="1"/>
                      <a:pt x="2651" y="4"/>
                      <a:pt x="2606" y="18"/>
                    </a:cubicBezTo>
                    <a:cubicBezTo>
                      <a:pt x="2311" y="113"/>
                      <a:pt x="2026" y="261"/>
                      <a:pt x="1731" y="313"/>
                    </a:cubicBezTo>
                    <a:cubicBezTo>
                      <a:pt x="1203" y="408"/>
                      <a:pt x="718" y="629"/>
                      <a:pt x="233" y="809"/>
                    </a:cubicBezTo>
                    <a:cubicBezTo>
                      <a:pt x="138" y="851"/>
                      <a:pt x="75" y="936"/>
                      <a:pt x="1" y="1009"/>
                    </a:cubicBezTo>
                    <a:cubicBezTo>
                      <a:pt x="77" y="1031"/>
                      <a:pt x="147" y="1041"/>
                      <a:pt x="213" y="1041"/>
                    </a:cubicBezTo>
                    <a:cubicBezTo>
                      <a:pt x="303" y="1041"/>
                      <a:pt x="386" y="1023"/>
                      <a:pt x="465" y="999"/>
                    </a:cubicBezTo>
                    <a:cubicBezTo>
                      <a:pt x="1130" y="767"/>
                      <a:pt x="1752" y="439"/>
                      <a:pt x="2459" y="334"/>
                    </a:cubicBezTo>
                    <a:cubicBezTo>
                      <a:pt x="2648" y="313"/>
                      <a:pt x="2838" y="250"/>
                      <a:pt x="3017" y="7"/>
                    </a:cubicBezTo>
                    <a:cubicBezTo>
                      <a:pt x="2914" y="7"/>
                      <a:pt x="2829" y="1"/>
                      <a:pt x="275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56"/>
              <p:cNvSpPr/>
              <p:nvPr/>
            </p:nvSpPr>
            <p:spPr>
              <a:xfrm>
                <a:off x="1880575" y="4708100"/>
                <a:ext cx="5850" cy="77525"/>
              </a:xfrm>
              <a:custGeom>
                <a:avLst/>
                <a:gdLst/>
                <a:ahLst/>
                <a:cxnLst/>
                <a:rect l="l" t="t" r="r" b="b"/>
                <a:pathLst>
                  <a:path w="234" h="3101" extrusionOk="0">
                    <a:moveTo>
                      <a:pt x="95" y="0"/>
                    </a:moveTo>
                    <a:cubicBezTo>
                      <a:pt x="64" y="31"/>
                      <a:pt x="1" y="52"/>
                      <a:pt x="1" y="74"/>
                    </a:cubicBezTo>
                    <a:lnTo>
                      <a:pt x="32" y="2795"/>
                    </a:lnTo>
                    <a:cubicBezTo>
                      <a:pt x="43" y="2890"/>
                      <a:pt x="85" y="2984"/>
                      <a:pt x="106" y="3101"/>
                    </a:cubicBezTo>
                    <a:cubicBezTo>
                      <a:pt x="180" y="3048"/>
                      <a:pt x="233" y="3027"/>
                      <a:pt x="233" y="2995"/>
                    </a:cubicBezTo>
                    <a:cubicBezTo>
                      <a:pt x="222" y="2025"/>
                      <a:pt x="212" y="1055"/>
                      <a:pt x="191" y="84"/>
                    </a:cubicBezTo>
                    <a:cubicBezTo>
                      <a:pt x="191" y="52"/>
                      <a:pt x="128" y="31"/>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56"/>
              <p:cNvSpPr/>
              <p:nvPr/>
            </p:nvSpPr>
            <p:spPr>
              <a:xfrm>
                <a:off x="2417425" y="5013150"/>
                <a:ext cx="73325" cy="5525"/>
              </a:xfrm>
              <a:custGeom>
                <a:avLst/>
                <a:gdLst/>
                <a:ahLst/>
                <a:cxnLst/>
                <a:rect l="l" t="t" r="r" b="b"/>
                <a:pathLst>
                  <a:path w="2933" h="221" extrusionOk="0">
                    <a:moveTo>
                      <a:pt x="137" y="0"/>
                    </a:moveTo>
                    <a:cubicBezTo>
                      <a:pt x="106" y="0"/>
                      <a:pt x="73" y="85"/>
                      <a:pt x="0" y="180"/>
                    </a:cubicBezTo>
                    <a:cubicBezTo>
                      <a:pt x="401" y="210"/>
                      <a:pt x="792" y="221"/>
                      <a:pt x="1184" y="221"/>
                    </a:cubicBezTo>
                    <a:cubicBezTo>
                      <a:pt x="1751" y="221"/>
                      <a:pt x="2321" y="198"/>
                      <a:pt x="2932" y="180"/>
                    </a:cubicBezTo>
                    <a:cubicBezTo>
                      <a:pt x="2773" y="53"/>
                      <a:pt x="2742" y="0"/>
                      <a:pt x="271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56"/>
              <p:cNvSpPr/>
              <p:nvPr/>
            </p:nvSpPr>
            <p:spPr>
              <a:xfrm>
                <a:off x="2181700" y="4817425"/>
                <a:ext cx="73850" cy="29050"/>
              </a:xfrm>
              <a:custGeom>
                <a:avLst/>
                <a:gdLst/>
                <a:ahLst/>
                <a:cxnLst/>
                <a:rect l="l" t="t" r="r" b="b"/>
                <a:pathLst>
                  <a:path w="2954" h="1162" extrusionOk="0">
                    <a:moveTo>
                      <a:pt x="2898" y="1"/>
                    </a:moveTo>
                    <a:cubicBezTo>
                      <a:pt x="2895" y="1"/>
                      <a:pt x="2892" y="2"/>
                      <a:pt x="2890" y="4"/>
                    </a:cubicBezTo>
                    <a:cubicBezTo>
                      <a:pt x="1951" y="320"/>
                      <a:pt x="1013" y="636"/>
                      <a:pt x="74" y="964"/>
                    </a:cubicBezTo>
                    <a:cubicBezTo>
                      <a:pt x="42" y="974"/>
                      <a:pt x="32" y="1058"/>
                      <a:pt x="0" y="1133"/>
                    </a:cubicBezTo>
                    <a:cubicBezTo>
                      <a:pt x="52" y="1153"/>
                      <a:pt x="98" y="1161"/>
                      <a:pt x="143" y="1161"/>
                    </a:cubicBezTo>
                    <a:cubicBezTo>
                      <a:pt x="235" y="1161"/>
                      <a:pt x="316" y="1126"/>
                      <a:pt x="401" y="1090"/>
                    </a:cubicBezTo>
                    <a:cubicBezTo>
                      <a:pt x="1139" y="805"/>
                      <a:pt x="1878" y="510"/>
                      <a:pt x="2616" y="215"/>
                    </a:cubicBezTo>
                    <a:cubicBezTo>
                      <a:pt x="2727" y="164"/>
                      <a:pt x="2829" y="84"/>
                      <a:pt x="2930" y="12"/>
                    </a:cubicBezTo>
                    <a:lnTo>
                      <a:pt x="2930" y="12"/>
                    </a:lnTo>
                    <a:cubicBezTo>
                      <a:pt x="2938" y="17"/>
                      <a:pt x="2946" y="21"/>
                      <a:pt x="2953" y="25"/>
                    </a:cubicBezTo>
                    <a:lnTo>
                      <a:pt x="2942" y="4"/>
                    </a:lnTo>
                    <a:cubicBezTo>
                      <a:pt x="2938" y="7"/>
                      <a:pt x="2934" y="9"/>
                      <a:pt x="2930" y="12"/>
                    </a:cubicBezTo>
                    <a:lnTo>
                      <a:pt x="2930" y="12"/>
                    </a:lnTo>
                    <a:cubicBezTo>
                      <a:pt x="2918" y="6"/>
                      <a:pt x="2906" y="1"/>
                      <a:pt x="289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56"/>
              <p:cNvSpPr/>
              <p:nvPr/>
            </p:nvSpPr>
            <p:spPr>
              <a:xfrm>
                <a:off x="1787775" y="4852825"/>
                <a:ext cx="16100" cy="69400"/>
              </a:xfrm>
              <a:custGeom>
                <a:avLst/>
                <a:gdLst/>
                <a:ahLst/>
                <a:cxnLst/>
                <a:rect l="l" t="t" r="r" b="b"/>
                <a:pathLst>
                  <a:path w="644" h="2776" extrusionOk="0">
                    <a:moveTo>
                      <a:pt x="64" y="1"/>
                    </a:moveTo>
                    <a:cubicBezTo>
                      <a:pt x="43" y="54"/>
                      <a:pt x="1" y="117"/>
                      <a:pt x="11" y="170"/>
                    </a:cubicBezTo>
                    <a:cubicBezTo>
                      <a:pt x="169" y="1045"/>
                      <a:pt x="317" y="1931"/>
                      <a:pt x="601" y="2775"/>
                    </a:cubicBezTo>
                    <a:cubicBezTo>
                      <a:pt x="643" y="1931"/>
                      <a:pt x="390" y="1130"/>
                      <a:pt x="254" y="317"/>
                    </a:cubicBezTo>
                    <a:cubicBezTo>
                      <a:pt x="243" y="212"/>
                      <a:pt x="233" y="54"/>
                      <a:pt x="6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56"/>
              <p:cNvSpPr/>
              <p:nvPr/>
            </p:nvSpPr>
            <p:spPr>
              <a:xfrm>
                <a:off x="2064875" y="5053750"/>
                <a:ext cx="26925" cy="61725"/>
              </a:xfrm>
              <a:custGeom>
                <a:avLst/>
                <a:gdLst/>
                <a:ahLst/>
                <a:cxnLst/>
                <a:rect l="l" t="t" r="r" b="b"/>
                <a:pathLst>
                  <a:path w="1077" h="2469" extrusionOk="0">
                    <a:moveTo>
                      <a:pt x="64" y="0"/>
                    </a:moveTo>
                    <a:cubicBezTo>
                      <a:pt x="43" y="85"/>
                      <a:pt x="1" y="138"/>
                      <a:pt x="12" y="159"/>
                    </a:cubicBezTo>
                    <a:cubicBezTo>
                      <a:pt x="286" y="886"/>
                      <a:pt x="560" y="1615"/>
                      <a:pt x="834" y="2332"/>
                    </a:cubicBezTo>
                    <a:cubicBezTo>
                      <a:pt x="855" y="2384"/>
                      <a:pt x="919" y="2426"/>
                      <a:pt x="961" y="2468"/>
                    </a:cubicBezTo>
                    <a:cubicBezTo>
                      <a:pt x="1003" y="2458"/>
                      <a:pt x="1034" y="2437"/>
                      <a:pt x="1076" y="2426"/>
                    </a:cubicBezTo>
                    <a:cubicBezTo>
                      <a:pt x="1055" y="2332"/>
                      <a:pt x="1045" y="2226"/>
                      <a:pt x="1013" y="2131"/>
                    </a:cubicBezTo>
                    <a:cubicBezTo>
                      <a:pt x="834" y="1657"/>
                      <a:pt x="644" y="1182"/>
                      <a:pt x="465" y="708"/>
                    </a:cubicBezTo>
                    <a:cubicBezTo>
                      <a:pt x="391" y="518"/>
                      <a:pt x="328" y="328"/>
                      <a:pt x="244" y="148"/>
                    </a:cubicBezTo>
                    <a:cubicBezTo>
                      <a:pt x="223" y="85"/>
                      <a:pt x="138" y="54"/>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56"/>
              <p:cNvSpPr/>
              <p:nvPr/>
            </p:nvSpPr>
            <p:spPr>
              <a:xfrm>
                <a:off x="2298500" y="5098850"/>
                <a:ext cx="23225" cy="61975"/>
              </a:xfrm>
              <a:custGeom>
                <a:avLst/>
                <a:gdLst/>
                <a:ahLst/>
                <a:cxnLst/>
                <a:rect l="l" t="t" r="r" b="b"/>
                <a:pathLst>
                  <a:path w="929" h="2479" extrusionOk="0">
                    <a:moveTo>
                      <a:pt x="95" y="0"/>
                    </a:moveTo>
                    <a:cubicBezTo>
                      <a:pt x="53" y="53"/>
                      <a:pt x="0" y="85"/>
                      <a:pt x="11" y="106"/>
                    </a:cubicBezTo>
                    <a:cubicBezTo>
                      <a:pt x="201" y="791"/>
                      <a:pt x="306" y="1498"/>
                      <a:pt x="633" y="2131"/>
                    </a:cubicBezTo>
                    <a:cubicBezTo>
                      <a:pt x="707" y="2257"/>
                      <a:pt x="802" y="2363"/>
                      <a:pt x="897" y="2478"/>
                    </a:cubicBezTo>
                    <a:cubicBezTo>
                      <a:pt x="928" y="2300"/>
                      <a:pt x="897" y="2152"/>
                      <a:pt x="855" y="2014"/>
                    </a:cubicBezTo>
                    <a:cubicBezTo>
                      <a:pt x="633" y="1382"/>
                      <a:pt x="316" y="791"/>
                      <a:pt x="222" y="127"/>
                    </a:cubicBezTo>
                    <a:cubicBezTo>
                      <a:pt x="211" y="85"/>
                      <a:pt x="138" y="43"/>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56"/>
              <p:cNvSpPr/>
              <p:nvPr/>
            </p:nvSpPr>
            <p:spPr>
              <a:xfrm>
                <a:off x="2438750" y="5026925"/>
                <a:ext cx="58850" cy="6275"/>
              </a:xfrm>
              <a:custGeom>
                <a:avLst/>
                <a:gdLst/>
                <a:ahLst/>
                <a:cxnLst/>
                <a:rect l="l" t="t" r="r" b="b"/>
                <a:pathLst>
                  <a:path w="2354" h="251" extrusionOk="0">
                    <a:moveTo>
                      <a:pt x="1041" y="0"/>
                    </a:moveTo>
                    <a:cubicBezTo>
                      <a:pt x="593" y="0"/>
                      <a:pt x="202" y="48"/>
                      <a:pt x="1" y="145"/>
                    </a:cubicBezTo>
                    <a:cubicBezTo>
                      <a:pt x="75" y="177"/>
                      <a:pt x="117" y="220"/>
                      <a:pt x="170" y="220"/>
                    </a:cubicBezTo>
                    <a:cubicBezTo>
                      <a:pt x="856" y="241"/>
                      <a:pt x="1541" y="251"/>
                      <a:pt x="2227" y="251"/>
                    </a:cubicBezTo>
                    <a:cubicBezTo>
                      <a:pt x="2269" y="251"/>
                      <a:pt x="2300" y="177"/>
                      <a:pt x="2353" y="124"/>
                    </a:cubicBezTo>
                    <a:cubicBezTo>
                      <a:pt x="1938" y="42"/>
                      <a:pt x="1464" y="0"/>
                      <a:pt x="104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56"/>
              <p:cNvSpPr/>
              <p:nvPr/>
            </p:nvSpPr>
            <p:spPr>
              <a:xfrm>
                <a:off x="1653025" y="4466300"/>
                <a:ext cx="12150" cy="68050"/>
              </a:xfrm>
              <a:custGeom>
                <a:avLst/>
                <a:gdLst/>
                <a:ahLst/>
                <a:cxnLst/>
                <a:rect l="l" t="t" r="r" b="b"/>
                <a:pathLst>
                  <a:path w="486" h="2722" extrusionOk="0">
                    <a:moveTo>
                      <a:pt x="328" y="0"/>
                    </a:moveTo>
                    <a:lnTo>
                      <a:pt x="328" y="0"/>
                    </a:lnTo>
                    <a:cubicBezTo>
                      <a:pt x="296" y="21"/>
                      <a:pt x="244" y="43"/>
                      <a:pt x="233" y="75"/>
                    </a:cubicBezTo>
                    <a:cubicBezTo>
                      <a:pt x="148" y="928"/>
                      <a:pt x="75" y="1783"/>
                      <a:pt x="1" y="2637"/>
                    </a:cubicBezTo>
                    <a:cubicBezTo>
                      <a:pt x="1" y="2669"/>
                      <a:pt x="54" y="2690"/>
                      <a:pt x="85" y="2721"/>
                    </a:cubicBezTo>
                    <a:cubicBezTo>
                      <a:pt x="338" y="2205"/>
                      <a:pt x="486" y="518"/>
                      <a:pt x="3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56"/>
              <p:cNvSpPr/>
              <p:nvPr/>
            </p:nvSpPr>
            <p:spPr>
              <a:xfrm>
                <a:off x="1573400" y="4390350"/>
                <a:ext cx="7675" cy="76250"/>
              </a:xfrm>
              <a:custGeom>
                <a:avLst/>
                <a:gdLst/>
                <a:ahLst/>
                <a:cxnLst/>
                <a:rect l="l" t="t" r="r" b="b"/>
                <a:pathLst>
                  <a:path w="307" h="3050" extrusionOk="0">
                    <a:moveTo>
                      <a:pt x="117" y="1"/>
                    </a:moveTo>
                    <a:cubicBezTo>
                      <a:pt x="120" y="6"/>
                      <a:pt x="123" y="11"/>
                      <a:pt x="126" y="16"/>
                    </a:cubicBezTo>
                    <a:lnTo>
                      <a:pt x="126" y="16"/>
                    </a:lnTo>
                    <a:cubicBezTo>
                      <a:pt x="130" y="11"/>
                      <a:pt x="134" y="6"/>
                      <a:pt x="138" y="1"/>
                    </a:cubicBezTo>
                    <a:close/>
                    <a:moveTo>
                      <a:pt x="126" y="16"/>
                    </a:moveTo>
                    <a:cubicBezTo>
                      <a:pt x="85" y="66"/>
                      <a:pt x="33" y="122"/>
                      <a:pt x="33" y="170"/>
                    </a:cubicBezTo>
                    <a:lnTo>
                      <a:pt x="1" y="2891"/>
                    </a:lnTo>
                    <a:cubicBezTo>
                      <a:pt x="1" y="2944"/>
                      <a:pt x="64" y="2986"/>
                      <a:pt x="96" y="3049"/>
                    </a:cubicBezTo>
                    <a:cubicBezTo>
                      <a:pt x="138" y="2996"/>
                      <a:pt x="191" y="2975"/>
                      <a:pt x="191" y="2944"/>
                    </a:cubicBezTo>
                    <a:cubicBezTo>
                      <a:pt x="307" y="2037"/>
                      <a:pt x="296" y="1130"/>
                      <a:pt x="244" y="223"/>
                    </a:cubicBezTo>
                    <a:cubicBezTo>
                      <a:pt x="233" y="154"/>
                      <a:pt x="169" y="85"/>
                      <a:pt x="126" y="1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56"/>
              <p:cNvSpPr/>
              <p:nvPr/>
            </p:nvSpPr>
            <p:spPr>
              <a:xfrm>
                <a:off x="1651450" y="4737100"/>
                <a:ext cx="15325" cy="59325"/>
              </a:xfrm>
              <a:custGeom>
                <a:avLst/>
                <a:gdLst/>
                <a:ahLst/>
                <a:cxnLst/>
                <a:rect l="l" t="t" r="r" b="b"/>
                <a:pathLst>
                  <a:path w="613" h="2373" extrusionOk="0">
                    <a:moveTo>
                      <a:pt x="1" y="0"/>
                    </a:moveTo>
                    <a:lnTo>
                      <a:pt x="1" y="0"/>
                    </a:lnTo>
                    <a:cubicBezTo>
                      <a:pt x="75" y="844"/>
                      <a:pt x="296" y="1592"/>
                      <a:pt x="359" y="2373"/>
                    </a:cubicBezTo>
                    <a:cubicBezTo>
                      <a:pt x="433" y="2363"/>
                      <a:pt x="507" y="2352"/>
                      <a:pt x="507" y="2342"/>
                    </a:cubicBezTo>
                    <a:cubicBezTo>
                      <a:pt x="612" y="1582"/>
                      <a:pt x="307" y="875"/>
                      <a:pt x="190" y="148"/>
                    </a:cubicBezTo>
                    <a:cubicBezTo>
                      <a:pt x="190" y="106"/>
                      <a:pt x="106" y="74"/>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56"/>
              <p:cNvSpPr/>
              <p:nvPr/>
            </p:nvSpPr>
            <p:spPr>
              <a:xfrm>
                <a:off x="2498875" y="5070850"/>
                <a:ext cx="53025" cy="9300"/>
              </a:xfrm>
              <a:custGeom>
                <a:avLst/>
                <a:gdLst/>
                <a:ahLst/>
                <a:cxnLst/>
                <a:rect l="l" t="t" r="r" b="b"/>
                <a:pathLst>
                  <a:path w="2121" h="372" extrusionOk="0">
                    <a:moveTo>
                      <a:pt x="76" y="1"/>
                    </a:moveTo>
                    <a:cubicBezTo>
                      <a:pt x="48" y="1"/>
                      <a:pt x="20" y="47"/>
                      <a:pt x="1" y="76"/>
                    </a:cubicBezTo>
                    <a:cubicBezTo>
                      <a:pt x="22" y="108"/>
                      <a:pt x="43" y="171"/>
                      <a:pt x="64" y="171"/>
                    </a:cubicBezTo>
                    <a:cubicBezTo>
                      <a:pt x="718" y="245"/>
                      <a:pt x="1372" y="308"/>
                      <a:pt x="2026" y="371"/>
                    </a:cubicBezTo>
                    <a:cubicBezTo>
                      <a:pt x="2047" y="371"/>
                      <a:pt x="2079" y="319"/>
                      <a:pt x="2121" y="277"/>
                    </a:cubicBezTo>
                    <a:cubicBezTo>
                      <a:pt x="2068" y="245"/>
                      <a:pt x="2026" y="181"/>
                      <a:pt x="1973" y="171"/>
                    </a:cubicBezTo>
                    <a:cubicBezTo>
                      <a:pt x="1340" y="108"/>
                      <a:pt x="718" y="55"/>
                      <a:pt x="85" y="2"/>
                    </a:cubicBezTo>
                    <a:cubicBezTo>
                      <a:pt x="82" y="1"/>
                      <a:pt x="79"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56"/>
              <p:cNvSpPr/>
              <p:nvPr/>
            </p:nvSpPr>
            <p:spPr>
              <a:xfrm>
                <a:off x="2158500" y="4884225"/>
                <a:ext cx="11625" cy="54050"/>
              </a:xfrm>
              <a:custGeom>
                <a:avLst/>
                <a:gdLst/>
                <a:ahLst/>
                <a:cxnLst/>
                <a:rect l="l" t="t" r="r" b="b"/>
                <a:pathLst>
                  <a:path w="465" h="2162" extrusionOk="0">
                    <a:moveTo>
                      <a:pt x="42" y="0"/>
                    </a:moveTo>
                    <a:cubicBezTo>
                      <a:pt x="31" y="64"/>
                      <a:pt x="0" y="127"/>
                      <a:pt x="0" y="190"/>
                    </a:cubicBezTo>
                    <a:cubicBezTo>
                      <a:pt x="85" y="812"/>
                      <a:pt x="179" y="1445"/>
                      <a:pt x="274" y="2078"/>
                    </a:cubicBezTo>
                    <a:cubicBezTo>
                      <a:pt x="274" y="2099"/>
                      <a:pt x="369" y="2120"/>
                      <a:pt x="464" y="2162"/>
                    </a:cubicBezTo>
                    <a:cubicBezTo>
                      <a:pt x="369" y="1403"/>
                      <a:pt x="317" y="696"/>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56"/>
              <p:cNvSpPr/>
              <p:nvPr/>
            </p:nvSpPr>
            <p:spPr>
              <a:xfrm>
                <a:off x="2141625" y="4861800"/>
                <a:ext cx="12150" cy="55400"/>
              </a:xfrm>
              <a:custGeom>
                <a:avLst/>
                <a:gdLst/>
                <a:ahLst/>
                <a:cxnLst/>
                <a:rect l="l" t="t" r="r" b="b"/>
                <a:pathLst>
                  <a:path w="486" h="2216" extrusionOk="0">
                    <a:moveTo>
                      <a:pt x="169" y="0"/>
                    </a:moveTo>
                    <a:cubicBezTo>
                      <a:pt x="63" y="85"/>
                      <a:pt x="0" y="106"/>
                      <a:pt x="0" y="127"/>
                    </a:cubicBezTo>
                    <a:cubicBezTo>
                      <a:pt x="10" y="781"/>
                      <a:pt x="179" y="1393"/>
                      <a:pt x="306" y="2025"/>
                    </a:cubicBezTo>
                    <a:cubicBezTo>
                      <a:pt x="306" y="2068"/>
                      <a:pt x="380" y="2110"/>
                      <a:pt x="485" y="2215"/>
                    </a:cubicBezTo>
                    <a:cubicBezTo>
                      <a:pt x="485" y="1435"/>
                      <a:pt x="253" y="760"/>
                      <a:pt x="16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56"/>
              <p:cNvSpPr/>
              <p:nvPr/>
            </p:nvSpPr>
            <p:spPr>
              <a:xfrm>
                <a:off x="2263425" y="4944325"/>
                <a:ext cx="11350" cy="57000"/>
              </a:xfrm>
              <a:custGeom>
                <a:avLst/>
                <a:gdLst/>
                <a:ahLst/>
                <a:cxnLst/>
                <a:rect l="l" t="t" r="r" b="b"/>
                <a:pathLst>
                  <a:path w="454" h="2280" extrusionOk="0">
                    <a:moveTo>
                      <a:pt x="43" y="1"/>
                    </a:moveTo>
                    <a:cubicBezTo>
                      <a:pt x="32" y="74"/>
                      <a:pt x="1" y="159"/>
                      <a:pt x="11" y="233"/>
                    </a:cubicBezTo>
                    <a:cubicBezTo>
                      <a:pt x="85" y="866"/>
                      <a:pt x="170" y="1499"/>
                      <a:pt x="264" y="2142"/>
                    </a:cubicBezTo>
                    <a:cubicBezTo>
                      <a:pt x="264" y="2174"/>
                      <a:pt x="338" y="2205"/>
                      <a:pt x="433" y="2279"/>
                    </a:cubicBezTo>
                    <a:cubicBezTo>
                      <a:pt x="454" y="1467"/>
                      <a:pt x="327" y="739"/>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56"/>
              <p:cNvSpPr/>
              <p:nvPr/>
            </p:nvSpPr>
            <p:spPr>
              <a:xfrm>
                <a:off x="2395525" y="5056925"/>
                <a:ext cx="20850" cy="50625"/>
              </a:xfrm>
              <a:custGeom>
                <a:avLst/>
                <a:gdLst/>
                <a:ahLst/>
                <a:cxnLst/>
                <a:rect l="l" t="t" r="r" b="b"/>
                <a:pathLst>
                  <a:path w="834" h="2025" extrusionOk="0">
                    <a:moveTo>
                      <a:pt x="85" y="0"/>
                    </a:moveTo>
                    <a:cubicBezTo>
                      <a:pt x="42" y="74"/>
                      <a:pt x="0" y="116"/>
                      <a:pt x="11" y="148"/>
                    </a:cubicBezTo>
                    <a:cubicBezTo>
                      <a:pt x="159" y="696"/>
                      <a:pt x="307" y="1245"/>
                      <a:pt x="464" y="1793"/>
                    </a:cubicBezTo>
                    <a:cubicBezTo>
                      <a:pt x="496" y="1867"/>
                      <a:pt x="560" y="1930"/>
                      <a:pt x="623" y="2025"/>
                    </a:cubicBezTo>
                    <a:cubicBezTo>
                      <a:pt x="713" y="1944"/>
                      <a:pt x="766" y="1883"/>
                      <a:pt x="825" y="1832"/>
                    </a:cubicBezTo>
                    <a:lnTo>
                      <a:pt x="825" y="1832"/>
                    </a:lnTo>
                    <a:cubicBezTo>
                      <a:pt x="828" y="1837"/>
                      <a:pt x="831" y="1841"/>
                      <a:pt x="834" y="1846"/>
                    </a:cubicBezTo>
                    <a:lnTo>
                      <a:pt x="834" y="1825"/>
                    </a:lnTo>
                    <a:cubicBezTo>
                      <a:pt x="831" y="1827"/>
                      <a:pt x="828" y="1830"/>
                      <a:pt x="825" y="1832"/>
                    </a:cubicBezTo>
                    <a:lnTo>
                      <a:pt x="825" y="1832"/>
                    </a:lnTo>
                    <a:cubicBezTo>
                      <a:pt x="598" y="1457"/>
                      <a:pt x="432" y="1070"/>
                      <a:pt x="380" y="623"/>
                    </a:cubicBezTo>
                    <a:cubicBezTo>
                      <a:pt x="359" y="391"/>
                      <a:pt x="307" y="159"/>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56"/>
              <p:cNvSpPr/>
              <p:nvPr/>
            </p:nvSpPr>
            <p:spPr>
              <a:xfrm>
                <a:off x="2162175" y="4815075"/>
                <a:ext cx="53300" cy="23025"/>
              </a:xfrm>
              <a:custGeom>
                <a:avLst/>
                <a:gdLst/>
                <a:ahLst/>
                <a:cxnLst/>
                <a:rect l="l" t="t" r="r" b="b"/>
                <a:pathLst>
                  <a:path w="2132" h="921" extrusionOk="0">
                    <a:moveTo>
                      <a:pt x="2025" y="0"/>
                    </a:moveTo>
                    <a:cubicBezTo>
                      <a:pt x="2018" y="0"/>
                      <a:pt x="2011" y="1"/>
                      <a:pt x="2005" y="3"/>
                    </a:cubicBezTo>
                    <a:cubicBezTo>
                      <a:pt x="1403" y="224"/>
                      <a:pt x="813" y="446"/>
                      <a:pt x="212" y="678"/>
                    </a:cubicBezTo>
                    <a:cubicBezTo>
                      <a:pt x="159" y="699"/>
                      <a:pt x="127" y="762"/>
                      <a:pt x="1" y="920"/>
                    </a:cubicBezTo>
                    <a:cubicBezTo>
                      <a:pt x="865" y="774"/>
                      <a:pt x="1504" y="433"/>
                      <a:pt x="2110" y="18"/>
                    </a:cubicBezTo>
                    <a:lnTo>
                      <a:pt x="2110" y="18"/>
                    </a:lnTo>
                    <a:cubicBezTo>
                      <a:pt x="2117" y="20"/>
                      <a:pt x="2124" y="22"/>
                      <a:pt x="2131" y="24"/>
                    </a:cubicBezTo>
                    <a:lnTo>
                      <a:pt x="2131" y="3"/>
                    </a:lnTo>
                    <a:cubicBezTo>
                      <a:pt x="2124" y="8"/>
                      <a:pt x="2117" y="13"/>
                      <a:pt x="2110" y="18"/>
                    </a:cubicBezTo>
                    <a:lnTo>
                      <a:pt x="2110" y="18"/>
                    </a:lnTo>
                    <a:cubicBezTo>
                      <a:pt x="2081" y="10"/>
                      <a:pt x="2050" y="0"/>
                      <a:pt x="20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56"/>
              <p:cNvSpPr/>
              <p:nvPr/>
            </p:nvSpPr>
            <p:spPr>
              <a:xfrm>
                <a:off x="2003450" y="4774525"/>
                <a:ext cx="13475" cy="52775"/>
              </a:xfrm>
              <a:custGeom>
                <a:avLst/>
                <a:gdLst/>
                <a:ahLst/>
                <a:cxnLst/>
                <a:rect l="l" t="t" r="r" b="b"/>
                <a:pathLst>
                  <a:path w="539" h="2111" extrusionOk="0">
                    <a:moveTo>
                      <a:pt x="127" y="1"/>
                    </a:moveTo>
                    <a:lnTo>
                      <a:pt x="127" y="1"/>
                    </a:lnTo>
                    <a:cubicBezTo>
                      <a:pt x="1" y="423"/>
                      <a:pt x="53" y="1002"/>
                      <a:pt x="348" y="1973"/>
                    </a:cubicBezTo>
                    <a:cubicBezTo>
                      <a:pt x="359" y="2015"/>
                      <a:pt x="444" y="2047"/>
                      <a:pt x="538" y="2110"/>
                    </a:cubicBezTo>
                    <a:cubicBezTo>
                      <a:pt x="538" y="1382"/>
                      <a:pt x="275" y="739"/>
                      <a:pt x="233" y="64"/>
                    </a:cubicBezTo>
                    <a:cubicBezTo>
                      <a:pt x="233" y="43"/>
                      <a:pt x="159" y="22"/>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56"/>
              <p:cNvSpPr/>
              <p:nvPr/>
            </p:nvSpPr>
            <p:spPr>
              <a:xfrm>
                <a:off x="2021925" y="4799575"/>
                <a:ext cx="14775" cy="44875"/>
              </a:xfrm>
              <a:custGeom>
                <a:avLst/>
                <a:gdLst/>
                <a:ahLst/>
                <a:cxnLst/>
                <a:rect l="l" t="t" r="r" b="b"/>
                <a:pathLst>
                  <a:path w="591" h="1795" extrusionOk="0">
                    <a:moveTo>
                      <a:pt x="0" y="0"/>
                    </a:moveTo>
                    <a:lnTo>
                      <a:pt x="0" y="0"/>
                    </a:lnTo>
                    <a:cubicBezTo>
                      <a:pt x="137" y="633"/>
                      <a:pt x="242" y="1150"/>
                      <a:pt x="359" y="1657"/>
                    </a:cubicBezTo>
                    <a:cubicBezTo>
                      <a:pt x="379" y="1739"/>
                      <a:pt x="417" y="1794"/>
                      <a:pt x="476" y="1794"/>
                    </a:cubicBezTo>
                    <a:cubicBezTo>
                      <a:pt x="508" y="1794"/>
                      <a:pt x="546" y="1778"/>
                      <a:pt x="591" y="1741"/>
                    </a:cubicBezTo>
                    <a:cubicBezTo>
                      <a:pt x="316" y="222"/>
                      <a:pt x="316" y="22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56"/>
              <p:cNvSpPr/>
              <p:nvPr/>
            </p:nvSpPr>
            <p:spPr>
              <a:xfrm>
                <a:off x="2278975" y="4961475"/>
                <a:ext cx="10850" cy="49575"/>
              </a:xfrm>
              <a:custGeom>
                <a:avLst/>
                <a:gdLst/>
                <a:ahLst/>
                <a:cxnLst/>
                <a:rect l="l" t="t" r="r" b="b"/>
                <a:pathLst>
                  <a:path w="434" h="1983" extrusionOk="0">
                    <a:moveTo>
                      <a:pt x="54" y="0"/>
                    </a:moveTo>
                    <a:cubicBezTo>
                      <a:pt x="43" y="138"/>
                      <a:pt x="1" y="264"/>
                      <a:pt x="12" y="380"/>
                    </a:cubicBezTo>
                    <a:cubicBezTo>
                      <a:pt x="75" y="918"/>
                      <a:pt x="117" y="1467"/>
                      <a:pt x="349" y="1983"/>
                    </a:cubicBezTo>
                    <a:cubicBezTo>
                      <a:pt x="433" y="1340"/>
                      <a:pt x="265" y="707"/>
                      <a:pt x="201" y="74"/>
                    </a:cubicBezTo>
                    <a:cubicBezTo>
                      <a:pt x="201" y="53"/>
                      <a:pt x="138" y="32"/>
                      <a:pt x="5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56"/>
              <p:cNvSpPr/>
              <p:nvPr/>
            </p:nvSpPr>
            <p:spPr>
              <a:xfrm>
                <a:off x="2512325" y="5090125"/>
                <a:ext cx="46700" cy="15625"/>
              </a:xfrm>
              <a:custGeom>
                <a:avLst/>
                <a:gdLst/>
                <a:ahLst/>
                <a:cxnLst/>
                <a:rect l="l" t="t" r="r" b="b"/>
                <a:pathLst>
                  <a:path w="1868" h="625" extrusionOk="0">
                    <a:moveTo>
                      <a:pt x="34" y="1"/>
                    </a:moveTo>
                    <a:cubicBezTo>
                      <a:pt x="23" y="1"/>
                      <a:pt x="12" y="1"/>
                      <a:pt x="1" y="1"/>
                    </a:cubicBezTo>
                    <a:cubicBezTo>
                      <a:pt x="74" y="85"/>
                      <a:pt x="106" y="170"/>
                      <a:pt x="149" y="181"/>
                    </a:cubicBezTo>
                    <a:cubicBezTo>
                      <a:pt x="676" y="338"/>
                      <a:pt x="1213" y="486"/>
                      <a:pt x="1741" y="624"/>
                    </a:cubicBezTo>
                    <a:cubicBezTo>
                      <a:pt x="1742" y="624"/>
                      <a:pt x="1744" y="625"/>
                      <a:pt x="1746" y="625"/>
                    </a:cubicBezTo>
                    <a:cubicBezTo>
                      <a:pt x="1769" y="625"/>
                      <a:pt x="1809" y="576"/>
                      <a:pt x="1867" y="518"/>
                    </a:cubicBezTo>
                    <a:cubicBezTo>
                      <a:pt x="1741" y="455"/>
                      <a:pt x="1635" y="370"/>
                      <a:pt x="1520" y="349"/>
                    </a:cubicBezTo>
                    <a:cubicBezTo>
                      <a:pt x="1033" y="246"/>
                      <a:pt x="588" y="1"/>
                      <a:pt x="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56"/>
              <p:cNvSpPr/>
              <p:nvPr/>
            </p:nvSpPr>
            <p:spPr>
              <a:xfrm>
                <a:off x="1894300" y="4734450"/>
                <a:ext cx="10050" cy="50375"/>
              </a:xfrm>
              <a:custGeom>
                <a:avLst/>
                <a:gdLst/>
                <a:ahLst/>
                <a:cxnLst/>
                <a:rect l="l" t="t" r="r" b="b"/>
                <a:pathLst>
                  <a:path w="402" h="2015" extrusionOk="0">
                    <a:moveTo>
                      <a:pt x="74" y="1"/>
                    </a:moveTo>
                    <a:lnTo>
                      <a:pt x="74" y="1"/>
                    </a:lnTo>
                    <a:cubicBezTo>
                      <a:pt x="0" y="718"/>
                      <a:pt x="148" y="1351"/>
                      <a:pt x="338" y="2015"/>
                    </a:cubicBezTo>
                    <a:cubicBezTo>
                      <a:pt x="359" y="1962"/>
                      <a:pt x="401" y="1909"/>
                      <a:pt x="401" y="1857"/>
                    </a:cubicBezTo>
                    <a:cubicBezTo>
                      <a:pt x="359" y="1287"/>
                      <a:pt x="306" y="718"/>
                      <a:pt x="243" y="159"/>
                    </a:cubicBezTo>
                    <a:cubicBezTo>
                      <a:pt x="243" y="116"/>
                      <a:pt x="169" y="85"/>
                      <a:pt x="7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56"/>
              <p:cNvSpPr/>
              <p:nvPr/>
            </p:nvSpPr>
            <p:spPr>
              <a:xfrm>
                <a:off x="1570250" y="4649275"/>
                <a:ext cx="8975" cy="40900"/>
              </a:xfrm>
              <a:custGeom>
                <a:avLst/>
                <a:gdLst/>
                <a:ahLst/>
                <a:cxnLst/>
                <a:rect l="l" t="t" r="r" b="b"/>
                <a:pathLst>
                  <a:path w="359" h="1636" extrusionOk="0">
                    <a:moveTo>
                      <a:pt x="138" y="1"/>
                    </a:moveTo>
                    <a:cubicBezTo>
                      <a:pt x="0" y="486"/>
                      <a:pt x="159" y="982"/>
                      <a:pt x="169" y="1467"/>
                    </a:cubicBezTo>
                    <a:cubicBezTo>
                      <a:pt x="169" y="1509"/>
                      <a:pt x="243" y="1552"/>
                      <a:pt x="327" y="1636"/>
                    </a:cubicBezTo>
                    <a:cubicBezTo>
                      <a:pt x="338" y="1498"/>
                      <a:pt x="359" y="1414"/>
                      <a:pt x="359" y="1330"/>
                    </a:cubicBezTo>
                    <a:cubicBezTo>
                      <a:pt x="338" y="898"/>
                      <a:pt x="306" y="455"/>
                      <a:pt x="285" y="12"/>
                    </a:cubicBezTo>
                    <a:cubicBezTo>
                      <a:pt x="232" y="12"/>
                      <a:pt x="180" y="1"/>
                      <a:pt x="1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56"/>
              <p:cNvSpPr/>
              <p:nvPr/>
            </p:nvSpPr>
            <p:spPr>
              <a:xfrm>
                <a:off x="2100200" y="5096475"/>
                <a:ext cx="16125" cy="34825"/>
              </a:xfrm>
              <a:custGeom>
                <a:avLst/>
                <a:gdLst/>
                <a:ahLst/>
                <a:cxnLst/>
                <a:rect l="l" t="t" r="r" b="b"/>
                <a:pathLst>
                  <a:path w="645" h="1393" extrusionOk="0">
                    <a:moveTo>
                      <a:pt x="85" y="0"/>
                    </a:moveTo>
                    <a:cubicBezTo>
                      <a:pt x="1" y="370"/>
                      <a:pt x="202" y="907"/>
                      <a:pt x="645" y="1392"/>
                    </a:cubicBezTo>
                    <a:cubicBezTo>
                      <a:pt x="507" y="675"/>
                      <a:pt x="371" y="338"/>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56"/>
              <p:cNvSpPr/>
              <p:nvPr/>
            </p:nvSpPr>
            <p:spPr>
              <a:xfrm>
                <a:off x="2320900" y="5113350"/>
                <a:ext cx="14800" cy="39825"/>
              </a:xfrm>
              <a:custGeom>
                <a:avLst/>
                <a:gdLst/>
                <a:ahLst/>
                <a:cxnLst/>
                <a:rect l="l" t="t" r="r" b="b"/>
                <a:pathLst>
                  <a:path w="592" h="1593" extrusionOk="0">
                    <a:moveTo>
                      <a:pt x="74" y="0"/>
                    </a:moveTo>
                    <a:cubicBezTo>
                      <a:pt x="43" y="63"/>
                      <a:pt x="1" y="105"/>
                      <a:pt x="11" y="138"/>
                    </a:cubicBezTo>
                    <a:cubicBezTo>
                      <a:pt x="117" y="506"/>
                      <a:pt x="233" y="886"/>
                      <a:pt x="349" y="1256"/>
                    </a:cubicBezTo>
                    <a:cubicBezTo>
                      <a:pt x="391" y="1371"/>
                      <a:pt x="391" y="1519"/>
                      <a:pt x="592" y="1593"/>
                    </a:cubicBezTo>
                    <a:cubicBezTo>
                      <a:pt x="402" y="1045"/>
                      <a:pt x="486" y="454"/>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56"/>
              <p:cNvSpPr/>
              <p:nvPr/>
            </p:nvSpPr>
            <p:spPr>
              <a:xfrm>
                <a:off x="1529375" y="4550425"/>
                <a:ext cx="7425" cy="49850"/>
              </a:xfrm>
              <a:custGeom>
                <a:avLst/>
                <a:gdLst/>
                <a:ahLst/>
                <a:cxnLst/>
                <a:rect l="l" t="t" r="r" b="b"/>
                <a:pathLst>
                  <a:path w="297" h="1994" extrusionOk="0">
                    <a:moveTo>
                      <a:pt x="137" y="0"/>
                    </a:moveTo>
                    <a:lnTo>
                      <a:pt x="137" y="0"/>
                    </a:lnTo>
                    <a:cubicBezTo>
                      <a:pt x="1" y="570"/>
                      <a:pt x="11" y="1139"/>
                      <a:pt x="22" y="1709"/>
                    </a:cubicBezTo>
                    <a:cubicBezTo>
                      <a:pt x="22" y="1782"/>
                      <a:pt x="64" y="1856"/>
                      <a:pt x="106" y="1993"/>
                    </a:cubicBezTo>
                    <a:cubicBezTo>
                      <a:pt x="264" y="1508"/>
                      <a:pt x="296" y="580"/>
                      <a:pt x="1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56"/>
              <p:cNvSpPr/>
              <p:nvPr/>
            </p:nvSpPr>
            <p:spPr>
              <a:xfrm>
                <a:off x="1913275" y="4750275"/>
                <a:ext cx="8725" cy="37200"/>
              </a:xfrm>
              <a:custGeom>
                <a:avLst/>
                <a:gdLst/>
                <a:ahLst/>
                <a:cxnLst/>
                <a:rect l="l" t="t" r="r" b="b"/>
                <a:pathLst>
                  <a:path w="349" h="1488" extrusionOk="0">
                    <a:moveTo>
                      <a:pt x="191" y="1"/>
                    </a:moveTo>
                    <a:lnTo>
                      <a:pt x="191" y="1"/>
                    </a:lnTo>
                    <a:cubicBezTo>
                      <a:pt x="11" y="454"/>
                      <a:pt x="1" y="707"/>
                      <a:pt x="137" y="1487"/>
                    </a:cubicBezTo>
                    <a:cubicBezTo>
                      <a:pt x="338" y="887"/>
                      <a:pt x="348" y="285"/>
                      <a:pt x="1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56"/>
              <p:cNvSpPr/>
              <p:nvPr/>
            </p:nvSpPr>
            <p:spPr>
              <a:xfrm>
                <a:off x="2509950" y="5133125"/>
                <a:ext cx="17950" cy="30600"/>
              </a:xfrm>
              <a:custGeom>
                <a:avLst/>
                <a:gdLst/>
                <a:ahLst/>
                <a:cxnLst/>
                <a:rect l="l" t="t" r="r" b="b"/>
                <a:pathLst>
                  <a:path w="718" h="1224" extrusionOk="0">
                    <a:moveTo>
                      <a:pt x="1" y="0"/>
                    </a:moveTo>
                    <a:lnTo>
                      <a:pt x="1" y="0"/>
                    </a:lnTo>
                    <a:cubicBezTo>
                      <a:pt x="169" y="401"/>
                      <a:pt x="233" y="854"/>
                      <a:pt x="718" y="1224"/>
                    </a:cubicBezTo>
                    <a:cubicBezTo>
                      <a:pt x="602" y="654"/>
                      <a:pt x="359" y="296"/>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56"/>
              <p:cNvSpPr/>
              <p:nvPr/>
            </p:nvSpPr>
            <p:spPr>
              <a:xfrm>
                <a:off x="1943150" y="5031875"/>
                <a:ext cx="15500" cy="28500"/>
              </a:xfrm>
              <a:custGeom>
                <a:avLst/>
                <a:gdLst/>
                <a:ahLst/>
                <a:cxnLst/>
                <a:rect l="l" t="t" r="r" b="b"/>
                <a:pathLst>
                  <a:path w="620" h="1140" extrusionOk="0">
                    <a:moveTo>
                      <a:pt x="60" y="1"/>
                    </a:moveTo>
                    <a:cubicBezTo>
                      <a:pt x="67" y="7"/>
                      <a:pt x="73" y="13"/>
                      <a:pt x="80" y="19"/>
                    </a:cubicBezTo>
                    <a:lnTo>
                      <a:pt x="80" y="19"/>
                    </a:lnTo>
                    <a:cubicBezTo>
                      <a:pt x="80" y="16"/>
                      <a:pt x="81" y="13"/>
                      <a:pt x="82" y="11"/>
                    </a:cubicBezTo>
                    <a:lnTo>
                      <a:pt x="60" y="1"/>
                    </a:lnTo>
                    <a:close/>
                    <a:moveTo>
                      <a:pt x="80" y="19"/>
                    </a:moveTo>
                    <a:cubicBezTo>
                      <a:pt x="0" y="437"/>
                      <a:pt x="230" y="751"/>
                      <a:pt x="430" y="1076"/>
                    </a:cubicBezTo>
                    <a:cubicBezTo>
                      <a:pt x="451" y="1107"/>
                      <a:pt x="524" y="1107"/>
                      <a:pt x="620" y="1140"/>
                    </a:cubicBezTo>
                    <a:cubicBezTo>
                      <a:pt x="506" y="695"/>
                      <a:pt x="382" y="312"/>
                      <a:pt x="80" y="1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56"/>
              <p:cNvSpPr/>
              <p:nvPr/>
            </p:nvSpPr>
            <p:spPr>
              <a:xfrm>
                <a:off x="2415300" y="5080925"/>
                <a:ext cx="11625" cy="34300"/>
              </a:xfrm>
              <a:custGeom>
                <a:avLst/>
                <a:gdLst/>
                <a:ahLst/>
                <a:cxnLst/>
                <a:rect l="l" t="t" r="r" b="b"/>
                <a:pathLst>
                  <a:path w="465" h="1372" extrusionOk="0">
                    <a:moveTo>
                      <a:pt x="22" y="0"/>
                    </a:moveTo>
                    <a:cubicBezTo>
                      <a:pt x="11" y="169"/>
                      <a:pt x="1" y="263"/>
                      <a:pt x="1" y="369"/>
                    </a:cubicBezTo>
                    <a:cubicBezTo>
                      <a:pt x="11" y="538"/>
                      <a:pt x="32" y="717"/>
                      <a:pt x="43" y="886"/>
                    </a:cubicBezTo>
                    <a:lnTo>
                      <a:pt x="43" y="865"/>
                    </a:lnTo>
                    <a:cubicBezTo>
                      <a:pt x="169" y="1013"/>
                      <a:pt x="137" y="1297"/>
                      <a:pt x="465" y="1371"/>
                    </a:cubicBezTo>
                    <a:cubicBezTo>
                      <a:pt x="390" y="949"/>
                      <a:pt x="317" y="559"/>
                      <a:pt x="201" y="190"/>
                    </a:cubicBezTo>
                    <a:cubicBezTo>
                      <a:pt x="180" y="137"/>
                      <a:pt x="116" y="95"/>
                      <a:pt x="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56"/>
              <p:cNvSpPr/>
              <p:nvPr/>
            </p:nvSpPr>
            <p:spPr>
              <a:xfrm>
                <a:off x="1550200" y="4296500"/>
                <a:ext cx="25875" cy="17425"/>
              </a:xfrm>
              <a:custGeom>
                <a:avLst/>
                <a:gdLst/>
                <a:ahLst/>
                <a:cxnLst/>
                <a:rect l="l" t="t" r="r" b="b"/>
                <a:pathLst>
                  <a:path w="1035" h="697" extrusionOk="0">
                    <a:moveTo>
                      <a:pt x="1024" y="0"/>
                    </a:moveTo>
                    <a:cubicBezTo>
                      <a:pt x="676" y="180"/>
                      <a:pt x="380" y="317"/>
                      <a:pt x="85" y="475"/>
                    </a:cubicBezTo>
                    <a:cubicBezTo>
                      <a:pt x="1" y="528"/>
                      <a:pt x="12" y="623"/>
                      <a:pt x="106" y="696"/>
                    </a:cubicBezTo>
                    <a:cubicBezTo>
                      <a:pt x="476" y="654"/>
                      <a:pt x="718" y="370"/>
                      <a:pt x="1024" y="201"/>
                    </a:cubicBezTo>
                    <a:cubicBezTo>
                      <a:pt x="1034" y="190"/>
                      <a:pt x="1024" y="127"/>
                      <a:pt x="102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56"/>
              <p:cNvSpPr/>
              <p:nvPr/>
            </p:nvSpPr>
            <p:spPr>
              <a:xfrm>
                <a:off x="1791475" y="4595500"/>
                <a:ext cx="6350" cy="28500"/>
              </a:xfrm>
              <a:custGeom>
                <a:avLst/>
                <a:gdLst/>
                <a:ahLst/>
                <a:cxnLst/>
                <a:rect l="l" t="t" r="r" b="b"/>
                <a:pathLst>
                  <a:path w="254" h="1140" extrusionOk="0">
                    <a:moveTo>
                      <a:pt x="158" y="0"/>
                    </a:moveTo>
                    <a:cubicBezTo>
                      <a:pt x="74" y="117"/>
                      <a:pt x="10" y="159"/>
                      <a:pt x="10" y="211"/>
                    </a:cubicBezTo>
                    <a:cubicBezTo>
                      <a:pt x="0" y="475"/>
                      <a:pt x="0" y="739"/>
                      <a:pt x="10" y="992"/>
                    </a:cubicBezTo>
                    <a:cubicBezTo>
                      <a:pt x="19" y="1062"/>
                      <a:pt x="43" y="1139"/>
                      <a:pt x="141" y="1139"/>
                    </a:cubicBezTo>
                    <a:cubicBezTo>
                      <a:pt x="161" y="1139"/>
                      <a:pt x="184" y="1136"/>
                      <a:pt x="211" y="1129"/>
                    </a:cubicBezTo>
                    <a:cubicBezTo>
                      <a:pt x="221" y="781"/>
                      <a:pt x="253" y="433"/>
                      <a:pt x="15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56"/>
              <p:cNvSpPr/>
              <p:nvPr/>
            </p:nvSpPr>
            <p:spPr>
              <a:xfrm>
                <a:off x="1654350" y="4252125"/>
                <a:ext cx="33500" cy="6050"/>
              </a:xfrm>
              <a:custGeom>
                <a:avLst/>
                <a:gdLst/>
                <a:ahLst/>
                <a:cxnLst/>
                <a:rect l="l" t="t" r="r" b="b"/>
                <a:pathLst>
                  <a:path w="1340" h="242" extrusionOk="0">
                    <a:moveTo>
                      <a:pt x="1023" y="0"/>
                    </a:moveTo>
                    <a:cubicBezTo>
                      <a:pt x="663" y="0"/>
                      <a:pt x="329" y="57"/>
                      <a:pt x="1" y="172"/>
                    </a:cubicBezTo>
                    <a:cubicBezTo>
                      <a:pt x="246" y="218"/>
                      <a:pt x="445" y="242"/>
                      <a:pt x="615" y="242"/>
                    </a:cubicBezTo>
                    <a:cubicBezTo>
                      <a:pt x="914" y="242"/>
                      <a:pt x="1125" y="169"/>
                      <a:pt x="1340" y="14"/>
                    </a:cubicBezTo>
                    <a:cubicBezTo>
                      <a:pt x="1232" y="5"/>
                      <a:pt x="1126" y="0"/>
                      <a:pt x="102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56"/>
              <p:cNvSpPr/>
              <p:nvPr/>
            </p:nvSpPr>
            <p:spPr>
              <a:xfrm>
                <a:off x="1668325" y="4486075"/>
                <a:ext cx="7400" cy="34025"/>
              </a:xfrm>
              <a:custGeom>
                <a:avLst/>
                <a:gdLst/>
                <a:ahLst/>
                <a:cxnLst/>
                <a:rect l="l" t="t" r="r" b="b"/>
                <a:pathLst>
                  <a:path w="296" h="1361" extrusionOk="0">
                    <a:moveTo>
                      <a:pt x="127" y="1"/>
                    </a:moveTo>
                    <a:cubicBezTo>
                      <a:pt x="85" y="496"/>
                      <a:pt x="0" y="918"/>
                      <a:pt x="106" y="1361"/>
                    </a:cubicBezTo>
                    <a:cubicBezTo>
                      <a:pt x="169" y="1319"/>
                      <a:pt x="233" y="1298"/>
                      <a:pt x="233" y="1266"/>
                    </a:cubicBezTo>
                    <a:cubicBezTo>
                      <a:pt x="265" y="897"/>
                      <a:pt x="286" y="528"/>
                      <a:pt x="296" y="159"/>
                    </a:cubicBezTo>
                    <a:cubicBezTo>
                      <a:pt x="296" y="116"/>
                      <a:pt x="222" y="85"/>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56"/>
              <p:cNvSpPr/>
              <p:nvPr/>
            </p:nvSpPr>
            <p:spPr>
              <a:xfrm>
                <a:off x="1771950" y="4597350"/>
                <a:ext cx="8200" cy="29275"/>
              </a:xfrm>
              <a:custGeom>
                <a:avLst/>
                <a:gdLst/>
                <a:ahLst/>
                <a:cxnLst/>
                <a:rect l="l" t="t" r="r" b="b"/>
                <a:pathLst>
                  <a:path w="328" h="1171" extrusionOk="0">
                    <a:moveTo>
                      <a:pt x="222" y="0"/>
                    </a:moveTo>
                    <a:lnTo>
                      <a:pt x="222" y="0"/>
                    </a:lnTo>
                    <a:cubicBezTo>
                      <a:pt x="53" y="390"/>
                      <a:pt x="1" y="770"/>
                      <a:pt x="159" y="1171"/>
                    </a:cubicBezTo>
                    <a:cubicBezTo>
                      <a:pt x="306" y="791"/>
                      <a:pt x="327" y="401"/>
                      <a:pt x="2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56"/>
              <p:cNvSpPr/>
              <p:nvPr/>
            </p:nvSpPr>
            <p:spPr>
              <a:xfrm>
                <a:off x="1542050" y="4372950"/>
                <a:ext cx="8175" cy="23225"/>
              </a:xfrm>
              <a:custGeom>
                <a:avLst/>
                <a:gdLst/>
                <a:ahLst/>
                <a:cxnLst/>
                <a:rect l="l" t="t" r="r" b="b"/>
                <a:pathLst>
                  <a:path w="327" h="929" extrusionOk="0">
                    <a:moveTo>
                      <a:pt x="221" y="1"/>
                    </a:moveTo>
                    <a:lnTo>
                      <a:pt x="221" y="1"/>
                    </a:lnTo>
                    <a:cubicBezTo>
                      <a:pt x="10" y="349"/>
                      <a:pt x="0" y="465"/>
                      <a:pt x="116" y="929"/>
                    </a:cubicBezTo>
                    <a:cubicBezTo>
                      <a:pt x="305" y="591"/>
                      <a:pt x="327" y="434"/>
                      <a:pt x="22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3" name="Google Shape;6843;p56"/>
              <p:cNvSpPr/>
              <p:nvPr/>
            </p:nvSpPr>
            <p:spPr>
              <a:xfrm>
                <a:off x="1774600" y="4355825"/>
                <a:ext cx="27175" cy="9825"/>
              </a:xfrm>
              <a:custGeom>
                <a:avLst/>
                <a:gdLst/>
                <a:ahLst/>
                <a:cxnLst/>
                <a:rect l="l" t="t" r="r" b="b"/>
                <a:pathLst>
                  <a:path w="1087" h="393" extrusionOk="0">
                    <a:moveTo>
                      <a:pt x="1037" y="0"/>
                    </a:moveTo>
                    <a:cubicBezTo>
                      <a:pt x="628" y="0"/>
                      <a:pt x="310" y="130"/>
                      <a:pt x="22" y="372"/>
                    </a:cubicBezTo>
                    <a:lnTo>
                      <a:pt x="22" y="372"/>
                    </a:lnTo>
                    <a:cubicBezTo>
                      <a:pt x="15" y="371"/>
                      <a:pt x="7" y="370"/>
                      <a:pt x="0" y="369"/>
                    </a:cubicBezTo>
                    <a:lnTo>
                      <a:pt x="0" y="390"/>
                    </a:lnTo>
                    <a:cubicBezTo>
                      <a:pt x="7" y="384"/>
                      <a:pt x="15" y="378"/>
                      <a:pt x="22" y="372"/>
                    </a:cubicBezTo>
                    <a:lnTo>
                      <a:pt x="22" y="372"/>
                    </a:lnTo>
                    <a:cubicBezTo>
                      <a:pt x="125" y="385"/>
                      <a:pt x="215" y="392"/>
                      <a:pt x="296" y="392"/>
                    </a:cubicBezTo>
                    <a:cubicBezTo>
                      <a:pt x="592" y="392"/>
                      <a:pt x="776" y="294"/>
                      <a:pt x="1086" y="1"/>
                    </a:cubicBezTo>
                    <a:cubicBezTo>
                      <a:pt x="1070" y="0"/>
                      <a:pt x="1053" y="0"/>
                      <a:pt x="10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4" name="Google Shape;6844;p56"/>
              <p:cNvSpPr/>
              <p:nvPr/>
            </p:nvSpPr>
            <p:spPr>
              <a:xfrm>
                <a:off x="1783800" y="4719175"/>
                <a:ext cx="9000" cy="25050"/>
              </a:xfrm>
              <a:custGeom>
                <a:avLst/>
                <a:gdLst/>
                <a:ahLst/>
                <a:cxnLst/>
                <a:rect l="l" t="t" r="r" b="b"/>
                <a:pathLst>
                  <a:path w="360" h="1002" extrusionOk="0">
                    <a:moveTo>
                      <a:pt x="170" y="0"/>
                    </a:moveTo>
                    <a:cubicBezTo>
                      <a:pt x="64" y="338"/>
                      <a:pt x="1" y="664"/>
                      <a:pt x="170" y="1002"/>
                    </a:cubicBezTo>
                    <a:cubicBezTo>
                      <a:pt x="307" y="696"/>
                      <a:pt x="360" y="380"/>
                      <a:pt x="307" y="42"/>
                    </a:cubicBezTo>
                    <a:cubicBezTo>
                      <a:pt x="307" y="31"/>
                      <a:pt x="244" y="21"/>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56"/>
              <p:cNvSpPr/>
              <p:nvPr/>
            </p:nvSpPr>
            <p:spPr>
              <a:xfrm>
                <a:off x="1931750" y="5003925"/>
                <a:ext cx="13450" cy="28225"/>
              </a:xfrm>
              <a:custGeom>
                <a:avLst/>
                <a:gdLst/>
                <a:ahLst/>
                <a:cxnLst/>
                <a:rect l="l" t="t" r="r" b="b"/>
                <a:pathLst>
                  <a:path w="538" h="1129" extrusionOk="0">
                    <a:moveTo>
                      <a:pt x="0" y="1"/>
                    </a:moveTo>
                    <a:cubicBezTo>
                      <a:pt x="124" y="475"/>
                      <a:pt x="167" y="869"/>
                      <a:pt x="514" y="1113"/>
                    </a:cubicBezTo>
                    <a:lnTo>
                      <a:pt x="514" y="1113"/>
                    </a:lnTo>
                    <a:cubicBezTo>
                      <a:pt x="442" y="935"/>
                      <a:pt x="389" y="758"/>
                      <a:pt x="305" y="580"/>
                    </a:cubicBezTo>
                    <a:cubicBezTo>
                      <a:pt x="242" y="411"/>
                      <a:pt x="211" y="233"/>
                      <a:pt x="0" y="1"/>
                    </a:cubicBezTo>
                    <a:close/>
                    <a:moveTo>
                      <a:pt x="514" y="1113"/>
                    </a:moveTo>
                    <a:lnTo>
                      <a:pt x="514" y="1113"/>
                    </a:lnTo>
                    <a:cubicBezTo>
                      <a:pt x="515" y="1115"/>
                      <a:pt x="516" y="1117"/>
                      <a:pt x="516" y="1119"/>
                    </a:cubicBezTo>
                    <a:lnTo>
                      <a:pt x="538" y="1129"/>
                    </a:lnTo>
                    <a:cubicBezTo>
                      <a:pt x="530" y="1123"/>
                      <a:pt x="522" y="1118"/>
                      <a:pt x="514" y="111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56"/>
              <p:cNvSpPr/>
              <p:nvPr/>
            </p:nvSpPr>
            <p:spPr>
              <a:xfrm>
                <a:off x="1559700" y="4385075"/>
                <a:ext cx="7400" cy="19300"/>
              </a:xfrm>
              <a:custGeom>
                <a:avLst/>
                <a:gdLst/>
                <a:ahLst/>
                <a:cxnLst/>
                <a:rect l="l" t="t" r="r" b="b"/>
                <a:pathLst>
                  <a:path w="296" h="772" extrusionOk="0">
                    <a:moveTo>
                      <a:pt x="159" y="1"/>
                    </a:moveTo>
                    <a:lnTo>
                      <a:pt x="159" y="1"/>
                    </a:lnTo>
                    <a:cubicBezTo>
                      <a:pt x="0" y="265"/>
                      <a:pt x="11" y="497"/>
                      <a:pt x="75" y="771"/>
                    </a:cubicBezTo>
                    <a:cubicBezTo>
                      <a:pt x="296" y="528"/>
                      <a:pt x="296" y="528"/>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56"/>
              <p:cNvSpPr/>
              <p:nvPr/>
            </p:nvSpPr>
            <p:spPr>
              <a:xfrm>
                <a:off x="2215450" y="4810425"/>
                <a:ext cx="9775" cy="5275"/>
              </a:xfrm>
              <a:custGeom>
                <a:avLst/>
                <a:gdLst/>
                <a:ahLst/>
                <a:cxnLst/>
                <a:rect l="l" t="t" r="r" b="b"/>
                <a:pathLst>
                  <a:path w="391" h="211" extrusionOk="0">
                    <a:moveTo>
                      <a:pt x="304" y="1"/>
                    </a:moveTo>
                    <a:cubicBezTo>
                      <a:pt x="155" y="1"/>
                      <a:pt x="82" y="89"/>
                      <a:pt x="15" y="189"/>
                    </a:cubicBezTo>
                    <a:lnTo>
                      <a:pt x="15" y="189"/>
                    </a:lnTo>
                    <a:cubicBezTo>
                      <a:pt x="155" y="186"/>
                      <a:pt x="268" y="142"/>
                      <a:pt x="390" y="9"/>
                    </a:cubicBezTo>
                    <a:cubicBezTo>
                      <a:pt x="359" y="3"/>
                      <a:pt x="330" y="1"/>
                      <a:pt x="304" y="1"/>
                    </a:cubicBezTo>
                    <a:close/>
                    <a:moveTo>
                      <a:pt x="15" y="189"/>
                    </a:moveTo>
                    <a:cubicBezTo>
                      <a:pt x="10" y="189"/>
                      <a:pt x="5" y="189"/>
                      <a:pt x="0" y="189"/>
                    </a:cubicBezTo>
                    <a:lnTo>
                      <a:pt x="0" y="210"/>
                    </a:lnTo>
                    <a:cubicBezTo>
                      <a:pt x="5" y="203"/>
                      <a:pt x="10" y="196"/>
                      <a:pt x="15" y="18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56"/>
              <p:cNvSpPr/>
              <p:nvPr/>
            </p:nvSpPr>
            <p:spPr>
              <a:xfrm>
                <a:off x="2255250" y="4815750"/>
                <a:ext cx="7400" cy="2300"/>
              </a:xfrm>
              <a:custGeom>
                <a:avLst/>
                <a:gdLst/>
                <a:ahLst/>
                <a:cxnLst/>
                <a:rect l="l" t="t" r="r" b="b"/>
                <a:pathLst>
                  <a:path w="296" h="92" extrusionOk="0">
                    <a:moveTo>
                      <a:pt x="176" y="1"/>
                    </a:moveTo>
                    <a:cubicBezTo>
                      <a:pt x="124" y="1"/>
                      <a:pt x="76" y="27"/>
                      <a:pt x="34" y="68"/>
                    </a:cubicBezTo>
                    <a:lnTo>
                      <a:pt x="34" y="68"/>
                    </a:lnTo>
                    <a:cubicBezTo>
                      <a:pt x="110" y="58"/>
                      <a:pt x="187" y="42"/>
                      <a:pt x="264" y="25"/>
                    </a:cubicBezTo>
                    <a:lnTo>
                      <a:pt x="264" y="25"/>
                    </a:lnTo>
                    <a:cubicBezTo>
                      <a:pt x="271" y="30"/>
                      <a:pt x="278" y="34"/>
                      <a:pt x="286" y="39"/>
                    </a:cubicBezTo>
                    <a:lnTo>
                      <a:pt x="296" y="18"/>
                    </a:lnTo>
                    <a:lnTo>
                      <a:pt x="296" y="18"/>
                    </a:lnTo>
                    <a:cubicBezTo>
                      <a:pt x="285" y="21"/>
                      <a:pt x="274" y="23"/>
                      <a:pt x="264" y="25"/>
                    </a:cubicBezTo>
                    <a:lnTo>
                      <a:pt x="264" y="25"/>
                    </a:lnTo>
                    <a:cubicBezTo>
                      <a:pt x="233" y="9"/>
                      <a:pt x="204" y="1"/>
                      <a:pt x="176" y="1"/>
                    </a:cubicBezTo>
                    <a:close/>
                    <a:moveTo>
                      <a:pt x="34" y="68"/>
                    </a:moveTo>
                    <a:lnTo>
                      <a:pt x="34" y="68"/>
                    </a:lnTo>
                    <a:cubicBezTo>
                      <a:pt x="26" y="69"/>
                      <a:pt x="19" y="70"/>
                      <a:pt x="11" y="71"/>
                    </a:cubicBezTo>
                    <a:cubicBezTo>
                      <a:pt x="0" y="71"/>
                      <a:pt x="11" y="92"/>
                      <a:pt x="11" y="92"/>
                    </a:cubicBezTo>
                    <a:cubicBezTo>
                      <a:pt x="19" y="83"/>
                      <a:pt x="26" y="75"/>
                      <a:pt x="34" y="6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56"/>
              <p:cNvSpPr/>
              <p:nvPr/>
            </p:nvSpPr>
            <p:spPr>
              <a:xfrm>
                <a:off x="2262375" y="4814625"/>
                <a:ext cx="1850" cy="2125"/>
              </a:xfrm>
              <a:custGeom>
                <a:avLst/>
                <a:gdLst/>
                <a:ahLst/>
                <a:cxnLst/>
                <a:rect l="l" t="t" r="r" b="b"/>
                <a:pathLst>
                  <a:path w="74" h="85" extrusionOk="0">
                    <a:moveTo>
                      <a:pt x="74" y="0"/>
                    </a:moveTo>
                    <a:lnTo>
                      <a:pt x="11" y="63"/>
                    </a:lnTo>
                    <a:lnTo>
                      <a:pt x="1" y="84"/>
                    </a:lnTo>
                    <a:cubicBezTo>
                      <a:pt x="32" y="52"/>
                      <a:pt x="53"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50" name="Google Shape;6850;p56"/>
          <p:cNvSpPr txBox="1">
            <a:spLocks noGrp="1"/>
          </p:cNvSpPr>
          <p:nvPr>
            <p:ph type="title" idx="8"/>
          </p:nvPr>
        </p:nvSpPr>
        <p:spPr>
          <a:xfrm>
            <a:off x="720000" y="361250"/>
            <a:ext cx="7704000" cy="687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792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_1_1_1_1">
    <p:spTree>
      <p:nvGrpSpPr>
        <p:cNvPr id="1" name="Shape 7927"/>
        <p:cNvGrpSpPr/>
        <p:nvPr/>
      </p:nvGrpSpPr>
      <p:grpSpPr>
        <a:xfrm>
          <a:off x="0" y="0"/>
          <a:ext cx="0" cy="0"/>
          <a:chOff x="0" y="0"/>
          <a:chExt cx="0" cy="0"/>
        </a:xfrm>
      </p:grpSpPr>
      <p:grpSp>
        <p:nvGrpSpPr>
          <p:cNvPr id="7928" name="Google Shape;7928;p67"/>
          <p:cNvGrpSpPr/>
          <p:nvPr/>
        </p:nvGrpSpPr>
        <p:grpSpPr>
          <a:xfrm>
            <a:off x="67748" y="-489553"/>
            <a:ext cx="7883759" cy="7813846"/>
            <a:chOff x="67748" y="-489553"/>
            <a:chExt cx="7883759" cy="7813846"/>
          </a:xfrm>
        </p:grpSpPr>
        <p:grpSp>
          <p:nvGrpSpPr>
            <p:cNvPr id="7929" name="Google Shape;7929;p67"/>
            <p:cNvGrpSpPr/>
            <p:nvPr/>
          </p:nvGrpSpPr>
          <p:grpSpPr>
            <a:xfrm>
              <a:off x="6899838" y="3866133"/>
              <a:ext cx="1051667" cy="3458160"/>
              <a:chOff x="6772950" y="1141500"/>
              <a:chExt cx="372575" cy="1225125"/>
            </a:xfrm>
          </p:grpSpPr>
          <p:sp>
            <p:nvSpPr>
              <p:cNvPr id="7930" name="Google Shape;7930;p67"/>
              <p:cNvSpPr/>
              <p:nvPr/>
            </p:nvSpPr>
            <p:spPr>
              <a:xfrm>
                <a:off x="6772950" y="1141500"/>
                <a:ext cx="372575" cy="1225125"/>
              </a:xfrm>
              <a:custGeom>
                <a:avLst/>
                <a:gdLst/>
                <a:ahLst/>
                <a:cxnLst/>
                <a:rect l="l" t="t" r="r" b="b"/>
                <a:pathLst>
                  <a:path w="14903" h="49005" extrusionOk="0">
                    <a:moveTo>
                      <a:pt x="5168" y="7261"/>
                    </a:moveTo>
                    <a:cubicBezTo>
                      <a:pt x="5167" y="7262"/>
                      <a:pt x="5166" y="7263"/>
                      <a:pt x="5165" y="7264"/>
                    </a:cubicBezTo>
                    <a:lnTo>
                      <a:pt x="5165" y="7264"/>
                    </a:lnTo>
                    <a:lnTo>
                      <a:pt x="5179" y="7271"/>
                    </a:lnTo>
                    <a:lnTo>
                      <a:pt x="5168" y="7261"/>
                    </a:lnTo>
                    <a:close/>
                    <a:moveTo>
                      <a:pt x="7810" y="1"/>
                    </a:moveTo>
                    <a:cubicBezTo>
                      <a:pt x="7054" y="1"/>
                      <a:pt x="6313" y="88"/>
                      <a:pt x="5611" y="447"/>
                    </a:cubicBezTo>
                    <a:cubicBezTo>
                      <a:pt x="5474" y="522"/>
                      <a:pt x="5327" y="574"/>
                      <a:pt x="5168" y="606"/>
                    </a:cubicBezTo>
                    <a:cubicBezTo>
                      <a:pt x="4863" y="679"/>
                      <a:pt x="4662" y="859"/>
                      <a:pt x="4546" y="1154"/>
                    </a:cubicBezTo>
                    <a:cubicBezTo>
                      <a:pt x="4441" y="1408"/>
                      <a:pt x="4303" y="1618"/>
                      <a:pt x="4029" y="1776"/>
                    </a:cubicBezTo>
                    <a:cubicBezTo>
                      <a:pt x="3866" y="1688"/>
                      <a:pt x="3700" y="1649"/>
                      <a:pt x="3533" y="1649"/>
                    </a:cubicBezTo>
                    <a:cubicBezTo>
                      <a:pt x="3320" y="1649"/>
                      <a:pt x="3107" y="1712"/>
                      <a:pt x="2901" y="1818"/>
                    </a:cubicBezTo>
                    <a:cubicBezTo>
                      <a:pt x="2278" y="2125"/>
                      <a:pt x="1814" y="2641"/>
                      <a:pt x="1329" y="3116"/>
                    </a:cubicBezTo>
                    <a:cubicBezTo>
                      <a:pt x="1287" y="3158"/>
                      <a:pt x="1256" y="3232"/>
                      <a:pt x="1234" y="3285"/>
                    </a:cubicBezTo>
                    <a:cubicBezTo>
                      <a:pt x="1055" y="3864"/>
                      <a:pt x="728" y="4371"/>
                      <a:pt x="443" y="4898"/>
                    </a:cubicBezTo>
                    <a:cubicBezTo>
                      <a:pt x="180" y="5383"/>
                      <a:pt x="0" y="5932"/>
                      <a:pt x="211" y="6491"/>
                    </a:cubicBezTo>
                    <a:cubicBezTo>
                      <a:pt x="485" y="7271"/>
                      <a:pt x="1024" y="7820"/>
                      <a:pt x="1835" y="8020"/>
                    </a:cubicBezTo>
                    <a:cubicBezTo>
                      <a:pt x="2289" y="8125"/>
                      <a:pt x="2753" y="8168"/>
                      <a:pt x="3217" y="8200"/>
                    </a:cubicBezTo>
                    <a:cubicBezTo>
                      <a:pt x="3660" y="8231"/>
                      <a:pt x="4092" y="8294"/>
                      <a:pt x="4546" y="8442"/>
                    </a:cubicBezTo>
                    <a:cubicBezTo>
                      <a:pt x="4577" y="9496"/>
                      <a:pt x="5126" y="10288"/>
                      <a:pt x="5791" y="11026"/>
                    </a:cubicBezTo>
                    <a:cubicBezTo>
                      <a:pt x="6276" y="11553"/>
                      <a:pt x="6719" y="12102"/>
                      <a:pt x="7204" y="12618"/>
                    </a:cubicBezTo>
                    <a:cubicBezTo>
                      <a:pt x="7499" y="12946"/>
                      <a:pt x="7689" y="13314"/>
                      <a:pt x="7741" y="13736"/>
                    </a:cubicBezTo>
                    <a:cubicBezTo>
                      <a:pt x="7879" y="14791"/>
                      <a:pt x="8048" y="15846"/>
                      <a:pt x="8016" y="16911"/>
                    </a:cubicBezTo>
                    <a:cubicBezTo>
                      <a:pt x="7994" y="17512"/>
                      <a:pt x="7973" y="18124"/>
                      <a:pt x="8037" y="18714"/>
                    </a:cubicBezTo>
                    <a:cubicBezTo>
                      <a:pt x="8153" y="19748"/>
                      <a:pt x="8121" y="20792"/>
                      <a:pt x="8163" y="21836"/>
                    </a:cubicBezTo>
                    <a:cubicBezTo>
                      <a:pt x="8184" y="22501"/>
                      <a:pt x="8153" y="23165"/>
                      <a:pt x="8184" y="23830"/>
                    </a:cubicBezTo>
                    <a:cubicBezTo>
                      <a:pt x="8226" y="24610"/>
                      <a:pt x="8195" y="25380"/>
                      <a:pt x="8322" y="26150"/>
                    </a:cubicBezTo>
                    <a:cubicBezTo>
                      <a:pt x="8427" y="26762"/>
                      <a:pt x="8385" y="27395"/>
                      <a:pt x="8501" y="28006"/>
                    </a:cubicBezTo>
                    <a:cubicBezTo>
                      <a:pt x="8733" y="29293"/>
                      <a:pt x="8648" y="30611"/>
                      <a:pt x="8828" y="31909"/>
                    </a:cubicBezTo>
                    <a:cubicBezTo>
                      <a:pt x="8923" y="32563"/>
                      <a:pt x="8923" y="33227"/>
                      <a:pt x="8986" y="33891"/>
                    </a:cubicBezTo>
                    <a:cubicBezTo>
                      <a:pt x="9070" y="34798"/>
                      <a:pt x="9208" y="35694"/>
                      <a:pt x="9229" y="36602"/>
                    </a:cubicBezTo>
                    <a:cubicBezTo>
                      <a:pt x="9229" y="36665"/>
                      <a:pt x="9239" y="36739"/>
                      <a:pt x="9250" y="36802"/>
                    </a:cubicBezTo>
                    <a:cubicBezTo>
                      <a:pt x="9408" y="38047"/>
                      <a:pt x="9355" y="39291"/>
                      <a:pt x="9271" y="40525"/>
                    </a:cubicBezTo>
                    <a:cubicBezTo>
                      <a:pt x="9197" y="41453"/>
                      <a:pt x="9176" y="42381"/>
                      <a:pt x="9250" y="43320"/>
                    </a:cubicBezTo>
                    <a:cubicBezTo>
                      <a:pt x="9260" y="43489"/>
                      <a:pt x="9281" y="43668"/>
                      <a:pt x="9292" y="43848"/>
                    </a:cubicBezTo>
                    <a:cubicBezTo>
                      <a:pt x="9323" y="45334"/>
                      <a:pt x="9366" y="46822"/>
                      <a:pt x="9398" y="48308"/>
                    </a:cubicBezTo>
                    <a:cubicBezTo>
                      <a:pt x="9408" y="48498"/>
                      <a:pt x="9429" y="48688"/>
                      <a:pt x="9440" y="49004"/>
                    </a:cubicBezTo>
                    <a:cubicBezTo>
                      <a:pt x="9566" y="48836"/>
                      <a:pt x="9640" y="48783"/>
                      <a:pt x="9651" y="48709"/>
                    </a:cubicBezTo>
                    <a:cubicBezTo>
                      <a:pt x="9682" y="48519"/>
                      <a:pt x="9693" y="48319"/>
                      <a:pt x="9703" y="48119"/>
                    </a:cubicBezTo>
                    <a:cubicBezTo>
                      <a:pt x="9703" y="47296"/>
                      <a:pt x="9714" y="46473"/>
                      <a:pt x="9714" y="45651"/>
                    </a:cubicBezTo>
                    <a:cubicBezTo>
                      <a:pt x="9714" y="45324"/>
                      <a:pt x="9735" y="44987"/>
                      <a:pt x="9682" y="44659"/>
                    </a:cubicBezTo>
                    <a:cubicBezTo>
                      <a:pt x="9598" y="44037"/>
                      <a:pt x="9587" y="43415"/>
                      <a:pt x="9598" y="42793"/>
                    </a:cubicBezTo>
                    <a:cubicBezTo>
                      <a:pt x="9609" y="41643"/>
                      <a:pt x="9587" y="40483"/>
                      <a:pt x="9630" y="39334"/>
                    </a:cubicBezTo>
                    <a:cubicBezTo>
                      <a:pt x="9682" y="37572"/>
                      <a:pt x="9513" y="35832"/>
                      <a:pt x="9355" y="34091"/>
                    </a:cubicBezTo>
                    <a:cubicBezTo>
                      <a:pt x="9302" y="33606"/>
                      <a:pt x="9271" y="33121"/>
                      <a:pt x="9218" y="32636"/>
                    </a:cubicBezTo>
                    <a:cubicBezTo>
                      <a:pt x="9155" y="31909"/>
                      <a:pt x="9028" y="31180"/>
                      <a:pt x="9028" y="30453"/>
                    </a:cubicBezTo>
                    <a:cubicBezTo>
                      <a:pt x="9018" y="29314"/>
                      <a:pt x="8796" y="28206"/>
                      <a:pt x="8701" y="27078"/>
                    </a:cubicBezTo>
                    <a:cubicBezTo>
                      <a:pt x="8648" y="26424"/>
                      <a:pt x="8543" y="25759"/>
                      <a:pt x="8522" y="25095"/>
                    </a:cubicBezTo>
                    <a:cubicBezTo>
                      <a:pt x="8469" y="23281"/>
                      <a:pt x="8448" y="21456"/>
                      <a:pt x="8416" y="19642"/>
                    </a:cubicBezTo>
                    <a:cubicBezTo>
                      <a:pt x="8406" y="19506"/>
                      <a:pt x="8427" y="19368"/>
                      <a:pt x="8395" y="19242"/>
                    </a:cubicBezTo>
                    <a:cubicBezTo>
                      <a:pt x="8248" y="18578"/>
                      <a:pt x="8280" y="17913"/>
                      <a:pt x="8301" y="17249"/>
                    </a:cubicBezTo>
                    <a:cubicBezTo>
                      <a:pt x="8322" y="16078"/>
                      <a:pt x="8280" y="14896"/>
                      <a:pt x="8058" y="13736"/>
                    </a:cubicBezTo>
                    <a:cubicBezTo>
                      <a:pt x="8027" y="13589"/>
                      <a:pt x="8005" y="13431"/>
                      <a:pt x="8027" y="13283"/>
                    </a:cubicBezTo>
                    <a:cubicBezTo>
                      <a:pt x="8069" y="13061"/>
                      <a:pt x="7994" y="12892"/>
                      <a:pt x="7889" y="12714"/>
                    </a:cubicBezTo>
                    <a:cubicBezTo>
                      <a:pt x="7784" y="12555"/>
                      <a:pt x="7657" y="12386"/>
                      <a:pt x="7530" y="12239"/>
                    </a:cubicBezTo>
                    <a:cubicBezTo>
                      <a:pt x="7056" y="11648"/>
                      <a:pt x="6581" y="11068"/>
                      <a:pt x="6075" y="10499"/>
                    </a:cubicBezTo>
                    <a:cubicBezTo>
                      <a:pt x="5484" y="9824"/>
                      <a:pt x="5031" y="9096"/>
                      <a:pt x="4926" y="8157"/>
                    </a:cubicBezTo>
                    <a:cubicBezTo>
                      <a:pt x="4884" y="7789"/>
                      <a:pt x="4905" y="7516"/>
                      <a:pt x="5165" y="7264"/>
                    </a:cubicBezTo>
                    <a:lnTo>
                      <a:pt x="5165" y="7264"/>
                    </a:lnTo>
                    <a:lnTo>
                      <a:pt x="4483" y="6892"/>
                    </a:lnTo>
                    <a:cubicBezTo>
                      <a:pt x="4280" y="6785"/>
                      <a:pt x="4104" y="6591"/>
                      <a:pt x="3817" y="6591"/>
                    </a:cubicBezTo>
                    <a:cubicBezTo>
                      <a:pt x="3790" y="6591"/>
                      <a:pt x="3762" y="6593"/>
                      <a:pt x="3734" y="6596"/>
                    </a:cubicBezTo>
                    <a:cubicBezTo>
                      <a:pt x="3860" y="6892"/>
                      <a:pt x="4103" y="6965"/>
                      <a:pt x="4293" y="7103"/>
                    </a:cubicBezTo>
                    <a:cubicBezTo>
                      <a:pt x="4567" y="7314"/>
                      <a:pt x="4641" y="7525"/>
                      <a:pt x="4546" y="7862"/>
                    </a:cubicBezTo>
                    <a:cubicBezTo>
                      <a:pt x="4531" y="7945"/>
                      <a:pt x="4429" y="8012"/>
                      <a:pt x="4334" y="8012"/>
                    </a:cubicBezTo>
                    <a:cubicBezTo>
                      <a:pt x="4296" y="8012"/>
                      <a:pt x="4260" y="8002"/>
                      <a:pt x="4230" y="7978"/>
                    </a:cubicBezTo>
                    <a:cubicBezTo>
                      <a:pt x="4155" y="7936"/>
                      <a:pt x="4082" y="7862"/>
                      <a:pt x="4071" y="7788"/>
                    </a:cubicBezTo>
                    <a:cubicBezTo>
                      <a:pt x="4040" y="7535"/>
                      <a:pt x="3871" y="7535"/>
                      <a:pt x="3681" y="7535"/>
                    </a:cubicBezTo>
                    <a:cubicBezTo>
                      <a:pt x="3675" y="7534"/>
                      <a:pt x="3670" y="7534"/>
                      <a:pt x="3664" y="7534"/>
                    </a:cubicBezTo>
                    <a:cubicBezTo>
                      <a:pt x="3441" y="7534"/>
                      <a:pt x="3490" y="7728"/>
                      <a:pt x="3428" y="7862"/>
                    </a:cubicBezTo>
                    <a:cubicBezTo>
                      <a:pt x="3316" y="7862"/>
                      <a:pt x="3198" y="7867"/>
                      <a:pt x="3083" y="7867"/>
                    </a:cubicBezTo>
                    <a:cubicBezTo>
                      <a:pt x="3025" y="7867"/>
                      <a:pt x="2967" y="7865"/>
                      <a:pt x="2911" y="7862"/>
                    </a:cubicBezTo>
                    <a:cubicBezTo>
                      <a:pt x="2690" y="7841"/>
                      <a:pt x="2468" y="7799"/>
                      <a:pt x="2247" y="7778"/>
                    </a:cubicBezTo>
                    <a:cubicBezTo>
                      <a:pt x="928" y="7672"/>
                      <a:pt x="180" y="6491"/>
                      <a:pt x="644" y="5236"/>
                    </a:cubicBezTo>
                    <a:cubicBezTo>
                      <a:pt x="707" y="5078"/>
                      <a:pt x="813" y="4930"/>
                      <a:pt x="886" y="4761"/>
                    </a:cubicBezTo>
                    <a:cubicBezTo>
                      <a:pt x="1076" y="4361"/>
                      <a:pt x="1277" y="3970"/>
                      <a:pt x="1424" y="3548"/>
                    </a:cubicBezTo>
                    <a:cubicBezTo>
                      <a:pt x="1540" y="3243"/>
                      <a:pt x="1688" y="3000"/>
                      <a:pt x="1994" y="2852"/>
                    </a:cubicBezTo>
                    <a:cubicBezTo>
                      <a:pt x="2163" y="2768"/>
                      <a:pt x="2299" y="2610"/>
                      <a:pt x="2447" y="2483"/>
                    </a:cubicBezTo>
                    <a:cubicBezTo>
                      <a:pt x="2500" y="2441"/>
                      <a:pt x="2531" y="2378"/>
                      <a:pt x="2584" y="2336"/>
                    </a:cubicBezTo>
                    <a:cubicBezTo>
                      <a:pt x="2916" y="2104"/>
                      <a:pt x="3186" y="1979"/>
                      <a:pt x="3441" y="1979"/>
                    </a:cubicBezTo>
                    <a:cubicBezTo>
                      <a:pt x="3673" y="1979"/>
                      <a:pt x="3893" y="2082"/>
                      <a:pt x="4134" y="2304"/>
                    </a:cubicBezTo>
                    <a:cubicBezTo>
                      <a:pt x="4387" y="2547"/>
                      <a:pt x="4641" y="2800"/>
                      <a:pt x="4863" y="3084"/>
                    </a:cubicBezTo>
                    <a:cubicBezTo>
                      <a:pt x="5379" y="3749"/>
                      <a:pt x="5822" y="4466"/>
                      <a:pt x="6212" y="5214"/>
                    </a:cubicBezTo>
                    <a:cubicBezTo>
                      <a:pt x="6284" y="5337"/>
                      <a:pt x="6306" y="5510"/>
                      <a:pt x="6548" y="5510"/>
                    </a:cubicBezTo>
                    <a:cubicBezTo>
                      <a:pt x="6556" y="5510"/>
                      <a:pt x="6563" y="5510"/>
                      <a:pt x="6571" y="5510"/>
                    </a:cubicBezTo>
                    <a:cubicBezTo>
                      <a:pt x="6539" y="5373"/>
                      <a:pt x="6529" y="5236"/>
                      <a:pt x="6476" y="5130"/>
                    </a:cubicBezTo>
                    <a:cubicBezTo>
                      <a:pt x="6033" y="4150"/>
                      <a:pt x="5495" y="3232"/>
                      <a:pt x="4778" y="2441"/>
                    </a:cubicBezTo>
                    <a:cubicBezTo>
                      <a:pt x="4673" y="2325"/>
                      <a:pt x="4577" y="2209"/>
                      <a:pt x="4483" y="2093"/>
                    </a:cubicBezTo>
                    <a:cubicBezTo>
                      <a:pt x="4577" y="1882"/>
                      <a:pt x="4662" y="1703"/>
                      <a:pt x="4746" y="1523"/>
                    </a:cubicBezTo>
                    <a:cubicBezTo>
                      <a:pt x="4863" y="1239"/>
                      <a:pt x="5062" y="1049"/>
                      <a:pt x="5358" y="954"/>
                    </a:cubicBezTo>
                    <a:cubicBezTo>
                      <a:pt x="5569" y="890"/>
                      <a:pt x="5780" y="817"/>
                      <a:pt x="5969" y="711"/>
                    </a:cubicBezTo>
                    <a:cubicBezTo>
                      <a:pt x="6644" y="353"/>
                      <a:pt x="7394" y="332"/>
                      <a:pt x="8111" y="332"/>
                    </a:cubicBezTo>
                    <a:cubicBezTo>
                      <a:pt x="9208" y="332"/>
                      <a:pt x="9956" y="996"/>
                      <a:pt x="10494" y="1914"/>
                    </a:cubicBezTo>
                    <a:cubicBezTo>
                      <a:pt x="10579" y="2072"/>
                      <a:pt x="10610" y="2240"/>
                      <a:pt x="10558" y="2420"/>
                    </a:cubicBezTo>
                    <a:cubicBezTo>
                      <a:pt x="10420" y="2957"/>
                      <a:pt x="10305" y="3496"/>
                      <a:pt x="10136" y="4023"/>
                    </a:cubicBezTo>
                    <a:cubicBezTo>
                      <a:pt x="9977" y="4508"/>
                      <a:pt x="9787" y="4982"/>
                      <a:pt x="9440" y="5373"/>
                    </a:cubicBezTo>
                    <a:cubicBezTo>
                      <a:pt x="9366" y="5457"/>
                      <a:pt x="9334" y="5573"/>
                      <a:pt x="9461" y="5647"/>
                    </a:cubicBezTo>
                    <a:cubicBezTo>
                      <a:pt x="9819" y="5394"/>
                      <a:pt x="9872" y="5373"/>
                      <a:pt x="9988" y="5088"/>
                    </a:cubicBezTo>
                    <a:cubicBezTo>
                      <a:pt x="10178" y="4645"/>
                      <a:pt x="10336" y="4181"/>
                      <a:pt x="10505" y="3717"/>
                    </a:cubicBezTo>
                    <a:cubicBezTo>
                      <a:pt x="10610" y="3432"/>
                      <a:pt x="10694" y="3137"/>
                      <a:pt x="10811" y="2842"/>
                    </a:cubicBezTo>
                    <a:cubicBezTo>
                      <a:pt x="10842" y="2768"/>
                      <a:pt x="10916" y="2694"/>
                      <a:pt x="10980" y="2662"/>
                    </a:cubicBezTo>
                    <a:cubicBezTo>
                      <a:pt x="11005" y="2651"/>
                      <a:pt x="11034" y="2647"/>
                      <a:pt x="11064" y="2647"/>
                    </a:cubicBezTo>
                    <a:cubicBezTo>
                      <a:pt x="11121" y="2647"/>
                      <a:pt x="11180" y="2663"/>
                      <a:pt x="11222" y="2683"/>
                    </a:cubicBezTo>
                    <a:cubicBezTo>
                      <a:pt x="11254" y="2694"/>
                      <a:pt x="11264" y="2800"/>
                      <a:pt x="11264" y="2852"/>
                    </a:cubicBezTo>
                    <a:cubicBezTo>
                      <a:pt x="11254" y="2957"/>
                      <a:pt x="11137" y="3053"/>
                      <a:pt x="11317" y="3158"/>
                    </a:cubicBezTo>
                    <a:cubicBezTo>
                      <a:pt x="11465" y="3000"/>
                      <a:pt x="11601" y="2842"/>
                      <a:pt x="11739" y="2694"/>
                    </a:cubicBezTo>
                    <a:cubicBezTo>
                      <a:pt x="11753" y="2694"/>
                      <a:pt x="11767" y="2693"/>
                      <a:pt x="11780" y="2693"/>
                    </a:cubicBezTo>
                    <a:cubicBezTo>
                      <a:pt x="12031" y="2693"/>
                      <a:pt x="12197" y="2790"/>
                      <a:pt x="12297" y="3000"/>
                    </a:cubicBezTo>
                    <a:cubicBezTo>
                      <a:pt x="12255" y="3253"/>
                      <a:pt x="12044" y="3369"/>
                      <a:pt x="11908" y="3538"/>
                    </a:cubicBezTo>
                    <a:cubicBezTo>
                      <a:pt x="11781" y="3696"/>
                      <a:pt x="11559" y="3791"/>
                      <a:pt x="11559" y="4139"/>
                    </a:cubicBezTo>
                    <a:cubicBezTo>
                      <a:pt x="11718" y="4023"/>
                      <a:pt x="11823" y="3960"/>
                      <a:pt x="11918" y="3875"/>
                    </a:cubicBezTo>
                    <a:cubicBezTo>
                      <a:pt x="12087" y="3707"/>
                      <a:pt x="12245" y="3517"/>
                      <a:pt x="12424" y="3358"/>
                    </a:cubicBezTo>
                    <a:cubicBezTo>
                      <a:pt x="12440" y="3343"/>
                      <a:pt x="12474" y="3335"/>
                      <a:pt x="12510" y="3335"/>
                    </a:cubicBezTo>
                    <a:cubicBezTo>
                      <a:pt x="12546" y="3335"/>
                      <a:pt x="12583" y="3343"/>
                      <a:pt x="12604" y="3358"/>
                    </a:cubicBezTo>
                    <a:cubicBezTo>
                      <a:pt x="12635" y="3390"/>
                      <a:pt x="12656" y="3496"/>
                      <a:pt x="12625" y="3527"/>
                    </a:cubicBezTo>
                    <a:cubicBezTo>
                      <a:pt x="12435" y="3738"/>
                      <a:pt x="12234" y="3939"/>
                      <a:pt x="12034" y="4150"/>
                    </a:cubicBezTo>
                    <a:cubicBezTo>
                      <a:pt x="11960" y="4223"/>
                      <a:pt x="11855" y="4297"/>
                      <a:pt x="11971" y="4466"/>
                    </a:cubicBezTo>
                    <a:cubicBezTo>
                      <a:pt x="12340" y="4276"/>
                      <a:pt x="12530" y="3854"/>
                      <a:pt x="12941" y="3675"/>
                    </a:cubicBezTo>
                    <a:cubicBezTo>
                      <a:pt x="13047" y="3759"/>
                      <a:pt x="13162" y="3822"/>
                      <a:pt x="13237" y="3918"/>
                    </a:cubicBezTo>
                    <a:cubicBezTo>
                      <a:pt x="13458" y="4171"/>
                      <a:pt x="13680" y="4424"/>
                      <a:pt x="13869" y="4698"/>
                    </a:cubicBezTo>
                    <a:cubicBezTo>
                      <a:pt x="14048" y="4951"/>
                      <a:pt x="14196" y="5225"/>
                      <a:pt x="14333" y="5500"/>
                    </a:cubicBezTo>
                    <a:cubicBezTo>
                      <a:pt x="14533" y="5879"/>
                      <a:pt x="14544" y="6259"/>
                      <a:pt x="14228" y="6607"/>
                    </a:cubicBezTo>
                    <a:cubicBezTo>
                      <a:pt x="14154" y="6681"/>
                      <a:pt x="14069" y="6775"/>
                      <a:pt x="14186" y="6913"/>
                    </a:cubicBezTo>
                    <a:cubicBezTo>
                      <a:pt x="14481" y="6871"/>
                      <a:pt x="14608" y="6639"/>
                      <a:pt x="14734" y="6417"/>
                    </a:cubicBezTo>
                    <a:cubicBezTo>
                      <a:pt x="14850" y="6217"/>
                      <a:pt x="14903" y="5995"/>
                      <a:pt x="14819" y="5774"/>
                    </a:cubicBezTo>
                    <a:cubicBezTo>
                      <a:pt x="14671" y="5310"/>
                      <a:pt x="14512" y="4846"/>
                      <a:pt x="14165" y="4476"/>
                    </a:cubicBezTo>
                    <a:cubicBezTo>
                      <a:pt x="14017" y="4307"/>
                      <a:pt x="13890" y="4129"/>
                      <a:pt x="13743" y="3960"/>
                    </a:cubicBezTo>
                    <a:cubicBezTo>
                      <a:pt x="13405" y="3548"/>
                      <a:pt x="13078" y="3137"/>
                      <a:pt x="12719" y="2736"/>
                    </a:cubicBezTo>
                    <a:cubicBezTo>
                      <a:pt x="12440" y="2432"/>
                      <a:pt x="12113" y="2236"/>
                      <a:pt x="11717" y="2236"/>
                    </a:cubicBezTo>
                    <a:cubicBezTo>
                      <a:pt x="11619" y="2236"/>
                      <a:pt x="11518" y="2247"/>
                      <a:pt x="11412" y="2272"/>
                    </a:cubicBezTo>
                    <a:cubicBezTo>
                      <a:pt x="11328" y="2292"/>
                      <a:pt x="11244" y="2309"/>
                      <a:pt x="11163" y="2309"/>
                    </a:cubicBezTo>
                    <a:cubicBezTo>
                      <a:pt x="11070" y="2309"/>
                      <a:pt x="10979" y="2287"/>
                      <a:pt x="10895" y="2219"/>
                    </a:cubicBezTo>
                    <a:cubicBezTo>
                      <a:pt x="10874" y="2177"/>
                      <a:pt x="10842" y="2135"/>
                      <a:pt x="10832" y="2104"/>
                    </a:cubicBezTo>
                    <a:cubicBezTo>
                      <a:pt x="10663" y="1323"/>
                      <a:pt x="10104" y="848"/>
                      <a:pt x="9524" y="395"/>
                    </a:cubicBezTo>
                    <a:cubicBezTo>
                      <a:pt x="9208" y="152"/>
                      <a:pt x="8807" y="36"/>
                      <a:pt x="8406" y="15"/>
                    </a:cubicBezTo>
                    <a:cubicBezTo>
                      <a:pt x="8207" y="7"/>
                      <a:pt x="8008" y="1"/>
                      <a:pt x="781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1" name="Google Shape;7931;p67"/>
              <p:cNvSpPr/>
              <p:nvPr/>
            </p:nvSpPr>
            <p:spPr>
              <a:xfrm>
                <a:off x="7000750" y="1748300"/>
                <a:ext cx="31650" cy="609875"/>
              </a:xfrm>
              <a:custGeom>
                <a:avLst/>
                <a:gdLst/>
                <a:ahLst/>
                <a:cxnLst/>
                <a:rect l="l" t="t" r="r" b="b"/>
                <a:pathLst>
                  <a:path w="1266" h="24395" extrusionOk="0">
                    <a:moveTo>
                      <a:pt x="232" y="1"/>
                    </a:moveTo>
                    <a:cubicBezTo>
                      <a:pt x="138" y="74"/>
                      <a:pt x="54" y="95"/>
                      <a:pt x="54" y="137"/>
                    </a:cubicBezTo>
                    <a:cubicBezTo>
                      <a:pt x="21" y="264"/>
                      <a:pt x="0" y="412"/>
                      <a:pt x="32" y="538"/>
                    </a:cubicBezTo>
                    <a:cubicBezTo>
                      <a:pt x="222" y="1340"/>
                      <a:pt x="106" y="2162"/>
                      <a:pt x="232" y="2975"/>
                    </a:cubicBezTo>
                    <a:cubicBezTo>
                      <a:pt x="359" y="3766"/>
                      <a:pt x="254" y="4567"/>
                      <a:pt x="359" y="5369"/>
                    </a:cubicBezTo>
                    <a:cubicBezTo>
                      <a:pt x="433" y="5886"/>
                      <a:pt x="401" y="6423"/>
                      <a:pt x="486" y="6951"/>
                    </a:cubicBezTo>
                    <a:cubicBezTo>
                      <a:pt x="570" y="7468"/>
                      <a:pt x="549" y="8005"/>
                      <a:pt x="591" y="8544"/>
                    </a:cubicBezTo>
                    <a:cubicBezTo>
                      <a:pt x="675" y="9651"/>
                      <a:pt x="771" y="10748"/>
                      <a:pt x="729" y="11865"/>
                    </a:cubicBezTo>
                    <a:cubicBezTo>
                      <a:pt x="718" y="12055"/>
                      <a:pt x="750" y="12256"/>
                      <a:pt x="760" y="12456"/>
                    </a:cubicBezTo>
                    <a:cubicBezTo>
                      <a:pt x="781" y="12878"/>
                      <a:pt x="834" y="13300"/>
                      <a:pt x="834" y="13722"/>
                    </a:cubicBezTo>
                    <a:cubicBezTo>
                      <a:pt x="834" y="16116"/>
                      <a:pt x="813" y="18510"/>
                      <a:pt x="802" y="20904"/>
                    </a:cubicBezTo>
                    <a:cubicBezTo>
                      <a:pt x="802" y="21168"/>
                      <a:pt x="844" y="21432"/>
                      <a:pt x="865" y="21695"/>
                    </a:cubicBezTo>
                    <a:cubicBezTo>
                      <a:pt x="886" y="21938"/>
                      <a:pt x="939" y="22180"/>
                      <a:pt x="950" y="22423"/>
                    </a:cubicBezTo>
                    <a:cubicBezTo>
                      <a:pt x="961" y="22950"/>
                      <a:pt x="939" y="23488"/>
                      <a:pt x="950" y="24015"/>
                    </a:cubicBezTo>
                    <a:cubicBezTo>
                      <a:pt x="950" y="24142"/>
                      <a:pt x="907" y="24290"/>
                      <a:pt x="1182" y="24395"/>
                    </a:cubicBezTo>
                    <a:cubicBezTo>
                      <a:pt x="1214" y="23952"/>
                      <a:pt x="1256" y="23562"/>
                      <a:pt x="1266" y="23172"/>
                    </a:cubicBezTo>
                    <a:cubicBezTo>
                      <a:pt x="1266" y="22550"/>
                      <a:pt x="1245" y="21927"/>
                      <a:pt x="1235" y="21315"/>
                    </a:cubicBezTo>
                    <a:cubicBezTo>
                      <a:pt x="1224" y="21073"/>
                      <a:pt x="1245" y="20820"/>
                      <a:pt x="1203" y="20577"/>
                    </a:cubicBezTo>
                    <a:cubicBezTo>
                      <a:pt x="1097" y="20103"/>
                      <a:pt x="1108" y="19607"/>
                      <a:pt x="1108" y="19122"/>
                    </a:cubicBezTo>
                    <a:lnTo>
                      <a:pt x="1139" y="13996"/>
                    </a:lnTo>
                    <a:cubicBezTo>
                      <a:pt x="1139" y="13775"/>
                      <a:pt x="1161" y="13553"/>
                      <a:pt x="1129" y="13332"/>
                    </a:cubicBezTo>
                    <a:cubicBezTo>
                      <a:pt x="971" y="12404"/>
                      <a:pt x="1055" y="11476"/>
                      <a:pt x="1034" y="10548"/>
                    </a:cubicBezTo>
                    <a:cubicBezTo>
                      <a:pt x="1034" y="10252"/>
                      <a:pt x="1013" y="9967"/>
                      <a:pt x="992" y="9683"/>
                    </a:cubicBezTo>
                    <a:cubicBezTo>
                      <a:pt x="971" y="9303"/>
                      <a:pt x="939" y="8933"/>
                      <a:pt x="907" y="8554"/>
                    </a:cubicBezTo>
                    <a:cubicBezTo>
                      <a:pt x="876" y="8174"/>
                      <a:pt x="855" y="7805"/>
                      <a:pt x="823" y="7426"/>
                    </a:cubicBezTo>
                    <a:cubicBezTo>
                      <a:pt x="771" y="6772"/>
                      <a:pt x="633" y="6107"/>
                      <a:pt x="665" y="5443"/>
                    </a:cubicBezTo>
                    <a:cubicBezTo>
                      <a:pt x="675" y="5316"/>
                      <a:pt x="686" y="5169"/>
                      <a:pt x="644" y="5042"/>
                    </a:cubicBezTo>
                    <a:cubicBezTo>
                      <a:pt x="507" y="4588"/>
                      <a:pt x="549" y="4124"/>
                      <a:pt x="539" y="3660"/>
                    </a:cubicBezTo>
                    <a:cubicBezTo>
                      <a:pt x="539" y="3418"/>
                      <a:pt x="570" y="3165"/>
                      <a:pt x="518" y="2933"/>
                    </a:cubicBezTo>
                    <a:cubicBezTo>
                      <a:pt x="412" y="2490"/>
                      <a:pt x="422" y="2047"/>
                      <a:pt x="422" y="1604"/>
                    </a:cubicBezTo>
                    <a:cubicBezTo>
                      <a:pt x="412" y="1077"/>
                      <a:pt x="296" y="570"/>
                      <a:pt x="2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67"/>
              <p:cNvSpPr/>
              <p:nvPr/>
            </p:nvSpPr>
            <p:spPr>
              <a:xfrm>
                <a:off x="6974650" y="1323825"/>
                <a:ext cx="136075" cy="412375"/>
              </a:xfrm>
              <a:custGeom>
                <a:avLst/>
                <a:gdLst/>
                <a:ahLst/>
                <a:cxnLst/>
                <a:rect l="l" t="t" r="r" b="b"/>
                <a:pathLst>
                  <a:path w="5443" h="16495" extrusionOk="0">
                    <a:moveTo>
                      <a:pt x="5238" y="1"/>
                    </a:moveTo>
                    <a:cubicBezTo>
                      <a:pt x="5214" y="1"/>
                      <a:pt x="5191" y="3"/>
                      <a:pt x="5169" y="10"/>
                    </a:cubicBezTo>
                    <a:cubicBezTo>
                      <a:pt x="4609" y="147"/>
                      <a:pt x="4051" y="284"/>
                      <a:pt x="3491" y="432"/>
                    </a:cubicBezTo>
                    <a:cubicBezTo>
                      <a:pt x="3359" y="471"/>
                      <a:pt x="3231" y="510"/>
                      <a:pt x="3110" y="510"/>
                    </a:cubicBezTo>
                    <a:cubicBezTo>
                      <a:pt x="2970" y="510"/>
                      <a:pt x="2840" y="458"/>
                      <a:pt x="2722" y="295"/>
                    </a:cubicBezTo>
                    <a:cubicBezTo>
                      <a:pt x="2711" y="295"/>
                      <a:pt x="2574" y="347"/>
                      <a:pt x="2521" y="400"/>
                    </a:cubicBezTo>
                    <a:cubicBezTo>
                      <a:pt x="2490" y="443"/>
                      <a:pt x="2521" y="537"/>
                      <a:pt x="2532" y="600"/>
                    </a:cubicBezTo>
                    <a:cubicBezTo>
                      <a:pt x="2616" y="1160"/>
                      <a:pt x="2448" y="1645"/>
                      <a:pt x="2110" y="2088"/>
                    </a:cubicBezTo>
                    <a:cubicBezTo>
                      <a:pt x="1773" y="2531"/>
                      <a:pt x="1414" y="2963"/>
                      <a:pt x="1150" y="3438"/>
                    </a:cubicBezTo>
                    <a:cubicBezTo>
                      <a:pt x="908" y="3870"/>
                      <a:pt x="591" y="4239"/>
                      <a:pt x="327" y="4640"/>
                    </a:cubicBezTo>
                    <a:cubicBezTo>
                      <a:pt x="233" y="4788"/>
                      <a:pt x="116" y="4924"/>
                      <a:pt x="1" y="5083"/>
                    </a:cubicBezTo>
                    <a:cubicBezTo>
                      <a:pt x="74" y="5178"/>
                      <a:pt x="158" y="5252"/>
                      <a:pt x="201" y="5346"/>
                    </a:cubicBezTo>
                    <a:cubicBezTo>
                      <a:pt x="254" y="5452"/>
                      <a:pt x="264" y="5557"/>
                      <a:pt x="285" y="5674"/>
                    </a:cubicBezTo>
                    <a:cubicBezTo>
                      <a:pt x="538" y="7087"/>
                      <a:pt x="644" y="8521"/>
                      <a:pt x="633" y="9966"/>
                    </a:cubicBezTo>
                    <a:cubicBezTo>
                      <a:pt x="623" y="10788"/>
                      <a:pt x="665" y="11611"/>
                      <a:pt x="676" y="12434"/>
                    </a:cubicBezTo>
                    <a:cubicBezTo>
                      <a:pt x="686" y="12518"/>
                      <a:pt x="676" y="12613"/>
                      <a:pt x="697" y="12698"/>
                    </a:cubicBezTo>
                    <a:cubicBezTo>
                      <a:pt x="855" y="13151"/>
                      <a:pt x="791" y="13615"/>
                      <a:pt x="812" y="14079"/>
                    </a:cubicBezTo>
                    <a:cubicBezTo>
                      <a:pt x="844" y="14744"/>
                      <a:pt x="897" y="15408"/>
                      <a:pt x="950" y="16073"/>
                    </a:cubicBezTo>
                    <a:cubicBezTo>
                      <a:pt x="960" y="16231"/>
                      <a:pt x="992" y="16410"/>
                      <a:pt x="1213" y="16495"/>
                    </a:cubicBezTo>
                    <a:cubicBezTo>
                      <a:pt x="1224" y="16410"/>
                      <a:pt x="1255" y="16347"/>
                      <a:pt x="1245" y="16284"/>
                    </a:cubicBezTo>
                    <a:cubicBezTo>
                      <a:pt x="1203" y="15777"/>
                      <a:pt x="1098" y="15271"/>
                      <a:pt x="1108" y="14765"/>
                    </a:cubicBezTo>
                    <a:cubicBezTo>
                      <a:pt x="1108" y="13900"/>
                      <a:pt x="1034" y="13045"/>
                      <a:pt x="971" y="12181"/>
                    </a:cubicBezTo>
                    <a:cubicBezTo>
                      <a:pt x="908" y="11210"/>
                      <a:pt x="908" y="10230"/>
                      <a:pt x="971" y="9260"/>
                    </a:cubicBezTo>
                    <a:cubicBezTo>
                      <a:pt x="981" y="9059"/>
                      <a:pt x="971" y="8859"/>
                      <a:pt x="950" y="8658"/>
                    </a:cubicBezTo>
                    <a:cubicBezTo>
                      <a:pt x="876" y="7973"/>
                      <a:pt x="929" y="7287"/>
                      <a:pt x="760" y="6612"/>
                    </a:cubicBezTo>
                    <a:cubicBezTo>
                      <a:pt x="697" y="6370"/>
                      <a:pt x="676" y="6127"/>
                      <a:pt x="665" y="5885"/>
                    </a:cubicBezTo>
                    <a:cubicBezTo>
                      <a:pt x="655" y="5663"/>
                      <a:pt x="644" y="5442"/>
                      <a:pt x="697" y="5231"/>
                    </a:cubicBezTo>
                    <a:cubicBezTo>
                      <a:pt x="866" y="4514"/>
                      <a:pt x="1087" y="3828"/>
                      <a:pt x="1635" y="3290"/>
                    </a:cubicBezTo>
                    <a:cubicBezTo>
                      <a:pt x="1825" y="3110"/>
                      <a:pt x="1994" y="2889"/>
                      <a:pt x="2152" y="2678"/>
                    </a:cubicBezTo>
                    <a:cubicBezTo>
                      <a:pt x="2521" y="2161"/>
                      <a:pt x="2985" y="1687"/>
                      <a:pt x="2985" y="980"/>
                    </a:cubicBezTo>
                    <a:cubicBezTo>
                      <a:pt x="2985" y="949"/>
                      <a:pt x="3038" y="917"/>
                      <a:pt x="3069" y="886"/>
                    </a:cubicBezTo>
                    <a:cubicBezTo>
                      <a:pt x="4873" y="453"/>
                      <a:pt x="5010" y="410"/>
                      <a:pt x="5443" y="21"/>
                    </a:cubicBezTo>
                    <a:cubicBezTo>
                      <a:pt x="5355" y="13"/>
                      <a:pt x="5293" y="1"/>
                      <a:pt x="52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67"/>
              <p:cNvSpPr/>
              <p:nvPr/>
            </p:nvSpPr>
            <p:spPr>
              <a:xfrm>
                <a:off x="6857850" y="1201975"/>
                <a:ext cx="70950" cy="105500"/>
              </a:xfrm>
              <a:custGeom>
                <a:avLst/>
                <a:gdLst/>
                <a:ahLst/>
                <a:cxnLst/>
                <a:rect l="l" t="t" r="r" b="b"/>
                <a:pathLst>
                  <a:path w="2838" h="4220" extrusionOk="0">
                    <a:moveTo>
                      <a:pt x="84" y="1"/>
                    </a:moveTo>
                    <a:cubicBezTo>
                      <a:pt x="32" y="85"/>
                      <a:pt x="0" y="106"/>
                      <a:pt x="11" y="128"/>
                    </a:cubicBezTo>
                    <a:cubicBezTo>
                      <a:pt x="21" y="191"/>
                      <a:pt x="21" y="264"/>
                      <a:pt x="53" y="306"/>
                    </a:cubicBezTo>
                    <a:cubicBezTo>
                      <a:pt x="443" y="866"/>
                      <a:pt x="792" y="1445"/>
                      <a:pt x="1087" y="2068"/>
                    </a:cubicBezTo>
                    <a:cubicBezTo>
                      <a:pt x="1434" y="2795"/>
                      <a:pt x="1909" y="3460"/>
                      <a:pt x="2374" y="4220"/>
                    </a:cubicBezTo>
                    <a:cubicBezTo>
                      <a:pt x="2426" y="4093"/>
                      <a:pt x="2468" y="4030"/>
                      <a:pt x="2479" y="3956"/>
                    </a:cubicBezTo>
                    <a:cubicBezTo>
                      <a:pt x="2500" y="3892"/>
                      <a:pt x="2405" y="3798"/>
                      <a:pt x="2521" y="3735"/>
                    </a:cubicBezTo>
                    <a:cubicBezTo>
                      <a:pt x="2560" y="3742"/>
                      <a:pt x="2585" y="3746"/>
                      <a:pt x="2610" y="3746"/>
                    </a:cubicBezTo>
                    <a:cubicBezTo>
                      <a:pt x="2659" y="3746"/>
                      <a:pt x="2704" y="3727"/>
                      <a:pt x="2838" y="3671"/>
                    </a:cubicBezTo>
                    <a:cubicBezTo>
                      <a:pt x="2669" y="3407"/>
                      <a:pt x="2510" y="3144"/>
                      <a:pt x="2331" y="2891"/>
                    </a:cubicBezTo>
                    <a:cubicBezTo>
                      <a:pt x="2310" y="2859"/>
                      <a:pt x="2226" y="2870"/>
                      <a:pt x="2173" y="2859"/>
                    </a:cubicBezTo>
                    <a:cubicBezTo>
                      <a:pt x="2152" y="2964"/>
                      <a:pt x="2131" y="3049"/>
                      <a:pt x="2099" y="3196"/>
                    </a:cubicBezTo>
                    <a:cubicBezTo>
                      <a:pt x="1846" y="2785"/>
                      <a:pt x="1561" y="2448"/>
                      <a:pt x="1424" y="2068"/>
                    </a:cubicBezTo>
                    <a:cubicBezTo>
                      <a:pt x="1287" y="1688"/>
                      <a:pt x="1076" y="1361"/>
                      <a:pt x="855" y="1035"/>
                    </a:cubicBezTo>
                    <a:cubicBezTo>
                      <a:pt x="623" y="686"/>
                      <a:pt x="412" y="328"/>
                      <a:pt x="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67"/>
              <p:cNvSpPr/>
              <p:nvPr/>
            </p:nvSpPr>
            <p:spPr>
              <a:xfrm>
                <a:off x="6942225" y="1241000"/>
                <a:ext cx="30875" cy="56725"/>
              </a:xfrm>
              <a:custGeom>
                <a:avLst/>
                <a:gdLst/>
                <a:ahLst/>
                <a:cxnLst/>
                <a:rect l="l" t="t" r="r" b="b"/>
                <a:pathLst>
                  <a:path w="1235" h="2269" extrusionOk="0">
                    <a:moveTo>
                      <a:pt x="63" y="1"/>
                    </a:moveTo>
                    <a:cubicBezTo>
                      <a:pt x="32" y="170"/>
                      <a:pt x="0" y="222"/>
                      <a:pt x="11" y="275"/>
                    </a:cubicBezTo>
                    <a:cubicBezTo>
                      <a:pt x="53" y="866"/>
                      <a:pt x="95" y="1456"/>
                      <a:pt x="159" y="2047"/>
                    </a:cubicBezTo>
                    <a:cubicBezTo>
                      <a:pt x="169" y="2120"/>
                      <a:pt x="243" y="2184"/>
                      <a:pt x="306" y="2268"/>
                    </a:cubicBezTo>
                    <a:cubicBezTo>
                      <a:pt x="548" y="2163"/>
                      <a:pt x="759" y="2068"/>
                      <a:pt x="1013" y="1963"/>
                    </a:cubicBezTo>
                    <a:cubicBezTo>
                      <a:pt x="1013" y="1604"/>
                      <a:pt x="1234" y="1267"/>
                      <a:pt x="1139" y="887"/>
                    </a:cubicBezTo>
                    <a:cubicBezTo>
                      <a:pt x="970" y="887"/>
                      <a:pt x="949" y="992"/>
                      <a:pt x="907" y="1098"/>
                    </a:cubicBezTo>
                    <a:cubicBezTo>
                      <a:pt x="876" y="1203"/>
                      <a:pt x="949" y="1372"/>
                      <a:pt x="717" y="1414"/>
                    </a:cubicBezTo>
                    <a:cubicBezTo>
                      <a:pt x="696" y="1267"/>
                      <a:pt x="686" y="1140"/>
                      <a:pt x="654" y="1024"/>
                    </a:cubicBezTo>
                    <a:cubicBezTo>
                      <a:pt x="633" y="939"/>
                      <a:pt x="602" y="813"/>
                      <a:pt x="548" y="802"/>
                    </a:cubicBezTo>
                    <a:cubicBezTo>
                      <a:pt x="295" y="749"/>
                      <a:pt x="295" y="528"/>
                      <a:pt x="232" y="359"/>
                    </a:cubicBezTo>
                    <a:cubicBezTo>
                      <a:pt x="190" y="264"/>
                      <a:pt x="148" y="180"/>
                      <a:pt x="6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67"/>
              <p:cNvSpPr/>
              <p:nvPr/>
            </p:nvSpPr>
            <p:spPr>
              <a:xfrm>
                <a:off x="6957500" y="1309650"/>
                <a:ext cx="19825" cy="59000"/>
              </a:xfrm>
              <a:custGeom>
                <a:avLst/>
                <a:gdLst/>
                <a:ahLst/>
                <a:cxnLst/>
                <a:rect l="l" t="t" r="r" b="b"/>
                <a:pathLst>
                  <a:path w="793" h="2360" extrusionOk="0">
                    <a:moveTo>
                      <a:pt x="402" y="1453"/>
                    </a:moveTo>
                    <a:cubicBezTo>
                      <a:pt x="412" y="1474"/>
                      <a:pt x="434" y="1495"/>
                      <a:pt x="444" y="1516"/>
                    </a:cubicBezTo>
                    <a:cubicBezTo>
                      <a:pt x="423" y="1526"/>
                      <a:pt x="412" y="1537"/>
                      <a:pt x="391" y="1537"/>
                    </a:cubicBezTo>
                    <a:cubicBezTo>
                      <a:pt x="380" y="1526"/>
                      <a:pt x="359" y="1505"/>
                      <a:pt x="370" y="1495"/>
                    </a:cubicBezTo>
                    <a:cubicBezTo>
                      <a:pt x="370" y="1474"/>
                      <a:pt x="391" y="1463"/>
                      <a:pt x="402" y="1453"/>
                    </a:cubicBezTo>
                    <a:close/>
                    <a:moveTo>
                      <a:pt x="590" y="1"/>
                    </a:moveTo>
                    <a:cubicBezTo>
                      <a:pt x="541" y="1"/>
                      <a:pt x="495" y="16"/>
                      <a:pt x="465" y="49"/>
                    </a:cubicBezTo>
                    <a:cubicBezTo>
                      <a:pt x="402" y="113"/>
                      <a:pt x="338" y="187"/>
                      <a:pt x="317" y="260"/>
                    </a:cubicBezTo>
                    <a:cubicBezTo>
                      <a:pt x="212" y="778"/>
                      <a:pt x="106" y="1284"/>
                      <a:pt x="22" y="1800"/>
                    </a:cubicBezTo>
                    <a:cubicBezTo>
                      <a:pt x="1" y="1948"/>
                      <a:pt x="43" y="2106"/>
                      <a:pt x="64" y="2360"/>
                    </a:cubicBezTo>
                    <a:cubicBezTo>
                      <a:pt x="465" y="2032"/>
                      <a:pt x="739" y="1748"/>
                      <a:pt x="739" y="1305"/>
                    </a:cubicBezTo>
                    <a:cubicBezTo>
                      <a:pt x="739" y="1242"/>
                      <a:pt x="792" y="1178"/>
                      <a:pt x="792" y="1115"/>
                    </a:cubicBezTo>
                    <a:cubicBezTo>
                      <a:pt x="792" y="788"/>
                      <a:pt x="792" y="461"/>
                      <a:pt x="781" y="134"/>
                    </a:cubicBezTo>
                    <a:cubicBezTo>
                      <a:pt x="775" y="52"/>
                      <a:pt x="679" y="1"/>
                      <a:pt x="59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67"/>
              <p:cNvSpPr/>
              <p:nvPr/>
            </p:nvSpPr>
            <p:spPr>
              <a:xfrm>
                <a:off x="6991775" y="1339625"/>
                <a:ext cx="32475" cy="63300"/>
              </a:xfrm>
              <a:custGeom>
                <a:avLst/>
                <a:gdLst/>
                <a:ahLst/>
                <a:cxnLst/>
                <a:rect l="l" t="t" r="r" b="b"/>
                <a:pathLst>
                  <a:path w="1299" h="2532" extrusionOk="0">
                    <a:moveTo>
                      <a:pt x="1256" y="0"/>
                    </a:moveTo>
                    <a:cubicBezTo>
                      <a:pt x="1182" y="43"/>
                      <a:pt x="1130" y="53"/>
                      <a:pt x="1119" y="85"/>
                    </a:cubicBezTo>
                    <a:cubicBezTo>
                      <a:pt x="760" y="791"/>
                      <a:pt x="391" y="1508"/>
                      <a:pt x="43" y="2215"/>
                    </a:cubicBezTo>
                    <a:cubicBezTo>
                      <a:pt x="4" y="2303"/>
                      <a:pt x="19" y="2409"/>
                      <a:pt x="14" y="2508"/>
                    </a:cubicBezTo>
                    <a:lnTo>
                      <a:pt x="14" y="2508"/>
                    </a:lnTo>
                    <a:cubicBezTo>
                      <a:pt x="118" y="2408"/>
                      <a:pt x="257" y="2326"/>
                      <a:pt x="328" y="2204"/>
                    </a:cubicBezTo>
                    <a:cubicBezTo>
                      <a:pt x="539" y="1867"/>
                      <a:pt x="739" y="1529"/>
                      <a:pt x="908" y="1171"/>
                    </a:cubicBezTo>
                    <a:cubicBezTo>
                      <a:pt x="1055" y="875"/>
                      <a:pt x="1161" y="559"/>
                      <a:pt x="1277" y="243"/>
                    </a:cubicBezTo>
                    <a:cubicBezTo>
                      <a:pt x="1298" y="179"/>
                      <a:pt x="1266" y="95"/>
                      <a:pt x="1256" y="0"/>
                    </a:cubicBezTo>
                    <a:close/>
                    <a:moveTo>
                      <a:pt x="14" y="2508"/>
                    </a:moveTo>
                    <a:lnTo>
                      <a:pt x="14" y="2508"/>
                    </a:lnTo>
                    <a:cubicBezTo>
                      <a:pt x="9" y="2512"/>
                      <a:pt x="5" y="2516"/>
                      <a:pt x="1" y="2521"/>
                    </a:cubicBezTo>
                    <a:lnTo>
                      <a:pt x="12" y="2532"/>
                    </a:lnTo>
                    <a:cubicBezTo>
                      <a:pt x="13" y="2524"/>
                      <a:pt x="13" y="2516"/>
                      <a:pt x="14" y="250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67"/>
              <p:cNvSpPr/>
              <p:nvPr/>
            </p:nvSpPr>
            <p:spPr>
              <a:xfrm>
                <a:off x="6909800" y="1340600"/>
                <a:ext cx="19525" cy="47875"/>
              </a:xfrm>
              <a:custGeom>
                <a:avLst/>
                <a:gdLst/>
                <a:ahLst/>
                <a:cxnLst/>
                <a:rect l="l" t="t" r="r" b="b"/>
                <a:pathLst>
                  <a:path w="781" h="1915" extrusionOk="0">
                    <a:moveTo>
                      <a:pt x="56" y="1"/>
                    </a:moveTo>
                    <a:cubicBezTo>
                      <a:pt x="42" y="1"/>
                      <a:pt x="27" y="2"/>
                      <a:pt x="10" y="4"/>
                    </a:cubicBezTo>
                    <a:cubicBezTo>
                      <a:pt x="21" y="119"/>
                      <a:pt x="0" y="246"/>
                      <a:pt x="42" y="362"/>
                    </a:cubicBezTo>
                    <a:cubicBezTo>
                      <a:pt x="221" y="879"/>
                      <a:pt x="422" y="1385"/>
                      <a:pt x="622" y="1902"/>
                    </a:cubicBezTo>
                    <a:cubicBezTo>
                      <a:pt x="627" y="1912"/>
                      <a:pt x="645" y="1915"/>
                      <a:pt x="672" y="1915"/>
                    </a:cubicBezTo>
                    <a:cubicBezTo>
                      <a:pt x="700" y="1915"/>
                      <a:pt x="738" y="1912"/>
                      <a:pt x="781" y="1912"/>
                    </a:cubicBezTo>
                    <a:cubicBezTo>
                      <a:pt x="717" y="1290"/>
                      <a:pt x="411" y="742"/>
                      <a:pt x="242" y="161"/>
                    </a:cubicBezTo>
                    <a:cubicBezTo>
                      <a:pt x="223" y="85"/>
                      <a:pt x="187" y="1"/>
                      <a:pt x="5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67"/>
              <p:cNvSpPr/>
              <p:nvPr/>
            </p:nvSpPr>
            <p:spPr>
              <a:xfrm>
                <a:off x="7078275" y="1286350"/>
                <a:ext cx="47225" cy="30675"/>
              </a:xfrm>
              <a:custGeom>
                <a:avLst/>
                <a:gdLst/>
                <a:ahLst/>
                <a:cxnLst/>
                <a:rect l="l" t="t" r="r" b="b"/>
                <a:pathLst>
                  <a:path w="1889" h="1227" extrusionOk="0">
                    <a:moveTo>
                      <a:pt x="1888" y="1"/>
                    </a:moveTo>
                    <a:lnTo>
                      <a:pt x="1888" y="1"/>
                    </a:lnTo>
                    <a:cubicBezTo>
                      <a:pt x="1762" y="64"/>
                      <a:pt x="1688" y="106"/>
                      <a:pt x="1603" y="138"/>
                    </a:cubicBezTo>
                    <a:cubicBezTo>
                      <a:pt x="1514" y="168"/>
                      <a:pt x="1416" y="197"/>
                      <a:pt x="1317" y="227"/>
                    </a:cubicBezTo>
                    <a:lnTo>
                      <a:pt x="1317" y="227"/>
                    </a:lnTo>
                    <a:cubicBezTo>
                      <a:pt x="1318" y="225"/>
                      <a:pt x="1318" y="224"/>
                      <a:pt x="1319" y="222"/>
                    </a:cubicBezTo>
                    <a:lnTo>
                      <a:pt x="1319" y="222"/>
                    </a:lnTo>
                    <a:lnTo>
                      <a:pt x="1298" y="233"/>
                    </a:lnTo>
                    <a:cubicBezTo>
                      <a:pt x="1304" y="231"/>
                      <a:pt x="1311" y="229"/>
                      <a:pt x="1317" y="227"/>
                    </a:cubicBezTo>
                    <a:lnTo>
                      <a:pt x="1317" y="227"/>
                    </a:lnTo>
                    <a:cubicBezTo>
                      <a:pt x="1242" y="424"/>
                      <a:pt x="1085" y="486"/>
                      <a:pt x="897" y="507"/>
                    </a:cubicBezTo>
                    <a:lnTo>
                      <a:pt x="907" y="486"/>
                    </a:lnTo>
                    <a:lnTo>
                      <a:pt x="907" y="486"/>
                    </a:lnTo>
                    <a:cubicBezTo>
                      <a:pt x="728" y="855"/>
                      <a:pt x="232" y="834"/>
                      <a:pt x="0" y="1171"/>
                    </a:cubicBezTo>
                    <a:cubicBezTo>
                      <a:pt x="73" y="1199"/>
                      <a:pt x="115" y="1226"/>
                      <a:pt x="146" y="1226"/>
                    </a:cubicBezTo>
                    <a:cubicBezTo>
                      <a:pt x="150" y="1226"/>
                      <a:pt x="155" y="1226"/>
                      <a:pt x="159" y="1224"/>
                    </a:cubicBezTo>
                    <a:cubicBezTo>
                      <a:pt x="802" y="1024"/>
                      <a:pt x="1371" y="697"/>
                      <a:pt x="1846" y="212"/>
                    </a:cubicBezTo>
                    <a:cubicBezTo>
                      <a:pt x="1877" y="180"/>
                      <a:pt x="1867" y="106"/>
                      <a:pt x="188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67"/>
              <p:cNvSpPr/>
              <p:nvPr/>
            </p:nvSpPr>
            <p:spPr>
              <a:xfrm>
                <a:off x="6799300" y="1294250"/>
                <a:ext cx="45650" cy="22975"/>
              </a:xfrm>
              <a:custGeom>
                <a:avLst/>
                <a:gdLst/>
                <a:ahLst/>
                <a:cxnLst/>
                <a:rect l="l" t="t" r="r" b="b"/>
                <a:pathLst>
                  <a:path w="1826" h="919" extrusionOk="0">
                    <a:moveTo>
                      <a:pt x="142" y="0"/>
                    </a:moveTo>
                    <a:cubicBezTo>
                      <a:pt x="98" y="0"/>
                      <a:pt x="52" y="10"/>
                      <a:pt x="1" y="33"/>
                    </a:cubicBezTo>
                    <a:cubicBezTo>
                      <a:pt x="96" y="297"/>
                      <a:pt x="328" y="360"/>
                      <a:pt x="507" y="444"/>
                    </a:cubicBezTo>
                    <a:cubicBezTo>
                      <a:pt x="908" y="634"/>
                      <a:pt x="1266" y="918"/>
                      <a:pt x="1730" y="918"/>
                    </a:cubicBezTo>
                    <a:cubicBezTo>
                      <a:pt x="1762" y="918"/>
                      <a:pt x="1784" y="866"/>
                      <a:pt x="1826" y="834"/>
                    </a:cubicBezTo>
                    <a:cubicBezTo>
                      <a:pt x="1730" y="644"/>
                      <a:pt x="1530" y="665"/>
                      <a:pt x="1383" y="581"/>
                    </a:cubicBezTo>
                    <a:cubicBezTo>
                      <a:pt x="1245" y="508"/>
                      <a:pt x="1098" y="454"/>
                      <a:pt x="961" y="391"/>
                    </a:cubicBezTo>
                    <a:cubicBezTo>
                      <a:pt x="802" y="318"/>
                      <a:pt x="655" y="222"/>
                      <a:pt x="497" y="149"/>
                    </a:cubicBezTo>
                    <a:cubicBezTo>
                      <a:pt x="385" y="93"/>
                      <a:pt x="279" y="0"/>
                      <a:pt x="1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67"/>
              <p:cNvSpPr/>
              <p:nvPr/>
            </p:nvSpPr>
            <p:spPr>
              <a:xfrm>
                <a:off x="6870500" y="1283450"/>
                <a:ext cx="36150" cy="39850"/>
              </a:xfrm>
              <a:custGeom>
                <a:avLst/>
                <a:gdLst/>
                <a:ahLst/>
                <a:cxnLst/>
                <a:rect l="l" t="t" r="r" b="b"/>
                <a:pathLst>
                  <a:path w="1446" h="1594" extrusionOk="0">
                    <a:moveTo>
                      <a:pt x="0" y="1"/>
                    </a:moveTo>
                    <a:cubicBezTo>
                      <a:pt x="106" y="265"/>
                      <a:pt x="307" y="401"/>
                      <a:pt x="464" y="560"/>
                    </a:cubicBezTo>
                    <a:cubicBezTo>
                      <a:pt x="766" y="882"/>
                      <a:pt x="1099" y="1164"/>
                      <a:pt x="1270" y="1576"/>
                    </a:cubicBezTo>
                    <a:lnTo>
                      <a:pt x="1270" y="1576"/>
                    </a:lnTo>
                    <a:cubicBezTo>
                      <a:pt x="1322" y="1493"/>
                      <a:pt x="1384" y="1402"/>
                      <a:pt x="1446" y="1319"/>
                    </a:cubicBezTo>
                    <a:cubicBezTo>
                      <a:pt x="1097" y="708"/>
                      <a:pt x="549" y="201"/>
                      <a:pt x="0" y="1"/>
                    </a:cubicBezTo>
                    <a:close/>
                    <a:moveTo>
                      <a:pt x="1270" y="1576"/>
                    </a:moveTo>
                    <a:cubicBezTo>
                      <a:pt x="1269" y="1578"/>
                      <a:pt x="1267" y="1580"/>
                      <a:pt x="1266" y="1583"/>
                    </a:cubicBezTo>
                    <a:lnTo>
                      <a:pt x="1277" y="1593"/>
                    </a:lnTo>
                    <a:cubicBezTo>
                      <a:pt x="1275" y="1588"/>
                      <a:pt x="1272" y="1582"/>
                      <a:pt x="1270" y="157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67"/>
              <p:cNvSpPr/>
              <p:nvPr/>
            </p:nvSpPr>
            <p:spPr>
              <a:xfrm>
                <a:off x="6901875" y="1177975"/>
                <a:ext cx="20850" cy="48025"/>
              </a:xfrm>
              <a:custGeom>
                <a:avLst/>
                <a:gdLst/>
                <a:ahLst/>
                <a:cxnLst/>
                <a:rect l="l" t="t" r="r" b="b"/>
                <a:pathLst>
                  <a:path w="834" h="1921" extrusionOk="0">
                    <a:moveTo>
                      <a:pt x="53" y="1"/>
                    </a:moveTo>
                    <a:cubicBezTo>
                      <a:pt x="32" y="43"/>
                      <a:pt x="1" y="85"/>
                      <a:pt x="11" y="117"/>
                    </a:cubicBezTo>
                    <a:lnTo>
                      <a:pt x="707" y="1889"/>
                    </a:lnTo>
                    <a:cubicBezTo>
                      <a:pt x="718" y="1910"/>
                      <a:pt x="749" y="1910"/>
                      <a:pt x="770" y="1920"/>
                    </a:cubicBezTo>
                    <a:cubicBezTo>
                      <a:pt x="781" y="1920"/>
                      <a:pt x="802" y="1910"/>
                      <a:pt x="823" y="1910"/>
                    </a:cubicBezTo>
                    <a:cubicBezTo>
                      <a:pt x="834" y="1362"/>
                      <a:pt x="391" y="275"/>
                      <a:pt x="5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67"/>
              <p:cNvSpPr/>
              <p:nvPr/>
            </p:nvSpPr>
            <p:spPr>
              <a:xfrm>
                <a:off x="7011300" y="1265275"/>
                <a:ext cx="36400" cy="32975"/>
              </a:xfrm>
              <a:custGeom>
                <a:avLst/>
                <a:gdLst/>
                <a:ahLst/>
                <a:cxnLst/>
                <a:rect l="l" t="t" r="r" b="b"/>
                <a:pathLst>
                  <a:path w="1456" h="1319" extrusionOk="0">
                    <a:moveTo>
                      <a:pt x="1456" y="0"/>
                    </a:moveTo>
                    <a:lnTo>
                      <a:pt x="1456" y="0"/>
                    </a:lnTo>
                    <a:cubicBezTo>
                      <a:pt x="1277" y="63"/>
                      <a:pt x="1181" y="63"/>
                      <a:pt x="1139" y="116"/>
                    </a:cubicBezTo>
                    <a:cubicBezTo>
                      <a:pt x="760" y="495"/>
                      <a:pt x="285" y="791"/>
                      <a:pt x="0" y="1318"/>
                    </a:cubicBezTo>
                    <a:cubicBezTo>
                      <a:pt x="370" y="1245"/>
                      <a:pt x="380" y="1245"/>
                      <a:pt x="507" y="1107"/>
                    </a:cubicBezTo>
                    <a:cubicBezTo>
                      <a:pt x="813" y="781"/>
                      <a:pt x="1214" y="538"/>
                      <a:pt x="145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67"/>
              <p:cNvSpPr/>
              <p:nvPr/>
            </p:nvSpPr>
            <p:spPr>
              <a:xfrm>
                <a:off x="7002075" y="1189325"/>
                <a:ext cx="12925" cy="45100"/>
              </a:xfrm>
              <a:custGeom>
                <a:avLst/>
                <a:gdLst/>
                <a:ahLst/>
                <a:cxnLst/>
                <a:rect l="l" t="t" r="r" b="b"/>
                <a:pathLst>
                  <a:path w="517" h="1804" extrusionOk="0">
                    <a:moveTo>
                      <a:pt x="380" y="1"/>
                    </a:moveTo>
                    <a:lnTo>
                      <a:pt x="380" y="1"/>
                    </a:lnTo>
                    <a:cubicBezTo>
                      <a:pt x="158" y="612"/>
                      <a:pt x="22" y="1161"/>
                      <a:pt x="1" y="1804"/>
                    </a:cubicBezTo>
                    <a:cubicBezTo>
                      <a:pt x="390" y="1298"/>
                      <a:pt x="517" y="676"/>
                      <a:pt x="38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67"/>
              <p:cNvSpPr/>
              <p:nvPr/>
            </p:nvSpPr>
            <p:spPr>
              <a:xfrm>
                <a:off x="6925075" y="1347775"/>
                <a:ext cx="19800" cy="37600"/>
              </a:xfrm>
              <a:custGeom>
                <a:avLst/>
                <a:gdLst/>
                <a:ahLst/>
                <a:cxnLst/>
                <a:rect l="l" t="t" r="r" b="b"/>
                <a:pathLst>
                  <a:path w="792" h="1504" extrusionOk="0">
                    <a:moveTo>
                      <a:pt x="95" y="1"/>
                    </a:moveTo>
                    <a:cubicBezTo>
                      <a:pt x="64" y="22"/>
                      <a:pt x="32" y="43"/>
                      <a:pt x="1" y="54"/>
                    </a:cubicBezTo>
                    <a:cubicBezTo>
                      <a:pt x="32" y="160"/>
                      <a:pt x="64" y="254"/>
                      <a:pt x="95" y="349"/>
                    </a:cubicBezTo>
                    <a:cubicBezTo>
                      <a:pt x="138" y="455"/>
                      <a:pt x="191" y="549"/>
                      <a:pt x="233" y="655"/>
                    </a:cubicBezTo>
                    <a:cubicBezTo>
                      <a:pt x="285" y="771"/>
                      <a:pt x="338" y="898"/>
                      <a:pt x="391" y="1013"/>
                    </a:cubicBezTo>
                    <a:cubicBezTo>
                      <a:pt x="433" y="1119"/>
                      <a:pt x="475" y="1224"/>
                      <a:pt x="517" y="1320"/>
                    </a:cubicBezTo>
                    <a:cubicBezTo>
                      <a:pt x="555" y="1403"/>
                      <a:pt x="575" y="1504"/>
                      <a:pt x="696" y="1504"/>
                    </a:cubicBezTo>
                    <a:cubicBezTo>
                      <a:pt x="712" y="1504"/>
                      <a:pt x="730" y="1502"/>
                      <a:pt x="749" y="1499"/>
                    </a:cubicBezTo>
                    <a:cubicBezTo>
                      <a:pt x="760" y="1446"/>
                      <a:pt x="791" y="1372"/>
                      <a:pt x="770" y="1320"/>
                    </a:cubicBezTo>
                    <a:cubicBezTo>
                      <a:pt x="602" y="919"/>
                      <a:pt x="423" y="518"/>
                      <a:pt x="243" y="117"/>
                    </a:cubicBezTo>
                    <a:cubicBezTo>
                      <a:pt x="222" y="64"/>
                      <a:pt x="149" y="43"/>
                      <a:pt x="9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67"/>
              <p:cNvSpPr/>
              <p:nvPr/>
            </p:nvSpPr>
            <p:spPr>
              <a:xfrm>
                <a:off x="6818300" y="1259475"/>
                <a:ext cx="17175" cy="21250"/>
              </a:xfrm>
              <a:custGeom>
                <a:avLst/>
                <a:gdLst/>
                <a:ahLst/>
                <a:cxnLst/>
                <a:rect l="l" t="t" r="r" b="b"/>
                <a:pathLst>
                  <a:path w="687" h="850" extrusionOk="0">
                    <a:moveTo>
                      <a:pt x="74" y="0"/>
                    </a:moveTo>
                    <a:cubicBezTo>
                      <a:pt x="42" y="190"/>
                      <a:pt x="21" y="338"/>
                      <a:pt x="0" y="464"/>
                    </a:cubicBezTo>
                    <a:cubicBezTo>
                      <a:pt x="282" y="761"/>
                      <a:pt x="366" y="849"/>
                      <a:pt x="439" y="849"/>
                    </a:cubicBezTo>
                    <a:cubicBezTo>
                      <a:pt x="469" y="849"/>
                      <a:pt x="498" y="834"/>
                      <a:pt x="538" y="812"/>
                    </a:cubicBezTo>
                    <a:cubicBezTo>
                      <a:pt x="485" y="696"/>
                      <a:pt x="433" y="570"/>
                      <a:pt x="380" y="453"/>
                    </a:cubicBezTo>
                    <a:cubicBezTo>
                      <a:pt x="496" y="390"/>
                      <a:pt x="644" y="495"/>
                      <a:pt x="686" y="295"/>
                    </a:cubicBezTo>
                    <a:cubicBezTo>
                      <a:pt x="559" y="116"/>
                      <a:pt x="380"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67"/>
              <p:cNvSpPr/>
              <p:nvPr/>
            </p:nvSpPr>
            <p:spPr>
              <a:xfrm>
                <a:off x="7087750" y="1281350"/>
                <a:ext cx="28700" cy="19625"/>
              </a:xfrm>
              <a:custGeom>
                <a:avLst/>
                <a:gdLst/>
                <a:ahLst/>
                <a:cxnLst/>
                <a:rect l="l" t="t" r="r" b="b"/>
                <a:pathLst>
                  <a:path w="1148" h="785" extrusionOk="0">
                    <a:moveTo>
                      <a:pt x="961" y="0"/>
                    </a:moveTo>
                    <a:cubicBezTo>
                      <a:pt x="613" y="190"/>
                      <a:pt x="307" y="433"/>
                      <a:pt x="1" y="717"/>
                    </a:cubicBezTo>
                    <a:cubicBezTo>
                      <a:pt x="67" y="767"/>
                      <a:pt x="126" y="785"/>
                      <a:pt x="181" y="785"/>
                    </a:cubicBezTo>
                    <a:cubicBezTo>
                      <a:pt x="311" y="785"/>
                      <a:pt x="417" y="686"/>
                      <a:pt x="528" y="686"/>
                    </a:cubicBezTo>
                    <a:lnTo>
                      <a:pt x="518" y="707"/>
                    </a:lnTo>
                    <a:cubicBezTo>
                      <a:pt x="609" y="554"/>
                      <a:pt x="740" y="461"/>
                      <a:pt x="919" y="426"/>
                    </a:cubicBezTo>
                    <a:lnTo>
                      <a:pt x="919" y="426"/>
                    </a:lnTo>
                    <a:cubicBezTo>
                      <a:pt x="919" y="428"/>
                      <a:pt x="919" y="431"/>
                      <a:pt x="919" y="433"/>
                    </a:cubicBezTo>
                    <a:lnTo>
                      <a:pt x="940" y="422"/>
                    </a:lnTo>
                    <a:lnTo>
                      <a:pt x="940" y="422"/>
                    </a:lnTo>
                    <a:cubicBezTo>
                      <a:pt x="933" y="423"/>
                      <a:pt x="926" y="424"/>
                      <a:pt x="919" y="426"/>
                    </a:cubicBezTo>
                    <a:lnTo>
                      <a:pt x="919" y="426"/>
                    </a:lnTo>
                    <a:cubicBezTo>
                      <a:pt x="927" y="292"/>
                      <a:pt x="1148" y="197"/>
                      <a:pt x="96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67"/>
              <p:cNvSpPr/>
              <p:nvPr/>
            </p:nvSpPr>
            <p:spPr>
              <a:xfrm>
                <a:off x="6915850" y="1178500"/>
                <a:ext cx="12425" cy="24300"/>
              </a:xfrm>
              <a:custGeom>
                <a:avLst/>
                <a:gdLst/>
                <a:ahLst/>
                <a:cxnLst/>
                <a:rect l="l" t="t" r="r" b="b"/>
                <a:pathLst>
                  <a:path w="497" h="972" extrusionOk="0">
                    <a:moveTo>
                      <a:pt x="0" y="1"/>
                    </a:moveTo>
                    <a:lnTo>
                      <a:pt x="0" y="1"/>
                    </a:lnTo>
                    <a:cubicBezTo>
                      <a:pt x="85" y="507"/>
                      <a:pt x="169" y="666"/>
                      <a:pt x="496" y="971"/>
                    </a:cubicBezTo>
                    <a:cubicBezTo>
                      <a:pt x="496" y="476"/>
                      <a:pt x="338" y="181"/>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67"/>
              <p:cNvSpPr/>
              <p:nvPr/>
            </p:nvSpPr>
            <p:spPr>
              <a:xfrm>
                <a:off x="6982050" y="1319600"/>
                <a:ext cx="11450" cy="29800"/>
              </a:xfrm>
              <a:custGeom>
                <a:avLst/>
                <a:gdLst/>
                <a:ahLst/>
                <a:cxnLst/>
                <a:rect l="l" t="t" r="r" b="b"/>
                <a:pathLst>
                  <a:path w="458" h="1192" extrusionOk="0">
                    <a:moveTo>
                      <a:pt x="347" y="1"/>
                    </a:moveTo>
                    <a:cubicBezTo>
                      <a:pt x="312" y="1"/>
                      <a:pt x="269" y="10"/>
                      <a:pt x="221" y="31"/>
                    </a:cubicBezTo>
                    <a:cubicBezTo>
                      <a:pt x="305" y="401"/>
                      <a:pt x="0" y="748"/>
                      <a:pt x="127" y="1191"/>
                    </a:cubicBezTo>
                    <a:cubicBezTo>
                      <a:pt x="221" y="1149"/>
                      <a:pt x="253" y="1139"/>
                      <a:pt x="253" y="1128"/>
                    </a:cubicBezTo>
                    <a:cubicBezTo>
                      <a:pt x="327" y="790"/>
                      <a:pt x="401" y="453"/>
                      <a:pt x="443" y="105"/>
                    </a:cubicBezTo>
                    <a:cubicBezTo>
                      <a:pt x="457" y="41"/>
                      <a:pt x="419" y="1"/>
                      <a:pt x="3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67"/>
              <p:cNvSpPr/>
              <p:nvPr/>
            </p:nvSpPr>
            <p:spPr>
              <a:xfrm>
                <a:off x="6846525" y="1222850"/>
                <a:ext cx="22425" cy="22650"/>
              </a:xfrm>
              <a:custGeom>
                <a:avLst/>
                <a:gdLst/>
                <a:ahLst/>
                <a:cxnLst/>
                <a:rect l="l" t="t" r="r" b="b"/>
                <a:pathLst>
                  <a:path w="897" h="906" extrusionOk="0">
                    <a:moveTo>
                      <a:pt x="179" y="0"/>
                    </a:moveTo>
                    <a:cubicBezTo>
                      <a:pt x="136" y="0"/>
                      <a:pt x="77" y="10"/>
                      <a:pt x="0" y="10"/>
                    </a:cubicBezTo>
                    <a:cubicBezTo>
                      <a:pt x="190" y="400"/>
                      <a:pt x="453" y="621"/>
                      <a:pt x="896" y="906"/>
                    </a:cubicBezTo>
                    <a:cubicBezTo>
                      <a:pt x="759" y="389"/>
                      <a:pt x="485" y="210"/>
                      <a:pt x="232" y="10"/>
                    </a:cubicBezTo>
                    <a:cubicBezTo>
                      <a:pt x="218" y="3"/>
                      <a:pt x="200" y="0"/>
                      <a:pt x="17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67"/>
              <p:cNvSpPr/>
              <p:nvPr/>
            </p:nvSpPr>
            <p:spPr>
              <a:xfrm>
                <a:off x="7016575" y="1294525"/>
                <a:ext cx="24275" cy="17175"/>
              </a:xfrm>
              <a:custGeom>
                <a:avLst/>
                <a:gdLst/>
                <a:ahLst/>
                <a:cxnLst/>
                <a:rect l="l" t="t" r="r" b="b"/>
                <a:pathLst>
                  <a:path w="971" h="687" extrusionOk="0">
                    <a:moveTo>
                      <a:pt x="876" y="0"/>
                    </a:moveTo>
                    <a:cubicBezTo>
                      <a:pt x="359" y="254"/>
                      <a:pt x="243" y="338"/>
                      <a:pt x="0" y="686"/>
                    </a:cubicBezTo>
                    <a:cubicBezTo>
                      <a:pt x="391" y="654"/>
                      <a:pt x="623" y="401"/>
                      <a:pt x="876" y="211"/>
                    </a:cubicBezTo>
                    <a:cubicBezTo>
                      <a:pt x="949" y="159"/>
                      <a:pt x="970" y="75"/>
                      <a:pt x="87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67"/>
              <p:cNvSpPr/>
              <p:nvPr/>
            </p:nvSpPr>
            <p:spPr>
              <a:xfrm>
                <a:off x="6992050" y="1190100"/>
                <a:ext cx="10575" cy="26925"/>
              </a:xfrm>
              <a:custGeom>
                <a:avLst/>
                <a:gdLst/>
                <a:ahLst/>
                <a:cxnLst/>
                <a:rect l="l" t="t" r="r" b="b"/>
                <a:pathLst>
                  <a:path w="423" h="1077" extrusionOk="0">
                    <a:moveTo>
                      <a:pt x="116" y="1"/>
                    </a:moveTo>
                    <a:cubicBezTo>
                      <a:pt x="85" y="328"/>
                      <a:pt x="43" y="634"/>
                      <a:pt x="1" y="1077"/>
                    </a:cubicBezTo>
                    <a:cubicBezTo>
                      <a:pt x="338" y="718"/>
                      <a:pt x="423" y="371"/>
                      <a:pt x="275" y="43"/>
                    </a:cubicBezTo>
                    <a:cubicBezTo>
                      <a:pt x="264" y="22"/>
                      <a:pt x="191" y="22"/>
                      <a:pt x="11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67"/>
              <p:cNvSpPr/>
              <p:nvPr/>
            </p:nvSpPr>
            <p:spPr>
              <a:xfrm>
                <a:off x="6956975" y="1165075"/>
                <a:ext cx="9525" cy="24275"/>
              </a:xfrm>
              <a:custGeom>
                <a:avLst/>
                <a:gdLst/>
                <a:ahLst/>
                <a:cxnLst/>
                <a:rect l="l" t="t" r="r" b="b"/>
                <a:pathLst>
                  <a:path w="381" h="971" extrusionOk="0">
                    <a:moveTo>
                      <a:pt x="244" y="0"/>
                    </a:moveTo>
                    <a:cubicBezTo>
                      <a:pt x="1" y="275"/>
                      <a:pt x="75" y="517"/>
                      <a:pt x="75" y="739"/>
                    </a:cubicBezTo>
                    <a:cubicBezTo>
                      <a:pt x="75" y="844"/>
                      <a:pt x="106" y="960"/>
                      <a:pt x="254" y="971"/>
                    </a:cubicBezTo>
                    <a:cubicBezTo>
                      <a:pt x="380" y="580"/>
                      <a:pt x="380" y="580"/>
                      <a:pt x="24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67"/>
              <p:cNvSpPr/>
              <p:nvPr/>
            </p:nvSpPr>
            <p:spPr>
              <a:xfrm>
                <a:off x="6987850" y="1272125"/>
                <a:ext cx="12150" cy="19250"/>
              </a:xfrm>
              <a:custGeom>
                <a:avLst/>
                <a:gdLst/>
                <a:ahLst/>
                <a:cxnLst/>
                <a:rect l="l" t="t" r="r" b="b"/>
                <a:pathLst>
                  <a:path w="486" h="770" extrusionOk="0">
                    <a:moveTo>
                      <a:pt x="316" y="0"/>
                    </a:moveTo>
                    <a:cubicBezTo>
                      <a:pt x="0" y="190"/>
                      <a:pt x="137" y="507"/>
                      <a:pt x="105" y="770"/>
                    </a:cubicBezTo>
                    <a:cubicBezTo>
                      <a:pt x="232" y="559"/>
                      <a:pt x="485" y="359"/>
                      <a:pt x="31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67"/>
              <p:cNvSpPr/>
              <p:nvPr/>
            </p:nvSpPr>
            <p:spPr>
              <a:xfrm>
                <a:off x="6935100" y="1174275"/>
                <a:ext cx="13750" cy="25350"/>
              </a:xfrm>
              <a:custGeom>
                <a:avLst/>
                <a:gdLst/>
                <a:ahLst/>
                <a:cxnLst/>
                <a:rect l="l" t="t" r="r" b="b"/>
                <a:pathLst>
                  <a:path w="550" h="1014" extrusionOk="0">
                    <a:moveTo>
                      <a:pt x="128" y="1"/>
                    </a:moveTo>
                    <a:cubicBezTo>
                      <a:pt x="92" y="1"/>
                      <a:pt x="48" y="24"/>
                      <a:pt x="1" y="86"/>
                    </a:cubicBezTo>
                    <a:cubicBezTo>
                      <a:pt x="116" y="339"/>
                      <a:pt x="243" y="613"/>
                      <a:pt x="433" y="1014"/>
                    </a:cubicBezTo>
                    <a:cubicBezTo>
                      <a:pt x="507" y="824"/>
                      <a:pt x="549" y="761"/>
                      <a:pt x="538" y="718"/>
                    </a:cubicBezTo>
                    <a:cubicBezTo>
                      <a:pt x="444" y="497"/>
                      <a:pt x="338" y="286"/>
                      <a:pt x="222" y="75"/>
                    </a:cubicBezTo>
                    <a:cubicBezTo>
                      <a:pt x="205" y="35"/>
                      <a:pt x="172" y="1"/>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67"/>
              <p:cNvSpPr/>
              <p:nvPr/>
            </p:nvSpPr>
            <p:spPr>
              <a:xfrm>
                <a:off x="6811125" y="1282225"/>
                <a:ext cx="20375" cy="9575"/>
              </a:xfrm>
              <a:custGeom>
                <a:avLst/>
                <a:gdLst/>
                <a:ahLst/>
                <a:cxnLst/>
                <a:rect l="l" t="t" r="r" b="b"/>
                <a:pathLst>
                  <a:path w="815" h="383" extrusionOk="0">
                    <a:moveTo>
                      <a:pt x="129" y="1"/>
                    </a:moveTo>
                    <a:cubicBezTo>
                      <a:pt x="68" y="1"/>
                      <a:pt x="0" y="41"/>
                      <a:pt x="34" y="176"/>
                    </a:cubicBezTo>
                    <a:cubicBezTo>
                      <a:pt x="231" y="230"/>
                      <a:pt x="420" y="382"/>
                      <a:pt x="672" y="382"/>
                    </a:cubicBezTo>
                    <a:cubicBezTo>
                      <a:pt x="717" y="382"/>
                      <a:pt x="765" y="377"/>
                      <a:pt x="814" y="366"/>
                    </a:cubicBezTo>
                    <a:cubicBezTo>
                      <a:pt x="772" y="282"/>
                      <a:pt x="762" y="187"/>
                      <a:pt x="720" y="176"/>
                    </a:cubicBezTo>
                    <a:cubicBezTo>
                      <a:pt x="540" y="103"/>
                      <a:pt x="361" y="50"/>
                      <a:pt x="171" y="7"/>
                    </a:cubicBezTo>
                    <a:cubicBezTo>
                      <a:pt x="159" y="3"/>
                      <a:pt x="144" y="1"/>
                      <a:pt x="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67"/>
              <p:cNvSpPr/>
              <p:nvPr/>
            </p:nvSpPr>
            <p:spPr>
              <a:xfrm>
                <a:off x="7024750" y="1312725"/>
                <a:ext cx="17675" cy="10575"/>
              </a:xfrm>
              <a:custGeom>
                <a:avLst/>
                <a:gdLst/>
                <a:ahLst/>
                <a:cxnLst/>
                <a:rect l="l" t="t" r="r" b="b"/>
                <a:pathLst>
                  <a:path w="707" h="423" extrusionOk="0">
                    <a:moveTo>
                      <a:pt x="707" y="1"/>
                    </a:moveTo>
                    <a:cubicBezTo>
                      <a:pt x="190" y="64"/>
                      <a:pt x="127" y="106"/>
                      <a:pt x="1" y="422"/>
                    </a:cubicBezTo>
                    <a:cubicBezTo>
                      <a:pt x="306" y="380"/>
                      <a:pt x="528" y="233"/>
                      <a:pt x="7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67"/>
              <p:cNvSpPr/>
              <p:nvPr/>
            </p:nvSpPr>
            <p:spPr>
              <a:xfrm>
                <a:off x="6841775" y="1236000"/>
                <a:ext cx="15550" cy="16625"/>
              </a:xfrm>
              <a:custGeom>
                <a:avLst/>
                <a:gdLst/>
                <a:ahLst/>
                <a:cxnLst/>
                <a:rect l="l" t="t" r="r" b="b"/>
                <a:pathLst>
                  <a:path w="622" h="665" extrusionOk="0">
                    <a:moveTo>
                      <a:pt x="0" y="0"/>
                    </a:moveTo>
                    <a:lnTo>
                      <a:pt x="0" y="0"/>
                    </a:lnTo>
                    <a:cubicBezTo>
                      <a:pt x="106" y="327"/>
                      <a:pt x="306" y="464"/>
                      <a:pt x="601" y="665"/>
                    </a:cubicBezTo>
                    <a:cubicBezTo>
                      <a:pt x="622" y="295"/>
                      <a:pt x="411" y="190"/>
                      <a:pt x="274" y="63"/>
                    </a:cubicBezTo>
                    <a:cubicBezTo>
                      <a:pt x="221" y="21"/>
                      <a:pt x="127" y="2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67"/>
              <p:cNvSpPr/>
              <p:nvPr/>
            </p:nvSpPr>
            <p:spPr>
              <a:xfrm>
                <a:off x="6973325" y="1278450"/>
                <a:ext cx="12425" cy="16900"/>
              </a:xfrm>
              <a:custGeom>
                <a:avLst/>
                <a:gdLst/>
                <a:ahLst/>
                <a:cxnLst/>
                <a:rect l="l" t="t" r="r" b="b"/>
                <a:pathLst>
                  <a:path w="497" h="676" extrusionOk="0">
                    <a:moveTo>
                      <a:pt x="307" y="1"/>
                    </a:moveTo>
                    <a:cubicBezTo>
                      <a:pt x="233" y="222"/>
                      <a:pt x="1" y="401"/>
                      <a:pt x="180" y="676"/>
                    </a:cubicBezTo>
                    <a:cubicBezTo>
                      <a:pt x="296" y="475"/>
                      <a:pt x="497" y="296"/>
                      <a:pt x="3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67"/>
              <p:cNvSpPr/>
              <p:nvPr/>
            </p:nvSpPr>
            <p:spPr>
              <a:xfrm>
                <a:off x="6955925" y="1413700"/>
                <a:ext cx="7925" cy="14550"/>
              </a:xfrm>
              <a:custGeom>
                <a:avLst/>
                <a:gdLst/>
                <a:ahLst/>
                <a:cxnLst/>
                <a:rect l="l" t="t" r="r" b="b"/>
                <a:pathLst>
                  <a:path w="317" h="582" extrusionOk="0">
                    <a:moveTo>
                      <a:pt x="54" y="1"/>
                    </a:moveTo>
                    <a:lnTo>
                      <a:pt x="54" y="1"/>
                    </a:lnTo>
                    <a:cubicBezTo>
                      <a:pt x="0" y="380"/>
                      <a:pt x="11" y="401"/>
                      <a:pt x="317" y="581"/>
                    </a:cubicBezTo>
                    <a:cubicBezTo>
                      <a:pt x="254" y="317"/>
                      <a:pt x="254" y="127"/>
                      <a:pt x="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67"/>
              <p:cNvSpPr/>
              <p:nvPr/>
            </p:nvSpPr>
            <p:spPr>
              <a:xfrm>
                <a:off x="6978900" y="1402625"/>
                <a:ext cx="13175" cy="11900"/>
              </a:xfrm>
              <a:custGeom>
                <a:avLst/>
                <a:gdLst/>
                <a:ahLst/>
                <a:cxnLst/>
                <a:rect l="l" t="t" r="r" b="b"/>
                <a:pathLst>
                  <a:path w="527" h="476" extrusionOk="0">
                    <a:moveTo>
                      <a:pt x="516" y="1"/>
                    </a:moveTo>
                    <a:cubicBezTo>
                      <a:pt x="512" y="4"/>
                      <a:pt x="508" y="8"/>
                      <a:pt x="504" y="12"/>
                    </a:cubicBezTo>
                    <a:lnTo>
                      <a:pt x="504" y="12"/>
                    </a:lnTo>
                    <a:cubicBezTo>
                      <a:pt x="512" y="12"/>
                      <a:pt x="519" y="12"/>
                      <a:pt x="527" y="12"/>
                    </a:cubicBezTo>
                    <a:lnTo>
                      <a:pt x="516" y="1"/>
                    </a:lnTo>
                    <a:close/>
                    <a:moveTo>
                      <a:pt x="504" y="12"/>
                    </a:moveTo>
                    <a:lnTo>
                      <a:pt x="504" y="12"/>
                    </a:lnTo>
                    <a:cubicBezTo>
                      <a:pt x="50" y="23"/>
                      <a:pt x="0" y="70"/>
                      <a:pt x="52" y="476"/>
                    </a:cubicBezTo>
                    <a:cubicBezTo>
                      <a:pt x="216" y="301"/>
                      <a:pt x="360" y="156"/>
                      <a:pt x="504" y="12"/>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61" name="Google Shape;7961;p67"/>
            <p:cNvGrpSpPr/>
            <p:nvPr/>
          </p:nvGrpSpPr>
          <p:grpSpPr>
            <a:xfrm rot="10800000" flipH="1">
              <a:off x="67748" y="3072341"/>
              <a:ext cx="1805257" cy="2490022"/>
              <a:chOff x="2763875" y="3698500"/>
              <a:chExt cx="1288825" cy="1777825"/>
            </a:xfrm>
          </p:grpSpPr>
          <p:sp>
            <p:nvSpPr>
              <p:cNvPr id="7962" name="Google Shape;7962;p67"/>
              <p:cNvSpPr/>
              <p:nvPr/>
            </p:nvSpPr>
            <p:spPr>
              <a:xfrm>
                <a:off x="2838750" y="3757250"/>
                <a:ext cx="1213950" cy="1719075"/>
              </a:xfrm>
              <a:custGeom>
                <a:avLst/>
                <a:gdLst/>
                <a:ahLst/>
                <a:cxnLst/>
                <a:rect l="l" t="t" r="r" b="b"/>
                <a:pathLst>
                  <a:path w="48558" h="68763" extrusionOk="0">
                    <a:moveTo>
                      <a:pt x="13016" y="27278"/>
                    </a:moveTo>
                    <a:lnTo>
                      <a:pt x="13025" y="27287"/>
                    </a:lnTo>
                    <a:lnTo>
                      <a:pt x="13025" y="27392"/>
                    </a:lnTo>
                    <a:cubicBezTo>
                      <a:pt x="13025" y="27350"/>
                      <a:pt x="13025" y="27320"/>
                      <a:pt x="13016" y="27278"/>
                    </a:cubicBezTo>
                    <a:close/>
                    <a:moveTo>
                      <a:pt x="25890" y="29082"/>
                    </a:moveTo>
                    <a:cubicBezTo>
                      <a:pt x="25789" y="29194"/>
                      <a:pt x="25697" y="29316"/>
                      <a:pt x="25596" y="29428"/>
                    </a:cubicBezTo>
                    <a:lnTo>
                      <a:pt x="25596" y="29428"/>
                    </a:lnTo>
                    <a:cubicBezTo>
                      <a:pt x="25594" y="29225"/>
                      <a:pt x="25695" y="29125"/>
                      <a:pt x="25890" y="29082"/>
                    </a:cubicBezTo>
                    <a:close/>
                    <a:moveTo>
                      <a:pt x="37605" y="32908"/>
                    </a:moveTo>
                    <a:cubicBezTo>
                      <a:pt x="38825" y="32908"/>
                      <a:pt x="40017" y="33103"/>
                      <a:pt x="41217" y="33298"/>
                    </a:cubicBezTo>
                    <a:cubicBezTo>
                      <a:pt x="42335" y="33478"/>
                      <a:pt x="43442" y="33720"/>
                      <a:pt x="44550" y="33952"/>
                    </a:cubicBezTo>
                    <a:cubicBezTo>
                      <a:pt x="45383" y="34121"/>
                      <a:pt x="46153" y="34490"/>
                      <a:pt x="46859" y="34944"/>
                    </a:cubicBezTo>
                    <a:cubicBezTo>
                      <a:pt x="47703" y="35492"/>
                      <a:pt x="48009" y="36336"/>
                      <a:pt x="48019" y="37296"/>
                    </a:cubicBezTo>
                    <a:cubicBezTo>
                      <a:pt x="48030" y="37760"/>
                      <a:pt x="47988" y="38224"/>
                      <a:pt x="47977" y="38688"/>
                    </a:cubicBezTo>
                    <a:cubicBezTo>
                      <a:pt x="47967" y="39089"/>
                      <a:pt x="47967" y="39490"/>
                      <a:pt x="47967" y="39879"/>
                    </a:cubicBezTo>
                    <a:cubicBezTo>
                      <a:pt x="47956" y="40017"/>
                      <a:pt x="47935" y="40143"/>
                      <a:pt x="47914" y="40301"/>
                    </a:cubicBezTo>
                    <a:cubicBezTo>
                      <a:pt x="47756" y="40280"/>
                      <a:pt x="47619" y="40280"/>
                      <a:pt x="47503" y="40249"/>
                    </a:cubicBezTo>
                    <a:cubicBezTo>
                      <a:pt x="46169" y="39868"/>
                      <a:pt x="44812" y="39697"/>
                      <a:pt x="43432" y="39697"/>
                    </a:cubicBezTo>
                    <a:cubicBezTo>
                      <a:pt x="43207" y="39697"/>
                      <a:pt x="42983" y="39702"/>
                      <a:pt x="42757" y="39711"/>
                    </a:cubicBezTo>
                    <a:cubicBezTo>
                      <a:pt x="42567" y="39722"/>
                      <a:pt x="42366" y="39743"/>
                      <a:pt x="42166" y="39785"/>
                    </a:cubicBezTo>
                    <a:cubicBezTo>
                      <a:pt x="42124" y="39795"/>
                      <a:pt x="42092" y="39869"/>
                      <a:pt x="42061" y="39911"/>
                    </a:cubicBezTo>
                    <a:cubicBezTo>
                      <a:pt x="42113" y="39943"/>
                      <a:pt x="42155" y="39975"/>
                      <a:pt x="42198" y="39975"/>
                    </a:cubicBezTo>
                    <a:cubicBezTo>
                      <a:pt x="42583" y="39921"/>
                      <a:pt x="42969" y="39898"/>
                      <a:pt x="43355" y="39898"/>
                    </a:cubicBezTo>
                    <a:cubicBezTo>
                      <a:pt x="44182" y="39898"/>
                      <a:pt x="45009" y="40003"/>
                      <a:pt x="45837" y="40132"/>
                    </a:cubicBezTo>
                    <a:cubicBezTo>
                      <a:pt x="46406" y="40217"/>
                      <a:pt x="46965" y="40365"/>
                      <a:pt x="47524" y="40502"/>
                    </a:cubicBezTo>
                    <a:cubicBezTo>
                      <a:pt x="47651" y="40523"/>
                      <a:pt x="47777" y="40586"/>
                      <a:pt x="47883" y="40650"/>
                    </a:cubicBezTo>
                    <a:cubicBezTo>
                      <a:pt x="47925" y="40671"/>
                      <a:pt x="47967" y="40765"/>
                      <a:pt x="47956" y="40818"/>
                    </a:cubicBezTo>
                    <a:cubicBezTo>
                      <a:pt x="47946" y="40861"/>
                      <a:pt x="47883" y="40945"/>
                      <a:pt x="47840" y="40945"/>
                    </a:cubicBezTo>
                    <a:cubicBezTo>
                      <a:pt x="47804" y="40948"/>
                      <a:pt x="47768" y="40949"/>
                      <a:pt x="47733" y="40949"/>
                    </a:cubicBezTo>
                    <a:cubicBezTo>
                      <a:pt x="47635" y="40949"/>
                      <a:pt x="47540" y="40939"/>
                      <a:pt x="47440" y="40924"/>
                    </a:cubicBezTo>
                    <a:cubicBezTo>
                      <a:pt x="46965" y="40850"/>
                      <a:pt x="46479" y="40765"/>
                      <a:pt x="45994" y="40692"/>
                    </a:cubicBezTo>
                    <a:cubicBezTo>
                      <a:pt x="45970" y="40688"/>
                      <a:pt x="45944" y="40687"/>
                      <a:pt x="45918" y="40687"/>
                    </a:cubicBezTo>
                    <a:cubicBezTo>
                      <a:pt x="45866" y="40687"/>
                      <a:pt x="45812" y="40692"/>
                      <a:pt x="45762" y="40692"/>
                    </a:cubicBezTo>
                    <a:cubicBezTo>
                      <a:pt x="45731" y="40850"/>
                      <a:pt x="45826" y="40861"/>
                      <a:pt x="45910" y="40882"/>
                    </a:cubicBezTo>
                    <a:cubicBezTo>
                      <a:pt x="46479" y="40976"/>
                      <a:pt x="47039" y="41082"/>
                      <a:pt x="47608" y="41198"/>
                    </a:cubicBezTo>
                    <a:cubicBezTo>
                      <a:pt x="48040" y="41283"/>
                      <a:pt x="48072" y="41377"/>
                      <a:pt x="47883" y="41862"/>
                    </a:cubicBezTo>
                    <a:cubicBezTo>
                      <a:pt x="47651" y="41820"/>
                      <a:pt x="47419" y="41789"/>
                      <a:pt x="47091" y="41736"/>
                    </a:cubicBezTo>
                    <a:lnTo>
                      <a:pt x="47091" y="41736"/>
                    </a:lnTo>
                    <a:cubicBezTo>
                      <a:pt x="47344" y="42094"/>
                      <a:pt x="47724" y="41979"/>
                      <a:pt x="47977" y="42221"/>
                    </a:cubicBezTo>
                    <a:cubicBezTo>
                      <a:pt x="48083" y="42569"/>
                      <a:pt x="48019" y="42970"/>
                      <a:pt x="47925" y="43350"/>
                    </a:cubicBezTo>
                    <a:cubicBezTo>
                      <a:pt x="47714" y="44215"/>
                      <a:pt x="47440" y="45068"/>
                      <a:pt x="47007" y="45839"/>
                    </a:cubicBezTo>
                    <a:cubicBezTo>
                      <a:pt x="46395" y="46936"/>
                      <a:pt x="45478" y="47663"/>
                      <a:pt x="44286" y="48054"/>
                    </a:cubicBezTo>
                    <a:cubicBezTo>
                      <a:pt x="43369" y="48359"/>
                      <a:pt x="42419" y="48475"/>
                      <a:pt x="41470" y="48539"/>
                    </a:cubicBezTo>
                    <a:cubicBezTo>
                      <a:pt x="40616" y="48602"/>
                      <a:pt x="39751" y="48581"/>
                      <a:pt x="38886" y="48591"/>
                    </a:cubicBezTo>
                    <a:cubicBezTo>
                      <a:pt x="38548" y="48085"/>
                      <a:pt x="38496" y="47969"/>
                      <a:pt x="38412" y="47421"/>
                    </a:cubicBezTo>
                    <a:cubicBezTo>
                      <a:pt x="38577" y="47414"/>
                      <a:pt x="38743" y="47411"/>
                      <a:pt x="38908" y="47411"/>
                    </a:cubicBezTo>
                    <a:cubicBezTo>
                      <a:pt x="39803" y="47411"/>
                      <a:pt x="40697" y="47498"/>
                      <a:pt x="41603" y="47498"/>
                    </a:cubicBezTo>
                    <a:cubicBezTo>
                      <a:pt x="41797" y="47498"/>
                      <a:pt x="41992" y="47494"/>
                      <a:pt x="42187" y="47484"/>
                    </a:cubicBezTo>
                    <a:cubicBezTo>
                      <a:pt x="42090" y="47321"/>
                      <a:pt x="41973" y="47303"/>
                      <a:pt x="41857" y="47303"/>
                    </a:cubicBezTo>
                    <a:cubicBezTo>
                      <a:pt x="41823" y="47303"/>
                      <a:pt x="41788" y="47304"/>
                      <a:pt x="41755" y="47304"/>
                    </a:cubicBezTo>
                    <a:cubicBezTo>
                      <a:pt x="40753" y="47262"/>
                      <a:pt x="39762" y="47220"/>
                      <a:pt x="38770" y="47178"/>
                    </a:cubicBezTo>
                    <a:cubicBezTo>
                      <a:pt x="38569" y="47168"/>
                      <a:pt x="38380" y="47136"/>
                      <a:pt x="38190" y="47114"/>
                    </a:cubicBezTo>
                    <a:cubicBezTo>
                      <a:pt x="37726" y="46313"/>
                      <a:pt x="37273" y="45554"/>
                      <a:pt x="36851" y="44773"/>
                    </a:cubicBezTo>
                    <a:cubicBezTo>
                      <a:pt x="36028" y="43265"/>
                      <a:pt x="34878" y="42042"/>
                      <a:pt x="33645" y="40892"/>
                    </a:cubicBezTo>
                    <a:lnTo>
                      <a:pt x="33202" y="40481"/>
                    </a:lnTo>
                    <a:cubicBezTo>
                      <a:pt x="33191" y="40470"/>
                      <a:pt x="33191" y="40439"/>
                      <a:pt x="33191" y="40418"/>
                    </a:cubicBezTo>
                    <a:cubicBezTo>
                      <a:pt x="33220" y="40314"/>
                      <a:pt x="33292" y="40298"/>
                      <a:pt x="33368" y="40298"/>
                    </a:cubicBezTo>
                    <a:cubicBezTo>
                      <a:pt x="33400" y="40298"/>
                      <a:pt x="33434" y="40301"/>
                      <a:pt x="33465" y="40301"/>
                    </a:cubicBezTo>
                    <a:cubicBezTo>
                      <a:pt x="33887" y="40322"/>
                      <a:pt x="34298" y="40354"/>
                      <a:pt x="34720" y="40375"/>
                    </a:cubicBezTo>
                    <a:cubicBezTo>
                      <a:pt x="34805" y="40375"/>
                      <a:pt x="34878" y="40365"/>
                      <a:pt x="35058" y="40343"/>
                    </a:cubicBezTo>
                    <a:cubicBezTo>
                      <a:pt x="34920" y="40259"/>
                      <a:pt x="34878" y="40196"/>
                      <a:pt x="34826" y="40196"/>
                    </a:cubicBezTo>
                    <a:cubicBezTo>
                      <a:pt x="34214" y="40154"/>
                      <a:pt x="33591" y="40101"/>
                      <a:pt x="32970" y="40080"/>
                    </a:cubicBezTo>
                    <a:cubicBezTo>
                      <a:pt x="32642" y="40069"/>
                      <a:pt x="32379" y="39975"/>
                      <a:pt x="32147" y="39732"/>
                    </a:cubicBezTo>
                    <a:cubicBezTo>
                      <a:pt x="32280" y="39647"/>
                      <a:pt x="32419" y="39627"/>
                      <a:pt x="32559" y="39627"/>
                    </a:cubicBezTo>
                    <a:cubicBezTo>
                      <a:pt x="32686" y="39627"/>
                      <a:pt x="32814" y="39644"/>
                      <a:pt x="32937" y="39644"/>
                    </a:cubicBezTo>
                    <a:cubicBezTo>
                      <a:pt x="33063" y="39644"/>
                      <a:pt x="33185" y="39626"/>
                      <a:pt x="33296" y="39553"/>
                    </a:cubicBezTo>
                    <a:cubicBezTo>
                      <a:pt x="33278" y="39413"/>
                      <a:pt x="33194" y="39405"/>
                      <a:pt x="33124" y="39405"/>
                    </a:cubicBezTo>
                    <a:cubicBezTo>
                      <a:pt x="33114" y="39405"/>
                      <a:pt x="33105" y="39405"/>
                      <a:pt x="33096" y="39405"/>
                    </a:cubicBezTo>
                    <a:cubicBezTo>
                      <a:pt x="32801" y="39405"/>
                      <a:pt x="32516" y="39405"/>
                      <a:pt x="32231" y="39415"/>
                    </a:cubicBezTo>
                    <a:cubicBezTo>
                      <a:pt x="32205" y="39416"/>
                      <a:pt x="32179" y="39417"/>
                      <a:pt x="32153" y="39417"/>
                    </a:cubicBezTo>
                    <a:cubicBezTo>
                      <a:pt x="31562" y="39417"/>
                      <a:pt x="31038" y="39191"/>
                      <a:pt x="30544" y="38878"/>
                    </a:cubicBezTo>
                    <a:cubicBezTo>
                      <a:pt x="30512" y="38857"/>
                      <a:pt x="30512" y="38804"/>
                      <a:pt x="30481" y="38740"/>
                    </a:cubicBezTo>
                    <a:cubicBezTo>
                      <a:pt x="30667" y="38697"/>
                      <a:pt x="30856" y="38685"/>
                      <a:pt x="31045" y="38685"/>
                    </a:cubicBezTo>
                    <a:cubicBezTo>
                      <a:pt x="31272" y="38685"/>
                      <a:pt x="31500" y="38703"/>
                      <a:pt x="31725" y="38709"/>
                    </a:cubicBezTo>
                    <a:cubicBezTo>
                      <a:pt x="32115" y="38709"/>
                      <a:pt x="32516" y="38740"/>
                      <a:pt x="32916" y="38761"/>
                    </a:cubicBezTo>
                    <a:cubicBezTo>
                      <a:pt x="33284" y="38781"/>
                      <a:pt x="33514" y="38794"/>
                      <a:pt x="33669" y="38794"/>
                    </a:cubicBezTo>
                    <a:cubicBezTo>
                      <a:pt x="33927" y="38794"/>
                      <a:pt x="33977" y="38759"/>
                      <a:pt x="34109" y="38667"/>
                    </a:cubicBezTo>
                    <a:cubicBezTo>
                      <a:pt x="34045" y="38635"/>
                      <a:pt x="33992" y="38593"/>
                      <a:pt x="33929" y="38593"/>
                    </a:cubicBezTo>
                    <a:cubicBezTo>
                      <a:pt x="32579" y="38529"/>
                      <a:pt x="31229" y="38456"/>
                      <a:pt x="29879" y="38414"/>
                    </a:cubicBezTo>
                    <a:cubicBezTo>
                      <a:pt x="29605" y="38403"/>
                      <a:pt x="29363" y="38361"/>
                      <a:pt x="29110" y="38245"/>
                    </a:cubicBezTo>
                    <a:cubicBezTo>
                      <a:pt x="28740" y="38086"/>
                      <a:pt x="28371" y="37939"/>
                      <a:pt x="28002" y="37781"/>
                    </a:cubicBezTo>
                    <a:cubicBezTo>
                      <a:pt x="27127" y="37401"/>
                      <a:pt x="26220" y="37106"/>
                      <a:pt x="25281" y="36926"/>
                    </a:cubicBezTo>
                    <a:cubicBezTo>
                      <a:pt x="25154" y="36905"/>
                      <a:pt x="25028" y="36863"/>
                      <a:pt x="24743" y="36800"/>
                    </a:cubicBezTo>
                    <a:cubicBezTo>
                      <a:pt x="25386" y="36642"/>
                      <a:pt x="25913" y="36779"/>
                      <a:pt x="26473" y="36600"/>
                    </a:cubicBezTo>
                    <a:cubicBezTo>
                      <a:pt x="26359" y="36486"/>
                      <a:pt x="26260" y="36463"/>
                      <a:pt x="26168" y="36463"/>
                    </a:cubicBezTo>
                    <a:cubicBezTo>
                      <a:pt x="26106" y="36463"/>
                      <a:pt x="26047" y="36473"/>
                      <a:pt x="25988" y="36473"/>
                    </a:cubicBezTo>
                    <a:cubicBezTo>
                      <a:pt x="25840" y="36473"/>
                      <a:pt x="25681" y="36462"/>
                      <a:pt x="25524" y="36462"/>
                    </a:cubicBezTo>
                    <a:cubicBezTo>
                      <a:pt x="25376" y="36462"/>
                      <a:pt x="25217" y="36462"/>
                      <a:pt x="25060" y="36473"/>
                    </a:cubicBezTo>
                    <a:cubicBezTo>
                      <a:pt x="24912" y="36473"/>
                      <a:pt x="24753" y="36483"/>
                      <a:pt x="24596" y="36483"/>
                    </a:cubicBezTo>
                    <a:cubicBezTo>
                      <a:pt x="24469" y="36473"/>
                      <a:pt x="24331" y="36462"/>
                      <a:pt x="24195" y="36452"/>
                    </a:cubicBezTo>
                    <a:cubicBezTo>
                      <a:pt x="24047" y="36452"/>
                      <a:pt x="23888" y="36452"/>
                      <a:pt x="23731" y="36441"/>
                    </a:cubicBezTo>
                    <a:cubicBezTo>
                      <a:pt x="23583" y="36441"/>
                      <a:pt x="23424" y="36431"/>
                      <a:pt x="23267" y="36431"/>
                    </a:cubicBezTo>
                    <a:cubicBezTo>
                      <a:pt x="23108" y="36420"/>
                      <a:pt x="22960" y="36431"/>
                      <a:pt x="22803" y="36399"/>
                    </a:cubicBezTo>
                    <a:cubicBezTo>
                      <a:pt x="22789" y="36397"/>
                      <a:pt x="22774" y="36396"/>
                      <a:pt x="22759" y="36396"/>
                    </a:cubicBezTo>
                    <a:cubicBezTo>
                      <a:pt x="22708" y="36396"/>
                      <a:pt x="22653" y="36406"/>
                      <a:pt x="22598" y="36406"/>
                    </a:cubicBezTo>
                    <a:cubicBezTo>
                      <a:pt x="22515" y="36406"/>
                      <a:pt x="22433" y="36382"/>
                      <a:pt x="22370" y="36262"/>
                    </a:cubicBezTo>
                    <a:cubicBezTo>
                      <a:pt x="22623" y="36115"/>
                      <a:pt x="22897" y="36083"/>
                      <a:pt x="23171" y="36019"/>
                    </a:cubicBezTo>
                    <a:cubicBezTo>
                      <a:pt x="23467" y="35956"/>
                      <a:pt x="23783" y="35914"/>
                      <a:pt x="24089" y="35851"/>
                    </a:cubicBezTo>
                    <a:cubicBezTo>
                      <a:pt x="24374" y="35808"/>
                      <a:pt x="24648" y="35756"/>
                      <a:pt x="24933" y="35703"/>
                    </a:cubicBezTo>
                    <a:cubicBezTo>
                      <a:pt x="25217" y="35661"/>
                      <a:pt x="25513" y="35618"/>
                      <a:pt x="25798" y="35587"/>
                    </a:cubicBezTo>
                    <a:cubicBezTo>
                      <a:pt x="26082" y="35555"/>
                      <a:pt x="26367" y="35524"/>
                      <a:pt x="26652" y="35503"/>
                    </a:cubicBezTo>
                    <a:cubicBezTo>
                      <a:pt x="26968" y="35482"/>
                      <a:pt x="27274" y="35471"/>
                      <a:pt x="27580" y="35461"/>
                    </a:cubicBezTo>
                    <a:cubicBezTo>
                      <a:pt x="27599" y="35460"/>
                      <a:pt x="27617" y="35460"/>
                      <a:pt x="27636" y="35460"/>
                    </a:cubicBezTo>
                    <a:cubicBezTo>
                      <a:pt x="27750" y="35460"/>
                      <a:pt x="27862" y="35471"/>
                      <a:pt x="27978" y="35471"/>
                    </a:cubicBezTo>
                    <a:cubicBezTo>
                      <a:pt x="28132" y="35471"/>
                      <a:pt x="28291" y="35451"/>
                      <a:pt x="28466" y="35355"/>
                    </a:cubicBezTo>
                    <a:cubicBezTo>
                      <a:pt x="28402" y="35334"/>
                      <a:pt x="28339" y="35313"/>
                      <a:pt x="28276" y="35302"/>
                    </a:cubicBezTo>
                    <a:cubicBezTo>
                      <a:pt x="28013" y="35271"/>
                      <a:pt x="27749" y="35229"/>
                      <a:pt x="27485" y="35229"/>
                    </a:cubicBezTo>
                    <a:cubicBezTo>
                      <a:pt x="26705" y="35250"/>
                      <a:pt x="25935" y="35260"/>
                      <a:pt x="25165" y="35397"/>
                    </a:cubicBezTo>
                    <a:cubicBezTo>
                      <a:pt x="24469" y="35524"/>
                      <a:pt x="23762" y="35597"/>
                      <a:pt x="22981" y="35703"/>
                    </a:cubicBezTo>
                    <a:cubicBezTo>
                      <a:pt x="23045" y="35576"/>
                      <a:pt x="23056" y="35482"/>
                      <a:pt x="23108" y="35450"/>
                    </a:cubicBezTo>
                    <a:cubicBezTo>
                      <a:pt x="23382" y="35250"/>
                      <a:pt x="23656" y="35060"/>
                      <a:pt x="23931" y="34880"/>
                    </a:cubicBezTo>
                    <a:cubicBezTo>
                      <a:pt x="23991" y="34846"/>
                      <a:pt x="24079" y="34811"/>
                      <a:pt x="24144" y="34811"/>
                    </a:cubicBezTo>
                    <a:cubicBezTo>
                      <a:pt x="24159" y="34811"/>
                      <a:pt x="24172" y="34813"/>
                      <a:pt x="24184" y="34817"/>
                    </a:cubicBezTo>
                    <a:cubicBezTo>
                      <a:pt x="24251" y="34842"/>
                      <a:pt x="24316" y="34852"/>
                      <a:pt x="24381" y="34852"/>
                    </a:cubicBezTo>
                    <a:cubicBezTo>
                      <a:pt x="24560" y="34852"/>
                      <a:pt x="24730" y="34777"/>
                      <a:pt x="24901" y="34754"/>
                    </a:cubicBezTo>
                    <a:cubicBezTo>
                      <a:pt x="26145" y="34575"/>
                      <a:pt x="27401" y="34385"/>
                      <a:pt x="28634" y="34153"/>
                    </a:cubicBezTo>
                    <a:cubicBezTo>
                      <a:pt x="30017" y="33900"/>
                      <a:pt x="31377" y="33604"/>
                      <a:pt x="32748" y="33319"/>
                    </a:cubicBezTo>
                    <a:cubicBezTo>
                      <a:pt x="34193" y="33024"/>
                      <a:pt x="35648" y="32993"/>
                      <a:pt x="37114" y="32919"/>
                    </a:cubicBezTo>
                    <a:cubicBezTo>
                      <a:pt x="37278" y="32911"/>
                      <a:pt x="37442" y="32908"/>
                      <a:pt x="37605" y="32908"/>
                    </a:cubicBezTo>
                    <a:close/>
                    <a:moveTo>
                      <a:pt x="31841" y="53949"/>
                    </a:moveTo>
                    <a:cubicBezTo>
                      <a:pt x="31841" y="53981"/>
                      <a:pt x="31852" y="54023"/>
                      <a:pt x="31862" y="54054"/>
                    </a:cubicBezTo>
                    <a:cubicBezTo>
                      <a:pt x="31894" y="54075"/>
                      <a:pt x="31936" y="54086"/>
                      <a:pt x="31967" y="54107"/>
                    </a:cubicBezTo>
                    <a:cubicBezTo>
                      <a:pt x="31978" y="54117"/>
                      <a:pt x="31988" y="54139"/>
                      <a:pt x="31999" y="54160"/>
                    </a:cubicBezTo>
                    <a:cubicBezTo>
                      <a:pt x="31978" y="54150"/>
                      <a:pt x="31946" y="54160"/>
                      <a:pt x="31925" y="54139"/>
                    </a:cubicBezTo>
                    <a:cubicBezTo>
                      <a:pt x="31904" y="54117"/>
                      <a:pt x="31883" y="54086"/>
                      <a:pt x="31852" y="54054"/>
                    </a:cubicBezTo>
                    <a:cubicBezTo>
                      <a:pt x="31852" y="54012"/>
                      <a:pt x="31841" y="53981"/>
                      <a:pt x="31831" y="53949"/>
                    </a:cubicBezTo>
                    <a:close/>
                    <a:moveTo>
                      <a:pt x="32241" y="54666"/>
                    </a:moveTo>
                    <a:cubicBezTo>
                      <a:pt x="32252" y="54687"/>
                      <a:pt x="32263" y="54698"/>
                      <a:pt x="32274" y="54719"/>
                    </a:cubicBezTo>
                    <a:lnTo>
                      <a:pt x="32320" y="54788"/>
                    </a:lnTo>
                    <a:lnTo>
                      <a:pt x="32320" y="54788"/>
                    </a:lnTo>
                    <a:cubicBezTo>
                      <a:pt x="32294" y="54776"/>
                      <a:pt x="32265" y="54766"/>
                      <a:pt x="32241" y="54750"/>
                    </a:cubicBezTo>
                    <a:cubicBezTo>
                      <a:pt x="32231" y="54740"/>
                      <a:pt x="32241" y="54698"/>
                      <a:pt x="32241" y="54666"/>
                    </a:cubicBezTo>
                    <a:close/>
                    <a:moveTo>
                      <a:pt x="32347" y="54830"/>
                    </a:moveTo>
                    <a:lnTo>
                      <a:pt x="32347" y="54830"/>
                    </a:lnTo>
                    <a:cubicBezTo>
                      <a:pt x="32365" y="54859"/>
                      <a:pt x="32382" y="54895"/>
                      <a:pt x="32400" y="54930"/>
                    </a:cubicBezTo>
                    <a:cubicBezTo>
                      <a:pt x="32410" y="54940"/>
                      <a:pt x="32410" y="54961"/>
                      <a:pt x="32410" y="54982"/>
                    </a:cubicBezTo>
                    <a:cubicBezTo>
                      <a:pt x="32389" y="54961"/>
                      <a:pt x="32358" y="54951"/>
                      <a:pt x="32358" y="54930"/>
                    </a:cubicBezTo>
                    <a:cubicBezTo>
                      <a:pt x="32349" y="54897"/>
                      <a:pt x="32347" y="54863"/>
                      <a:pt x="32347" y="54830"/>
                    </a:cubicBezTo>
                    <a:close/>
                    <a:moveTo>
                      <a:pt x="32642" y="55457"/>
                    </a:moveTo>
                    <a:cubicBezTo>
                      <a:pt x="32653" y="55467"/>
                      <a:pt x="32663" y="55489"/>
                      <a:pt x="32663" y="55500"/>
                    </a:cubicBezTo>
                    <a:cubicBezTo>
                      <a:pt x="32663" y="55510"/>
                      <a:pt x="32642" y="55510"/>
                      <a:pt x="32632" y="55521"/>
                    </a:cubicBezTo>
                    <a:cubicBezTo>
                      <a:pt x="32621" y="55510"/>
                      <a:pt x="32611" y="55489"/>
                      <a:pt x="32611" y="55478"/>
                    </a:cubicBezTo>
                    <a:cubicBezTo>
                      <a:pt x="32621" y="55467"/>
                      <a:pt x="32632" y="55467"/>
                      <a:pt x="32642" y="55457"/>
                    </a:cubicBezTo>
                    <a:close/>
                    <a:moveTo>
                      <a:pt x="32822" y="55921"/>
                    </a:moveTo>
                    <a:cubicBezTo>
                      <a:pt x="32843" y="55931"/>
                      <a:pt x="32885" y="55931"/>
                      <a:pt x="32895" y="55953"/>
                    </a:cubicBezTo>
                    <a:cubicBezTo>
                      <a:pt x="32912" y="56003"/>
                      <a:pt x="32916" y="56054"/>
                      <a:pt x="32922" y="56105"/>
                    </a:cubicBezTo>
                    <a:lnTo>
                      <a:pt x="32922" y="56105"/>
                    </a:lnTo>
                    <a:cubicBezTo>
                      <a:pt x="32887" y="56066"/>
                      <a:pt x="32859" y="56020"/>
                      <a:pt x="32822" y="55974"/>
                    </a:cubicBezTo>
                    <a:cubicBezTo>
                      <a:pt x="32811" y="55964"/>
                      <a:pt x="32822" y="55931"/>
                      <a:pt x="32822" y="55921"/>
                    </a:cubicBezTo>
                    <a:close/>
                    <a:moveTo>
                      <a:pt x="14797" y="56238"/>
                    </a:moveTo>
                    <a:cubicBezTo>
                      <a:pt x="14779" y="56300"/>
                      <a:pt x="14769" y="56354"/>
                      <a:pt x="14754" y="56408"/>
                    </a:cubicBezTo>
                    <a:lnTo>
                      <a:pt x="14754" y="56408"/>
                    </a:lnTo>
                    <a:cubicBezTo>
                      <a:pt x="14740" y="56355"/>
                      <a:pt x="14732" y="56296"/>
                      <a:pt x="14724" y="56238"/>
                    </a:cubicBezTo>
                    <a:close/>
                    <a:moveTo>
                      <a:pt x="46849" y="47114"/>
                    </a:moveTo>
                    <a:cubicBezTo>
                      <a:pt x="47176" y="47800"/>
                      <a:pt x="47229" y="49266"/>
                      <a:pt x="46965" y="50068"/>
                    </a:cubicBezTo>
                    <a:cubicBezTo>
                      <a:pt x="46934" y="50070"/>
                      <a:pt x="46904" y="50072"/>
                      <a:pt x="46874" y="50072"/>
                    </a:cubicBezTo>
                    <a:cubicBezTo>
                      <a:pt x="46552" y="50072"/>
                      <a:pt x="46261" y="49924"/>
                      <a:pt x="45952" y="49846"/>
                    </a:cubicBezTo>
                    <a:cubicBezTo>
                      <a:pt x="45583" y="49762"/>
                      <a:pt x="45214" y="49667"/>
                      <a:pt x="44845" y="49582"/>
                    </a:cubicBezTo>
                    <a:cubicBezTo>
                      <a:pt x="44508" y="49498"/>
                      <a:pt x="44180" y="49403"/>
                      <a:pt x="43801" y="49371"/>
                    </a:cubicBezTo>
                    <a:lnTo>
                      <a:pt x="43801" y="49371"/>
                    </a:lnTo>
                    <a:cubicBezTo>
                      <a:pt x="43875" y="49636"/>
                      <a:pt x="44054" y="49614"/>
                      <a:pt x="44191" y="49646"/>
                    </a:cubicBezTo>
                    <a:cubicBezTo>
                      <a:pt x="44930" y="49835"/>
                      <a:pt x="45657" y="50015"/>
                      <a:pt x="46385" y="50205"/>
                    </a:cubicBezTo>
                    <a:cubicBezTo>
                      <a:pt x="46554" y="50247"/>
                      <a:pt x="46722" y="50311"/>
                      <a:pt x="46880" y="50395"/>
                    </a:cubicBezTo>
                    <a:cubicBezTo>
                      <a:pt x="46933" y="50426"/>
                      <a:pt x="46955" y="50543"/>
                      <a:pt x="46944" y="50627"/>
                    </a:cubicBezTo>
                    <a:cubicBezTo>
                      <a:pt x="46933" y="50669"/>
                      <a:pt x="46849" y="50732"/>
                      <a:pt x="46796" y="50743"/>
                    </a:cubicBezTo>
                    <a:cubicBezTo>
                      <a:pt x="46767" y="50745"/>
                      <a:pt x="46738" y="50747"/>
                      <a:pt x="46709" y="50747"/>
                    </a:cubicBezTo>
                    <a:cubicBezTo>
                      <a:pt x="46629" y="50747"/>
                      <a:pt x="46546" y="50737"/>
                      <a:pt x="46469" y="50721"/>
                    </a:cubicBezTo>
                    <a:cubicBezTo>
                      <a:pt x="46100" y="50648"/>
                      <a:pt x="45731" y="50564"/>
                      <a:pt x="45362" y="50489"/>
                    </a:cubicBezTo>
                    <a:cubicBezTo>
                      <a:pt x="45256" y="50468"/>
                      <a:pt x="45151" y="50479"/>
                      <a:pt x="45056" y="50468"/>
                    </a:cubicBezTo>
                    <a:lnTo>
                      <a:pt x="45056" y="50468"/>
                    </a:lnTo>
                    <a:cubicBezTo>
                      <a:pt x="45024" y="50637"/>
                      <a:pt x="45130" y="50648"/>
                      <a:pt x="45204" y="50658"/>
                    </a:cubicBezTo>
                    <a:cubicBezTo>
                      <a:pt x="45551" y="50743"/>
                      <a:pt x="45900" y="50806"/>
                      <a:pt x="46237" y="50890"/>
                    </a:cubicBezTo>
                    <a:cubicBezTo>
                      <a:pt x="46427" y="50932"/>
                      <a:pt x="46648" y="50932"/>
                      <a:pt x="46786" y="51101"/>
                    </a:cubicBezTo>
                    <a:cubicBezTo>
                      <a:pt x="46690" y="52156"/>
                      <a:pt x="45235" y="53791"/>
                      <a:pt x="43854" y="54792"/>
                    </a:cubicBezTo>
                    <a:cubicBezTo>
                      <a:pt x="43484" y="54687"/>
                      <a:pt x="43168" y="54434"/>
                      <a:pt x="42830" y="54234"/>
                    </a:cubicBezTo>
                    <a:cubicBezTo>
                      <a:pt x="42504" y="54023"/>
                      <a:pt x="42230" y="53738"/>
                      <a:pt x="41744" y="53517"/>
                    </a:cubicBezTo>
                    <a:lnTo>
                      <a:pt x="41744" y="53517"/>
                    </a:lnTo>
                    <a:cubicBezTo>
                      <a:pt x="41902" y="53896"/>
                      <a:pt x="42145" y="53970"/>
                      <a:pt x="42324" y="54107"/>
                    </a:cubicBezTo>
                    <a:cubicBezTo>
                      <a:pt x="42535" y="54276"/>
                      <a:pt x="42767" y="54413"/>
                      <a:pt x="42978" y="54571"/>
                    </a:cubicBezTo>
                    <a:cubicBezTo>
                      <a:pt x="43168" y="54719"/>
                      <a:pt x="43390" y="54814"/>
                      <a:pt x="43548" y="55067"/>
                    </a:cubicBezTo>
                    <a:cubicBezTo>
                      <a:pt x="43488" y="55088"/>
                      <a:pt x="43434" y="55098"/>
                      <a:pt x="43384" y="55098"/>
                    </a:cubicBezTo>
                    <a:cubicBezTo>
                      <a:pt x="43167" y="55098"/>
                      <a:pt x="43025" y="54924"/>
                      <a:pt x="42862" y="54856"/>
                    </a:cubicBezTo>
                    <a:cubicBezTo>
                      <a:pt x="42662" y="54771"/>
                      <a:pt x="42483" y="54677"/>
                      <a:pt x="42240" y="54666"/>
                    </a:cubicBezTo>
                    <a:lnTo>
                      <a:pt x="42240" y="54666"/>
                    </a:lnTo>
                    <a:cubicBezTo>
                      <a:pt x="42387" y="54782"/>
                      <a:pt x="42525" y="54909"/>
                      <a:pt x="42683" y="55014"/>
                    </a:cubicBezTo>
                    <a:cubicBezTo>
                      <a:pt x="42841" y="55130"/>
                      <a:pt x="43010" y="55225"/>
                      <a:pt x="43158" y="55320"/>
                    </a:cubicBezTo>
                    <a:cubicBezTo>
                      <a:pt x="43135" y="55424"/>
                      <a:pt x="43091" y="55466"/>
                      <a:pt x="43034" y="55466"/>
                    </a:cubicBezTo>
                    <a:cubicBezTo>
                      <a:pt x="43011" y="55466"/>
                      <a:pt x="42985" y="55459"/>
                      <a:pt x="42957" y="55446"/>
                    </a:cubicBezTo>
                    <a:cubicBezTo>
                      <a:pt x="42673" y="55341"/>
                      <a:pt x="42387" y="55214"/>
                      <a:pt x="42103" y="55099"/>
                    </a:cubicBezTo>
                    <a:cubicBezTo>
                      <a:pt x="42071" y="55141"/>
                      <a:pt x="42050" y="55172"/>
                      <a:pt x="42019" y="55214"/>
                    </a:cubicBezTo>
                    <a:cubicBezTo>
                      <a:pt x="42293" y="55373"/>
                      <a:pt x="42577" y="55531"/>
                      <a:pt x="42851" y="55699"/>
                    </a:cubicBezTo>
                    <a:cubicBezTo>
                      <a:pt x="42525" y="56121"/>
                      <a:pt x="41944" y="56617"/>
                      <a:pt x="41428" y="56913"/>
                    </a:cubicBezTo>
                    <a:cubicBezTo>
                      <a:pt x="40901" y="56828"/>
                      <a:pt x="40648" y="56501"/>
                      <a:pt x="40531" y="55985"/>
                    </a:cubicBezTo>
                    <a:cubicBezTo>
                      <a:pt x="40331" y="55099"/>
                      <a:pt x="40236" y="54192"/>
                      <a:pt x="40205" y="53285"/>
                    </a:cubicBezTo>
                    <a:cubicBezTo>
                      <a:pt x="40184" y="52683"/>
                      <a:pt x="40173" y="52092"/>
                      <a:pt x="40151" y="51450"/>
                    </a:cubicBezTo>
                    <a:lnTo>
                      <a:pt x="40151" y="51450"/>
                    </a:lnTo>
                    <a:cubicBezTo>
                      <a:pt x="40247" y="51460"/>
                      <a:pt x="40352" y="51471"/>
                      <a:pt x="40447" y="51502"/>
                    </a:cubicBezTo>
                    <a:cubicBezTo>
                      <a:pt x="40588" y="51564"/>
                      <a:pt x="40707" y="51699"/>
                      <a:pt x="40920" y="51699"/>
                    </a:cubicBezTo>
                    <a:cubicBezTo>
                      <a:pt x="40962" y="51699"/>
                      <a:pt x="41008" y="51694"/>
                      <a:pt x="41058" y="51682"/>
                    </a:cubicBezTo>
                    <a:cubicBezTo>
                      <a:pt x="40901" y="51565"/>
                      <a:pt x="40805" y="51481"/>
                      <a:pt x="40711" y="51417"/>
                    </a:cubicBezTo>
                    <a:cubicBezTo>
                      <a:pt x="40468" y="51260"/>
                      <a:pt x="40215" y="51112"/>
                      <a:pt x="39983" y="50943"/>
                    </a:cubicBezTo>
                    <a:cubicBezTo>
                      <a:pt x="39835" y="50827"/>
                      <a:pt x="39698" y="50669"/>
                      <a:pt x="39783" y="50395"/>
                    </a:cubicBezTo>
                    <a:lnTo>
                      <a:pt x="39783" y="50395"/>
                    </a:lnTo>
                    <a:cubicBezTo>
                      <a:pt x="40416" y="50606"/>
                      <a:pt x="40911" y="51091"/>
                      <a:pt x="41544" y="51228"/>
                    </a:cubicBezTo>
                    <a:cubicBezTo>
                      <a:pt x="41628" y="51070"/>
                      <a:pt x="41523" y="51049"/>
                      <a:pt x="41459" y="51007"/>
                    </a:cubicBezTo>
                    <a:cubicBezTo>
                      <a:pt x="40922" y="50690"/>
                      <a:pt x="40373" y="50395"/>
                      <a:pt x="39835" y="50078"/>
                    </a:cubicBezTo>
                    <a:cubicBezTo>
                      <a:pt x="39698" y="49994"/>
                      <a:pt x="39530" y="49931"/>
                      <a:pt x="39455" y="49678"/>
                    </a:cubicBezTo>
                    <a:lnTo>
                      <a:pt x="39455" y="49678"/>
                    </a:lnTo>
                    <a:cubicBezTo>
                      <a:pt x="40184" y="49889"/>
                      <a:pt x="40795" y="50247"/>
                      <a:pt x="41438" y="50521"/>
                    </a:cubicBezTo>
                    <a:cubicBezTo>
                      <a:pt x="42061" y="50785"/>
                      <a:pt x="42651" y="51122"/>
                      <a:pt x="43305" y="51354"/>
                    </a:cubicBezTo>
                    <a:cubicBezTo>
                      <a:pt x="43390" y="51175"/>
                      <a:pt x="43252" y="51143"/>
                      <a:pt x="43168" y="51101"/>
                    </a:cubicBezTo>
                    <a:cubicBezTo>
                      <a:pt x="42187" y="50637"/>
                      <a:pt x="41206" y="50173"/>
                      <a:pt x="40215" y="49709"/>
                    </a:cubicBezTo>
                    <a:cubicBezTo>
                      <a:pt x="40025" y="49614"/>
                      <a:pt x="39825" y="49519"/>
                      <a:pt x="39645" y="49435"/>
                    </a:cubicBezTo>
                    <a:cubicBezTo>
                      <a:pt x="39593" y="49193"/>
                      <a:pt x="39741" y="49097"/>
                      <a:pt x="39888" y="49076"/>
                    </a:cubicBezTo>
                    <a:cubicBezTo>
                      <a:pt x="40101" y="49053"/>
                      <a:pt x="40319" y="49041"/>
                      <a:pt x="40535" y="49041"/>
                    </a:cubicBezTo>
                    <a:cubicBezTo>
                      <a:pt x="40608" y="49041"/>
                      <a:pt x="40681" y="49042"/>
                      <a:pt x="40753" y="49045"/>
                    </a:cubicBezTo>
                    <a:cubicBezTo>
                      <a:pt x="40900" y="49052"/>
                      <a:pt x="41046" y="49056"/>
                      <a:pt x="41193" y="49056"/>
                    </a:cubicBezTo>
                    <a:cubicBezTo>
                      <a:pt x="42066" y="49056"/>
                      <a:pt x="42932" y="48927"/>
                      <a:pt x="43790" y="48729"/>
                    </a:cubicBezTo>
                    <a:cubicBezTo>
                      <a:pt x="44318" y="48602"/>
                      <a:pt x="44834" y="48380"/>
                      <a:pt x="45362" y="48190"/>
                    </a:cubicBezTo>
                    <a:cubicBezTo>
                      <a:pt x="45720" y="48054"/>
                      <a:pt x="45994" y="47789"/>
                      <a:pt x="46269" y="47536"/>
                    </a:cubicBezTo>
                    <a:cubicBezTo>
                      <a:pt x="46448" y="47379"/>
                      <a:pt x="46596" y="47168"/>
                      <a:pt x="46849" y="47114"/>
                    </a:cubicBezTo>
                    <a:close/>
                    <a:moveTo>
                      <a:pt x="2764" y="56428"/>
                    </a:moveTo>
                    <a:cubicBezTo>
                      <a:pt x="2795" y="56543"/>
                      <a:pt x="2869" y="56670"/>
                      <a:pt x="2837" y="56786"/>
                    </a:cubicBezTo>
                    <a:cubicBezTo>
                      <a:pt x="2754" y="57181"/>
                      <a:pt x="2661" y="57585"/>
                      <a:pt x="2386" y="57910"/>
                    </a:cubicBezTo>
                    <a:lnTo>
                      <a:pt x="2386" y="57910"/>
                    </a:lnTo>
                    <a:cubicBezTo>
                      <a:pt x="2428" y="57402"/>
                      <a:pt x="2483" y="56894"/>
                      <a:pt x="2764" y="56428"/>
                    </a:cubicBezTo>
                    <a:close/>
                    <a:moveTo>
                      <a:pt x="12298" y="47695"/>
                    </a:moveTo>
                    <a:cubicBezTo>
                      <a:pt x="12477" y="47726"/>
                      <a:pt x="12414" y="47832"/>
                      <a:pt x="12414" y="47895"/>
                    </a:cubicBezTo>
                    <a:cubicBezTo>
                      <a:pt x="12414" y="47958"/>
                      <a:pt x="12404" y="48032"/>
                      <a:pt x="12393" y="48096"/>
                    </a:cubicBezTo>
                    <a:cubicBezTo>
                      <a:pt x="12108" y="49603"/>
                      <a:pt x="11940" y="51122"/>
                      <a:pt x="11813" y="52652"/>
                    </a:cubicBezTo>
                    <a:cubicBezTo>
                      <a:pt x="11792" y="52842"/>
                      <a:pt x="11792" y="53042"/>
                      <a:pt x="11792" y="53243"/>
                    </a:cubicBezTo>
                    <a:cubicBezTo>
                      <a:pt x="11792" y="53253"/>
                      <a:pt x="11823" y="53274"/>
                      <a:pt x="11876" y="53306"/>
                    </a:cubicBezTo>
                    <a:cubicBezTo>
                      <a:pt x="12045" y="53032"/>
                      <a:pt x="12003" y="52715"/>
                      <a:pt x="12055" y="52420"/>
                    </a:cubicBezTo>
                    <a:cubicBezTo>
                      <a:pt x="12108" y="52135"/>
                      <a:pt x="12129" y="51850"/>
                      <a:pt x="12172" y="51565"/>
                    </a:cubicBezTo>
                    <a:cubicBezTo>
                      <a:pt x="12214" y="51249"/>
                      <a:pt x="12245" y="50943"/>
                      <a:pt x="12298" y="50637"/>
                    </a:cubicBezTo>
                    <a:cubicBezTo>
                      <a:pt x="12329" y="50353"/>
                      <a:pt x="12371" y="50068"/>
                      <a:pt x="12425" y="49783"/>
                    </a:cubicBezTo>
                    <a:cubicBezTo>
                      <a:pt x="12477" y="49477"/>
                      <a:pt x="12519" y="49171"/>
                      <a:pt x="12582" y="48865"/>
                    </a:cubicBezTo>
                    <a:cubicBezTo>
                      <a:pt x="12646" y="48591"/>
                      <a:pt x="12657" y="48307"/>
                      <a:pt x="12825" y="48011"/>
                    </a:cubicBezTo>
                    <a:cubicBezTo>
                      <a:pt x="13025" y="48886"/>
                      <a:pt x="13236" y="49699"/>
                      <a:pt x="13405" y="50521"/>
                    </a:cubicBezTo>
                    <a:cubicBezTo>
                      <a:pt x="13564" y="51333"/>
                      <a:pt x="13901" y="52082"/>
                      <a:pt x="14186" y="52831"/>
                    </a:cubicBezTo>
                    <a:cubicBezTo>
                      <a:pt x="13922" y="53475"/>
                      <a:pt x="13890" y="53696"/>
                      <a:pt x="14070" y="54054"/>
                    </a:cubicBezTo>
                    <a:cubicBezTo>
                      <a:pt x="14143" y="53780"/>
                      <a:pt x="14196" y="53538"/>
                      <a:pt x="14260" y="53316"/>
                    </a:cubicBezTo>
                    <a:cubicBezTo>
                      <a:pt x="14273" y="53314"/>
                      <a:pt x="14286" y="53314"/>
                      <a:pt x="14297" y="53314"/>
                    </a:cubicBezTo>
                    <a:cubicBezTo>
                      <a:pt x="14439" y="53314"/>
                      <a:pt x="14439" y="53426"/>
                      <a:pt x="14439" y="53485"/>
                    </a:cubicBezTo>
                    <a:cubicBezTo>
                      <a:pt x="14439" y="53843"/>
                      <a:pt x="14450" y="54202"/>
                      <a:pt x="14407" y="54550"/>
                    </a:cubicBezTo>
                    <a:cubicBezTo>
                      <a:pt x="14239" y="56322"/>
                      <a:pt x="13986" y="58083"/>
                      <a:pt x="13669" y="59824"/>
                    </a:cubicBezTo>
                    <a:cubicBezTo>
                      <a:pt x="13447" y="61015"/>
                      <a:pt x="13025" y="62133"/>
                      <a:pt x="12509" y="63220"/>
                    </a:cubicBezTo>
                    <a:cubicBezTo>
                      <a:pt x="12150" y="63979"/>
                      <a:pt x="11581" y="64570"/>
                      <a:pt x="10927" y="65086"/>
                    </a:cubicBezTo>
                    <a:cubicBezTo>
                      <a:pt x="10684" y="65287"/>
                      <a:pt x="10410" y="65413"/>
                      <a:pt x="10093" y="65477"/>
                    </a:cubicBezTo>
                    <a:cubicBezTo>
                      <a:pt x="9788" y="65529"/>
                      <a:pt x="9482" y="65592"/>
                      <a:pt x="9176" y="65645"/>
                    </a:cubicBezTo>
                    <a:cubicBezTo>
                      <a:pt x="9144" y="65652"/>
                      <a:pt x="9110" y="65654"/>
                      <a:pt x="9076" y="65654"/>
                    </a:cubicBezTo>
                    <a:cubicBezTo>
                      <a:pt x="9000" y="65654"/>
                      <a:pt x="8922" y="65642"/>
                      <a:pt x="8849" y="65634"/>
                    </a:cubicBezTo>
                    <a:cubicBezTo>
                      <a:pt x="8807" y="65624"/>
                      <a:pt x="8775" y="65582"/>
                      <a:pt x="8691" y="65540"/>
                    </a:cubicBezTo>
                    <a:cubicBezTo>
                      <a:pt x="8607" y="63620"/>
                      <a:pt x="9029" y="61743"/>
                      <a:pt x="9355" y="59855"/>
                    </a:cubicBezTo>
                    <a:cubicBezTo>
                      <a:pt x="9319" y="59834"/>
                      <a:pt x="9290" y="59825"/>
                      <a:pt x="9267" y="59825"/>
                    </a:cubicBezTo>
                    <a:cubicBezTo>
                      <a:pt x="9197" y="59825"/>
                      <a:pt x="9181" y="59905"/>
                      <a:pt x="9165" y="59960"/>
                    </a:cubicBezTo>
                    <a:cubicBezTo>
                      <a:pt x="9113" y="60129"/>
                      <a:pt x="9060" y="60298"/>
                      <a:pt x="9029" y="60478"/>
                    </a:cubicBezTo>
                    <a:cubicBezTo>
                      <a:pt x="8860" y="61363"/>
                      <a:pt x="8670" y="62260"/>
                      <a:pt x="8532" y="63156"/>
                    </a:cubicBezTo>
                    <a:cubicBezTo>
                      <a:pt x="8417" y="63831"/>
                      <a:pt x="8406" y="64528"/>
                      <a:pt x="8448" y="65213"/>
                    </a:cubicBezTo>
                    <a:cubicBezTo>
                      <a:pt x="8469" y="65592"/>
                      <a:pt x="8406" y="65656"/>
                      <a:pt x="8026" y="65761"/>
                    </a:cubicBezTo>
                    <a:cubicBezTo>
                      <a:pt x="7784" y="65814"/>
                      <a:pt x="7552" y="65888"/>
                      <a:pt x="7320" y="65962"/>
                    </a:cubicBezTo>
                    <a:cubicBezTo>
                      <a:pt x="6643" y="66169"/>
                      <a:pt x="5943" y="66253"/>
                      <a:pt x="5240" y="66253"/>
                    </a:cubicBezTo>
                    <a:cubicBezTo>
                      <a:pt x="5121" y="66253"/>
                      <a:pt x="5002" y="66251"/>
                      <a:pt x="4883" y="66246"/>
                    </a:cubicBezTo>
                    <a:cubicBezTo>
                      <a:pt x="4061" y="66225"/>
                      <a:pt x="3470" y="65856"/>
                      <a:pt x="3122" y="65065"/>
                    </a:cubicBezTo>
                    <a:cubicBezTo>
                      <a:pt x="2647" y="64031"/>
                      <a:pt x="2331" y="62945"/>
                      <a:pt x="2068" y="61849"/>
                    </a:cubicBezTo>
                    <a:cubicBezTo>
                      <a:pt x="2026" y="61669"/>
                      <a:pt x="2005" y="61500"/>
                      <a:pt x="1951" y="61331"/>
                    </a:cubicBezTo>
                    <a:cubicBezTo>
                      <a:pt x="1825" y="60825"/>
                      <a:pt x="1804" y="60319"/>
                      <a:pt x="1941" y="59813"/>
                    </a:cubicBezTo>
                    <a:cubicBezTo>
                      <a:pt x="2026" y="59496"/>
                      <a:pt x="2068" y="59159"/>
                      <a:pt x="2141" y="58832"/>
                    </a:cubicBezTo>
                    <a:cubicBezTo>
                      <a:pt x="2194" y="58653"/>
                      <a:pt x="2289" y="58474"/>
                      <a:pt x="2363" y="58294"/>
                    </a:cubicBezTo>
                    <a:cubicBezTo>
                      <a:pt x="2363" y="58294"/>
                      <a:pt x="2363" y="58293"/>
                      <a:pt x="2363" y="58293"/>
                    </a:cubicBezTo>
                    <a:lnTo>
                      <a:pt x="2363" y="58293"/>
                    </a:lnTo>
                    <a:cubicBezTo>
                      <a:pt x="2411" y="58332"/>
                      <a:pt x="2451" y="58371"/>
                      <a:pt x="2500" y="58410"/>
                    </a:cubicBezTo>
                    <a:cubicBezTo>
                      <a:pt x="2764" y="58210"/>
                      <a:pt x="2626" y="57799"/>
                      <a:pt x="2954" y="57598"/>
                    </a:cubicBezTo>
                    <a:cubicBezTo>
                      <a:pt x="3101" y="57851"/>
                      <a:pt x="3112" y="58115"/>
                      <a:pt x="3175" y="58368"/>
                    </a:cubicBezTo>
                    <a:cubicBezTo>
                      <a:pt x="3249" y="58621"/>
                      <a:pt x="3322" y="58874"/>
                      <a:pt x="3397" y="59138"/>
                    </a:cubicBezTo>
                    <a:cubicBezTo>
                      <a:pt x="3470" y="59391"/>
                      <a:pt x="3554" y="59644"/>
                      <a:pt x="3608" y="59824"/>
                    </a:cubicBezTo>
                    <a:cubicBezTo>
                      <a:pt x="3523" y="60256"/>
                      <a:pt x="3439" y="60614"/>
                      <a:pt x="3365" y="60984"/>
                    </a:cubicBezTo>
                    <a:cubicBezTo>
                      <a:pt x="3344" y="61089"/>
                      <a:pt x="3344" y="61195"/>
                      <a:pt x="3322" y="61406"/>
                    </a:cubicBezTo>
                    <a:cubicBezTo>
                      <a:pt x="3702" y="61057"/>
                      <a:pt x="3533" y="60646"/>
                      <a:pt x="3723" y="60361"/>
                    </a:cubicBezTo>
                    <a:cubicBezTo>
                      <a:pt x="3743" y="60355"/>
                      <a:pt x="3761" y="60353"/>
                      <a:pt x="3777" y="60353"/>
                    </a:cubicBezTo>
                    <a:cubicBezTo>
                      <a:pt x="3877" y="60353"/>
                      <a:pt x="3899" y="60458"/>
                      <a:pt x="3945" y="60541"/>
                    </a:cubicBezTo>
                    <a:cubicBezTo>
                      <a:pt x="4219" y="61015"/>
                      <a:pt x="4483" y="61500"/>
                      <a:pt x="4778" y="61975"/>
                    </a:cubicBezTo>
                    <a:cubicBezTo>
                      <a:pt x="4915" y="62196"/>
                      <a:pt x="5115" y="62376"/>
                      <a:pt x="5305" y="62555"/>
                    </a:cubicBezTo>
                    <a:cubicBezTo>
                      <a:pt x="5372" y="62615"/>
                      <a:pt x="5452" y="62663"/>
                      <a:pt x="5530" y="62663"/>
                    </a:cubicBezTo>
                    <a:cubicBezTo>
                      <a:pt x="5576" y="62663"/>
                      <a:pt x="5621" y="62647"/>
                      <a:pt x="5664" y="62608"/>
                    </a:cubicBezTo>
                    <a:cubicBezTo>
                      <a:pt x="5738" y="62545"/>
                      <a:pt x="5780" y="62418"/>
                      <a:pt x="5780" y="62323"/>
                    </a:cubicBezTo>
                    <a:cubicBezTo>
                      <a:pt x="5769" y="61964"/>
                      <a:pt x="5727" y="61617"/>
                      <a:pt x="5696" y="61258"/>
                    </a:cubicBezTo>
                    <a:cubicBezTo>
                      <a:pt x="5601" y="60066"/>
                      <a:pt x="5485" y="58885"/>
                      <a:pt x="5401" y="57682"/>
                    </a:cubicBezTo>
                    <a:cubicBezTo>
                      <a:pt x="5316" y="56501"/>
                      <a:pt x="5411" y="55341"/>
                      <a:pt x="5875" y="54234"/>
                    </a:cubicBezTo>
                    <a:cubicBezTo>
                      <a:pt x="6244" y="53327"/>
                      <a:pt x="6793" y="52557"/>
                      <a:pt x="7436" y="51850"/>
                    </a:cubicBezTo>
                    <a:cubicBezTo>
                      <a:pt x="7826" y="51428"/>
                      <a:pt x="8279" y="51070"/>
                      <a:pt x="8701" y="50679"/>
                    </a:cubicBezTo>
                    <a:cubicBezTo>
                      <a:pt x="8765" y="50627"/>
                      <a:pt x="8849" y="50595"/>
                      <a:pt x="8954" y="50532"/>
                    </a:cubicBezTo>
                    <a:lnTo>
                      <a:pt x="8954" y="50532"/>
                    </a:lnTo>
                    <a:cubicBezTo>
                      <a:pt x="9018" y="50753"/>
                      <a:pt x="8912" y="50901"/>
                      <a:pt x="8860" y="51049"/>
                    </a:cubicBezTo>
                    <a:cubicBezTo>
                      <a:pt x="8797" y="51218"/>
                      <a:pt x="8722" y="51375"/>
                      <a:pt x="8659" y="51544"/>
                    </a:cubicBezTo>
                    <a:cubicBezTo>
                      <a:pt x="8586" y="51734"/>
                      <a:pt x="8511" y="51914"/>
                      <a:pt x="8448" y="52103"/>
                    </a:cubicBezTo>
                    <a:cubicBezTo>
                      <a:pt x="8385" y="52272"/>
                      <a:pt x="8333" y="52441"/>
                      <a:pt x="8290" y="52620"/>
                    </a:cubicBezTo>
                    <a:cubicBezTo>
                      <a:pt x="8258" y="52778"/>
                      <a:pt x="8237" y="52947"/>
                      <a:pt x="8300" y="53147"/>
                    </a:cubicBezTo>
                    <a:cubicBezTo>
                      <a:pt x="8343" y="53084"/>
                      <a:pt x="8406" y="53032"/>
                      <a:pt x="8417" y="52968"/>
                    </a:cubicBezTo>
                    <a:cubicBezTo>
                      <a:pt x="8649" y="52082"/>
                      <a:pt x="9018" y="51249"/>
                      <a:pt x="9376" y="50416"/>
                    </a:cubicBezTo>
                    <a:cubicBezTo>
                      <a:pt x="9493" y="50131"/>
                      <a:pt x="9661" y="49878"/>
                      <a:pt x="9904" y="49667"/>
                    </a:cubicBezTo>
                    <a:cubicBezTo>
                      <a:pt x="10210" y="49382"/>
                      <a:pt x="10494" y="49066"/>
                      <a:pt x="10789" y="48771"/>
                    </a:cubicBezTo>
                    <a:cubicBezTo>
                      <a:pt x="10895" y="48665"/>
                      <a:pt x="11011" y="48581"/>
                      <a:pt x="11127" y="48486"/>
                    </a:cubicBezTo>
                    <a:lnTo>
                      <a:pt x="11127" y="48486"/>
                    </a:lnTo>
                    <a:cubicBezTo>
                      <a:pt x="11265" y="48654"/>
                      <a:pt x="11148" y="48760"/>
                      <a:pt x="11096" y="48876"/>
                    </a:cubicBezTo>
                    <a:cubicBezTo>
                      <a:pt x="10695" y="49889"/>
                      <a:pt x="10283" y="50890"/>
                      <a:pt x="9882" y="51903"/>
                    </a:cubicBezTo>
                    <a:cubicBezTo>
                      <a:pt x="9788" y="52135"/>
                      <a:pt x="9672" y="52388"/>
                      <a:pt x="9704" y="52673"/>
                    </a:cubicBezTo>
                    <a:cubicBezTo>
                      <a:pt x="9710" y="52673"/>
                      <a:pt x="9716" y="52673"/>
                      <a:pt x="9721" y="52673"/>
                    </a:cubicBezTo>
                    <a:cubicBezTo>
                      <a:pt x="9914" y="52673"/>
                      <a:pt x="9905" y="52512"/>
                      <a:pt x="9946" y="52420"/>
                    </a:cubicBezTo>
                    <a:cubicBezTo>
                      <a:pt x="10283" y="51576"/>
                      <a:pt x="10600" y="50721"/>
                      <a:pt x="10937" y="49878"/>
                    </a:cubicBezTo>
                    <a:cubicBezTo>
                      <a:pt x="11018" y="49695"/>
                      <a:pt x="11061" y="49464"/>
                      <a:pt x="11271" y="49353"/>
                    </a:cubicBezTo>
                    <a:lnTo>
                      <a:pt x="11271" y="49353"/>
                    </a:lnTo>
                    <a:cubicBezTo>
                      <a:pt x="11230" y="49587"/>
                      <a:pt x="11189" y="49812"/>
                      <a:pt x="11138" y="50036"/>
                    </a:cubicBezTo>
                    <a:cubicBezTo>
                      <a:pt x="10937" y="50817"/>
                      <a:pt x="10716" y="51586"/>
                      <a:pt x="10515" y="52357"/>
                    </a:cubicBezTo>
                    <a:cubicBezTo>
                      <a:pt x="10484" y="52472"/>
                      <a:pt x="10410" y="52610"/>
                      <a:pt x="10568" y="52757"/>
                    </a:cubicBezTo>
                    <a:cubicBezTo>
                      <a:pt x="10747" y="52535"/>
                      <a:pt x="10737" y="52261"/>
                      <a:pt x="10811" y="52029"/>
                    </a:cubicBezTo>
                    <a:cubicBezTo>
                      <a:pt x="10895" y="51797"/>
                      <a:pt x="10948" y="51555"/>
                      <a:pt x="11011" y="51323"/>
                    </a:cubicBezTo>
                    <a:cubicBezTo>
                      <a:pt x="11085" y="51070"/>
                      <a:pt x="11169" y="50806"/>
                      <a:pt x="11254" y="50553"/>
                    </a:cubicBezTo>
                    <a:cubicBezTo>
                      <a:pt x="11317" y="50321"/>
                      <a:pt x="11391" y="50089"/>
                      <a:pt x="11475" y="49857"/>
                    </a:cubicBezTo>
                    <a:cubicBezTo>
                      <a:pt x="11560" y="49603"/>
                      <a:pt x="11654" y="49361"/>
                      <a:pt x="11739" y="49108"/>
                    </a:cubicBezTo>
                    <a:cubicBezTo>
                      <a:pt x="11823" y="48876"/>
                      <a:pt x="11918" y="48644"/>
                      <a:pt x="12003" y="48422"/>
                    </a:cubicBezTo>
                    <a:cubicBezTo>
                      <a:pt x="12097" y="48180"/>
                      <a:pt x="12203" y="47937"/>
                      <a:pt x="12298" y="47695"/>
                    </a:cubicBezTo>
                    <a:close/>
                    <a:moveTo>
                      <a:pt x="22804" y="36988"/>
                    </a:moveTo>
                    <a:cubicBezTo>
                      <a:pt x="22814" y="36988"/>
                      <a:pt x="22824" y="36989"/>
                      <a:pt x="22834" y="36990"/>
                    </a:cubicBezTo>
                    <a:cubicBezTo>
                      <a:pt x="23140" y="37022"/>
                      <a:pt x="23456" y="37074"/>
                      <a:pt x="23752" y="37127"/>
                    </a:cubicBezTo>
                    <a:cubicBezTo>
                      <a:pt x="24258" y="37222"/>
                      <a:pt x="24753" y="37338"/>
                      <a:pt x="25260" y="37444"/>
                    </a:cubicBezTo>
                    <a:cubicBezTo>
                      <a:pt x="25935" y="37570"/>
                      <a:pt x="26588" y="37770"/>
                      <a:pt x="27232" y="38044"/>
                    </a:cubicBezTo>
                    <a:cubicBezTo>
                      <a:pt x="28224" y="38466"/>
                      <a:pt x="29225" y="38899"/>
                      <a:pt x="30216" y="39352"/>
                    </a:cubicBezTo>
                    <a:cubicBezTo>
                      <a:pt x="31735" y="40059"/>
                      <a:pt x="33096" y="41008"/>
                      <a:pt x="34256" y="42232"/>
                    </a:cubicBezTo>
                    <a:cubicBezTo>
                      <a:pt x="35079" y="43118"/>
                      <a:pt x="35817" y="44046"/>
                      <a:pt x="36429" y="45089"/>
                    </a:cubicBezTo>
                    <a:cubicBezTo>
                      <a:pt x="37146" y="46292"/>
                      <a:pt x="37810" y="47515"/>
                      <a:pt x="38359" y="48802"/>
                    </a:cubicBezTo>
                    <a:cubicBezTo>
                      <a:pt x="38623" y="49414"/>
                      <a:pt x="38918" y="50015"/>
                      <a:pt x="39192" y="50627"/>
                    </a:cubicBezTo>
                    <a:cubicBezTo>
                      <a:pt x="39277" y="50817"/>
                      <a:pt x="39424" y="50996"/>
                      <a:pt x="39371" y="51228"/>
                    </a:cubicBezTo>
                    <a:cubicBezTo>
                      <a:pt x="39333" y="51239"/>
                      <a:pt x="39300" y="51244"/>
                      <a:pt x="39268" y="51244"/>
                    </a:cubicBezTo>
                    <a:cubicBezTo>
                      <a:pt x="39125" y="51244"/>
                      <a:pt x="39043" y="51139"/>
                      <a:pt x="38939" y="51070"/>
                    </a:cubicBezTo>
                    <a:cubicBezTo>
                      <a:pt x="37948" y="50363"/>
                      <a:pt x="36956" y="49646"/>
                      <a:pt x="35975" y="48928"/>
                    </a:cubicBezTo>
                    <a:cubicBezTo>
                      <a:pt x="35754" y="48771"/>
                      <a:pt x="35564" y="48591"/>
                      <a:pt x="35321" y="48507"/>
                    </a:cubicBezTo>
                    <a:cubicBezTo>
                      <a:pt x="35195" y="48612"/>
                      <a:pt x="35269" y="48686"/>
                      <a:pt x="35321" y="48739"/>
                    </a:cubicBezTo>
                    <a:cubicBezTo>
                      <a:pt x="35374" y="48792"/>
                      <a:pt x="35427" y="48823"/>
                      <a:pt x="35480" y="48865"/>
                    </a:cubicBezTo>
                    <a:cubicBezTo>
                      <a:pt x="36755" y="49793"/>
                      <a:pt x="38032" y="50711"/>
                      <a:pt x="39308" y="51639"/>
                    </a:cubicBezTo>
                    <a:cubicBezTo>
                      <a:pt x="39382" y="51692"/>
                      <a:pt x="39466" y="51734"/>
                      <a:pt x="39530" y="51787"/>
                    </a:cubicBezTo>
                    <a:cubicBezTo>
                      <a:pt x="39656" y="51903"/>
                      <a:pt x="39687" y="52050"/>
                      <a:pt x="39614" y="52261"/>
                    </a:cubicBezTo>
                    <a:cubicBezTo>
                      <a:pt x="39519" y="52230"/>
                      <a:pt x="39413" y="52230"/>
                      <a:pt x="39329" y="52177"/>
                    </a:cubicBezTo>
                    <a:cubicBezTo>
                      <a:pt x="38623" y="51724"/>
                      <a:pt x="37916" y="51260"/>
                      <a:pt x="37209" y="50806"/>
                    </a:cubicBezTo>
                    <a:cubicBezTo>
                      <a:pt x="37156" y="50764"/>
                      <a:pt x="37093" y="50743"/>
                      <a:pt x="37030" y="50721"/>
                    </a:cubicBezTo>
                    <a:lnTo>
                      <a:pt x="37030" y="50721"/>
                    </a:lnTo>
                    <a:cubicBezTo>
                      <a:pt x="36935" y="50848"/>
                      <a:pt x="37041" y="50890"/>
                      <a:pt x="37104" y="50932"/>
                    </a:cubicBezTo>
                    <a:cubicBezTo>
                      <a:pt x="37863" y="51439"/>
                      <a:pt x="38612" y="51945"/>
                      <a:pt x="39371" y="52441"/>
                    </a:cubicBezTo>
                    <a:cubicBezTo>
                      <a:pt x="39582" y="52578"/>
                      <a:pt x="39698" y="52725"/>
                      <a:pt x="39698" y="52978"/>
                    </a:cubicBezTo>
                    <a:cubicBezTo>
                      <a:pt x="39698" y="53358"/>
                      <a:pt x="39719" y="53728"/>
                      <a:pt x="39751" y="54107"/>
                    </a:cubicBezTo>
                    <a:cubicBezTo>
                      <a:pt x="39783" y="54792"/>
                      <a:pt x="39888" y="55467"/>
                      <a:pt x="40057" y="56142"/>
                    </a:cubicBezTo>
                    <a:cubicBezTo>
                      <a:pt x="40226" y="56765"/>
                      <a:pt x="40331" y="57398"/>
                      <a:pt x="40289" y="58052"/>
                    </a:cubicBezTo>
                    <a:cubicBezTo>
                      <a:pt x="40289" y="58178"/>
                      <a:pt x="40341" y="58315"/>
                      <a:pt x="40341" y="58442"/>
                    </a:cubicBezTo>
                    <a:cubicBezTo>
                      <a:pt x="40352" y="58579"/>
                      <a:pt x="40320" y="58727"/>
                      <a:pt x="40299" y="58959"/>
                    </a:cubicBezTo>
                    <a:cubicBezTo>
                      <a:pt x="39930" y="58600"/>
                      <a:pt x="39719" y="58242"/>
                      <a:pt x="39445" y="57914"/>
                    </a:cubicBezTo>
                    <a:cubicBezTo>
                      <a:pt x="39192" y="57609"/>
                      <a:pt x="38939" y="57303"/>
                      <a:pt x="38675" y="57007"/>
                    </a:cubicBezTo>
                    <a:cubicBezTo>
                      <a:pt x="38391" y="56691"/>
                      <a:pt x="38116" y="56374"/>
                      <a:pt x="37821" y="56069"/>
                    </a:cubicBezTo>
                    <a:cubicBezTo>
                      <a:pt x="37557" y="55784"/>
                      <a:pt x="37304" y="55478"/>
                      <a:pt x="36966" y="55267"/>
                    </a:cubicBezTo>
                    <a:lnTo>
                      <a:pt x="36966" y="55267"/>
                    </a:lnTo>
                    <a:cubicBezTo>
                      <a:pt x="36872" y="55404"/>
                      <a:pt x="36956" y="55467"/>
                      <a:pt x="37009" y="55531"/>
                    </a:cubicBezTo>
                    <a:cubicBezTo>
                      <a:pt x="37737" y="56343"/>
                      <a:pt x="38464" y="57145"/>
                      <a:pt x="39181" y="57967"/>
                    </a:cubicBezTo>
                    <a:cubicBezTo>
                      <a:pt x="39530" y="58368"/>
                      <a:pt x="39835" y="58811"/>
                      <a:pt x="40162" y="59222"/>
                    </a:cubicBezTo>
                    <a:cubicBezTo>
                      <a:pt x="40352" y="59454"/>
                      <a:pt x="40394" y="59697"/>
                      <a:pt x="40194" y="59981"/>
                    </a:cubicBezTo>
                    <a:cubicBezTo>
                      <a:pt x="39677" y="59739"/>
                      <a:pt x="39466" y="59159"/>
                      <a:pt x="38991" y="58842"/>
                    </a:cubicBezTo>
                    <a:lnTo>
                      <a:pt x="38991" y="58842"/>
                    </a:lnTo>
                    <a:cubicBezTo>
                      <a:pt x="38928" y="59064"/>
                      <a:pt x="39087" y="59149"/>
                      <a:pt x="39171" y="59264"/>
                    </a:cubicBezTo>
                    <a:cubicBezTo>
                      <a:pt x="39277" y="59402"/>
                      <a:pt x="39403" y="59528"/>
                      <a:pt x="39519" y="59665"/>
                    </a:cubicBezTo>
                    <a:cubicBezTo>
                      <a:pt x="39624" y="59781"/>
                      <a:pt x="39730" y="59897"/>
                      <a:pt x="39825" y="60014"/>
                    </a:cubicBezTo>
                    <a:cubicBezTo>
                      <a:pt x="39919" y="60129"/>
                      <a:pt x="40015" y="60256"/>
                      <a:pt x="40109" y="60372"/>
                    </a:cubicBezTo>
                    <a:cubicBezTo>
                      <a:pt x="40036" y="61005"/>
                      <a:pt x="39751" y="61479"/>
                      <a:pt x="39244" y="61817"/>
                    </a:cubicBezTo>
                    <a:cubicBezTo>
                      <a:pt x="39139" y="61891"/>
                      <a:pt x="39034" y="61985"/>
                      <a:pt x="38907" y="62038"/>
                    </a:cubicBezTo>
                    <a:cubicBezTo>
                      <a:pt x="38074" y="62397"/>
                      <a:pt x="37294" y="62850"/>
                      <a:pt x="36429" y="63167"/>
                    </a:cubicBezTo>
                    <a:cubicBezTo>
                      <a:pt x="35237" y="63599"/>
                      <a:pt x="34066" y="64074"/>
                      <a:pt x="32906" y="64559"/>
                    </a:cubicBezTo>
                    <a:cubicBezTo>
                      <a:pt x="32690" y="64652"/>
                      <a:pt x="32543" y="64699"/>
                      <a:pt x="32427" y="64699"/>
                    </a:cubicBezTo>
                    <a:cubicBezTo>
                      <a:pt x="32227" y="64699"/>
                      <a:pt x="32122" y="64557"/>
                      <a:pt x="31915" y="64263"/>
                    </a:cubicBezTo>
                    <a:cubicBezTo>
                      <a:pt x="31303" y="63388"/>
                      <a:pt x="30734" y="62492"/>
                      <a:pt x="30132" y="61606"/>
                    </a:cubicBezTo>
                    <a:cubicBezTo>
                      <a:pt x="29774" y="61078"/>
                      <a:pt x="29394" y="60551"/>
                      <a:pt x="29014" y="60035"/>
                    </a:cubicBezTo>
                    <a:cubicBezTo>
                      <a:pt x="28972" y="59971"/>
                      <a:pt x="28899" y="59939"/>
                      <a:pt x="28719" y="59792"/>
                    </a:cubicBezTo>
                    <a:lnTo>
                      <a:pt x="28719" y="59792"/>
                    </a:lnTo>
                    <a:cubicBezTo>
                      <a:pt x="29014" y="60530"/>
                      <a:pt x="29468" y="60994"/>
                      <a:pt x="29806" y="61532"/>
                    </a:cubicBezTo>
                    <a:cubicBezTo>
                      <a:pt x="30153" y="62102"/>
                      <a:pt x="30523" y="62660"/>
                      <a:pt x="30891" y="63209"/>
                    </a:cubicBezTo>
                    <a:cubicBezTo>
                      <a:pt x="31250" y="63747"/>
                      <a:pt x="31620" y="64263"/>
                      <a:pt x="31999" y="64823"/>
                    </a:cubicBezTo>
                    <a:cubicBezTo>
                      <a:pt x="31852" y="65002"/>
                      <a:pt x="31651" y="65076"/>
                      <a:pt x="31440" y="65139"/>
                    </a:cubicBezTo>
                    <a:cubicBezTo>
                      <a:pt x="30628" y="65360"/>
                      <a:pt x="29858" y="65709"/>
                      <a:pt x="29099" y="66088"/>
                    </a:cubicBezTo>
                    <a:cubicBezTo>
                      <a:pt x="28739" y="66276"/>
                      <a:pt x="28360" y="66363"/>
                      <a:pt x="27967" y="66363"/>
                    </a:cubicBezTo>
                    <a:cubicBezTo>
                      <a:pt x="27853" y="66363"/>
                      <a:pt x="27738" y="66356"/>
                      <a:pt x="27622" y="66342"/>
                    </a:cubicBezTo>
                    <a:cubicBezTo>
                      <a:pt x="27021" y="66257"/>
                      <a:pt x="26431" y="66110"/>
                      <a:pt x="25935" y="65751"/>
                    </a:cubicBezTo>
                    <a:cubicBezTo>
                      <a:pt x="24828" y="64959"/>
                      <a:pt x="23614" y="64369"/>
                      <a:pt x="22381" y="63799"/>
                    </a:cubicBezTo>
                    <a:cubicBezTo>
                      <a:pt x="21368" y="63335"/>
                      <a:pt x="20471" y="62681"/>
                      <a:pt x="19585" y="62006"/>
                    </a:cubicBezTo>
                    <a:cubicBezTo>
                      <a:pt x="18425" y="61142"/>
                      <a:pt x="17645" y="60014"/>
                      <a:pt x="17192" y="58642"/>
                    </a:cubicBezTo>
                    <a:cubicBezTo>
                      <a:pt x="16960" y="57925"/>
                      <a:pt x="16738" y="57208"/>
                      <a:pt x="16517" y="56491"/>
                    </a:cubicBezTo>
                    <a:cubicBezTo>
                      <a:pt x="16221" y="55573"/>
                      <a:pt x="15831" y="54708"/>
                      <a:pt x="15346" y="53885"/>
                    </a:cubicBezTo>
                    <a:cubicBezTo>
                      <a:pt x="15082" y="53432"/>
                      <a:pt x="14882" y="52926"/>
                      <a:pt x="14661" y="52441"/>
                    </a:cubicBezTo>
                    <a:cubicBezTo>
                      <a:pt x="14492" y="52082"/>
                      <a:pt x="14302" y="51734"/>
                      <a:pt x="14175" y="51354"/>
                    </a:cubicBezTo>
                    <a:cubicBezTo>
                      <a:pt x="14017" y="50890"/>
                      <a:pt x="13922" y="50416"/>
                      <a:pt x="13806" y="49941"/>
                    </a:cubicBezTo>
                    <a:cubicBezTo>
                      <a:pt x="13796" y="49899"/>
                      <a:pt x="13785" y="49846"/>
                      <a:pt x="13775" y="49804"/>
                    </a:cubicBezTo>
                    <a:cubicBezTo>
                      <a:pt x="13669" y="49371"/>
                      <a:pt x="13511" y="48950"/>
                      <a:pt x="13489" y="48507"/>
                    </a:cubicBezTo>
                    <a:cubicBezTo>
                      <a:pt x="13468" y="48075"/>
                      <a:pt x="13585" y="47632"/>
                      <a:pt x="13637" y="47199"/>
                    </a:cubicBezTo>
                    <a:cubicBezTo>
                      <a:pt x="13754" y="46271"/>
                      <a:pt x="13869" y="45354"/>
                      <a:pt x="13986" y="44425"/>
                    </a:cubicBezTo>
                    <a:cubicBezTo>
                      <a:pt x="14017" y="44109"/>
                      <a:pt x="14101" y="43814"/>
                      <a:pt x="14323" y="43561"/>
                    </a:cubicBezTo>
                    <a:cubicBezTo>
                      <a:pt x="14407" y="43624"/>
                      <a:pt x="14492" y="43687"/>
                      <a:pt x="14586" y="43761"/>
                    </a:cubicBezTo>
                    <a:cubicBezTo>
                      <a:pt x="14787" y="43329"/>
                      <a:pt x="14628" y="42875"/>
                      <a:pt x="14755" y="42453"/>
                    </a:cubicBezTo>
                    <a:cubicBezTo>
                      <a:pt x="14882" y="42052"/>
                      <a:pt x="15019" y="41651"/>
                      <a:pt x="15135" y="41293"/>
                    </a:cubicBezTo>
                    <a:cubicBezTo>
                      <a:pt x="15251" y="41124"/>
                      <a:pt x="15568" y="41325"/>
                      <a:pt x="15546" y="41008"/>
                    </a:cubicBezTo>
                    <a:cubicBezTo>
                      <a:pt x="15535" y="40987"/>
                      <a:pt x="15557" y="40966"/>
                      <a:pt x="15557" y="40945"/>
                    </a:cubicBezTo>
                    <a:cubicBezTo>
                      <a:pt x="15584" y="40845"/>
                      <a:pt x="15634" y="40746"/>
                      <a:pt x="15728" y="40746"/>
                    </a:cubicBezTo>
                    <a:cubicBezTo>
                      <a:pt x="15743" y="40746"/>
                      <a:pt x="15760" y="40749"/>
                      <a:pt x="15778" y="40755"/>
                    </a:cubicBezTo>
                    <a:cubicBezTo>
                      <a:pt x="15863" y="40786"/>
                      <a:pt x="15968" y="40892"/>
                      <a:pt x="15989" y="40976"/>
                    </a:cubicBezTo>
                    <a:cubicBezTo>
                      <a:pt x="16063" y="41208"/>
                      <a:pt x="16126" y="41451"/>
                      <a:pt x="16137" y="41693"/>
                    </a:cubicBezTo>
                    <a:cubicBezTo>
                      <a:pt x="16137" y="42347"/>
                      <a:pt x="16253" y="42970"/>
                      <a:pt x="16464" y="43582"/>
                    </a:cubicBezTo>
                    <a:cubicBezTo>
                      <a:pt x="16527" y="43772"/>
                      <a:pt x="16548" y="43972"/>
                      <a:pt x="16580" y="44172"/>
                    </a:cubicBezTo>
                    <a:cubicBezTo>
                      <a:pt x="16696" y="44731"/>
                      <a:pt x="16875" y="45279"/>
                      <a:pt x="17107" y="45807"/>
                    </a:cubicBezTo>
                    <a:cubicBezTo>
                      <a:pt x="17139" y="45860"/>
                      <a:pt x="17192" y="45902"/>
                      <a:pt x="17307" y="46050"/>
                    </a:cubicBezTo>
                    <a:cubicBezTo>
                      <a:pt x="17255" y="45839"/>
                      <a:pt x="17234" y="45733"/>
                      <a:pt x="17202" y="45638"/>
                    </a:cubicBezTo>
                    <a:cubicBezTo>
                      <a:pt x="17012" y="44963"/>
                      <a:pt x="16770" y="44288"/>
                      <a:pt x="16622" y="43603"/>
                    </a:cubicBezTo>
                    <a:cubicBezTo>
                      <a:pt x="16464" y="42843"/>
                      <a:pt x="16285" y="42084"/>
                      <a:pt x="16264" y="41304"/>
                    </a:cubicBezTo>
                    <a:cubicBezTo>
                      <a:pt x="16253" y="40829"/>
                      <a:pt x="16285" y="40333"/>
                      <a:pt x="16074" y="39879"/>
                    </a:cubicBezTo>
                    <a:cubicBezTo>
                      <a:pt x="16011" y="39753"/>
                      <a:pt x="16000" y="39574"/>
                      <a:pt x="16179" y="39479"/>
                    </a:cubicBezTo>
                    <a:cubicBezTo>
                      <a:pt x="16358" y="39532"/>
                      <a:pt x="16337" y="39679"/>
                      <a:pt x="16358" y="39795"/>
                    </a:cubicBezTo>
                    <a:cubicBezTo>
                      <a:pt x="16517" y="40533"/>
                      <a:pt x="16643" y="41283"/>
                      <a:pt x="16843" y="42010"/>
                    </a:cubicBezTo>
                    <a:cubicBezTo>
                      <a:pt x="17002" y="42632"/>
                      <a:pt x="17202" y="43244"/>
                      <a:pt x="17476" y="43824"/>
                    </a:cubicBezTo>
                    <a:cubicBezTo>
                      <a:pt x="18078" y="45122"/>
                      <a:pt x="18521" y="46472"/>
                      <a:pt x="19111" y="47758"/>
                    </a:cubicBezTo>
                    <a:cubicBezTo>
                      <a:pt x="19522" y="48665"/>
                      <a:pt x="19965" y="49561"/>
                      <a:pt x="20398" y="50458"/>
                    </a:cubicBezTo>
                    <a:cubicBezTo>
                      <a:pt x="20514" y="50690"/>
                      <a:pt x="20651" y="50922"/>
                      <a:pt x="20935" y="51218"/>
                    </a:cubicBezTo>
                    <a:cubicBezTo>
                      <a:pt x="20862" y="50690"/>
                      <a:pt x="20588" y="50416"/>
                      <a:pt x="20440" y="50089"/>
                    </a:cubicBezTo>
                    <a:cubicBezTo>
                      <a:pt x="20282" y="49751"/>
                      <a:pt x="20103" y="49414"/>
                      <a:pt x="19944" y="49076"/>
                    </a:cubicBezTo>
                    <a:cubicBezTo>
                      <a:pt x="19786" y="48750"/>
                      <a:pt x="19649" y="48433"/>
                      <a:pt x="19512" y="48106"/>
                    </a:cubicBezTo>
                    <a:cubicBezTo>
                      <a:pt x="19364" y="47758"/>
                      <a:pt x="19217" y="47410"/>
                      <a:pt x="19079" y="47051"/>
                    </a:cubicBezTo>
                    <a:cubicBezTo>
                      <a:pt x="18953" y="46714"/>
                      <a:pt x="18742" y="46387"/>
                      <a:pt x="18700" y="45965"/>
                    </a:cubicBezTo>
                    <a:lnTo>
                      <a:pt x="18700" y="45965"/>
                    </a:lnTo>
                    <a:cubicBezTo>
                      <a:pt x="18985" y="46039"/>
                      <a:pt x="19142" y="46239"/>
                      <a:pt x="19332" y="46387"/>
                    </a:cubicBezTo>
                    <a:cubicBezTo>
                      <a:pt x="20377" y="47231"/>
                      <a:pt x="20113" y="46882"/>
                      <a:pt x="20577" y="48106"/>
                    </a:cubicBezTo>
                    <a:cubicBezTo>
                      <a:pt x="20778" y="48633"/>
                      <a:pt x="20967" y="49171"/>
                      <a:pt x="21273" y="49657"/>
                    </a:cubicBezTo>
                    <a:cubicBezTo>
                      <a:pt x="21421" y="49614"/>
                      <a:pt x="21389" y="49519"/>
                      <a:pt x="21357" y="49435"/>
                    </a:cubicBezTo>
                    <a:cubicBezTo>
                      <a:pt x="21146" y="48907"/>
                      <a:pt x="20925" y="48370"/>
                      <a:pt x="20714" y="47843"/>
                    </a:cubicBezTo>
                    <a:cubicBezTo>
                      <a:pt x="20682" y="47768"/>
                      <a:pt x="20682" y="47684"/>
                      <a:pt x="20651" y="47526"/>
                    </a:cubicBezTo>
                    <a:lnTo>
                      <a:pt x="20651" y="47526"/>
                    </a:lnTo>
                    <a:cubicBezTo>
                      <a:pt x="21020" y="47653"/>
                      <a:pt x="21199" y="47843"/>
                      <a:pt x="21336" y="48106"/>
                    </a:cubicBezTo>
                    <a:lnTo>
                      <a:pt x="21748" y="48865"/>
                    </a:lnTo>
                    <a:cubicBezTo>
                      <a:pt x="21800" y="48950"/>
                      <a:pt x="21874" y="49024"/>
                      <a:pt x="21980" y="49139"/>
                    </a:cubicBezTo>
                    <a:cubicBezTo>
                      <a:pt x="22043" y="48844"/>
                      <a:pt x="21821" y="48665"/>
                      <a:pt x="21853" y="48401"/>
                    </a:cubicBezTo>
                    <a:lnTo>
                      <a:pt x="21853" y="48401"/>
                    </a:lnTo>
                    <a:cubicBezTo>
                      <a:pt x="21980" y="48454"/>
                      <a:pt x="22085" y="48475"/>
                      <a:pt x="22170" y="48528"/>
                    </a:cubicBezTo>
                    <a:cubicBezTo>
                      <a:pt x="23077" y="49087"/>
                      <a:pt x="23994" y="49625"/>
                      <a:pt x="24964" y="50068"/>
                    </a:cubicBezTo>
                    <a:cubicBezTo>
                      <a:pt x="25144" y="50152"/>
                      <a:pt x="25323" y="50257"/>
                      <a:pt x="25470" y="50384"/>
                    </a:cubicBezTo>
                    <a:cubicBezTo>
                      <a:pt x="26103" y="50943"/>
                      <a:pt x="26736" y="51492"/>
                      <a:pt x="27359" y="52071"/>
                    </a:cubicBezTo>
                    <a:cubicBezTo>
                      <a:pt x="27865" y="52535"/>
                      <a:pt x="28360" y="53010"/>
                      <a:pt x="28835" y="53517"/>
                    </a:cubicBezTo>
                    <a:cubicBezTo>
                      <a:pt x="29447" y="54150"/>
                      <a:pt x="30048" y="54803"/>
                      <a:pt x="30638" y="55478"/>
                    </a:cubicBezTo>
                    <a:cubicBezTo>
                      <a:pt x="31102" y="56006"/>
                      <a:pt x="31577" y="56533"/>
                      <a:pt x="32126" y="56997"/>
                    </a:cubicBezTo>
                    <a:cubicBezTo>
                      <a:pt x="32579" y="57387"/>
                      <a:pt x="32980" y="57830"/>
                      <a:pt x="33338" y="58315"/>
                    </a:cubicBezTo>
                    <a:cubicBezTo>
                      <a:pt x="33486" y="58505"/>
                      <a:pt x="33666" y="58685"/>
                      <a:pt x="33856" y="58821"/>
                    </a:cubicBezTo>
                    <a:cubicBezTo>
                      <a:pt x="33919" y="58869"/>
                      <a:pt x="33988" y="58891"/>
                      <a:pt x="34052" y="58891"/>
                    </a:cubicBezTo>
                    <a:cubicBezTo>
                      <a:pt x="34201" y="58891"/>
                      <a:pt x="34330" y="58774"/>
                      <a:pt x="34330" y="58589"/>
                    </a:cubicBezTo>
                    <a:cubicBezTo>
                      <a:pt x="34330" y="58378"/>
                      <a:pt x="34309" y="58146"/>
                      <a:pt x="34235" y="57935"/>
                    </a:cubicBezTo>
                    <a:cubicBezTo>
                      <a:pt x="33898" y="57071"/>
                      <a:pt x="33560" y="56206"/>
                      <a:pt x="33202" y="55352"/>
                    </a:cubicBezTo>
                    <a:cubicBezTo>
                      <a:pt x="33001" y="54898"/>
                      <a:pt x="32748" y="54476"/>
                      <a:pt x="32537" y="54033"/>
                    </a:cubicBezTo>
                    <a:cubicBezTo>
                      <a:pt x="31925" y="52725"/>
                      <a:pt x="31145" y="51513"/>
                      <a:pt x="30333" y="50321"/>
                    </a:cubicBezTo>
                    <a:cubicBezTo>
                      <a:pt x="30101" y="49973"/>
                      <a:pt x="29837" y="49636"/>
                      <a:pt x="29563" y="49319"/>
                    </a:cubicBezTo>
                    <a:cubicBezTo>
                      <a:pt x="28487" y="48075"/>
                      <a:pt x="27685" y="46682"/>
                      <a:pt x="27179" y="45122"/>
                    </a:cubicBezTo>
                    <a:cubicBezTo>
                      <a:pt x="26958" y="44404"/>
                      <a:pt x="26684" y="43697"/>
                      <a:pt x="26441" y="42980"/>
                    </a:cubicBezTo>
                    <a:cubicBezTo>
                      <a:pt x="26399" y="42875"/>
                      <a:pt x="26377" y="42769"/>
                      <a:pt x="26335" y="42590"/>
                    </a:cubicBezTo>
                    <a:lnTo>
                      <a:pt x="26335" y="42590"/>
                    </a:lnTo>
                    <a:cubicBezTo>
                      <a:pt x="26557" y="42664"/>
                      <a:pt x="26736" y="42717"/>
                      <a:pt x="26989" y="42801"/>
                    </a:cubicBezTo>
                    <a:cubicBezTo>
                      <a:pt x="26810" y="42516"/>
                      <a:pt x="26631" y="42368"/>
                      <a:pt x="26441" y="42232"/>
                    </a:cubicBezTo>
                    <a:cubicBezTo>
                      <a:pt x="25967" y="41894"/>
                      <a:pt x="25703" y="41430"/>
                      <a:pt x="25503" y="40818"/>
                    </a:cubicBezTo>
                    <a:lnTo>
                      <a:pt x="25503" y="40818"/>
                    </a:lnTo>
                    <a:cubicBezTo>
                      <a:pt x="25639" y="40850"/>
                      <a:pt x="25724" y="40850"/>
                      <a:pt x="25787" y="40892"/>
                    </a:cubicBezTo>
                    <a:cubicBezTo>
                      <a:pt x="26051" y="41082"/>
                      <a:pt x="26314" y="41293"/>
                      <a:pt x="26578" y="41493"/>
                    </a:cubicBezTo>
                    <a:cubicBezTo>
                      <a:pt x="26768" y="41630"/>
                      <a:pt x="26968" y="41778"/>
                      <a:pt x="27200" y="41958"/>
                    </a:cubicBezTo>
                    <a:cubicBezTo>
                      <a:pt x="27085" y="41599"/>
                      <a:pt x="27085" y="41578"/>
                      <a:pt x="26853" y="41409"/>
                    </a:cubicBezTo>
                    <a:cubicBezTo>
                      <a:pt x="26483" y="41135"/>
                      <a:pt x="26093" y="40871"/>
                      <a:pt x="25713" y="40597"/>
                    </a:cubicBezTo>
                    <a:cubicBezTo>
                      <a:pt x="25555" y="40481"/>
                      <a:pt x="25386" y="40375"/>
                      <a:pt x="25228" y="40249"/>
                    </a:cubicBezTo>
                    <a:cubicBezTo>
                      <a:pt x="25144" y="40186"/>
                      <a:pt x="25070" y="40090"/>
                      <a:pt x="25006" y="40006"/>
                    </a:cubicBezTo>
                    <a:cubicBezTo>
                      <a:pt x="24954" y="39943"/>
                      <a:pt x="24933" y="39858"/>
                      <a:pt x="24891" y="39764"/>
                    </a:cubicBezTo>
                    <a:lnTo>
                      <a:pt x="24891" y="39764"/>
                    </a:lnTo>
                    <a:cubicBezTo>
                      <a:pt x="25271" y="39774"/>
                      <a:pt x="25271" y="39774"/>
                      <a:pt x="25882" y="40101"/>
                    </a:cubicBezTo>
                    <a:cubicBezTo>
                      <a:pt x="26209" y="40291"/>
                      <a:pt x="26536" y="40481"/>
                      <a:pt x="26853" y="40681"/>
                    </a:cubicBezTo>
                    <a:cubicBezTo>
                      <a:pt x="27158" y="40861"/>
                      <a:pt x="27464" y="41040"/>
                      <a:pt x="27760" y="41229"/>
                    </a:cubicBezTo>
                    <a:cubicBezTo>
                      <a:pt x="28055" y="41419"/>
                      <a:pt x="28266" y="41736"/>
                      <a:pt x="28709" y="41915"/>
                    </a:cubicBezTo>
                    <a:cubicBezTo>
                      <a:pt x="28603" y="41588"/>
                      <a:pt x="28424" y="41493"/>
                      <a:pt x="28266" y="41367"/>
                    </a:cubicBezTo>
                    <a:cubicBezTo>
                      <a:pt x="27169" y="40533"/>
                      <a:pt x="26009" y="39795"/>
                      <a:pt x="24732" y="39258"/>
                    </a:cubicBezTo>
                    <a:cubicBezTo>
                      <a:pt x="24542" y="39183"/>
                      <a:pt x="24374" y="39089"/>
                      <a:pt x="24268" y="38909"/>
                    </a:cubicBezTo>
                    <a:cubicBezTo>
                      <a:pt x="23825" y="38224"/>
                      <a:pt x="23288" y="37643"/>
                      <a:pt x="22613" y="37201"/>
                    </a:cubicBezTo>
                    <a:cubicBezTo>
                      <a:pt x="22581" y="37179"/>
                      <a:pt x="22571" y="37116"/>
                      <a:pt x="22539" y="37043"/>
                    </a:cubicBezTo>
                    <a:cubicBezTo>
                      <a:pt x="22633" y="37024"/>
                      <a:pt x="22719" y="36988"/>
                      <a:pt x="22804" y="36988"/>
                    </a:cubicBezTo>
                    <a:close/>
                    <a:moveTo>
                      <a:pt x="15240" y="54877"/>
                    </a:moveTo>
                    <a:cubicBezTo>
                      <a:pt x="15314" y="55605"/>
                      <a:pt x="15409" y="56269"/>
                      <a:pt x="15462" y="56923"/>
                    </a:cubicBezTo>
                    <a:cubicBezTo>
                      <a:pt x="15514" y="57556"/>
                      <a:pt x="15546" y="58188"/>
                      <a:pt x="15589" y="58959"/>
                    </a:cubicBezTo>
                    <a:cubicBezTo>
                      <a:pt x="15694" y="58779"/>
                      <a:pt x="15768" y="58716"/>
                      <a:pt x="15757" y="58664"/>
                    </a:cubicBezTo>
                    <a:cubicBezTo>
                      <a:pt x="15746" y="58125"/>
                      <a:pt x="15746" y="57598"/>
                      <a:pt x="15704" y="57071"/>
                    </a:cubicBezTo>
                    <a:cubicBezTo>
                      <a:pt x="15683" y="56765"/>
                      <a:pt x="15704" y="56470"/>
                      <a:pt x="15736" y="56164"/>
                    </a:cubicBezTo>
                    <a:cubicBezTo>
                      <a:pt x="15936" y="56385"/>
                      <a:pt x="16032" y="56639"/>
                      <a:pt x="16021" y="56934"/>
                    </a:cubicBezTo>
                    <a:cubicBezTo>
                      <a:pt x="16011" y="57281"/>
                      <a:pt x="16021" y="57630"/>
                      <a:pt x="16021" y="58104"/>
                    </a:cubicBezTo>
                    <a:cubicBezTo>
                      <a:pt x="16147" y="57946"/>
                      <a:pt x="16189" y="57883"/>
                      <a:pt x="16243" y="57820"/>
                    </a:cubicBezTo>
                    <a:cubicBezTo>
                      <a:pt x="16274" y="57841"/>
                      <a:pt x="16337" y="57841"/>
                      <a:pt x="16348" y="57862"/>
                    </a:cubicBezTo>
                    <a:cubicBezTo>
                      <a:pt x="16432" y="58073"/>
                      <a:pt x="16517" y="58273"/>
                      <a:pt x="16580" y="58484"/>
                    </a:cubicBezTo>
                    <a:cubicBezTo>
                      <a:pt x="16780" y="59149"/>
                      <a:pt x="17054" y="59781"/>
                      <a:pt x="17382" y="60382"/>
                    </a:cubicBezTo>
                    <a:cubicBezTo>
                      <a:pt x="17835" y="61195"/>
                      <a:pt x="18489" y="61817"/>
                      <a:pt x="19206" y="62386"/>
                    </a:cubicBezTo>
                    <a:cubicBezTo>
                      <a:pt x="19543" y="62650"/>
                      <a:pt x="19881" y="62892"/>
                      <a:pt x="20229" y="63135"/>
                    </a:cubicBezTo>
                    <a:cubicBezTo>
                      <a:pt x="20514" y="63325"/>
                      <a:pt x="20724" y="63578"/>
                      <a:pt x="20830" y="63905"/>
                    </a:cubicBezTo>
                    <a:cubicBezTo>
                      <a:pt x="20999" y="64380"/>
                      <a:pt x="21167" y="64865"/>
                      <a:pt x="21336" y="65339"/>
                    </a:cubicBezTo>
                    <a:cubicBezTo>
                      <a:pt x="21357" y="65402"/>
                      <a:pt x="21399" y="65456"/>
                      <a:pt x="21432" y="65508"/>
                    </a:cubicBezTo>
                    <a:cubicBezTo>
                      <a:pt x="21631" y="65445"/>
                      <a:pt x="21568" y="65287"/>
                      <a:pt x="21526" y="65181"/>
                    </a:cubicBezTo>
                    <a:cubicBezTo>
                      <a:pt x="21421" y="64823"/>
                      <a:pt x="21284" y="64474"/>
                      <a:pt x="21157" y="64116"/>
                    </a:cubicBezTo>
                    <a:cubicBezTo>
                      <a:pt x="21136" y="64042"/>
                      <a:pt x="21146" y="63947"/>
                      <a:pt x="21146" y="63842"/>
                    </a:cubicBezTo>
                    <a:lnTo>
                      <a:pt x="21146" y="63842"/>
                    </a:lnTo>
                    <a:cubicBezTo>
                      <a:pt x="21664" y="64000"/>
                      <a:pt x="21505" y="64570"/>
                      <a:pt x="21864" y="64970"/>
                    </a:cubicBezTo>
                    <a:lnTo>
                      <a:pt x="21864" y="64232"/>
                    </a:lnTo>
                    <a:cubicBezTo>
                      <a:pt x="22201" y="64263"/>
                      <a:pt x="22222" y="64559"/>
                      <a:pt x="22381" y="64717"/>
                    </a:cubicBezTo>
                    <a:cubicBezTo>
                      <a:pt x="22411" y="64734"/>
                      <a:pt x="22436" y="64740"/>
                      <a:pt x="22457" y="64740"/>
                    </a:cubicBezTo>
                    <a:cubicBezTo>
                      <a:pt x="22547" y="64740"/>
                      <a:pt x="22576" y="64619"/>
                      <a:pt x="22686" y="64559"/>
                    </a:cubicBezTo>
                    <a:cubicBezTo>
                      <a:pt x="23161" y="64706"/>
                      <a:pt x="23646" y="64917"/>
                      <a:pt x="24089" y="65202"/>
                    </a:cubicBezTo>
                    <a:cubicBezTo>
                      <a:pt x="24364" y="65392"/>
                      <a:pt x="24585" y="65645"/>
                      <a:pt x="24574" y="66077"/>
                    </a:cubicBezTo>
                    <a:cubicBezTo>
                      <a:pt x="24469" y="66035"/>
                      <a:pt x="24385" y="66025"/>
                      <a:pt x="24331" y="65983"/>
                    </a:cubicBezTo>
                    <a:cubicBezTo>
                      <a:pt x="24131" y="65824"/>
                      <a:pt x="24015" y="65561"/>
                      <a:pt x="23699" y="65413"/>
                    </a:cubicBezTo>
                    <a:lnTo>
                      <a:pt x="23699" y="65413"/>
                    </a:lnTo>
                    <a:cubicBezTo>
                      <a:pt x="23825" y="65962"/>
                      <a:pt x="24310" y="66162"/>
                      <a:pt x="24532" y="66626"/>
                    </a:cubicBezTo>
                    <a:cubicBezTo>
                      <a:pt x="24110" y="67312"/>
                      <a:pt x="23467" y="67659"/>
                      <a:pt x="22718" y="67828"/>
                    </a:cubicBezTo>
                    <a:cubicBezTo>
                      <a:pt x="22360" y="67638"/>
                      <a:pt x="22444" y="67206"/>
                      <a:pt x="22107" y="66921"/>
                    </a:cubicBezTo>
                    <a:lnTo>
                      <a:pt x="22107" y="66921"/>
                    </a:lnTo>
                    <a:cubicBezTo>
                      <a:pt x="22117" y="67111"/>
                      <a:pt x="22107" y="67216"/>
                      <a:pt x="22138" y="67301"/>
                    </a:cubicBezTo>
                    <a:cubicBezTo>
                      <a:pt x="22191" y="67491"/>
                      <a:pt x="22285" y="67670"/>
                      <a:pt x="22328" y="67860"/>
                    </a:cubicBezTo>
                    <a:cubicBezTo>
                      <a:pt x="22351" y="67969"/>
                      <a:pt x="22289" y="68014"/>
                      <a:pt x="22196" y="68014"/>
                    </a:cubicBezTo>
                    <a:cubicBezTo>
                      <a:pt x="22163" y="68014"/>
                      <a:pt x="22125" y="68008"/>
                      <a:pt x="22085" y="67997"/>
                    </a:cubicBezTo>
                    <a:cubicBezTo>
                      <a:pt x="22011" y="67818"/>
                      <a:pt x="21927" y="67617"/>
                      <a:pt x="21821" y="67343"/>
                    </a:cubicBezTo>
                    <a:lnTo>
                      <a:pt x="21821" y="67343"/>
                    </a:lnTo>
                    <a:cubicBezTo>
                      <a:pt x="21653" y="67628"/>
                      <a:pt x="21842" y="67870"/>
                      <a:pt x="21737" y="68081"/>
                    </a:cubicBezTo>
                    <a:cubicBezTo>
                      <a:pt x="21624" y="68232"/>
                      <a:pt x="21461" y="68240"/>
                      <a:pt x="21307" y="68240"/>
                    </a:cubicBezTo>
                    <a:cubicBezTo>
                      <a:pt x="21288" y="68240"/>
                      <a:pt x="21270" y="68240"/>
                      <a:pt x="21252" y="68240"/>
                    </a:cubicBezTo>
                    <a:cubicBezTo>
                      <a:pt x="21114" y="68244"/>
                      <a:pt x="20976" y="68252"/>
                      <a:pt x="20839" y="68252"/>
                    </a:cubicBezTo>
                    <a:cubicBezTo>
                      <a:pt x="20599" y="68252"/>
                      <a:pt x="20362" y="68227"/>
                      <a:pt x="20134" y="68113"/>
                    </a:cubicBezTo>
                    <a:cubicBezTo>
                      <a:pt x="19839" y="67280"/>
                      <a:pt x="19892" y="66352"/>
                      <a:pt x="19543" y="65529"/>
                    </a:cubicBezTo>
                    <a:cubicBezTo>
                      <a:pt x="19512" y="65477"/>
                      <a:pt x="19459" y="65435"/>
                      <a:pt x="19353" y="65329"/>
                    </a:cubicBezTo>
                    <a:lnTo>
                      <a:pt x="19353" y="65329"/>
                    </a:lnTo>
                    <a:cubicBezTo>
                      <a:pt x="19480" y="66278"/>
                      <a:pt x="19691" y="67122"/>
                      <a:pt x="19786" y="68029"/>
                    </a:cubicBezTo>
                    <a:cubicBezTo>
                      <a:pt x="19739" y="68033"/>
                      <a:pt x="19693" y="68035"/>
                      <a:pt x="19647" y="68035"/>
                    </a:cubicBezTo>
                    <a:cubicBezTo>
                      <a:pt x="19350" y="68035"/>
                      <a:pt x="19096" y="67952"/>
                      <a:pt x="18858" y="67860"/>
                    </a:cubicBezTo>
                    <a:cubicBezTo>
                      <a:pt x="17792" y="67427"/>
                      <a:pt x="16686" y="67238"/>
                      <a:pt x="15546" y="67143"/>
                    </a:cubicBezTo>
                    <a:cubicBezTo>
                      <a:pt x="15303" y="67132"/>
                      <a:pt x="15061" y="67080"/>
                      <a:pt x="14829" y="67027"/>
                    </a:cubicBezTo>
                    <a:cubicBezTo>
                      <a:pt x="14354" y="66921"/>
                      <a:pt x="13953" y="66689"/>
                      <a:pt x="13658" y="66309"/>
                    </a:cubicBezTo>
                    <a:cubicBezTo>
                      <a:pt x="13353" y="65909"/>
                      <a:pt x="13004" y="65592"/>
                      <a:pt x="12540" y="65381"/>
                    </a:cubicBezTo>
                    <a:cubicBezTo>
                      <a:pt x="12308" y="65287"/>
                      <a:pt x="12129" y="65128"/>
                      <a:pt x="12076" y="64833"/>
                    </a:cubicBezTo>
                    <a:cubicBezTo>
                      <a:pt x="12161" y="64622"/>
                      <a:pt x="12329" y="64443"/>
                      <a:pt x="12551" y="64285"/>
                    </a:cubicBezTo>
                    <a:cubicBezTo>
                      <a:pt x="12614" y="64348"/>
                      <a:pt x="12678" y="64411"/>
                      <a:pt x="12741" y="64464"/>
                    </a:cubicBezTo>
                    <a:cubicBezTo>
                      <a:pt x="12772" y="64422"/>
                      <a:pt x="12825" y="64390"/>
                      <a:pt x="12825" y="64359"/>
                    </a:cubicBezTo>
                    <a:cubicBezTo>
                      <a:pt x="12868" y="63726"/>
                      <a:pt x="13110" y="63156"/>
                      <a:pt x="13363" y="62587"/>
                    </a:cubicBezTo>
                    <a:cubicBezTo>
                      <a:pt x="13827" y="61500"/>
                      <a:pt x="14122" y="60361"/>
                      <a:pt x="14291" y="59191"/>
                    </a:cubicBezTo>
                    <a:cubicBezTo>
                      <a:pt x="14396" y="58495"/>
                      <a:pt x="14492" y="57788"/>
                      <a:pt x="14607" y="57092"/>
                    </a:cubicBezTo>
                    <a:cubicBezTo>
                      <a:pt x="14636" y="56896"/>
                      <a:pt x="14697" y="56708"/>
                      <a:pt x="14747" y="56521"/>
                    </a:cubicBezTo>
                    <a:lnTo>
                      <a:pt x="14747" y="56521"/>
                    </a:lnTo>
                    <a:cubicBezTo>
                      <a:pt x="14760" y="56936"/>
                      <a:pt x="14795" y="57351"/>
                      <a:pt x="14766" y="57767"/>
                    </a:cubicBezTo>
                    <a:cubicBezTo>
                      <a:pt x="14692" y="58758"/>
                      <a:pt x="14576" y="59749"/>
                      <a:pt x="14481" y="60741"/>
                    </a:cubicBezTo>
                    <a:cubicBezTo>
                      <a:pt x="14471" y="60888"/>
                      <a:pt x="14375" y="61047"/>
                      <a:pt x="14555" y="61216"/>
                    </a:cubicBezTo>
                    <a:cubicBezTo>
                      <a:pt x="14713" y="60973"/>
                      <a:pt x="14682" y="60699"/>
                      <a:pt x="14734" y="60456"/>
                    </a:cubicBezTo>
                    <a:cubicBezTo>
                      <a:pt x="14776" y="60192"/>
                      <a:pt x="14797" y="59929"/>
                      <a:pt x="14829" y="59665"/>
                    </a:cubicBezTo>
                    <a:cubicBezTo>
                      <a:pt x="14861" y="59402"/>
                      <a:pt x="14893" y="59138"/>
                      <a:pt x="14924" y="58863"/>
                    </a:cubicBezTo>
                    <a:cubicBezTo>
                      <a:pt x="14945" y="58600"/>
                      <a:pt x="14977" y="58336"/>
                      <a:pt x="15008" y="58073"/>
                    </a:cubicBezTo>
                    <a:cubicBezTo>
                      <a:pt x="15029" y="57809"/>
                      <a:pt x="15050" y="57546"/>
                      <a:pt x="15061" y="57281"/>
                    </a:cubicBezTo>
                    <a:cubicBezTo>
                      <a:pt x="15082" y="57018"/>
                      <a:pt x="15093" y="56744"/>
                      <a:pt x="15104" y="56480"/>
                    </a:cubicBezTo>
                    <a:cubicBezTo>
                      <a:pt x="15114" y="56217"/>
                      <a:pt x="15125" y="55953"/>
                      <a:pt x="15125" y="55689"/>
                    </a:cubicBezTo>
                    <a:cubicBezTo>
                      <a:pt x="15125" y="55436"/>
                      <a:pt x="15029" y="55183"/>
                      <a:pt x="15240" y="54877"/>
                    </a:cubicBezTo>
                    <a:close/>
                    <a:moveTo>
                      <a:pt x="41" y="1"/>
                    </a:moveTo>
                    <a:cubicBezTo>
                      <a:pt x="28" y="1"/>
                      <a:pt x="15" y="1"/>
                      <a:pt x="1" y="3"/>
                    </a:cubicBezTo>
                    <a:cubicBezTo>
                      <a:pt x="43" y="97"/>
                      <a:pt x="64" y="181"/>
                      <a:pt x="106" y="245"/>
                    </a:cubicBezTo>
                    <a:cubicBezTo>
                      <a:pt x="1087" y="1585"/>
                      <a:pt x="1962" y="3008"/>
                      <a:pt x="2837" y="4421"/>
                    </a:cubicBezTo>
                    <a:cubicBezTo>
                      <a:pt x="3038" y="4738"/>
                      <a:pt x="3207" y="5086"/>
                      <a:pt x="3439" y="5381"/>
                    </a:cubicBezTo>
                    <a:cubicBezTo>
                      <a:pt x="3744" y="5771"/>
                      <a:pt x="3934" y="6214"/>
                      <a:pt x="4124" y="6668"/>
                    </a:cubicBezTo>
                    <a:cubicBezTo>
                      <a:pt x="5221" y="9431"/>
                      <a:pt x="6223" y="12226"/>
                      <a:pt x="7140" y="15052"/>
                    </a:cubicBezTo>
                    <a:cubicBezTo>
                      <a:pt x="7773" y="17014"/>
                      <a:pt x="8396" y="18987"/>
                      <a:pt x="9334" y="20832"/>
                    </a:cubicBezTo>
                    <a:cubicBezTo>
                      <a:pt x="9418" y="20991"/>
                      <a:pt x="9472" y="21148"/>
                      <a:pt x="9408" y="21338"/>
                    </a:cubicBezTo>
                    <a:cubicBezTo>
                      <a:pt x="9366" y="21455"/>
                      <a:pt x="9397" y="21602"/>
                      <a:pt x="9429" y="21729"/>
                    </a:cubicBezTo>
                    <a:cubicBezTo>
                      <a:pt x="9566" y="22224"/>
                      <a:pt x="9777" y="22678"/>
                      <a:pt x="10041" y="23121"/>
                    </a:cubicBezTo>
                    <a:cubicBezTo>
                      <a:pt x="10093" y="23194"/>
                      <a:pt x="10189" y="23248"/>
                      <a:pt x="10347" y="23374"/>
                    </a:cubicBezTo>
                    <a:cubicBezTo>
                      <a:pt x="10283" y="22994"/>
                      <a:pt x="10072" y="22805"/>
                      <a:pt x="9999" y="22562"/>
                    </a:cubicBezTo>
                    <a:cubicBezTo>
                      <a:pt x="9915" y="22309"/>
                      <a:pt x="9704" y="22109"/>
                      <a:pt x="9735" y="21718"/>
                    </a:cubicBezTo>
                    <a:lnTo>
                      <a:pt x="9735" y="21718"/>
                    </a:lnTo>
                    <a:cubicBezTo>
                      <a:pt x="9893" y="21961"/>
                      <a:pt x="10020" y="22109"/>
                      <a:pt x="10104" y="22277"/>
                    </a:cubicBezTo>
                    <a:cubicBezTo>
                      <a:pt x="10800" y="23669"/>
                      <a:pt x="11633" y="24987"/>
                      <a:pt x="12414" y="26327"/>
                    </a:cubicBezTo>
                    <a:cubicBezTo>
                      <a:pt x="12557" y="26563"/>
                      <a:pt x="12672" y="26819"/>
                      <a:pt x="12794" y="27076"/>
                    </a:cubicBezTo>
                    <a:lnTo>
                      <a:pt x="12794" y="27076"/>
                    </a:lnTo>
                    <a:cubicBezTo>
                      <a:pt x="12658" y="27066"/>
                      <a:pt x="12597" y="26866"/>
                      <a:pt x="12420" y="26866"/>
                    </a:cubicBezTo>
                    <a:cubicBezTo>
                      <a:pt x="12399" y="26866"/>
                      <a:pt x="12376" y="26869"/>
                      <a:pt x="12350" y="26876"/>
                    </a:cubicBezTo>
                    <a:cubicBezTo>
                      <a:pt x="12709" y="27614"/>
                      <a:pt x="13257" y="28162"/>
                      <a:pt x="13690" y="28805"/>
                    </a:cubicBezTo>
                    <a:cubicBezTo>
                      <a:pt x="13806" y="28784"/>
                      <a:pt x="13911" y="28763"/>
                      <a:pt x="14017" y="28742"/>
                    </a:cubicBezTo>
                    <a:cubicBezTo>
                      <a:pt x="14070" y="28795"/>
                      <a:pt x="14133" y="28826"/>
                      <a:pt x="14164" y="28880"/>
                    </a:cubicBezTo>
                    <a:cubicBezTo>
                      <a:pt x="14354" y="29227"/>
                      <a:pt x="14661" y="29323"/>
                      <a:pt x="15019" y="29438"/>
                    </a:cubicBezTo>
                    <a:cubicBezTo>
                      <a:pt x="16095" y="29776"/>
                      <a:pt x="17139" y="30208"/>
                      <a:pt x="18057" y="30894"/>
                    </a:cubicBezTo>
                    <a:cubicBezTo>
                      <a:pt x="18478" y="31210"/>
                      <a:pt x="18763" y="31622"/>
                      <a:pt x="18943" y="32107"/>
                    </a:cubicBezTo>
                    <a:cubicBezTo>
                      <a:pt x="19048" y="32370"/>
                      <a:pt x="19100" y="32655"/>
                      <a:pt x="19217" y="32930"/>
                    </a:cubicBezTo>
                    <a:cubicBezTo>
                      <a:pt x="19301" y="33151"/>
                      <a:pt x="19407" y="33372"/>
                      <a:pt x="19554" y="33562"/>
                    </a:cubicBezTo>
                    <a:cubicBezTo>
                      <a:pt x="19666" y="33716"/>
                      <a:pt x="19801" y="33793"/>
                      <a:pt x="19941" y="33793"/>
                    </a:cubicBezTo>
                    <a:cubicBezTo>
                      <a:pt x="20078" y="33793"/>
                      <a:pt x="20219" y="33719"/>
                      <a:pt x="20345" y="33572"/>
                    </a:cubicBezTo>
                    <a:cubicBezTo>
                      <a:pt x="20514" y="33383"/>
                      <a:pt x="20651" y="33151"/>
                      <a:pt x="20788" y="32919"/>
                    </a:cubicBezTo>
                    <a:cubicBezTo>
                      <a:pt x="20989" y="32571"/>
                      <a:pt x="21242" y="32265"/>
                      <a:pt x="21547" y="32012"/>
                    </a:cubicBezTo>
                    <a:cubicBezTo>
                      <a:pt x="22391" y="31315"/>
                      <a:pt x="23298" y="30725"/>
                      <a:pt x="24268" y="30240"/>
                    </a:cubicBezTo>
                    <a:cubicBezTo>
                      <a:pt x="24393" y="30186"/>
                      <a:pt x="24506" y="30154"/>
                      <a:pt x="24633" y="30154"/>
                    </a:cubicBezTo>
                    <a:cubicBezTo>
                      <a:pt x="24678" y="30154"/>
                      <a:pt x="24725" y="30158"/>
                      <a:pt x="24774" y="30166"/>
                    </a:cubicBezTo>
                    <a:cubicBezTo>
                      <a:pt x="24908" y="30189"/>
                      <a:pt x="25044" y="30206"/>
                      <a:pt x="25176" y="30206"/>
                    </a:cubicBezTo>
                    <a:cubicBezTo>
                      <a:pt x="25285" y="30206"/>
                      <a:pt x="25392" y="30195"/>
                      <a:pt x="25492" y="30166"/>
                    </a:cubicBezTo>
                    <a:cubicBezTo>
                      <a:pt x="25798" y="30071"/>
                      <a:pt x="26061" y="29860"/>
                      <a:pt x="26304" y="29555"/>
                    </a:cubicBezTo>
                    <a:cubicBezTo>
                      <a:pt x="26167" y="29533"/>
                      <a:pt x="26093" y="29522"/>
                      <a:pt x="25988" y="29501"/>
                    </a:cubicBezTo>
                    <a:cubicBezTo>
                      <a:pt x="26114" y="29323"/>
                      <a:pt x="26230" y="29154"/>
                      <a:pt x="26431" y="28869"/>
                    </a:cubicBezTo>
                    <a:lnTo>
                      <a:pt x="26431" y="28869"/>
                    </a:lnTo>
                    <a:cubicBezTo>
                      <a:pt x="26175" y="28961"/>
                      <a:pt x="26039" y="29013"/>
                      <a:pt x="25906" y="29073"/>
                    </a:cubicBezTo>
                    <a:lnTo>
                      <a:pt x="25906" y="29073"/>
                    </a:lnTo>
                    <a:cubicBezTo>
                      <a:pt x="26034" y="28751"/>
                      <a:pt x="26327" y="28583"/>
                      <a:pt x="26578" y="28373"/>
                    </a:cubicBezTo>
                    <a:cubicBezTo>
                      <a:pt x="27010" y="28025"/>
                      <a:pt x="27274" y="27582"/>
                      <a:pt x="27401" y="27044"/>
                    </a:cubicBezTo>
                    <a:cubicBezTo>
                      <a:pt x="27622" y="26159"/>
                      <a:pt x="27886" y="25294"/>
                      <a:pt x="28065" y="24397"/>
                    </a:cubicBezTo>
                    <a:cubicBezTo>
                      <a:pt x="28276" y="23426"/>
                      <a:pt x="28740" y="22625"/>
                      <a:pt x="29489" y="21982"/>
                    </a:cubicBezTo>
                    <a:cubicBezTo>
                      <a:pt x="29658" y="21834"/>
                      <a:pt x="29827" y="21697"/>
                      <a:pt x="29984" y="21539"/>
                    </a:cubicBezTo>
                    <a:cubicBezTo>
                      <a:pt x="30249" y="21275"/>
                      <a:pt x="30523" y="21012"/>
                      <a:pt x="30755" y="20716"/>
                    </a:cubicBezTo>
                    <a:cubicBezTo>
                      <a:pt x="31071" y="20316"/>
                      <a:pt x="31345" y="19883"/>
                      <a:pt x="31641" y="19461"/>
                    </a:cubicBezTo>
                    <a:cubicBezTo>
                      <a:pt x="31841" y="19177"/>
                      <a:pt x="32063" y="18912"/>
                      <a:pt x="32442" y="18702"/>
                    </a:cubicBezTo>
                    <a:lnTo>
                      <a:pt x="32442" y="18702"/>
                    </a:lnTo>
                    <a:cubicBezTo>
                      <a:pt x="32431" y="18860"/>
                      <a:pt x="32442" y="18945"/>
                      <a:pt x="32421" y="19018"/>
                    </a:cubicBezTo>
                    <a:cubicBezTo>
                      <a:pt x="32168" y="19777"/>
                      <a:pt x="31925" y="20537"/>
                      <a:pt x="31651" y="21286"/>
                    </a:cubicBezTo>
                    <a:cubicBezTo>
                      <a:pt x="31219" y="22446"/>
                      <a:pt x="30744" y="23606"/>
                      <a:pt x="30301" y="24766"/>
                    </a:cubicBezTo>
                    <a:cubicBezTo>
                      <a:pt x="30185" y="25072"/>
                      <a:pt x="30080" y="25388"/>
                      <a:pt x="29995" y="25705"/>
                    </a:cubicBezTo>
                    <a:cubicBezTo>
                      <a:pt x="29647" y="26991"/>
                      <a:pt x="29352" y="28289"/>
                      <a:pt x="28888" y="29544"/>
                    </a:cubicBezTo>
                    <a:cubicBezTo>
                      <a:pt x="28751" y="29923"/>
                      <a:pt x="28592" y="30282"/>
                      <a:pt x="28297" y="30567"/>
                    </a:cubicBezTo>
                    <a:cubicBezTo>
                      <a:pt x="27823" y="31031"/>
                      <a:pt x="27359" y="31516"/>
                      <a:pt x="26863" y="31948"/>
                    </a:cubicBezTo>
                    <a:cubicBezTo>
                      <a:pt x="25808" y="32876"/>
                      <a:pt x="24753" y="33794"/>
                      <a:pt x="23551" y="34522"/>
                    </a:cubicBezTo>
                    <a:cubicBezTo>
                      <a:pt x="23140" y="34786"/>
                      <a:pt x="22749" y="35081"/>
                      <a:pt x="22339" y="35344"/>
                    </a:cubicBezTo>
                    <a:cubicBezTo>
                      <a:pt x="21938" y="35608"/>
                      <a:pt x="21526" y="35872"/>
                      <a:pt x="21157" y="36104"/>
                    </a:cubicBezTo>
                    <a:cubicBezTo>
                      <a:pt x="20785" y="36030"/>
                      <a:pt x="20504" y="35715"/>
                      <a:pt x="20115" y="35715"/>
                    </a:cubicBezTo>
                    <a:cubicBezTo>
                      <a:pt x="20008" y="35715"/>
                      <a:pt x="19893" y="35739"/>
                      <a:pt x="19765" y="35798"/>
                    </a:cubicBezTo>
                    <a:cubicBezTo>
                      <a:pt x="20060" y="35977"/>
                      <a:pt x="20314" y="36115"/>
                      <a:pt x="20535" y="36272"/>
                    </a:cubicBezTo>
                    <a:cubicBezTo>
                      <a:pt x="21252" y="36769"/>
                      <a:pt x="21959" y="37264"/>
                      <a:pt x="22644" y="37791"/>
                    </a:cubicBezTo>
                    <a:cubicBezTo>
                      <a:pt x="22939" y="38013"/>
                      <a:pt x="23235" y="38276"/>
                      <a:pt x="23456" y="38572"/>
                    </a:cubicBezTo>
                    <a:cubicBezTo>
                      <a:pt x="24606" y="40059"/>
                      <a:pt x="25492" y="41693"/>
                      <a:pt x="26114" y="43465"/>
                    </a:cubicBezTo>
                    <a:cubicBezTo>
                      <a:pt x="26610" y="44889"/>
                      <a:pt x="27042" y="46334"/>
                      <a:pt x="27749" y="47674"/>
                    </a:cubicBezTo>
                    <a:cubicBezTo>
                      <a:pt x="27781" y="47726"/>
                      <a:pt x="27802" y="47800"/>
                      <a:pt x="27823" y="47853"/>
                    </a:cubicBezTo>
                    <a:lnTo>
                      <a:pt x="27802" y="47843"/>
                    </a:lnTo>
                    <a:lnTo>
                      <a:pt x="27802" y="47843"/>
                    </a:lnTo>
                    <a:cubicBezTo>
                      <a:pt x="27917" y="47979"/>
                      <a:pt x="28034" y="48106"/>
                      <a:pt x="28139" y="48243"/>
                    </a:cubicBezTo>
                    <a:cubicBezTo>
                      <a:pt x="28392" y="48581"/>
                      <a:pt x="28613" y="48939"/>
                      <a:pt x="28877" y="49266"/>
                    </a:cubicBezTo>
                    <a:cubicBezTo>
                      <a:pt x="29046" y="49456"/>
                      <a:pt x="29025" y="49646"/>
                      <a:pt x="28972" y="49857"/>
                    </a:cubicBezTo>
                    <a:cubicBezTo>
                      <a:pt x="29152" y="50068"/>
                      <a:pt x="29320" y="50278"/>
                      <a:pt x="29510" y="50468"/>
                    </a:cubicBezTo>
                    <a:cubicBezTo>
                      <a:pt x="29574" y="50543"/>
                      <a:pt x="29679" y="50616"/>
                      <a:pt x="29774" y="50627"/>
                    </a:cubicBezTo>
                    <a:cubicBezTo>
                      <a:pt x="30059" y="50658"/>
                      <a:pt x="30164" y="50838"/>
                      <a:pt x="30143" y="51080"/>
                    </a:cubicBezTo>
                    <a:cubicBezTo>
                      <a:pt x="30122" y="51417"/>
                      <a:pt x="30259" y="51607"/>
                      <a:pt x="30554" y="51755"/>
                    </a:cubicBezTo>
                    <a:cubicBezTo>
                      <a:pt x="30902" y="51945"/>
                      <a:pt x="31071" y="52272"/>
                      <a:pt x="31166" y="52641"/>
                    </a:cubicBezTo>
                    <a:cubicBezTo>
                      <a:pt x="31008" y="52926"/>
                      <a:pt x="31187" y="53158"/>
                      <a:pt x="31292" y="53390"/>
                    </a:cubicBezTo>
                    <a:cubicBezTo>
                      <a:pt x="31820" y="54529"/>
                      <a:pt x="32358" y="55668"/>
                      <a:pt x="32895" y="56807"/>
                    </a:cubicBezTo>
                    <a:cubicBezTo>
                      <a:pt x="32916" y="56849"/>
                      <a:pt x="32991" y="56871"/>
                      <a:pt x="33085" y="56923"/>
                    </a:cubicBezTo>
                    <a:cubicBezTo>
                      <a:pt x="33024" y="56639"/>
                      <a:pt x="32983" y="56395"/>
                      <a:pt x="32943" y="56152"/>
                    </a:cubicBezTo>
                    <a:lnTo>
                      <a:pt x="32943" y="56152"/>
                    </a:lnTo>
                    <a:cubicBezTo>
                      <a:pt x="32974" y="56170"/>
                      <a:pt x="33013" y="56191"/>
                      <a:pt x="33022" y="56227"/>
                    </a:cubicBezTo>
                    <a:cubicBezTo>
                      <a:pt x="33233" y="56691"/>
                      <a:pt x="33434" y="57155"/>
                      <a:pt x="33634" y="57619"/>
                    </a:cubicBezTo>
                    <a:cubicBezTo>
                      <a:pt x="33666" y="57693"/>
                      <a:pt x="33645" y="57778"/>
                      <a:pt x="33655" y="57862"/>
                    </a:cubicBezTo>
                    <a:cubicBezTo>
                      <a:pt x="33630" y="57867"/>
                      <a:pt x="33607" y="57869"/>
                      <a:pt x="33585" y="57869"/>
                    </a:cubicBezTo>
                    <a:cubicBezTo>
                      <a:pt x="33409" y="57869"/>
                      <a:pt x="33348" y="57724"/>
                      <a:pt x="33254" y="57630"/>
                    </a:cubicBezTo>
                    <a:cubicBezTo>
                      <a:pt x="32864" y="57229"/>
                      <a:pt x="32484" y="56828"/>
                      <a:pt x="32105" y="56428"/>
                    </a:cubicBezTo>
                    <a:cubicBezTo>
                      <a:pt x="31820" y="56121"/>
                      <a:pt x="31514" y="55826"/>
                      <a:pt x="31250" y="55500"/>
                    </a:cubicBezTo>
                    <a:cubicBezTo>
                      <a:pt x="30048" y="54012"/>
                      <a:pt x="28688" y="52673"/>
                      <a:pt x="27338" y="51333"/>
                    </a:cubicBezTo>
                    <a:cubicBezTo>
                      <a:pt x="26399" y="50405"/>
                      <a:pt x="25386" y="49603"/>
                      <a:pt x="24163" y="49055"/>
                    </a:cubicBezTo>
                    <a:cubicBezTo>
                      <a:pt x="23403" y="48718"/>
                      <a:pt x="22697" y="48232"/>
                      <a:pt x="22011" y="47747"/>
                    </a:cubicBezTo>
                    <a:cubicBezTo>
                      <a:pt x="21210" y="47189"/>
                      <a:pt x="20450" y="46566"/>
                      <a:pt x="19681" y="45965"/>
                    </a:cubicBezTo>
                    <a:cubicBezTo>
                      <a:pt x="19006" y="45438"/>
                      <a:pt x="18489" y="44784"/>
                      <a:pt x="18141" y="43993"/>
                    </a:cubicBezTo>
                    <a:cubicBezTo>
                      <a:pt x="17771" y="43139"/>
                      <a:pt x="17466" y="42263"/>
                      <a:pt x="17213" y="41367"/>
                    </a:cubicBezTo>
                    <a:cubicBezTo>
                      <a:pt x="16981" y="40491"/>
                      <a:pt x="16759" y="39605"/>
                      <a:pt x="16538" y="38719"/>
                    </a:cubicBezTo>
                    <a:cubicBezTo>
                      <a:pt x="16475" y="38487"/>
                      <a:pt x="16411" y="38255"/>
                      <a:pt x="16147" y="38150"/>
                    </a:cubicBezTo>
                    <a:cubicBezTo>
                      <a:pt x="15821" y="38245"/>
                      <a:pt x="15631" y="38498"/>
                      <a:pt x="15357" y="38635"/>
                    </a:cubicBezTo>
                    <a:cubicBezTo>
                      <a:pt x="15125" y="39837"/>
                      <a:pt x="14755" y="40976"/>
                      <a:pt x="14354" y="42105"/>
                    </a:cubicBezTo>
                    <a:cubicBezTo>
                      <a:pt x="14112" y="42790"/>
                      <a:pt x="13796" y="43455"/>
                      <a:pt x="13426" y="44088"/>
                    </a:cubicBezTo>
                    <a:cubicBezTo>
                      <a:pt x="13025" y="44752"/>
                      <a:pt x="12657" y="45438"/>
                      <a:pt x="12245" y="46092"/>
                    </a:cubicBezTo>
                    <a:cubicBezTo>
                      <a:pt x="11992" y="46514"/>
                      <a:pt x="11739" y="46936"/>
                      <a:pt x="11422" y="47304"/>
                    </a:cubicBezTo>
                    <a:cubicBezTo>
                      <a:pt x="10663" y="48201"/>
                      <a:pt x="9830" y="49013"/>
                      <a:pt x="8954" y="49804"/>
                    </a:cubicBezTo>
                    <a:lnTo>
                      <a:pt x="7246" y="51291"/>
                    </a:lnTo>
                    <a:cubicBezTo>
                      <a:pt x="7103" y="51413"/>
                      <a:pt x="6952" y="51526"/>
                      <a:pt x="6799" y="51647"/>
                    </a:cubicBezTo>
                    <a:lnTo>
                      <a:pt x="6799" y="51647"/>
                    </a:lnTo>
                    <a:cubicBezTo>
                      <a:pt x="6800" y="51644"/>
                      <a:pt x="6802" y="51642"/>
                      <a:pt x="6803" y="51639"/>
                    </a:cubicBezTo>
                    <a:lnTo>
                      <a:pt x="6803" y="51639"/>
                    </a:lnTo>
                    <a:lnTo>
                      <a:pt x="6782" y="51660"/>
                    </a:lnTo>
                    <a:cubicBezTo>
                      <a:pt x="6787" y="51656"/>
                      <a:pt x="6793" y="51651"/>
                      <a:pt x="6799" y="51647"/>
                    </a:cubicBezTo>
                    <a:lnTo>
                      <a:pt x="6799" y="51647"/>
                    </a:lnTo>
                    <a:cubicBezTo>
                      <a:pt x="6728" y="51781"/>
                      <a:pt x="6686" y="51926"/>
                      <a:pt x="6592" y="52050"/>
                    </a:cubicBezTo>
                    <a:cubicBezTo>
                      <a:pt x="6139" y="52620"/>
                      <a:pt x="5717" y="53221"/>
                      <a:pt x="5432" y="53907"/>
                    </a:cubicBezTo>
                    <a:cubicBezTo>
                      <a:pt x="5390" y="54023"/>
                      <a:pt x="5274" y="54107"/>
                      <a:pt x="5179" y="54192"/>
                    </a:cubicBezTo>
                    <a:cubicBezTo>
                      <a:pt x="4831" y="54466"/>
                      <a:pt x="4810" y="54560"/>
                      <a:pt x="4958" y="55014"/>
                    </a:cubicBezTo>
                    <a:cubicBezTo>
                      <a:pt x="4989" y="55109"/>
                      <a:pt x="5000" y="55225"/>
                      <a:pt x="4979" y="55331"/>
                    </a:cubicBezTo>
                    <a:cubicBezTo>
                      <a:pt x="4778" y="56417"/>
                      <a:pt x="4820" y="57492"/>
                      <a:pt x="4937" y="58579"/>
                    </a:cubicBezTo>
                    <a:cubicBezTo>
                      <a:pt x="5031" y="59444"/>
                      <a:pt x="5105" y="60298"/>
                      <a:pt x="5190" y="61163"/>
                    </a:cubicBezTo>
                    <a:cubicBezTo>
                      <a:pt x="5200" y="61279"/>
                      <a:pt x="5274" y="61427"/>
                      <a:pt x="5063" y="61521"/>
                    </a:cubicBezTo>
                    <a:cubicBezTo>
                      <a:pt x="4958" y="61363"/>
                      <a:pt x="4831" y="61216"/>
                      <a:pt x="4747" y="61047"/>
                    </a:cubicBezTo>
                    <a:cubicBezTo>
                      <a:pt x="3882" y="59507"/>
                      <a:pt x="3491" y="57830"/>
                      <a:pt x="3280" y="56100"/>
                    </a:cubicBezTo>
                    <a:cubicBezTo>
                      <a:pt x="3238" y="55689"/>
                      <a:pt x="3312" y="55289"/>
                      <a:pt x="3512" y="54940"/>
                    </a:cubicBezTo>
                    <a:cubicBezTo>
                      <a:pt x="3924" y="54265"/>
                      <a:pt x="4114" y="53506"/>
                      <a:pt x="4335" y="52767"/>
                    </a:cubicBezTo>
                    <a:cubicBezTo>
                      <a:pt x="4588" y="51893"/>
                      <a:pt x="4831" y="51017"/>
                      <a:pt x="5126" y="50152"/>
                    </a:cubicBezTo>
                    <a:cubicBezTo>
                      <a:pt x="5516" y="49024"/>
                      <a:pt x="5949" y="47906"/>
                      <a:pt x="6550" y="46851"/>
                    </a:cubicBezTo>
                    <a:cubicBezTo>
                      <a:pt x="7278" y="45575"/>
                      <a:pt x="8185" y="44425"/>
                      <a:pt x="9176" y="43350"/>
                    </a:cubicBezTo>
                    <a:cubicBezTo>
                      <a:pt x="10147" y="42295"/>
                      <a:pt x="10969" y="41145"/>
                      <a:pt x="11802" y="39996"/>
                    </a:cubicBezTo>
                    <a:cubicBezTo>
                      <a:pt x="12172" y="39490"/>
                      <a:pt x="12498" y="38962"/>
                      <a:pt x="12836" y="38435"/>
                    </a:cubicBezTo>
                    <a:cubicBezTo>
                      <a:pt x="12889" y="38351"/>
                      <a:pt x="12973" y="38245"/>
                      <a:pt x="12814" y="38129"/>
                    </a:cubicBezTo>
                    <a:cubicBezTo>
                      <a:pt x="12699" y="38224"/>
                      <a:pt x="12572" y="38308"/>
                      <a:pt x="12477" y="38414"/>
                    </a:cubicBezTo>
                    <a:cubicBezTo>
                      <a:pt x="11729" y="39258"/>
                      <a:pt x="10979" y="40111"/>
                      <a:pt x="10336" y="41050"/>
                    </a:cubicBezTo>
                    <a:cubicBezTo>
                      <a:pt x="10093" y="41388"/>
                      <a:pt x="9830" y="41725"/>
                      <a:pt x="9556" y="42042"/>
                    </a:cubicBezTo>
                    <a:cubicBezTo>
                      <a:pt x="8933" y="42769"/>
                      <a:pt x="8290" y="43476"/>
                      <a:pt x="7689" y="44215"/>
                    </a:cubicBezTo>
                    <a:cubicBezTo>
                      <a:pt x="6814" y="45279"/>
                      <a:pt x="6054" y="46429"/>
                      <a:pt x="5495" y="47695"/>
                    </a:cubicBezTo>
                    <a:cubicBezTo>
                      <a:pt x="4799" y="49245"/>
                      <a:pt x="4240" y="50838"/>
                      <a:pt x="3861" y="52483"/>
                    </a:cubicBezTo>
                    <a:cubicBezTo>
                      <a:pt x="3608" y="53601"/>
                      <a:pt x="3027" y="54582"/>
                      <a:pt x="2690" y="55657"/>
                    </a:cubicBezTo>
                    <a:cubicBezTo>
                      <a:pt x="2680" y="55699"/>
                      <a:pt x="2647" y="55732"/>
                      <a:pt x="2626" y="55774"/>
                    </a:cubicBezTo>
                    <a:cubicBezTo>
                      <a:pt x="2479" y="56090"/>
                      <a:pt x="2310" y="56407"/>
                      <a:pt x="2173" y="56733"/>
                    </a:cubicBezTo>
                    <a:cubicBezTo>
                      <a:pt x="1709" y="57799"/>
                      <a:pt x="1487" y="58938"/>
                      <a:pt x="1266" y="60066"/>
                    </a:cubicBezTo>
                    <a:cubicBezTo>
                      <a:pt x="1192" y="60445"/>
                      <a:pt x="1213" y="60825"/>
                      <a:pt x="1297" y="61195"/>
                    </a:cubicBezTo>
                    <a:cubicBezTo>
                      <a:pt x="1466" y="61859"/>
                      <a:pt x="1625" y="62524"/>
                      <a:pt x="1794" y="63199"/>
                    </a:cubicBezTo>
                    <a:cubicBezTo>
                      <a:pt x="2005" y="63989"/>
                      <a:pt x="2342" y="64738"/>
                      <a:pt x="2690" y="65487"/>
                    </a:cubicBezTo>
                    <a:cubicBezTo>
                      <a:pt x="3059" y="66288"/>
                      <a:pt x="3713" y="66721"/>
                      <a:pt x="4557" y="66795"/>
                    </a:cubicBezTo>
                    <a:cubicBezTo>
                      <a:pt x="4803" y="66816"/>
                      <a:pt x="5048" y="66828"/>
                      <a:pt x="5292" y="66828"/>
                    </a:cubicBezTo>
                    <a:cubicBezTo>
                      <a:pt x="6001" y="66828"/>
                      <a:pt x="6703" y="66733"/>
                      <a:pt x="7393" y="66520"/>
                    </a:cubicBezTo>
                    <a:cubicBezTo>
                      <a:pt x="7858" y="66384"/>
                      <a:pt x="8343" y="66309"/>
                      <a:pt x="8818" y="66215"/>
                    </a:cubicBezTo>
                    <a:cubicBezTo>
                      <a:pt x="9313" y="66120"/>
                      <a:pt x="9819" y="66046"/>
                      <a:pt x="10325" y="65962"/>
                    </a:cubicBezTo>
                    <a:cubicBezTo>
                      <a:pt x="10684" y="65888"/>
                      <a:pt x="10990" y="65730"/>
                      <a:pt x="11275" y="65508"/>
                    </a:cubicBezTo>
                    <a:cubicBezTo>
                      <a:pt x="11412" y="65402"/>
                      <a:pt x="11560" y="65318"/>
                      <a:pt x="11665" y="65255"/>
                    </a:cubicBezTo>
                    <a:cubicBezTo>
                      <a:pt x="11992" y="65456"/>
                      <a:pt x="12266" y="65667"/>
                      <a:pt x="12561" y="65793"/>
                    </a:cubicBezTo>
                    <a:cubicBezTo>
                      <a:pt x="12825" y="65899"/>
                      <a:pt x="13015" y="66056"/>
                      <a:pt x="13163" y="66288"/>
                    </a:cubicBezTo>
                    <a:cubicBezTo>
                      <a:pt x="13247" y="66415"/>
                      <a:pt x="13332" y="66542"/>
                      <a:pt x="13416" y="66679"/>
                    </a:cubicBezTo>
                    <a:cubicBezTo>
                      <a:pt x="13743" y="67195"/>
                      <a:pt x="14218" y="67502"/>
                      <a:pt x="14818" y="67607"/>
                    </a:cubicBezTo>
                    <a:cubicBezTo>
                      <a:pt x="15167" y="67670"/>
                      <a:pt x="15525" y="67702"/>
                      <a:pt x="15873" y="67734"/>
                    </a:cubicBezTo>
                    <a:cubicBezTo>
                      <a:pt x="16780" y="67818"/>
                      <a:pt x="17677" y="67966"/>
                      <a:pt x="18542" y="68292"/>
                    </a:cubicBezTo>
                    <a:cubicBezTo>
                      <a:pt x="18953" y="68451"/>
                      <a:pt x="19385" y="68556"/>
                      <a:pt x="19817" y="68641"/>
                    </a:cubicBezTo>
                    <a:cubicBezTo>
                      <a:pt x="20205" y="68719"/>
                      <a:pt x="20591" y="68762"/>
                      <a:pt x="20973" y="68762"/>
                    </a:cubicBezTo>
                    <a:cubicBezTo>
                      <a:pt x="21621" y="68762"/>
                      <a:pt x="22259" y="68637"/>
                      <a:pt x="22876" y="68345"/>
                    </a:cubicBezTo>
                    <a:cubicBezTo>
                      <a:pt x="23056" y="68261"/>
                      <a:pt x="23246" y="68187"/>
                      <a:pt x="23424" y="68102"/>
                    </a:cubicBezTo>
                    <a:cubicBezTo>
                      <a:pt x="23910" y="67902"/>
                      <a:pt x="24321" y="67617"/>
                      <a:pt x="24669" y="67227"/>
                    </a:cubicBezTo>
                    <a:cubicBezTo>
                      <a:pt x="24996" y="66869"/>
                      <a:pt x="25376" y="66563"/>
                      <a:pt x="25829" y="66320"/>
                    </a:cubicBezTo>
                    <a:cubicBezTo>
                      <a:pt x="25946" y="66363"/>
                      <a:pt x="26072" y="66405"/>
                      <a:pt x="26199" y="66457"/>
                    </a:cubicBezTo>
                    <a:cubicBezTo>
                      <a:pt x="26684" y="66679"/>
                      <a:pt x="27211" y="66785"/>
                      <a:pt x="27738" y="66837"/>
                    </a:cubicBezTo>
                    <a:cubicBezTo>
                      <a:pt x="27832" y="66845"/>
                      <a:pt x="27925" y="66849"/>
                      <a:pt x="28017" y="66849"/>
                    </a:cubicBezTo>
                    <a:cubicBezTo>
                      <a:pt x="28413" y="66849"/>
                      <a:pt x="28794" y="66772"/>
                      <a:pt x="29162" y="66584"/>
                    </a:cubicBezTo>
                    <a:cubicBezTo>
                      <a:pt x="29415" y="66457"/>
                      <a:pt x="29679" y="66320"/>
                      <a:pt x="29942" y="66215"/>
                    </a:cubicBezTo>
                    <a:cubicBezTo>
                      <a:pt x="30607" y="65951"/>
                      <a:pt x="31271" y="65709"/>
                      <a:pt x="31925" y="65445"/>
                    </a:cubicBezTo>
                    <a:cubicBezTo>
                      <a:pt x="33666" y="64770"/>
                      <a:pt x="35405" y="64095"/>
                      <a:pt x="37125" y="63388"/>
                    </a:cubicBezTo>
                    <a:cubicBezTo>
                      <a:pt x="37821" y="63103"/>
                      <a:pt x="38496" y="62766"/>
                      <a:pt x="39171" y="62418"/>
                    </a:cubicBezTo>
                    <a:cubicBezTo>
                      <a:pt x="39877" y="62060"/>
                      <a:pt x="40341" y="61500"/>
                      <a:pt x="40563" y="60720"/>
                    </a:cubicBezTo>
                    <a:cubicBezTo>
                      <a:pt x="40732" y="60098"/>
                      <a:pt x="40869" y="59475"/>
                      <a:pt x="40848" y="58821"/>
                    </a:cubicBezTo>
                    <a:cubicBezTo>
                      <a:pt x="40826" y="58537"/>
                      <a:pt x="40848" y="58252"/>
                      <a:pt x="40859" y="57967"/>
                    </a:cubicBezTo>
                    <a:cubicBezTo>
                      <a:pt x="41101" y="57820"/>
                      <a:pt x="41312" y="57693"/>
                      <a:pt x="41512" y="57567"/>
                    </a:cubicBezTo>
                    <a:cubicBezTo>
                      <a:pt x="41733" y="57429"/>
                      <a:pt x="41976" y="57292"/>
                      <a:pt x="42176" y="57124"/>
                    </a:cubicBezTo>
                    <a:cubicBezTo>
                      <a:pt x="43516" y="55995"/>
                      <a:pt x="44834" y="54835"/>
                      <a:pt x="46026" y="53548"/>
                    </a:cubicBezTo>
                    <a:cubicBezTo>
                      <a:pt x="46955" y="52535"/>
                      <a:pt x="47534" y="51354"/>
                      <a:pt x="47587" y="49962"/>
                    </a:cubicBezTo>
                    <a:cubicBezTo>
                      <a:pt x="47597" y="49804"/>
                      <a:pt x="47608" y="49646"/>
                      <a:pt x="47619" y="49498"/>
                    </a:cubicBezTo>
                    <a:cubicBezTo>
                      <a:pt x="47703" y="48602"/>
                      <a:pt x="47566" y="47726"/>
                      <a:pt x="47323" y="46861"/>
                    </a:cubicBezTo>
                    <a:cubicBezTo>
                      <a:pt x="47250" y="46629"/>
                      <a:pt x="47281" y="46450"/>
                      <a:pt x="47386" y="46239"/>
                    </a:cubicBezTo>
                    <a:cubicBezTo>
                      <a:pt x="47819" y="45459"/>
                      <a:pt x="48104" y="44615"/>
                      <a:pt x="48357" y="43761"/>
                    </a:cubicBezTo>
                    <a:cubicBezTo>
                      <a:pt x="48504" y="43244"/>
                      <a:pt x="48558" y="42717"/>
                      <a:pt x="48537" y="42179"/>
                    </a:cubicBezTo>
                    <a:cubicBezTo>
                      <a:pt x="48483" y="40650"/>
                      <a:pt x="48399" y="39120"/>
                      <a:pt x="48504" y="37591"/>
                    </a:cubicBezTo>
                    <a:lnTo>
                      <a:pt x="48504" y="37454"/>
                    </a:lnTo>
                    <a:cubicBezTo>
                      <a:pt x="48452" y="37043"/>
                      <a:pt x="48431" y="36610"/>
                      <a:pt x="48326" y="36209"/>
                    </a:cubicBezTo>
                    <a:cubicBezTo>
                      <a:pt x="48146" y="35503"/>
                      <a:pt x="47735" y="34912"/>
                      <a:pt x="47102" y="34522"/>
                    </a:cubicBezTo>
                    <a:cubicBezTo>
                      <a:pt x="46247" y="33994"/>
                      <a:pt x="45351" y="33572"/>
                      <a:pt x="44349" y="33394"/>
                    </a:cubicBezTo>
                    <a:cubicBezTo>
                      <a:pt x="43864" y="33309"/>
                      <a:pt x="43390" y="33183"/>
                      <a:pt x="42915" y="33098"/>
                    </a:cubicBezTo>
                    <a:cubicBezTo>
                      <a:pt x="41070" y="32746"/>
                      <a:pt x="39226" y="32377"/>
                      <a:pt x="37335" y="32377"/>
                    </a:cubicBezTo>
                    <a:cubicBezTo>
                      <a:pt x="37128" y="32377"/>
                      <a:pt x="36921" y="32382"/>
                      <a:pt x="36713" y="32391"/>
                    </a:cubicBezTo>
                    <a:cubicBezTo>
                      <a:pt x="35269" y="32454"/>
                      <a:pt x="33834" y="32539"/>
                      <a:pt x="32410" y="32803"/>
                    </a:cubicBezTo>
                    <a:cubicBezTo>
                      <a:pt x="31672" y="32951"/>
                      <a:pt x="30934" y="33108"/>
                      <a:pt x="30195" y="33256"/>
                    </a:cubicBezTo>
                    <a:cubicBezTo>
                      <a:pt x="28951" y="33499"/>
                      <a:pt x="27706" y="33731"/>
                      <a:pt x="26462" y="33963"/>
                    </a:cubicBezTo>
                    <a:cubicBezTo>
                      <a:pt x="26256" y="34002"/>
                      <a:pt x="26047" y="34025"/>
                      <a:pt x="25822" y="34025"/>
                    </a:cubicBezTo>
                    <a:cubicBezTo>
                      <a:pt x="25677" y="34025"/>
                      <a:pt x="25526" y="34015"/>
                      <a:pt x="25365" y="33994"/>
                    </a:cubicBezTo>
                    <a:cubicBezTo>
                      <a:pt x="25460" y="33868"/>
                      <a:pt x="25513" y="33794"/>
                      <a:pt x="25566" y="33741"/>
                    </a:cubicBezTo>
                    <a:cubicBezTo>
                      <a:pt x="25787" y="33562"/>
                      <a:pt x="26019" y="33372"/>
                      <a:pt x="26241" y="33193"/>
                    </a:cubicBezTo>
                    <a:cubicBezTo>
                      <a:pt x="27074" y="32508"/>
                      <a:pt x="27886" y="31779"/>
                      <a:pt x="28634" y="30989"/>
                    </a:cubicBezTo>
                    <a:cubicBezTo>
                      <a:pt x="28920" y="30694"/>
                      <a:pt x="29183" y="30387"/>
                      <a:pt x="29288" y="29987"/>
                    </a:cubicBezTo>
                    <a:cubicBezTo>
                      <a:pt x="29531" y="29090"/>
                      <a:pt x="29921" y="28236"/>
                      <a:pt x="30122" y="27329"/>
                    </a:cubicBezTo>
                    <a:cubicBezTo>
                      <a:pt x="30301" y="26527"/>
                      <a:pt x="30533" y="25737"/>
                      <a:pt x="30786" y="24956"/>
                    </a:cubicBezTo>
                    <a:cubicBezTo>
                      <a:pt x="31071" y="24112"/>
                      <a:pt x="31440" y="23300"/>
                      <a:pt x="31735" y="22467"/>
                    </a:cubicBezTo>
                    <a:cubicBezTo>
                      <a:pt x="32168" y="21254"/>
                      <a:pt x="32579" y="20030"/>
                      <a:pt x="32991" y="18818"/>
                    </a:cubicBezTo>
                    <a:cubicBezTo>
                      <a:pt x="33033" y="18691"/>
                      <a:pt x="33064" y="18554"/>
                      <a:pt x="33085" y="18427"/>
                    </a:cubicBezTo>
                    <a:cubicBezTo>
                      <a:pt x="33117" y="18227"/>
                      <a:pt x="33127" y="18016"/>
                      <a:pt x="32916" y="17890"/>
                    </a:cubicBezTo>
                    <a:cubicBezTo>
                      <a:pt x="32869" y="17866"/>
                      <a:pt x="32825" y="17856"/>
                      <a:pt x="32782" y="17856"/>
                    </a:cubicBezTo>
                    <a:cubicBezTo>
                      <a:pt x="32654" y="17856"/>
                      <a:pt x="32545" y="17947"/>
                      <a:pt x="32442" y="18027"/>
                    </a:cubicBezTo>
                    <a:cubicBezTo>
                      <a:pt x="31925" y="18448"/>
                      <a:pt x="31430" y="18891"/>
                      <a:pt x="31071" y="19472"/>
                    </a:cubicBezTo>
                    <a:cubicBezTo>
                      <a:pt x="30607" y="20199"/>
                      <a:pt x="30069" y="20885"/>
                      <a:pt x="29373" y="21412"/>
                    </a:cubicBezTo>
                    <a:cubicBezTo>
                      <a:pt x="29267" y="21497"/>
                      <a:pt x="29173" y="21591"/>
                      <a:pt x="29077" y="21687"/>
                    </a:cubicBezTo>
                    <a:cubicBezTo>
                      <a:pt x="28297" y="22362"/>
                      <a:pt x="27791" y="23194"/>
                      <a:pt x="27559" y="24207"/>
                    </a:cubicBezTo>
                    <a:cubicBezTo>
                      <a:pt x="27348" y="25093"/>
                      <a:pt x="27095" y="25969"/>
                      <a:pt x="26874" y="26844"/>
                    </a:cubicBezTo>
                    <a:cubicBezTo>
                      <a:pt x="26757" y="27298"/>
                      <a:pt x="26557" y="27666"/>
                      <a:pt x="26188" y="27962"/>
                    </a:cubicBezTo>
                    <a:cubicBezTo>
                      <a:pt x="25808" y="28268"/>
                      <a:pt x="25439" y="28584"/>
                      <a:pt x="25081" y="28922"/>
                    </a:cubicBezTo>
                    <a:cubicBezTo>
                      <a:pt x="24659" y="29323"/>
                      <a:pt x="24195" y="29649"/>
                      <a:pt x="23667" y="29902"/>
                    </a:cubicBezTo>
                    <a:cubicBezTo>
                      <a:pt x="22803" y="30324"/>
                      <a:pt x="22022" y="30862"/>
                      <a:pt x="21273" y="31463"/>
                    </a:cubicBezTo>
                    <a:cubicBezTo>
                      <a:pt x="20872" y="31790"/>
                      <a:pt x="20525" y="32149"/>
                      <a:pt x="20271" y="32602"/>
                    </a:cubicBezTo>
                    <a:cubicBezTo>
                      <a:pt x="20197" y="32729"/>
                      <a:pt x="20092" y="32834"/>
                      <a:pt x="19965" y="33003"/>
                    </a:cubicBezTo>
                    <a:cubicBezTo>
                      <a:pt x="19871" y="32845"/>
                      <a:pt x="19796" y="32740"/>
                      <a:pt x="19754" y="32623"/>
                    </a:cubicBezTo>
                    <a:cubicBezTo>
                      <a:pt x="19649" y="32328"/>
                      <a:pt x="19564" y="32033"/>
                      <a:pt x="19470" y="31737"/>
                    </a:cubicBezTo>
                    <a:cubicBezTo>
                      <a:pt x="19343" y="31390"/>
                      <a:pt x="19132" y="31104"/>
                      <a:pt x="18837" y="30894"/>
                    </a:cubicBezTo>
                    <a:cubicBezTo>
                      <a:pt x="18436" y="30609"/>
                      <a:pt x="18057" y="30303"/>
                      <a:pt x="17624" y="30082"/>
                    </a:cubicBezTo>
                    <a:cubicBezTo>
                      <a:pt x="16728" y="29607"/>
                      <a:pt x="15842" y="29080"/>
                      <a:pt x="14766" y="29069"/>
                    </a:cubicBezTo>
                    <a:cubicBezTo>
                      <a:pt x="14133" y="28067"/>
                      <a:pt x="13489" y="27108"/>
                      <a:pt x="12899" y="26116"/>
                    </a:cubicBezTo>
                    <a:cubicBezTo>
                      <a:pt x="12034" y="24650"/>
                      <a:pt x="11190" y="23163"/>
                      <a:pt x="10347" y="21676"/>
                    </a:cubicBezTo>
                    <a:cubicBezTo>
                      <a:pt x="9482" y="20168"/>
                      <a:pt x="8818" y="18575"/>
                      <a:pt x="8290" y="16920"/>
                    </a:cubicBezTo>
                    <a:cubicBezTo>
                      <a:pt x="7447" y="14272"/>
                      <a:pt x="6550" y="11656"/>
                      <a:pt x="5579" y="9052"/>
                    </a:cubicBezTo>
                    <a:cubicBezTo>
                      <a:pt x="5094" y="7744"/>
                      <a:pt x="4515" y="6467"/>
                      <a:pt x="3797" y="5265"/>
                    </a:cubicBezTo>
                    <a:cubicBezTo>
                      <a:pt x="3259" y="4369"/>
                      <a:pt x="2680" y="3504"/>
                      <a:pt x="2089" y="2639"/>
                    </a:cubicBezTo>
                    <a:cubicBezTo>
                      <a:pt x="1540" y="1838"/>
                      <a:pt x="960" y="1057"/>
                      <a:pt x="380" y="266"/>
                    </a:cubicBezTo>
                    <a:cubicBezTo>
                      <a:pt x="301" y="157"/>
                      <a:pt x="249" y="1"/>
                      <a:pt x="4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67"/>
              <p:cNvSpPr/>
              <p:nvPr/>
            </p:nvSpPr>
            <p:spPr>
              <a:xfrm>
                <a:off x="2763875" y="3698500"/>
                <a:ext cx="416850" cy="1005150"/>
              </a:xfrm>
              <a:custGeom>
                <a:avLst/>
                <a:gdLst/>
                <a:ahLst/>
                <a:cxnLst/>
                <a:rect l="l" t="t" r="r" b="b"/>
                <a:pathLst>
                  <a:path w="16674" h="40206" extrusionOk="0">
                    <a:moveTo>
                      <a:pt x="95" y="0"/>
                    </a:moveTo>
                    <a:lnTo>
                      <a:pt x="0" y="96"/>
                    </a:lnTo>
                    <a:cubicBezTo>
                      <a:pt x="95" y="222"/>
                      <a:pt x="179" y="338"/>
                      <a:pt x="275" y="454"/>
                    </a:cubicBezTo>
                    <a:cubicBezTo>
                      <a:pt x="770" y="1087"/>
                      <a:pt x="1297" y="1688"/>
                      <a:pt x="1751" y="2342"/>
                    </a:cubicBezTo>
                    <a:cubicBezTo>
                      <a:pt x="3322" y="4610"/>
                      <a:pt x="4704" y="6982"/>
                      <a:pt x="5907" y="9461"/>
                    </a:cubicBezTo>
                    <a:cubicBezTo>
                      <a:pt x="6971" y="11665"/>
                      <a:pt x="7752" y="13975"/>
                      <a:pt x="8427" y="16327"/>
                    </a:cubicBezTo>
                    <a:cubicBezTo>
                      <a:pt x="8817" y="17688"/>
                      <a:pt x="9239" y="19048"/>
                      <a:pt x="9746" y="20366"/>
                    </a:cubicBezTo>
                    <a:cubicBezTo>
                      <a:pt x="10674" y="22813"/>
                      <a:pt x="11675" y="25228"/>
                      <a:pt x="12994" y="27506"/>
                    </a:cubicBezTo>
                    <a:cubicBezTo>
                      <a:pt x="13732" y="28762"/>
                      <a:pt x="14375" y="30091"/>
                      <a:pt x="15071" y="31377"/>
                    </a:cubicBezTo>
                    <a:cubicBezTo>
                      <a:pt x="15303" y="31799"/>
                      <a:pt x="15388" y="32231"/>
                      <a:pt x="15324" y="32716"/>
                    </a:cubicBezTo>
                    <a:cubicBezTo>
                      <a:pt x="15282" y="32969"/>
                      <a:pt x="15272" y="33265"/>
                      <a:pt x="15345" y="33508"/>
                    </a:cubicBezTo>
                    <a:cubicBezTo>
                      <a:pt x="15472" y="33876"/>
                      <a:pt x="15472" y="34235"/>
                      <a:pt x="15399" y="34615"/>
                    </a:cubicBezTo>
                    <a:cubicBezTo>
                      <a:pt x="15356" y="34858"/>
                      <a:pt x="15324" y="35100"/>
                      <a:pt x="15303" y="35343"/>
                    </a:cubicBezTo>
                    <a:cubicBezTo>
                      <a:pt x="15177" y="36376"/>
                      <a:pt x="15324" y="37378"/>
                      <a:pt x="15725" y="38338"/>
                    </a:cubicBezTo>
                    <a:cubicBezTo>
                      <a:pt x="15926" y="38833"/>
                      <a:pt x="16137" y="39318"/>
                      <a:pt x="16210" y="39857"/>
                    </a:cubicBezTo>
                    <a:cubicBezTo>
                      <a:pt x="16221" y="40015"/>
                      <a:pt x="16274" y="40173"/>
                      <a:pt x="16453" y="40204"/>
                    </a:cubicBezTo>
                    <a:cubicBezTo>
                      <a:pt x="16459" y="40205"/>
                      <a:pt x="16465" y="40206"/>
                      <a:pt x="16471" y="40206"/>
                    </a:cubicBezTo>
                    <a:cubicBezTo>
                      <a:pt x="16589" y="40206"/>
                      <a:pt x="16674" y="40013"/>
                      <a:pt x="16664" y="39772"/>
                    </a:cubicBezTo>
                    <a:cubicBezTo>
                      <a:pt x="16622" y="39234"/>
                      <a:pt x="16495" y="38728"/>
                      <a:pt x="16274" y="38233"/>
                    </a:cubicBezTo>
                    <a:cubicBezTo>
                      <a:pt x="15989" y="37568"/>
                      <a:pt x="15894" y="36872"/>
                      <a:pt x="15852" y="36154"/>
                    </a:cubicBezTo>
                    <a:cubicBezTo>
                      <a:pt x="15809" y="35690"/>
                      <a:pt x="15820" y="35226"/>
                      <a:pt x="15809" y="34762"/>
                    </a:cubicBezTo>
                    <a:cubicBezTo>
                      <a:pt x="15788" y="34256"/>
                      <a:pt x="15863" y="33740"/>
                      <a:pt x="15652" y="33255"/>
                    </a:cubicBezTo>
                    <a:cubicBezTo>
                      <a:pt x="15599" y="33128"/>
                      <a:pt x="15641" y="32938"/>
                      <a:pt x="15673" y="32790"/>
                    </a:cubicBezTo>
                    <a:cubicBezTo>
                      <a:pt x="15842" y="32179"/>
                      <a:pt x="15704" y="31609"/>
                      <a:pt x="15409" y="31061"/>
                    </a:cubicBezTo>
                    <a:cubicBezTo>
                      <a:pt x="14945" y="30206"/>
                      <a:pt x="14502" y="29331"/>
                      <a:pt x="14038" y="28476"/>
                    </a:cubicBezTo>
                    <a:cubicBezTo>
                      <a:pt x="13711" y="27876"/>
                      <a:pt x="13374" y="27274"/>
                      <a:pt x="13015" y="26683"/>
                    </a:cubicBezTo>
                    <a:cubicBezTo>
                      <a:pt x="12530" y="25914"/>
                      <a:pt x="12160" y="25080"/>
                      <a:pt x="11802" y="24248"/>
                    </a:cubicBezTo>
                    <a:cubicBezTo>
                      <a:pt x="11285" y="23045"/>
                      <a:pt x="10747" y="21853"/>
                      <a:pt x="10262" y="20641"/>
                    </a:cubicBezTo>
                    <a:cubicBezTo>
                      <a:pt x="9999" y="19997"/>
                      <a:pt x="9819" y="19333"/>
                      <a:pt x="9608" y="18679"/>
                    </a:cubicBezTo>
                    <a:cubicBezTo>
                      <a:pt x="9313" y="17782"/>
                      <a:pt x="9007" y="16875"/>
                      <a:pt x="8722" y="15968"/>
                    </a:cubicBezTo>
                    <a:cubicBezTo>
                      <a:pt x="8342" y="14756"/>
                      <a:pt x="8058" y="13532"/>
                      <a:pt x="7552" y="12361"/>
                    </a:cubicBezTo>
                    <a:cubicBezTo>
                      <a:pt x="7320" y="11834"/>
                      <a:pt x="7130" y="11285"/>
                      <a:pt x="6919" y="10758"/>
                    </a:cubicBezTo>
                    <a:cubicBezTo>
                      <a:pt x="6729" y="10284"/>
                      <a:pt x="6539" y="9809"/>
                      <a:pt x="6317" y="9345"/>
                    </a:cubicBezTo>
                    <a:cubicBezTo>
                      <a:pt x="5537" y="7678"/>
                      <a:pt x="4641" y="6065"/>
                      <a:pt x="3681" y="4493"/>
                    </a:cubicBezTo>
                    <a:cubicBezTo>
                      <a:pt x="2764" y="2996"/>
                      <a:pt x="1740" y="1572"/>
                      <a:pt x="486" y="338"/>
                    </a:cubicBezTo>
                    <a:cubicBezTo>
                      <a:pt x="359" y="211"/>
                      <a:pt x="221" y="106"/>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67"/>
              <p:cNvSpPr/>
              <p:nvPr/>
            </p:nvSpPr>
            <p:spPr>
              <a:xfrm>
                <a:off x="3297250" y="4676975"/>
                <a:ext cx="121600" cy="168525"/>
              </a:xfrm>
              <a:custGeom>
                <a:avLst/>
                <a:gdLst/>
                <a:ahLst/>
                <a:cxnLst/>
                <a:rect l="l" t="t" r="r" b="b"/>
                <a:pathLst>
                  <a:path w="4864" h="6741" extrusionOk="0">
                    <a:moveTo>
                      <a:pt x="43" y="1"/>
                    </a:moveTo>
                    <a:cubicBezTo>
                      <a:pt x="22" y="74"/>
                      <a:pt x="1" y="127"/>
                      <a:pt x="12" y="158"/>
                    </a:cubicBezTo>
                    <a:cubicBezTo>
                      <a:pt x="54" y="264"/>
                      <a:pt x="85" y="369"/>
                      <a:pt x="149" y="465"/>
                    </a:cubicBezTo>
                    <a:cubicBezTo>
                      <a:pt x="328" y="718"/>
                      <a:pt x="507" y="971"/>
                      <a:pt x="697" y="1213"/>
                    </a:cubicBezTo>
                    <a:cubicBezTo>
                      <a:pt x="2068" y="2964"/>
                      <a:pt x="3460" y="4683"/>
                      <a:pt x="4610" y="6592"/>
                    </a:cubicBezTo>
                    <a:cubicBezTo>
                      <a:pt x="4651" y="6650"/>
                      <a:pt x="4686" y="6741"/>
                      <a:pt x="4776" y="6741"/>
                    </a:cubicBezTo>
                    <a:cubicBezTo>
                      <a:pt x="4801" y="6741"/>
                      <a:pt x="4829" y="6734"/>
                      <a:pt x="4863" y="6718"/>
                    </a:cubicBezTo>
                    <a:cubicBezTo>
                      <a:pt x="4831" y="6444"/>
                      <a:pt x="4663" y="6233"/>
                      <a:pt x="4526" y="6012"/>
                    </a:cubicBezTo>
                    <a:cubicBezTo>
                      <a:pt x="3376" y="4029"/>
                      <a:pt x="1984" y="2215"/>
                      <a:pt x="592" y="401"/>
                    </a:cubicBezTo>
                    <a:cubicBezTo>
                      <a:pt x="497" y="285"/>
                      <a:pt x="392" y="169"/>
                      <a:pt x="275" y="64"/>
                    </a:cubicBezTo>
                    <a:cubicBezTo>
                      <a:pt x="212" y="22"/>
                      <a:pt x="117" y="22"/>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67"/>
              <p:cNvSpPr/>
              <p:nvPr/>
            </p:nvSpPr>
            <p:spPr>
              <a:xfrm>
                <a:off x="2993800" y="4822525"/>
                <a:ext cx="119975" cy="172450"/>
              </a:xfrm>
              <a:custGeom>
                <a:avLst/>
                <a:gdLst/>
                <a:ahLst/>
                <a:cxnLst/>
                <a:rect l="l" t="t" r="r" b="b"/>
                <a:pathLst>
                  <a:path w="4799" h="6898" extrusionOk="0">
                    <a:moveTo>
                      <a:pt x="4693" y="0"/>
                    </a:moveTo>
                    <a:lnTo>
                      <a:pt x="4693" y="0"/>
                    </a:lnTo>
                    <a:cubicBezTo>
                      <a:pt x="4472" y="43"/>
                      <a:pt x="4388" y="232"/>
                      <a:pt x="4271" y="380"/>
                    </a:cubicBezTo>
                    <a:lnTo>
                      <a:pt x="2056" y="3196"/>
                    </a:lnTo>
                    <a:cubicBezTo>
                      <a:pt x="1339" y="4124"/>
                      <a:pt x="717" y="5115"/>
                      <a:pt x="221" y="6191"/>
                    </a:cubicBezTo>
                    <a:cubicBezTo>
                      <a:pt x="127" y="6402"/>
                      <a:pt x="21" y="6613"/>
                      <a:pt x="0" y="6856"/>
                    </a:cubicBezTo>
                    <a:cubicBezTo>
                      <a:pt x="42" y="6866"/>
                      <a:pt x="95" y="6887"/>
                      <a:pt x="137" y="6898"/>
                    </a:cubicBezTo>
                    <a:cubicBezTo>
                      <a:pt x="295" y="6571"/>
                      <a:pt x="453" y="6233"/>
                      <a:pt x="633" y="5907"/>
                    </a:cubicBezTo>
                    <a:cubicBezTo>
                      <a:pt x="1381" y="4567"/>
                      <a:pt x="2299" y="3354"/>
                      <a:pt x="3216" y="2131"/>
                    </a:cubicBezTo>
                    <a:cubicBezTo>
                      <a:pt x="3659" y="1529"/>
                      <a:pt x="4134" y="950"/>
                      <a:pt x="4598" y="348"/>
                    </a:cubicBezTo>
                    <a:cubicBezTo>
                      <a:pt x="4662" y="254"/>
                      <a:pt x="4798" y="169"/>
                      <a:pt x="469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67"/>
              <p:cNvSpPr/>
              <p:nvPr/>
            </p:nvSpPr>
            <p:spPr>
              <a:xfrm>
                <a:off x="3165175" y="4501700"/>
                <a:ext cx="47725" cy="71425"/>
              </a:xfrm>
              <a:custGeom>
                <a:avLst/>
                <a:gdLst/>
                <a:ahLst/>
                <a:cxnLst/>
                <a:rect l="l" t="t" r="r" b="b"/>
                <a:pathLst>
                  <a:path w="1909" h="2857" extrusionOk="0">
                    <a:moveTo>
                      <a:pt x="686" y="1"/>
                    </a:moveTo>
                    <a:cubicBezTo>
                      <a:pt x="630" y="1"/>
                      <a:pt x="578" y="19"/>
                      <a:pt x="549" y="61"/>
                    </a:cubicBezTo>
                    <a:cubicBezTo>
                      <a:pt x="380" y="262"/>
                      <a:pt x="211" y="473"/>
                      <a:pt x="106" y="705"/>
                    </a:cubicBezTo>
                    <a:cubicBezTo>
                      <a:pt x="0" y="926"/>
                      <a:pt x="43" y="1179"/>
                      <a:pt x="243" y="1411"/>
                    </a:cubicBezTo>
                    <a:cubicBezTo>
                      <a:pt x="401" y="1221"/>
                      <a:pt x="243" y="1010"/>
                      <a:pt x="454" y="841"/>
                    </a:cubicBezTo>
                    <a:cubicBezTo>
                      <a:pt x="580" y="1295"/>
                      <a:pt x="686" y="1696"/>
                      <a:pt x="812" y="2086"/>
                    </a:cubicBezTo>
                    <a:cubicBezTo>
                      <a:pt x="833" y="2170"/>
                      <a:pt x="918" y="2234"/>
                      <a:pt x="1002" y="2350"/>
                    </a:cubicBezTo>
                    <a:cubicBezTo>
                      <a:pt x="1129" y="1823"/>
                      <a:pt x="643" y="1432"/>
                      <a:pt x="844" y="862"/>
                    </a:cubicBezTo>
                    <a:lnTo>
                      <a:pt x="844" y="862"/>
                    </a:lnTo>
                    <a:cubicBezTo>
                      <a:pt x="1023" y="1274"/>
                      <a:pt x="1150" y="1591"/>
                      <a:pt x="1297" y="1896"/>
                    </a:cubicBezTo>
                    <a:cubicBezTo>
                      <a:pt x="1456" y="2234"/>
                      <a:pt x="1540" y="2603"/>
                      <a:pt x="1867" y="2856"/>
                    </a:cubicBezTo>
                    <a:cubicBezTo>
                      <a:pt x="1888" y="2803"/>
                      <a:pt x="1909" y="2782"/>
                      <a:pt x="1899" y="2761"/>
                    </a:cubicBezTo>
                    <a:cubicBezTo>
                      <a:pt x="1561" y="1875"/>
                      <a:pt x="1224" y="989"/>
                      <a:pt x="886" y="114"/>
                    </a:cubicBezTo>
                    <a:cubicBezTo>
                      <a:pt x="861" y="44"/>
                      <a:pt x="770" y="1"/>
                      <a:pt x="68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67"/>
              <p:cNvSpPr/>
              <p:nvPr/>
            </p:nvSpPr>
            <p:spPr>
              <a:xfrm>
                <a:off x="2946050" y="3967700"/>
                <a:ext cx="60425" cy="151900"/>
              </a:xfrm>
              <a:custGeom>
                <a:avLst/>
                <a:gdLst/>
                <a:ahLst/>
                <a:cxnLst/>
                <a:rect l="l" t="t" r="r" b="b"/>
                <a:pathLst>
                  <a:path w="2417" h="6076" extrusionOk="0">
                    <a:moveTo>
                      <a:pt x="1" y="1"/>
                    </a:moveTo>
                    <a:lnTo>
                      <a:pt x="1" y="1"/>
                    </a:lnTo>
                    <a:cubicBezTo>
                      <a:pt x="623" y="2068"/>
                      <a:pt x="1393" y="4072"/>
                      <a:pt x="2342" y="6076"/>
                    </a:cubicBezTo>
                    <a:cubicBezTo>
                      <a:pt x="2374" y="5928"/>
                      <a:pt x="2416" y="5865"/>
                      <a:pt x="2395" y="5812"/>
                    </a:cubicBezTo>
                    <a:cubicBezTo>
                      <a:pt x="2279" y="5464"/>
                      <a:pt x="2173" y="5106"/>
                      <a:pt x="2005" y="4768"/>
                    </a:cubicBezTo>
                    <a:cubicBezTo>
                      <a:pt x="1562" y="3829"/>
                      <a:pt x="1172" y="2870"/>
                      <a:pt x="834" y="1888"/>
                    </a:cubicBezTo>
                    <a:cubicBezTo>
                      <a:pt x="655" y="1340"/>
                      <a:pt x="434" y="813"/>
                      <a:pt x="212" y="285"/>
                    </a:cubicBezTo>
                    <a:cubicBezTo>
                      <a:pt x="169" y="180"/>
                      <a:pt x="75" y="95"/>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67"/>
              <p:cNvSpPr/>
              <p:nvPr/>
            </p:nvSpPr>
            <p:spPr>
              <a:xfrm>
                <a:off x="3563025" y="4295450"/>
                <a:ext cx="46725" cy="131850"/>
              </a:xfrm>
              <a:custGeom>
                <a:avLst/>
                <a:gdLst/>
                <a:ahLst/>
                <a:cxnLst/>
                <a:rect l="l" t="t" r="r" b="b"/>
                <a:pathLst>
                  <a:path w="1869" h="5274" extrusionOk="0">
                    <a:moveTo>
                      <a:pt x="1721" y="0"/>
                    </a:moveTo>
                    <a:cubicBezTo>
                      <a:pt x="1435" y="464"/>
                      <a:pt x="413" y="3333"/>
                      <a:pt x="149" y="4420"/>
                    </a:cubicBezTo>
                    <a:cubicBezTo>
                      <a:pt x="96" y="4641"/>
                      <a:pt x="1" y="4873"/>
                      <a:pt x="64" y="5273"/>
                    </a:cubicBezTo>
                    <a:cubicBezTo>
                      <a:pt x="181" y="5041"/>
                      <a:pt x="223" y="4957"/>
                      <a:pt x="254" y="4863"/>
                    </a:cubicBezTo>
                    <a:cubicBezTo>
                      <a:pt x="392" y="4420"/>
                      <a:pt x="507" y="3977"/>
                      <a:pt x="655" y="3534"/>
                    </a:cubicBezTo>
                    <a:lnTo>
                      <a:pt x="1763" y="274"/>
                    </a:lnTo>
                    <a:cubicBezTo>
                      <a:pt x="1784" y="180"/>
                      <a:pt x="1868" y="74"/>
                      <a:pt x="172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67"/>
              <p:cNvSpPr/>
              <p:nvPr/>
            </p:nvSpPr>
            <p:spPr>
              <a:xfrm>
                <a:off x="3391125" y="4715350"/>
                <a:ext cx="73600" cy="102175"/>
              </a:xfrm>
              <a:custGeom>
                <a:avLst/>
                <a:gdLst/>
                <a:ahLst/>
                <a:cxnLst/>
                <a:rect l="l" t="t" r="r" b="b"/>
                <a:pathLst>
                  <a:path w="2944" h="4087" extrusionOk="0">
                    <a:moveTo>
                      <a:pt x="84" y="1"/>
                    </a:moveTo>
                    <a:cubicBezTo>
                      <a:pt x="54" y="1"/>
                      <a:pt x="26" y="16"/>
                      <a:pt x="1" y="58"/>
                    </a:cubicBezTo>
                    <a:cubicBezTo>
                      <a:pt x="528" y="680"/>
                      <a:pt x="1097" y="1281"/>
                      <a:pt x="1561" y="1935"/>
                    </a:cubicBezTo>
                    <a:cubicBezTo>
                      <a:pt x="2036" y="2621"/>
                      <a:pt x="2416" y="3369"/>
                      <a:pt x="2848" y="4087"/>
                    </a:cubicBezTo>
                    <a:lnTo>
                      <a:pt x="2943" y="4055"/>
                    </a:lnTo>
                    <a:cubicBezTo>
                      <a:pt x="2933" y="3992"/>
                      <a:pt x="2943" y="3918"/>
                      <a:pt x="2922" y="3866"/>
                    </a:cubicBezTo>
                    <a:cubicBezTo>
                      <a:pt x="2363" y="2568"/>
                      <a:pt x="1540" y="1461"/>
                      <a:pt x="612" y="406"/>
                    </a:cubicBezTo>
                    <a:cubicBezTo>
                      <a:pt x="497" y="280"/>
                      <a:pt x="359" y="174"/>
                      <a:pt x="222" y="69"/>
                    </a:cubicBezTo>
                    <a:cubicBezTo>
                      <a:pt x="178" y="37"/>
                      <a:pt x="129" y="1"/>
                      <a:pt x="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67"/>
              <p:cNvSpPr/>
              <p:nvPr/>
            </p:nvSpPr>
            <p:spPr>
              <a:xfrm>
                <a:off x="3530625" y="5032650"/>
                <a:ext cx="74625" cy="74775"/>
              </a:xfrm>
              <a:custGeom>
                <a:avLst/>
                <a:gdLst/>
                <a:ahLst/>
                <a:cxnLst/>
                <a:rect l="l" t="t" r="r" b="b"/>
                <a:pathLst>
                  <a:path w="2985" h="2991" extrusionOk="0">
                    <a:moveTo>
                      <a:pt x="85" y="1"/>
                    </a:moveTo>
                    <a:cubicBezTo>
                      <a:pt x="52" y="43"/>
                      <a:pt x="31" y="85"/>
                      <a:pt x="0" y="127"/>
                    </a:cubicBezTo>
                    <a:cubicBezTo>
                      <a:pt x="949" y="1076"/>
                      <a:pt x="1909" y="2026"/>
                      <a:pt x="2858" y="2975"/>
                    </a:cubicBezTo>
                    <a:cubicBezTo>
                      <a:pt x="2873" y="2983"/>
                      <a:pt x="2893" y="2990"/>
                      <a:pt x="2908" y="2990"/>
                    </a:cubicBezTo>
                    <a:cubicBezTo>
                      <a:pt x="2913" y="2990"/>
                      <a:pt x="2918" y="2989"/>
                      <a:pt x="2921" y="2986"/>
                    </a:cubicBezTo>
                    <a:cubicBezTo>
                      <a:pt x="2942" y="2986"/>
                      <a:pt x="2953" y="2954"/>
                      <a:pt x="2984" y="2901"/>
                    </a:cubicBezTo>
                    <a:cubicBezTo>
                      <a:pt x="2774" y="2511"/>
                      <a:pt x="2415" y="2205"/>
                      <a:pt x="2099" y="1889"/>
                    </a:cubicBezTo>
                    <a:cubicBezTo>
                      <a:pt x="1445" y="1235"/>
                      <a:pt x="833" y="539"/>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67"/>
              <p:cNvSpPr/>
              <p:nvPr/>
            </p:nvSpPr>
            <p:spPr>
              <a:xfrm>
                <a:off x="3355025" y="4544725"/>
                <a:ext cx="73575" cy="66075"/>
              </a:xfrm>
              <a:custGeom>
                <a:avLst/>
                <a:gdLst/>
                <a:ahLst/>
                <a:cxnLst/>
                <a:rect l="l" t="t" r="r" b="b"/>
                <a:pathLst>
                  <a:path w="2943" h="2643" extrusionOk="0">
                    <a:moveTo>
                      <a:pt x="2850" y="0"/>
                    </a:moveTo>
                    <a:cubicBezTo>
                      <a:pt x="2586" y="0"/>
                      <a:pt x="2407" y="160"/>
                      <a:pt x="2236" y="302"/>
                    </a:cubicBezTo>
                    <a:cubicBezTo>
                      <a:pt x="1413" y="966"/>
                      <a:pt x="548" y="1599"/>
                      <a:pt x="10" y="2537"/>
                    </a:cubicBezTo>
                    <a:cubicBezTo>
                      <a:pt x="0" y="2559"/>
                      <a:pt x="42" y="2612"/>
                      <a:pt x="52" y="2643"/>
                    </a:cubicBezTo>
                    <a:cubicBezTo>
                      <a:pt x="516" y="2179"/>
                      <a:pt x="959" y="1694"/>
                      <a:pt x="1445" y="1262"/>
                    </a:cubicBezTo>
                    <a:cubicBezTo>
                      <a:pt x="1930" y="819"/>
                      <a:pt x="2447" y="418"/>
                      <a:pt x="2942" y="6"/>
                    </a:cubicBezTo>
                    <a:cubicBezTo>
                      <a:pt x="2910" y="2"/>
                      <a:pt x="2880" y="0"/>
                      <a:pt x="285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67"/>
              <p:cNvSpPr/>
              <p:nvPr/>
            </p:nvSpPr>
            <p:spPr>
              <a:xfrm>
                <a:off x="3172025" y="4595650"/>
                <a:ext cx="21375" cy="74500"/>
              </a:xfrm>
              <a:custGeom>
                <a:avLst/>
                <a:gdLst/>
                <a:ahLst/>
                <a:cxnLst/>
                <a:rect l="l" t="t" r="r" b="b"/>
                <a:pathLst>
                  <a:path w="855" h="2980" extrusionOk="0">
                    <a:moveTo>
                      <a:pt x="76" y="1"/>
                    </a:moveTo>
                    <a:cubicBezTo>
                      <a:pt x="62" y="1"/>
                      <a:pt x="47" y="2"/>
                      <a:pt x="32" y="5"/>
                    </a:cubicBezTo>
                    <a:cubicBezTo>
                      <a:pt x="1" y="891"/>
                      <a:pt x="390" y="2378"/>
                      <a:pt x="855" y="2979"/>
                    </a:cubicBezTo>
                    <a:cubicBezTo>
                      <a:pt x="844" y="2853"/>
                      <a:pt x="855" y="2768"/>
                      <a:pt x="833" y="2694"/>
                    </a:cubicBezTo>
                    <a:cubicBezTo>
                      <a:pt x="622" y="2093"/>
                      <a:pt x="444" y="1482"/>
                      <a:pt x="338" y="849"/>
                    </a:cubicBezTo>
                    <a:cubicBezTo>
                      <a:pt x="296" y="617"/>
                      <a:pt x="254" y="374"/>
                      <a:pt x="212" y="142"/>
                    </a:cubicBezTo>
                    <a:cubicBezTo>
                      <a:pt x="202" y="52"/>
                      <a:pt x="155"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67"/>
              <p:cNvSpPr/>
              <p:nvPr/>
            </p:nvSpPr>
            <p:spPr>
              <a:xfrm>
                <a:off x="3154100" y="4750275"/>
                <a:ext cx="40350" cy="68050"/>
              </a:xfrm>
              <a:custGeom>
                <a:avLst/>
                <a:gdLst/>
                <a:ahLst/>
                <a:cxnLst/>
                <a:rect l="l" t="t" r="r" b="b"/>
                <a:pathLst>
                  <a:path w="1614" h="2722" extrusionOk="0">
                    <a:moveTo>
                      <a:pt x="1435" y="1"/>
                    </a:moveTo>
                    <a:cubicBezTo>
                      <a:pt x="1382" y="106"/>
                      <a:pt x="1329" y="190"/>
                      <a:pt x="1276" y="285"/>
                    </a:cubicBezTo>
                    <a:cubicBezTo>
                      <a:pt x="1086" y="676"/>
                      <a:pt x="908" y="1086"/>
                      <a:pt x="697" y="1477"/>
                    </a:cubicBezTo>
                    <a:cubicBezTo>
                      <a:pt x="517" y="1804"/>
                      <a:pt x="306" y="2120"/>
                      <a:pt x="127" y="2447"/>
                    </a:cubicBezTo>
                    <a:cubicBezTo>
                      <a:pt x="74" y="2532"/>
                      <a:pt x="0" y="2637"/>
                      <a:pt x="137" y="2722"/>
                    </a:cubicBezTo>
                    <a:cubicBezTo>
                      <a:pt x="591" y="2237"/>
                      <a:pt x="1276" y="1076"/>
                      <a:pt x="1466" y="454"/>
                    </a:cubicBezTo>
                    <a:cubicBezTo>
                      <a:pt x="1508" y="317"/>
                      <a:pt x="1614" y="169"/>
                      <a:pt x="143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67"/>
              <p:cNvSpPr/>
              <p:nvPr/>
            </p:nvSpPr>
            <p:spPr>
              <a:xfrm>
                <a:off x="3156725" y="4720475"/>
                <a:ext cx="30100" cy="64350"/>
              </a:xfrm>
              <a:custGeom>
                <a:avLst/>
                <a:gdLst/>
                <a:ahLst/>
                <a:cxnLst/>
                <a:rect l="l" t="t" r="r" b="b"/>
                <a:pathLst>
                  <a:path w="1204" h="2574" extrusionOk="0">
                    <a:moveTo>
                      <a:pt x="1140" y="0"/>
                    </a:moveTo>
                    <a:cubicBezTo>
                      <a:pt x="1087" y="54"/>
                      <a:pt x="1035" y="85"/>
                      <a:pt x="1013" y="138"/>
                    </a:cubicBezTo>
                    <a:cubicBezTo>
                      <a:pt x="676" y="907"/>
                      <a:pt x="338" y="1678"/>
                      <a:pt x="11" y="2447"/>
                    </a:cubicBezTo>
                    <a:cubicBezTo>
                      <a:pt x="1" y="2479"/>
                      <a:pt x="22" y="2532"/>
                      <a:pt x="32" y="2574"/>
                    </a:cubicBezTo>
                    <a:cubicBezTo>
                      <a:pt x="212" y="2574"/>
                      <a:pt x="243" y="2416"/>
                      <a:pt x="296" y="2321"/>
                    </a:cubicBezTo>
                    <a:cubicBezTo>
                      <a:pt x="676" y="1614"/>
                      <a:pt x="992" y="886"/>
                      <a:pt x="1203" y="117"/>
                    </a:cubicBezTo>
                    <a:cubicBezTo>
                      <a:pt x="1203" y="96"/>
                      <a:pt x="1161" y="54"/>
                      <a:pt x="114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67"/>
              <p:cNvSpPr/>
              <p:nvPr/>
            </p:nvSpPr>
            <p:spPr>
              <a:xfrm>
                <a:off x="3421175" y="4562150"/>
                <a:ext cx="55675" cy="47075"/>
              </a:xfrm>
              <a:custGeom>
                <a:avLst/>
                <a:gdLst/>
                <a:ahLst/>
                <a:cxnLst/>
                <a:rect l="l" t="t" r="r" b="b"/>
                <a:pathLst>
                  <a:path w="2227" h="1883" extrusionOk="0">
                    <a:moveTo>
                      <a:pt x="2129" y="1"/>
                    </a:moveTo>
                    <a:cubicBezTo>
                      <a:pt x="2120" y="1"/>
                      <a:pt x="2114" y="2"/>
                      <a:pt x="2110" y="5"/>
                    </a:cubicBezTo>
                    <a:cubicBezTo>
                      <a:pt x="1752" y="269"/>
                      <a:pt x="1393" y="523"/>
                      <a:pt x="1056" y="797"/>
                    </a:cubicBezTo>
                    <a:cubicBezTo>
                      <a:pt x="739" y="1060"/>
                      <a:pt x="434" y="1355"/>
                      <a:pt x="138" y="1651"/>
                    </a:cubicBezTo>
                    <a:cubicBezTo>
                      <a:pt x="85" y="1693"/>
                      <a:pt x="1" y="1767"/>
                      <a:pt x="117" y="1883"/>
                    </a:cubicBezTo>
                    <a:cubicBezTo>
                      <a:pt x="666" y="1430"/>
                      <a:pt x="1224" y="976"/>
                      <a:pt x="1784" y="523"/>
                    </a:cubicBezTo>
                    <a:cubicBezTo>
                      <a:pt x="1920" y="406"/>
                      <a:pt x="2047" y="291"/>
                      <a:pt x="2173" y="164"/>
                    </a:cubicBezTo>
                    <a:cubicBezTo>
                      <a:pt x="2195" y="143"/>
                      <a:pt x="2195" y="90"/>
                      <a:pt x="2227" y="5"/>
                    </a:cubicBezTo>
                    <a:cubicBezTo>
                      <a:pt x="2177" y="5"/>
                      <a:pt x="2147" y="1"/>
                      <a:pt x="2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67"/>
              <p:cNvSpPr/>
              <p:nvPr/>
            </p:nvSpPr>
            <p:spPr>
              <a:xfrm>
                <a:off x="3247450" y="4583900"/>
                <a:ext cx="41925" cy="59875"/>
              </a:xfrm>
              <a:custGeom>
                <a:avLst/>
                <a:gdLst/>
                <a:ahLst/>
                <a:cxnLst/>
                <a:rect l="l" t="t" r="r" b="b"/>
                <a:pathLst>
                  <a:path w="1677" h="2395" extrusionOk="0">
                    <a:moveTo>
                      <a:pt x="31" y="0"/>
                    </a:moveTo>
                    <a:cubicBezTo>
                      <a:pt x="21" y="21"/>
                      <a:pt x="0" y="53"/>
                      <a:pt x="10" y="63"/>
                    </a:cubicBezTo>
                    <a:cubicBezTo>
                      <a:pt x="516" y="823"/>
                      <a:pt x="1023" y="1582"/>
                      <a:pt x="1571" y="2395"/>
                    </a:cubicBezTo>
                    <a:cubicBezTo>
                      <a:pt x="1677" y="2142"/>
                      <a:pt x="1550" y="1994"/>
                      <a:pt x="1477" y="1846"/>
                    </a:cubicBezTo>
                    <a:cubicBezTo>
                      <a:pt x="1055" y="1097"/>
                      <a:pt x="432" y="306"/>
                      <a:pt x="3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67"/>
              <p:cNvSpPr/>
              <p:nvPr/>
            </p:nvSpPr>
            <p:spPr>
              <a:xfrm>
                <a:off x="3083175" y="4912425"/>
                <a:ext cx="45100" cy="52225"/>
              </a:xfrm>
              <a:custGeom>
                <a:avLst/>
                <a:gdLst/>
                <a:ahLst/>
                <a:cxnLst/>
                <a:rect l="l" t="t" r="r" b="b"/>
                <a:pathLst>
                  <a:path w="1804" h="2089" extrusionOk="0">
                    <a:moveTo>
                      <a:pt x="1804" y="0"/>
                    </a:moveTo>
                    <a:lnTo>
                      <a:pt x="1804" y="0"/>
                    </a:lnTo>
                    <a:cubicBezTo>
                      <a:pt x="1656" y="159"/>
                      <a:pt x="1509" y="317"/>
                      <a:pt x="1371" y="486"/>
                    </a:cubicBezTo>
                    <a:cubicBezTo>
                      <a:pt x="1223" y="665"/>
                      <a:pt x="1118" y="855"/>
                      <a:pt x="970" y="1024"/>
                    </a:cubicBezTo>
                    <a:cubicBezTo>
                      <a:pt x="802" y="1203"/>
                      <a:pt x="612" y="1340"/>
                      <a:pt x="433" y="1519"/>
                    </a:cubicBezTo>
                    <a:cubicBezTo>
                      <a:pt x="285" y="1657"/>
                      <a:pt x="74" y="1751"/>
                      <a:pt x="0" y="2089"/>
                    </a:cubicBezTo>
                    <a:cubicBezTo>
                      <a:pt x="855" y="1530"/>
                      <a:pt x="1498" y="907"/>
                      <a:pt x="180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67"/>
              <p:cNvSpPr/>
              <p:nvPr/>
            </p:nvSpPr>
            <p:spPr>
              <a:xfrm>
                <a:off x="3527975" y="4454700"/>
                <a:ext cx="29025" cy="55400"/>
              </a:xfrm>
              <a:custGeom>
                <a:avLst/>
                <a:gdLst/>
                <a:ahLst/>
                <a:cxnLst/>
                <a:rect l="l" t="t" r="r" b="b"/>
                <a:pathLst>
                  <a:path w="1161" h="2216" extrusionOk="0">
                    <a:moveTo>
                      <a:pt x="1161" y="0"/>
                    </a:moveTo>
                    <a:lnTo>
                      <a:pt x="1161" y="0"/>
                    </a:lnTo>
                    <a:cubicBezTo>
                      <a:pt x="1129" y="11"/>
                      <a:pt x="1076" y="11"/>
                      <a:pt x="1055" y="42"/>
                    </a:cubicBezTo>
                    <a:cubicBezTo>
                      <a:pt x="707" y="771"/>
                      <a:pt x="348" y="1488"/>
                      <a:pt x="1" y="2215"/>
                    </a:cubicBezTo>
                    <a:cubicBezTo>
                      <a:pt x="623" y="1593"/>
                      <a:pt x="1087" y="654"/>
                      <a:pt x="116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67"/>
              <p:cNvSpPr/>
              <p:nvPr/>
            </p:nvSpPr>
            <p:spPr>
              <a:xfrm>
                <a:off x="3360025" y="4908200"/>
                <a:ext cx="46700" cy="34575"/>
              </a:xfrm>
              <a:custGeom>
                <a:avLst/>
                <a:gdLst/>
                <a:ahLst/>
                <a:cxnLst/>
                <a:rect l="l" t="t" r="r" b="b"/>
                <a:pathLst>
                  <a:path w="1868" h="1383" extrusionOk="0">
                    <a:moveTo>
                      <a:pt x="0" y="1"/>
                    </a:moveTo>
                    <a:cubicBezTo>
                      <a:pt x="422" y="718"/>
                      <a:pt x="1076" y="1140"/>
                      <a:pt x="1867" y="1383"/>
                    </a:cubicBezTo>
                    <a:cubicBezTo>
                      <a:pt x="1716" y="1231"/>
                      <a:pt x="1555" y="1080"/>
                      <a:pt x="1403" y="929"/>
                    </a:cubicBezTo>
                    <a:lnTo>
                      <a:pt x="1403" y="929"/>
                    </a:lnTo>
                    <a:cubicBezTo>
                      <a:pt x="1403" y="929"/>
                      <a:pt x="1403" y="929"/>
                      <a:pt x="1403" y="929"/>
                    </a:cubicBezTo>
                    <a:lnTo>
                      <a:pt x="1382" y="908"/>
                    </a:lnTo>
                    <a:lnTo>
                      <a:pt x="1382" y="908"/>
                    </a:lnTo>
                    <a:cubicBezTo>
                      <a:pt x="1389" y="915"/>
                      <a:pt x="1396" y="922"/>
                      <a:pt x="1403" y="929"/>
                    </a:cubicBezTo>
                    <a:lnTo>
                      <a:pt x="1403" y="929"/>
                    </a:lnTo>
                    <a:cubicBezTo>
                      <a:pt x="855" y="729"/>
                      <a:pt x="475" y="296"/>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67"/>
              <p:cNvSpPr/>
              <p:nvPr/>
            </p:nvSpPr>
            <p:spPr>
              <a:xfrm>
                <a:off x="3222900" y="4511400"/>
                <a:ext cx="58300" cy="26675"/>
              </a:xfrm>
              <a:custGeom>
                <a:avLst/>
                <a:gdLst/>
                <a:ahLst/>
                <a:cxnLst/>
                <a:rect l="l" t="t" r="r" b="b"/>
                <a:pathLst>
                  <a:path w="2332" h="1067" extrusionOk="0">
                    <a:moveTo>
                      <a:pt x="170" y="0"/>
                    </a:moveTo>
                    <a:cubicBezTo>
                      <a:pt x="112" y="0"/>
                      <a:pt x="55" y="4"/>
                      <a:pt x="1" y="10"/>
                    </a:cubicBezTo>
                    <a:cubicBezTo>
                      <a:pt x="12" y="31"/>
                      <a:pt x="12" y="64"/>
                      <a:pt x="22" y="74"/>
                    </a:cubicBezTo>
                    <a:cubicBezTo>
                      <a:pt x="75" y="95"/>
                      <a:pt x="138" y="137"/>
                      <a:pt x="202" y="148"/>
                    </a:cubicBezTo>
                    <a:cubicBezTo>
                      <a:pt x="908" y="327"/>
                      <a:pt x="1583" y="591"/>
                      <a:pt x="2163" y="1055"/>
                    </a:cubicBezTo>
                    <a:cubicBezTo>
                      <a:pt x="2171" y="1063"/>
                      <a:pt x="2183" y="1066"/>
                      <a:pt x="2196" y="1066"/>
                    </a:cubicBezTo>
                    <a:cubicBezTo>
                      <a:pt x="2233" y="1066"/>
                      <a:pt x="2285" y="1041"/>
                      <a:pt x="2332" y="1034"/>
                    </a:cubicBezTo>
                    <a:cubicBezTo>
                      <a:pt x="1759" y="433"/>
                      <a:pt x="839" y="0"/>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67"/>
              <p:cNvSpPr/>
              <p:nvPr/>
            </p:nvSpPr>
            <p:spPr>
              <a:xfrm>
                <a:off x="3323375" y="4659575"/>
                <a:ext cx="42475" cy="35600"/>
              </a:xfrm>
              <a:custGeom>
                <a:avLst/>
                <a:gdLst/>
                <a:ahLst/>
                <a:cxnLst/>
                <a:rect l="l" t="t" r="r" b="b"/>
                <a:pathLst>
                  <a:path w="1699" h="1424" extrusionOk="0">
                    <a:moveTo>
                      <a:pt x="0" y="1"/>
                    </a:moveTo>
                    <a:cubicBezTo>
                      <a:pt x="369" y="528"/>
                      <a:pt x="1287" y="1276"/>
                      <a:pt x="1698" y="1424"/>
                    </a:cubicBezTo>
                    <a:cubicBezTo>
                      <a:pt x="1382" y="939"/>
                      <a:pt x="664" y="317"/>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67"/>
              <p:cNvSpPr/>
              <p:nvPr/>
            </p:nvSpPr>
            <p:spPr>
              <a:xfrm>
                <a:off x="3365825" y="4573875"/>
                <a:ext cx="46425" cy="38275"/>
              </a:xfrm>
              <a:custGeom>
                <a:avLst/>
                <a:gdLst/>
                <a:ahLst/>
                <a:cxnLst/>
                <a:rect l="l" t="t" r="r" b="b"/>
                <a:pathLst>
                  <a:path w="1857" h="1531" extrusionOk="0">
                    <a:moveTo>
                      <a:pt x="1825" y="0"/>
                    </a:moveTo>
                    <a:cubicBezTo>
                      <a:pt x="1720" y="54"/>
                      <a:pt x="1614" y="75"/>
                      <a:pt x="1530" y="138"/>
                    </a:cubicBezTo>
                    <a:cubicBezTo>
                      <a:pt x="1097" y="486"/>
                      <a:pt x="675" y="834"/>
                      <a:pt x="253" y="1182"/>
                    </a:cubicBezTo>
                    <a:cubicBezTo>
                      <a:pt x="159" y="1266"/>
                      <a:pt x="84" y="1371"/>
                      <a:pt x="0" y="1467"/>
                    </a:cubicBezTo>
                    <a:cubicBezTo>
                      <a:pt x="53" y="1509"/>
                      <a:pt x="84" y="1530"/>
                      <a:pt x="84" y="1530"/>
                    </a:cubicBezTo>
                    <a:cubicBezTo>
                      <a:pt x="665" y="1076"/>
                      <a:pt x="1256" y="612"/>
                      <a:pt x="1835" y="148"/>
                    </a:cubicBezTo>
                    <a:cubicBezTo>
                      <a:pt x="1856" y="138"/>
                      <a:pt x="1835" y="85"/>
                      <a:pt x="18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67"/>
              <p:cNvSpPr/>
              <p:nvPr/>
            </p:nvSpPr>
            <p:spPr>
              <a:xfrm>
                <a:off x="2897300" y="3863300"/>
                <a:ext cx="27675" cy="50900"/>
              </a:xfrm>
              <a:custGeom>
                <a:avLst/>
                <a:gdLst/>
                <a:ahLst/>
                <a:cxnLst/>
                <a:rect l="l" t="t" r="r" b="b"/>
                <a:pathLst>
                  <a:path w="1107" h="2036" extrusionOk="0">
                    <a:moveTo>
                      <a:pt x="0" y="0"/>
                    </a:moveTo>
                    <a:lnTo>
                      <a:pt x="0" y="0"/>
                    </a:lnTo>
                    <a:cubicBezTo>
                      <a:pt x="190" y="696"/>
                      <a:pt x="516" y="1287"/>
                      <a:pt x="886" y="1867"/>
                    </a:cubicBezTo>
                    <a:cubicBezTo>
                      <a:pt x="917" y="1930"/>
                      <a:pt x="1002" y="1972"/>
                      <a:pt x="1076" y="2035"/>
                    </a:cubicBezTo>
                    <a:cubicBezTo>
                      <a:pt x="1086" y="1951"/>
                      <a:pt x="1107" y="1899"/>
                      <a:pt x="1097" y="1867"/>
                    </a:cubicBezTo>
                    <a:cubicBezTo>
                      <a:pt x="770" y="1287"/>
                      <a:pt x="453" y="707"/>
                      <a:pt x="127" y="127"/>
                    </a:cubicBezTo>
                    <a:cubicBezTo>
                      <a:pt x="95" y="74"/>
                      <a:pt x="42" y="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67"/>
              <p:cNvSpPr/>
              <p:nvPr/>
            </p:nvSpPr>
            <p:spPr>
              <a:xfrm>
                <a:off x="3368450" y="4808800"/>
                <a:ext cx="35350" cy="46975"/>
              </a:xfrm>
              <a:custGeom>
                <a:avLst/>
                <a:gdLst/>
                <a:ahLst/>
                <a:cxnLst/>
                <a:rect l="l" t="t" r="r" b="b"/>
                <a:pathLst>
                  <a:path w="1414" h="1879" extrusionOk="0">
                    <a:moveTo>
                      <a:pt x="33" y="1"/>
                    </a:moveTo>
                    <a:cubicBezTo>
                      <a:pt x="22" y="43"/>
                      <a:pt x="1" y="95"/>
                      <a:pt x="11" y="117"/>
                    </a:cubicBezTo>
                    <a:lnTo>
                      <a:pt x="1214" y="1857"/>
                    </a:lnTo>
                    <a:cubicBezTo>
                      <a:pt x="1235" y="1878"/>
                      <a:pt x="1298" y="1867"/>
                      <a:pt x="1329" y="1878"/>
                    </a:cubicBezTo>
                    <a:cubicBezTo>
                      <a:pt x="1414" y="1762"/>
                      <a:pt x="1329" y="1677"/>
                      <a:pt x="1277" y="1583"/>
                    </a:cubicBezTo>
                    <a:cubicBezTo>
                      <a:pt x="612" y="528"/>
                      <a:pt x="443" y="306"/>
                      <a:pt x="3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67"/>
              <p:cNvSpPr/>
              <p:nvPr/>
            </p:nvSpPr>
            <p:spPr>
              <a:xfrm>
                <a:off x="3440700" y="4961675"/>
                <a:ext cx="47225" cy="32775"/>
              </a:xfrm>
              <a:custGeom>
                <a:avLst/>
                <a:gdLst/>
                <a:ahLst/>
                <a:cxnLst/>
                <a:rect l="l" t="t" r="r" b="b"/>
                <a:pathLst>
                  <a:path w="1889" h="1311" extrusionOk="0">
                    <a:moveTo>
                      <a:pt x="128" y="1"/>
                    </a:moveTo>
                    <a:cubicBezTo>
                      <a:pt x="104" y="1"/>
                      <a:pt x="64" y="27"/>
                      <a:pt x="0" y="45"/>
                    </a:cubicBezTo>
                    <a:cubicBezTo>
                      <a:pt x="53" y="119"/>
                      <a:pt x="85" y="203"/>
                      <a:pt x="148" y="256"/>
                    </a:cubicBezTo>
                    <a:cubicBezTo>
                      <a:pt x="665" y="657"/>
                      <a:pt x="1266" y="941"/>
                      <a:pt x="1804" y="1311"/>
                    </a:cubicBezTo>
                    <a:cubicBezTo>
                      <a:pt x="1835" y="1269"/>
                      <a:pt x="1868" y="1226"/>
                      <a:pt x="1889" y="1184"/>
                    </a:cubicBezTo>
                    <a:lnTo>
                      <a:pt x="750" y="393"/>
                    </a:lnTo>
                    <a:cubicBezTo>
                      <a:pt x="549" y="256"/>
                      <a:pt x="349" y="130"/>
                      <a:pt x="138" y="3"/>
                    </a:cubicBezTo>
                    <a:cubicBezTo>
                      <a:pt x="135" y="2"/>
                      <a:pt x="132" y="1"/>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67"/>
              <p:cNvSpPr/>
              <p:nvPr/>
            </p:nvSpPr>
            <p:spPr>
              <a:xfrm>
                <a:off x="3282500" y="4683650"/>
                <a:ext cx="26375" cy="41125"/>
              </a:xfrm>
              <a:custGeom>
                <a:avLst/>
                <a:gdLst/>
                <a:ahLst/>
                <a:cxnLst/>
                <a:rect l="l" t="t" r="r" b="b"/>
                <a:pathLst>
                  <a:path w="1055" h="1645" extrusionOk="0">
                    <a:moveTo>
                      <a:pt x="623" y="1379"/>
                    </a:moveTo>
                    <a:lnTo>
                      <a:pt x="633" y="1389"/>
                    </a:lnTo>
                    <a:cubicBezTo>
                      <a:pt x="632" y="1387"/>
                      <a:pt x="631" y="1385"/>
                      <a:pt x="630" y="1383"/>
                    </a:cubicBezTo>
                    <a:lnTo>
                      <a:pt x="630" y="1383"/>
                    </a:lnTo>
                    <a:cubicBezTo>
                      <a:pt x="628" y="1382"/>
                      <a:pt x="625" y="1380"/>
                      <a:pt x="623" y="1379"/>
                    </a:cubicBezTo>
                    <a:close/>
                    <a:moveTo>
                      <a:pt x="118" y="1"/>
                    </a:moveTo>
                    <a:cubicBezTo>
                      <a:pt x="85" y="1"/>
                      <a:pt x="43" y="8"/>
                      <a:pt x="0" y="8"/>
                    </a:cubicBezTo>
                    <a:cubicBezTo>
                      <a:pt x="221" y="491"/>
                      <a:pt x="420" y="942"/>
                      <a:pt x="630" y="1383"/>
                    </a:cubicBezTo>
                    <a:lnTo>
                      <a:pt x="630" y="1383"/>
                    </a:lnTo>
                    <a:cubicBezTo>
                      <a:pt x="739" y="1449"/>
                      <a:pt x="768" y="1645"/>
                      <a:pt x="939" y="1645"/>
                    </a:cubicBezTo>
                    <a:cubicBezTo>
                      <a:pt x="972" y="1645"/>
                      <a:pt x="1010" y="1638"/>
                      <a:pt x="1055" y="1621"/>
                    </a:cubicBezTo>
                    <a:cubicBezTo>
                      <a:pt x="823" y="1041"/>
                      <a:pt x="560" y="503"/>
                      <a:pt x="169" y="18"/>
                    </a:cubicBezTo>
                    <a:cubicBezTo>
                      <a:pt x="160" y="5"/>
                      <a:pt x="142" y="1"/>
                      <a:pt x="11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67"/>
              <p:cNvSpPr/>
              <p:nvPr/>
            </p:nvSpPr>
            <p:spPr>
              <a:xfrm>
                <a:off x="3554600" y="5040850"/>
                <a:ext cx="37475" cy="34950"/>
              </a:xfrm>
              <a:custGeom>
                <a:avLst/>
                <a:gdLst/>
                <a:ahLst/>
                <a:cxnLst/>
                <a:rect l="l" t="t" r="r" b="b"/>
                <a:pathLst>
                  <a:path w="1499" h="1398" extrusionOk="0">
                    <a:moveTo>
                      <a:pt x="0" y="0"/>
                    </a:moveTo>
                    <a:cubicBezTo>
                      <a:pt x="201" y="380"/>
                      <a:pt x="855" y="1023"/>
                      <a:pt x="1361" y="1392"/>
                    </a:cubicBezTo>
                    <a:cubicBezTo>
                      <a:pt x="1365" y="1396"/>
                      <a:pt x="1370" y="1398"/>
                      <a:pt x="1376" y="1398"/>
                    </a:cubicBezTo>
                    <a:cubicBezTo>
                      <a:pt x="1400" y="1398"/>
                      <a:pt x="1439" y="1367"/>
                      <a:pt x="1498" y="1350"/>
                    </a:cubicBezTo>
                    <a:cubicBezTo>
                      <a:pt x="1066" y="812"/>
                      <a:pt x="539" y="3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67"/>
              <p:cNvSpPr/>
              <p:nvPr/>
            </p:nvSpPr>
            <p:spPr>
              <a:xfrm>
                <a:off x="3144850" y="4440975"/>
                <a:ext cx="27450" cy="38800"/>
              </a:xfrm>
              <a:custGeom>
                <a:avLst/>
                <a:gdLst/>
                <a:ahLst/>
                <a:cxnLst/>
                <a:rect l="l" t="t" r="r" b="b"/>
                <a:pathLst>
                  <a:path w="1098" h="1552" extrusionOk="0">
                    <a:moveTo>
                      <a:pt x="1" y="1"/>
                    </a:moveTo>
                    <a:lnTo>
                      <a:pt x="1" y="1"/>
                    </a:lnTo>
                    <a:cubicBezTo>
                      <a:pt x="254" y="581"/>
                      <a:pt x="613" y="1056"/>
                      <a:pt x="1077" y="1552"/>
                    </a:cubicBezTo>
                    <a:cubicBezTo>
                      <a:pt x="1077" y="1414"/>
                      <a:pt x="1098" y="1341"/>
                      <a:pt x="1077" y="1299"/>
                    </a:cubicBezTo>
                    <a:cubicBezTo>
                      <a:pt x="866" y="908"/>
                      <a:pt x="307" y="202"/>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67"/>
              <p:cNvSpPr/>
              <p:nvPr/>
            </p:nvSpPr>
            <p:spPr>
              <a:xfrm>
                <a:off x="3288050" y="4811175"/>
                <a:ext cx="22175" cy="44600"/>
              </a:xfrm>
              <a:custGeom>
                <a:avLst/>
                <a:gdLst/>
                <a:ahLst/>
                <a:cxnLst/>
                <a:rect l="l" t="t" r="r" b="b"/>
                <a:pathLst>
                  <a:path w="887" h="1784" extrusionOk="0">
                    <a:moveTo>
                      <a:pt x="127" y="0"/>
                    </a:moveTo>
                    <a:cubicBezTo>
                      <a:pt x="63" y="22"/>
                      <a:pt x="0" y="43"/>
                      <a:pt x="0" y="54"/>
                    </a:cubicBezTo>
                    <a:cubicBezTo>
                      <a:pt x="95" y="612"/>
                      <a:pt x="443" y="1329"/>
                      <a:pt x="844" y="1783"/>
                    </a:cubicBezTo>
                    <a:cubicBezTo>
                      <a:pt x="854" y="1772"/>
                      <a:pt x="886" y="1751"/>
                      <a:pt x="875" y="1741"/>
                    </a:cubicBezTo>
                    <a:cubicBezTo>
                      <a:pt x="633" y="1161"/>
                      <a:pt x="380" y="581"/>
                      <a:pt x="1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67"/>
              <p:cNvSpPr/>
              <p:nvPr/>
            </p:nvSpPr>
            <p:spPr>
              <a:xfrm>
                <a:off x="3563300" y="4327075"/>
                <a:ext cx="18500" cy="45125"/>
              </a:xfrm>
              <a:custGeom>
                <a:avLst/>
                <a:gdLst/>
                <a:ahLst/>
                <a:cxnLst/>
                <a:rect l="l" t="t" r="r" b="b"/>
                <a:pathLst>
                  <a:path w="740" h="1805" extrusionOk="0">
                    <a:moveTo>
                      <a:pt x="697" y="1"/>
                    </a:moveTo>
                    <a:cubicBezTo>
                      <a:pt x="391" y="296"/>
                      <a:pt x="74" y="1003"/>
                      <a:pt x="1" y="1805"/>
                    </a:cubicBezTo>
                    <a:cubicBezTo>
                      <a:pt x="32" y="1751"/>
                      <a:pt x="85" y="1709"/>
                      <a:pt x="117" y="1646"/>
                    </a:cubicBezTo>
                    <a:cubicBezTo>
                      <a:pt x="327" y="1119"/>
                      <a:pt x="528" y="581"/>
                      <a:pt x="728" y="43"/>
                    </a:cubicBezTo>
                    <a:cubicBezTo>
                      <a:pt x="739" y="33"/>
                      <a:pt x="707" y="12"/>
                      <a:pt x="69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67"/>
              <p:cNvSpPr/>
              <p:nvPr/>
            </p:nvSpPr>
            <p:spPr>
              <a:xfrm>
                <a:off x="3003525" y="5007350"/>
                <a:ext cx="34300" cy="41425"/>
              </a:xfrm>
              <a:custGeom>
                <a:avLst/>
                <a:gdLst/>
                <a:ahLst/>
                <a:cxnLst/>
                <a:rect l="l" t="t" r="r" b="b"/>
                <a:pathLst>
                  <a:path w="1372" h="1657" extrusionOk="0">
                    <a:moveTo>
                      <a:pt x="1193" y="0"/>
                    </a:moveTo>
                    <a:cubicBezTo>
                      <a:pt x="771" y="496"/>
                      <a:pt x="275" y="928"/>
                      <a:pt x="1" y="1561"/>
                    </a:cubicBezTo>
                    <a:cubicBezTo>
                      <a:pt x="82" y="1592"/>
                      <a:pt x="144" y="1613"/>
                      <a:pt x="205" y="1633"/>
                    </a:cubicBezTo>
                    <a:lnTo>
                      <a:pt x="205" y="1633"/>
                    </a:lnTo>
                    <a:cubicBezTo>
                      <a:pt x="272" y="1523"/>
                      <a:pt x="322" y="1407"/>
                      <a:pt x="392" y="1319"/>
                    </a:cubicBezTo>
                    <a:cubicBezTo>
                      <a:pt x="666" y="960"/>
                      <a:pt x="950" y="623"/>
                      <a:pt x="1224" y="274"/>
                    </a:cubicBezTo>
                    <a:cubicBezTo>
                      <a:pt x="1277" y="201"/>
                      <a:pt x="1372" y="106"/>
                      <a:pt x="1193" y="0"/>
                    </a:cubicBezTo>
                    <a:close/>
                    <a:moveTo>
                      <a:pt x="205" y="1633"/>
                    </a:moveTo>
                    <a:lnTo>
                      <a:pt x="205" y="1633"/>
                    </a:lnTo>
                    <a:cubicBezTo>
                      <a:pt x="201" y="1641"/>
                      <a:pt x="196" y="1649"/>
                      <a:pt x="191" y="1656"/>
                    </a:cubicBezTo>
                    <a:lnTo>
                      <a:pt x="212" y="1635"/>
                    </a:lnTo>
                    <a:cubicBezTo>
                      <a:pt x="210" y="1635"/>
                      <a:pt x="207" y="1634"/>
                      <a:pt x="205" y="163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67"/>
              <p:cNvSpPr/>
              <p:nvPr/>
            </p:nvSpPr>
            <p:spPr>
              <a:xfrm>
                <a:off x="3050475" y="4896075"/>
                <a:ext cx="26900" cy="41425"/>
              </a:xfrm>
              <a:custGeom>
                <a:avLst/>
                <a:gdLst/>
                <a:ahLst/>
                <a:cxnLst/>
                <a:rect l="l" t="t" r="r" b="b"/>
                <a:pathLst>
                  <a:path w="1076" h="1657" extrusionOk="0">
                    <a:moveTo>
                      <a:pt x="1024" y="1"/>
                    </a:moveTo>
                    <a:cubicBezTo>
                      <a:pt x="549" y="317"/>
                      <a:pt x="96" y="1024"/>
                      <a:pt x="0" y="1657"/>
                    </a:cubicBezTo>
                    <a:cubicBezTo>
                      <a:pt x="359" y="1140"/>
                      <a:pt x="717" y="623"/>
                      <a:pt x="1066" y="106"/>
                    </a:cubicBezTo>
                    <a:cubicBezTo>
                      <a:pt x="1076" y="85"/>
                      <a:pt x="1045" y="33"/>
                      <a:pt x="10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67"/>
              <p:cNvSpPr/>
              <p:nvPr/>
            </p:nvSpPr>
            <p:spPr>
              <a:xfrm>
                <a:off x="3362925" y="4822000"/>
                <a:ext cx="24800" cy="33250"/>
              </a:xfrm>
              <a:custGeom>
                <a:avLst/>
                <a:gdLst/>
                <a:ahLst/>
                <a:cxnLst/>
                <a:rect l="l" t="t" r="r" b="b"/>
                <a:pathLst>
                  <a:path w="992" h="1330" extrusionOk="0">
                    <a:moveTo>
                      <a:pt x="0" y="0"/>
                    </a:moveTo>
                    <a:lnTo>
                      <a:pt x="0" y="0"/>
                    </a:lnTo>
                    <a:cubicBezTo>
                      <a:pt x="64" y="390"/>
                      <a:pt x="327" y="802"/>
                      <a:pt x="749" y="1245"/>
                    </a:cubicBezTo>
                    <a:cubicBezTo>
                      <a:pt x="781" y="1283"/>
                      <a:pt x="821" y="1329"/>
                      <a:pt x="872" y="1329"/>
                    </a:cubicBezTo>
                    <a:cubicBezTo>
                      <a:pt x="906" y="1329"/>
                      <a:pt x="946" y="1309"/>
                      <a:pt x="992" y="1255"/>
                    </a:cubicBezTo>
                    <a:cubicBezTo>
                      <a:pt x="697" y="844"/>
                      <a:pt x="411" y="41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67"/>
              <p:cNvSpPr/>
              <p:nvPr/>
            </p:nvSpPr>
            <p:spPr>
              <a:xfrm>
                <a:off x="3012500" y="4145950"/>
                <a:ext cx="13200" cy="32725"/>
              </a:xfrm>
              <a:custGeom>
                <a:avLst/>
                <a:gdLst/>
                <a:ahLst/>
                <a:cxnLst/>
                <a:rect l="l" t="t" r="r" b="b"/>
                <a:pathLst>
                  <a:path w="528" h="1309" extrusionOk="0">
                    <a:moveTo>
                      <a:pt x="0" y="0"/>
                    </a:moveTo>
                    <a:cubicBezTo>
                      <a:pt x="75" y="454"/>
                      <a:pt x="233" y="875"/>
                      <a:pt x="359" y="1308"/>
                    </a:cubicBezTo>
                    <a:cubicBezTo>
                      <a:pt x="412" y="1297"/>
                      <a:pt x="454" y="1287"/>
                      <a:pt x="497" y="1287"/>
                    </a:cubicBezTo>
                    <a:cubicBezTo>
                      <a:pt x="497" y="1182"/>
                      <a:pt x="528" y="1076"/>
                      <a:pt x="507" y="992"/>
                    </a:cubicBezTo>
                    <a:cubicBezTo>
                      <a:pt x="401" y="654"/>
                      <a:pt x="275" y="338"/>
                      <a:pt x="148" y="11"/>
                    </a:cubicBezTo>
                    <a:cubicBezTo>
                      <a:pt x="148" y="6"/>
                      <a:pt x="130" y="6"/>
                      <a:pt x="102" y="6"/>
                    </a:cubicBezTo>
                    <a:cubicBezTo>
                      <a:pt x="75" y="6"/>
                      <a:pt x="38" y="6"/>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67"/>
              <p:cNvSpPr/>
              <p:nvPr/>
            </p:nvSpPr>
            <p:spPr>
              <a:xfrm>
                <a:off x="3278550" y="4694625"/>
                <a:ext cx="20325" cy="29850"/>
              </a:xfrm>
              <a:custGeom>
                <a:avLst/>
                <a:gdLst/>
                <a:ahLst/>
                <a:cxnLst/>
                <a:rect l="l" t="t" r="r" b="b"/>
                <a:pathLst>
                  <a:path w="813" h="1194" extrusionOk="0">
                    <a:moveTo>
                      <a:pt x="1" y="1"/>
                    </a:moveTo>
                    <a:lnTo>
                      <a:pt x="1" y="1"/>
                    </a:lnTo>
                    <a:cubicBezTo>
                      <a:pt x="64" y="370"/>
                      <a:pt x="148" y="560"/>
                      <a:pt x="486" y="1003"/>
                    </a:cubicBezTo>
                    <a:cubicBezTo>
                      <a:pt x="548" y="1083"/>
                      <a:pt x="595" y="1194"/>
                      <a:pt x="711" y="1194"/>
                    </a:cubicBezTo>
                    <a:cubicBezTo>
                      <a:pt x="732" y="1194"/>
                      <a:pt x="755" y="1190"/>
                      <a:pt x="781" y="1182"/>
                    </a:cubicBezTo>
                    <a:cubicBezTo>
                      <a:pt x="791" y="1140"/>
                      <a:pt x="812" y="1109"/>
                      <a:pt x="812" y="1066"/>
                    </a:cubicBezTo>
                    <a:cubicBezTo>
                      <a:pt x="812" y="1025"/>
                      <a:pt x="792" y="985"/>
                      <a:pt x="782" y="944"/>
                    </a:cubicBezTo>
                    <a:lnTo>
                      <a:pt x="782" y="944"/>
                    </a:lnTo>
                    <a:cubicBezTo>
                      <a:pt x="785" y="946"/>
                      <a:pt x="788" y="948"/>
                      <a:pt x="791" y="950"/>
                    </a:cubicBezTo>
                    <a:lnTo>
                      <a:pt x="781" y="940"/>
                    </a:lnTo>
                    <a:lnTo>
                      <a:pt x="781" y="940"/>
                    </a:lnTo>
                    <a:cubicBezTo>
                      <a:pt x="781" y="941"/>
                      <a:pt x="782" y="942"/>
                      <a:pt x="782" y="944"/>
                    </a:cubicBezTo>
                    <a:lnTo>
                      <a:pt x="782" y="944"/>
                    </a:lnTo>
                    <a:cubicBezTo>
                      <a:pt x="453" y="709"/>
                      <a:pt x="398" y="231"/>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67"/>
              <p:cNvSpPr/>
              <p:nvPr/>
            </p:nvSpPr>
            <p:spPr>
              <a:xfrm>
                <a:off x="3191550" y="4624250"/>
                <a:ext cx="9225" cy="33500"/>
              </a:xfrm>
              <a:custGeom>
                <a:avLst/>
                <a:gdLst/>
                <a:ahLst/>
                <a:cxnLst/>
                <a:rect l="l" t="t" r="r" b="b"/>
                <a:pathLst>
                  <a:path w="369" h="1340" extrusionOk="0">
                    <a:moveTo>
                      <a:pt x="0" y="0"/>
                    </a:moveTo>
                    <a:cubicBezTo>
                      <a:pt x="0" y="549"/>
                      <a:pt x="21" y="633"/>
                      <a:pt x="369" y="1339"/>
                    </a:cubicBezTo>
                    <a:cubicBezTo>
                      <a:pt x="232" y="190"/>
                      <a:pt x="232"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67"/>
              <p:cNvSpPr/>
              <p:nvPr/>
            </p:nvSpPr>
            <p:spPr>
              <a:xfrm>
                <a:off x="3305700" y="4577300"/>
                <a:ext cx="14250" cy="33250"/>
              </a:xfrm>
              <a:custGeom>
                <a:avLst/>
                <a:gdLst/>
                <a:ahLst/>
                <a:cxnLst/>
                <a:rect l="l" t="t" r="r" b="b"/>
                <a:pathLst>
                  <a:path w="570" h="1330" extrusionOk="0">
                    <a:moveTo>
                      <a:pt x="85" y="1"/>
                    </a:moveTo>
                    <a:cubicBezTo>
                      <a:pt x="54" y="32"/>
                      <a:pt x="0" y="64"/>
                      <a:pt x="0" y="85"/>
                    </a:cubicBezTo>
                    <a:cubicBezTo>
                      <a:pt x="96" y="528"/>
                      <a:pt x="254" y="950"/>
                      <a:pt x="528" y="1330"/>
                    </a:cubicBezTo>
                    <a:cubicBezTo>
                      <a:pt x="570" y="992"/>
                      <a:pt x="380" y="475"/>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67"/>
              <p:cNvSpPr/>
              <p:nvPr/>
            </p:nvSpPr>
            <p:spPr>
              <a:xfrm>
                <a:off x="3379525" y="4620025"/>
                <a:ext cx="30075" cy="17425"/>
              </a:xfrm>
              <a:custGeom>
                <a:avLst/>
                <a:gdLst/>
                <a:ahLst/>
                <a:cxnLst/>
                <a:rect l="l" t="t" r="r" b="b"/>
                <a:pathLst>
                  <a:path w="1203" h="697" extrusionOk="0">
                    <a:moveTo>
                      <a:pt x="1203" y="1"/>
                    </a:moveTo>
                    <a:cubicBezTo>
                      <a:pt x="665" y="116"/>
                      <a:pt x="138" y="422"/>
                      <a:pt x="0" y="697"/>
                    </a:cubicBezTo>
                    <a:cubicBezTo>
                      <a:pt x="591" y="496"/>
                      <a:pt x="876" y="338"/>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67"/>
              <p:cNvSpPr/>
              <p:nvPr/>
            </p:nvSpPr>
            <p:spPr>
              <a:xfrm>
                <a:off x="3264575" y="4718375"/>
                <a:ext cx="9250" cy="31650"/>
              </a:xfrm>
              <a:custGeom>
                <a:avLst/>
                <a:gdLst/>
                <a:ahLst/>
                <a:cxnLst/>
                <a:rect l="l" t="t" r="r" b="b"/>
                <a:pathLst>
                  <a:path w="370" h="1266" extrusionOk="0">
                    <a:moveTo>
                      <a:pt x="0" y="0"/>
                    </a:moveTo>
                    <a:lnTo>
                      <a:pt x="0" y="0"/>
                    </a:lnTo>
                    <a:cubicBezTo>
                      <a:pt x="63" y="391"/>
                      <a:pt x="138" y="770"/>
                      <a:pt x="211" y="1160"/>
                    </a:cubicBezTo>
                    <a:cubicBezTo>
                      <a:pt x="211" y="1181"/>
                      <a:pt x="264" y="1202"/>
                      <a:pt x="359" y="1266"/>
                    </a:cubicBezTo>
                    <a:cubicBezTo>
                      <a:pt x="370" y="591"/>
                      <a:pt x="317" y="4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67"/>
              <p:cNvSpPr/>
              <p:nvPr/>
            </p:nvSpPr>
            <p:spPr>
              <a:xfrm>
                <a:off x="2946575" y="5165825"/>
                <a:ext cx="7950" cy="37175"/>
              </a:xfrm>
              <a:custGeom>
                <a:avLst/>
                <a:gdLst/>
                <a:ahLst/>
                <a:cxnLst/>
                <a:rect l="l" t="t" r="r" b="b"/>
                <a:pathLst>
                  <a:path w="318" h="1487" extrusionOk="0">
                    <a:moveTo>
                      <a:pt x="181" y="0"/>
                    </a:moveTo>
                    <a:cubicBezTo>
                      <a:pt x="1" y="675"/>
                      <a:pt x="1" y="917"/>
                      <a:pt x="159" y="1487"/>
                    </a:cubicBezTo>
                    <a:cubicBezTo>
                      <a:pt x="317" y="1002"/>
                      <a:pt x="233" y="570"/>
                      <a:pt x="286" y="148"/>
                    </a:cubicBezTo>
                    <a:cubicBezTo>
                      <a:pt x="286" y="106"/>
                      <a:pt x="223" y="64"/>
                      <a:pt x="18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67"/>
              <p:cNvSpPr/>
              <p:nvPr/>
            </p:nvSpPr>
            <p:spPr>
              <a:xfrm>
                <a:off x="3196275" y="4701525"/>
                <a:ext cx="10250" cy="28750"/>
              </a:xfrm>
              <a:custGeom>
                <a:avLst/>
                <a:gdLst/>
                <a:ahLst/>
                <a:cxnLst/>
                <a:rect l="l" t="t" r="r" b="b"/>
                <a:pathLst>
                  <a:path w="410" h="1150" extrusionOk="0">
                    <a:moveTo>
                      <a:pt x="284" y="1"/>
                    </a:moveTo>
                    <a:cubicBezTo>
                      <a:pt x="263" y="1"/>
                      <a:pt x="239" y="4"/>
                      <a:pt x="212" y="10"/>
                    </a:cubicBezTo>
                    <a:cubicBezTo>
                      <a:pt x="128" y="369"/>
                      <a:pt x="1" y="737"/>
                      <a:pt x="22" y="1149"/>
                    </a:cubicBezTo>
                    <a:cubicBezTo>
                      <a:pt x="264" y="854"/>
                      <a:pt x="349" y="495"/>
                      <a:pt x="402" y="137"/>
                    </a:cubicBezTo>
                    <a:cubicBezTo>
                      <a:pt x="410" y="52"/>
                      <a:pt x="371" y="1"/>
                      <a:pt x="2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67"/>
              <p:cNvSpPr/>
              <p:nvPr/>
            </p:nvSpPr>
            <p:spPr>
              <a:xfrm>
                <a:off x="3138275" y="4875250"/>
                <a:ext cx="14800" cy="23475"/>
              </a:xfrm>
              <a:custGeom>
                <a:avLst/>
                <a:gdLst/>
                <a:ahLst/>
                <a:cxnLst/>
                <a:rect l="l" t="t" r="r" b="b"/>
                <a:pathLst>
                  <a:path w="592" h="939" extrusionOk="0">
                    <a:moveTo>
                      <a:pt x="580" y="1"/>
                    </a:moveTo>
                    <a:lnTo>
                      <a:pt x="580" y="1"/>
                    </a:lnTo>
                    <a:cubicBezTo>
                      <a:pt x="296" y="264"/>
                      <a:pt x="243" y="634"/>
                      <a:pt x="1" y="939"/>
                    </a:cubicBezTo>
                    <a:cubicBezTo>
                      <a:pt x="454" y="770"/>
                      <a:pt x="591" y="528"/>
                      <a:pt x="58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67"/>
              <p:cNvSpPr/>
              <p:nvPr/>
            </p:nvSpPr>
            <p:spPr>
              <a:xfrm>
                <a:off x="3522700" y="4943275"/>
                <a:ext cx="14800" cy="24825"/>
              </a:xfrm>
              <a:custGeom>
                <a:avLst/>
                <a:gdLst/>
                <a:ahLst/>
                <a:cxnLst/>
                <a:rect l="l" t="t" r="r" b="b"/>
                <a:pathLst>
                  <a:path w="592" h="993" extrusionOk="0">
                    <a:moveTo>
                      <a:pt x="1" y="1"/>
                    </a:moveTo>
                    <a:cubicBezTo>
                      <a:pt x="170" y="623"/>
                      <a:pt x="222" y="718"/>
                      <a:pt x="591" y="992"/>
                    </a:cubicBezTo>
                    <a:cubicBezTo>
                      <a:pt x="538" y="770"/>
                      <a:pt x="496" y="580"/>
                      <a:pt x="444" y="402"/>
                    </a:cubicBezTo>
                    <a:lnTo>
                      <a:pt x="444" y="402"/>
                    </a:lnTo>
                    <a:lnTo>
                      <a:pt x="465" y="412"/>
                    </a:lnTo>
                    <a:cubicBezTo>
                      <a:pt x="327" y="296"/>
                      <a:pt x="191" y="170"/>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67"/>
              <p:cNvSpPr/>
              <p:nvPr/>
            </p:nvSpPr>
            <p:spPr>
              <a:xfrm>
                <a:off x="3378475" y="4912175"/>
                <a:ext cx="20050" cy="19250"/>
              </a:xfrm>
              <a:custGeom>
                <a:avLst/>
                <a:gdLst/>
                <a:ahLst/>
                <a:cxnLst/>
                <a:rect l="l" t="t" r="r" b="b"/>
                <a:pathLst>
                  <a:path w="802" h="770" extrusionOk="0">
                    <a:moveTo>
                      <a:pt x="0" y="0"/>
                    </a:moveTo>
                    <a:lnTo>
                      <a:pt x="0" y="0"/>
                    </a:lnTo>
                    <a:cubicBezTo>
                      <a:pt x="106" y="127"/>
                      <a:pt x="180" y="232"/>
                      <a:pt x="264" y="327"/>
                    </a:cubicBezTo>
                    <a:cubicBezTo>
                      <a:pt x="394" y="467"/>
                      <a:pt x="515" y="607"/>
                      <a:pt x="645" y="748"/>
                    </a:cubicBezTo>
                    <a:lnTo>
                      <a:pt x="645" y="748"/>
                    </a:lnTo>
                    <a:cubicBezTo>
                      <a:pt x="697" y="685"/>
                      <a:pt x="750" y="633"/>
                      <a:pt x="802" y="570"/>
                    </a:cubicBezTo>
                    <a:cubicBezTo>
                      <a:pt x="328" y="53"/>
                      <a:pt x="328" y="53"/>
                      <a:pt x="0" y="0"/>
                    </a:cubicBezTo>
                    <a:close/>
                    <a:moveTo>
                      <a:pt x="645" y="748"/>
                    </a:moveTo>
                    <a:cubicBezTo>
                      <a:pt x="645" y="748"/>
                      <a:pt x="644" y="748"/>
                      <a:pt x="644" y="749"/>
                    </a:cubicBezTo>
                    <a:lnTo>
                      <a:pt x="665" y="770"/>
                    </a:lnTo>
                    <a:cubicBezTo>
                      <a:pt x="658" y="762"/>
                      <a:pt x="652" y="755"/>
                      <a:pt x="645" y="74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67"/>
              <p:cNvSpPr/>
              <p:nvPr/>
            </p:nvSpPr>
            <p:spPr>
              <a:xfrm>
                <a:off x="3245575" y="4643475"/>
                <a:ext cx="9000" cy="17425"/>
              </a:xfrm>
              <a:custGeom>
                <a:avLst/>
                <a:gdLst/>
                <a:ahLst/>
                <a:cxnLst/>
                <a:rect l="l" t="t" r="r" b="b"/>
                <a:pathLst>
                  <a:path w="360" h="697" extrusionOk="0">
                    <a:moveTo>
                      <a:pt x="1" y="1"/>
                    </a:moveTo>
                    <a:lnTo>
                      <a:pt x="1" y="1"/>
                    </a:lnTo>
                    <a:cubicBezTo>
                      <a:pt x="33" y="423"/>
                      <a:pt x="43" y="444"/>
                      <a:pt x="359" y="697"/>
                    </a:cubicBezTo>
                    <a:cubicBezTo>
                      <a:pt x="254" y="296"/>
                      <a:pt x="254" y="296"/>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67"/>
              <p:cNvSpPr/>
              <p:nvPr/>
            </p:nvSpPr>
            <p:spPr>
              <a:xfrm>
                <a:off x="3546150" y="4349750"/>
                <a:ext cx="9800" cy="22450"/>
              </a:xfrm>
              <a:custGeom>
                <a:avLst/>
                <a:gdLst/>
                <a:ahLst/>
                <a:cxnLst/>
                <a:rect l="l" t="t" r="r" b="b"/>
                <a:pathLst>
                  <a:path w="392" h="898" extrusionOk="0">
                    <a:moveTo>
                      <a:pt x="317" y="1"/>
                    </a:moveTo>
                    <a:lnTo>
                      <a:pt x="317" y="1"/>
                    </a:lnTo>
                    <a:cubicBezTo>
                      <a:pt x="12" y="476"/>
                      <a:pt x="1" y="518"/>
                      <a:pt x="64" y="898"/>
                    </a:cubicBezTo>
                    <a:cubicBezTo>
                      <a:pt x="392" y="296"/>
                      <a:pt x="392" y="296"/>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67"/>
              <p:cNvSpPr/>
              <p:nvPr/>
            </p:nvSpPr>
            <p:spPr>
              <a:xfrm>
                <a:off x="3249275" y="4613700"/>
                <a:ext cx="16375" cy="22425"/>
              </a:xfrm>
              <a:custGeom>
                <a:avLst/>
                <a:gdLst/>
                <a:ahLst/>
                <a:cxnLst/>
                <a:rect l="l" t="t" r="r" b="b"/>
                <a:pathLst>
                  <a:path w="655" h="897" extrusionOk="0">
                    <a:moveTo>
                      <a:pt x="0" y="0"/>
                    </a:moveTo>
                    <a:lnTo>
                      <a:pt x="0" y="0"/>
                    </a:lnTo>
                    <a:cubicBezTo>
                      <a:pt x="180" y="359"/>
                      <a:pt x="370" y="622"/>
                      <a:pt x="654" y="896"/>
                    </a:cubicBezTo>
                    <a:cubicBezTo>
                      <a:pt x="570" y="411"/>
                      <a:pt x="443" y="2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67"/>
              <p:cNvSpPr/>
              <p:nvPr/>
            </p:nvSpPr>
            <p:spPr>
              <a:xfrm>
                <a:off x="3494225" y="4895025"/>
                <a:ext cx="9000" cy="14525"/>
              </a:xfrm>
              <a:custGeom>
                <a:avLst/>
                <a:gdLst/>
                <a:ahLst/>
                <a:cxnLst/>
                <a:rect l="l" t="t" r="r" b="b"/>
                <a:pathLst>
                  <a:path w="360" h="581" extrusionOk="0">
                    <a:moveTo>
                      <a:pt x="1" y="0"/>
                    </a:moveTo>
                    <a:lnTo>
                      <a:pt x="1" y="0"/>
                    </a:lnTo>
                    <a:cubicBezTo>
                      <a:pt x="74" y="370"/>
                      <a:pt x="74" y="370"/>
                      <a:pt x="359" y="581"/>
                    </a:cubicBezTo>
                    <a:cubicBezTo>
                      <a:pt x="306" y="359"/>
                      <a:pt x="264" y="117"/>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67"/>
              <p:cNvSpPr/>
              <p:nvPr/>
            </p:nvSpPr>
            <p:spPr>
              <a:xfrm>
                <a:off x="3057850" y="4973075"/>
                <a:ext cx="14550" cy="15575"/>
              </a:xfrm>
              <a:custGeom>
                <a:avLst/>
                <a:gdLst/>
                <a:ahLst/>
                <a:cxnLst/>
                <a:rect l="l" t="t" r="r" b="b"/>
                <a:pathLst>
                  <a:path w="582" h="623" extrusionOk="0">
                    <a:moveTo>
                      <a:pt x="581" y="0"/>
                    </a:moveTo>
                    <a:lnTo>
                      <a:pt x="581" y="0"/>
                    </a:lnTo>
                    <a:cubicBezTo>
                      <a:pt x="96" y="222"/>
                      <a:pt x="75" y="253"/>
                      <a:pt x="1" y="623"/>
                    </a:cubicBezTo>
                    <a:cubicBezTo>
                      <a:pt x="275" y="496"/>
                      <a:pt x="422" y="285"/>
                      <a:pt x="58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67"/>
              <p:cNvSpPr/>
              <p:nvPr/>
            </p:nvSpPr>
            <p:spPr>
              <a:xfrm>
                <a:off x="3476825" y="4849675"/>
                <a:ext cx="7675" cy="14250"/>
              </a:xfrm>
              <a:custGeom>
                <a:avLst/>
                <a:gdLst/>
                <a:ahLst/>
                <a:cxnLst/>
                <a:rect l="l" t="t" r="r" b="b"/>
                <a:pathLst>
                  <a:path w="307" h="570" extrusionOk="0">
                    <a:moveTo>
                      <a:pt x="74" y="0"/>
                    </a:moveTo>
                    <a:lnTo>
                      <a:pt x="74" y="0"/>
                    </a:lnTo>
                    <a:cubicBezTo>
                      <a:pt x="1" y="232"/>
                      <a:pt x="32" y="401"/>
                      <a:pt x="243" y="570"/>
                    </a:cubicBezTo>
                    <a:cubicBezTo>
                      <a:pt x="275" y="328"/>
                      <a:pt x="306" y="148"/>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67"/>
              <p:cNvSpPr/>
              <p:nvPr/>
            </p:nvSpPr>
            <p:spPr>
              <a:xfrm>
                <a:off x="3339975" y="5064300"/>
                <a:ext cx="75175" cy="140475"/>
              </a:xfrm>
              <a:custGeom>
                <a:avLst/>
                <a:gdLst/>
                <a:ahLst/>
                <a:cxnLst/>
                <a:rect l="l" t="t" r="r" b="b"/>
                <a:pathLst>
                  <a:path w="3007" h="5619" extrusionOk="0">
                    <a:moveTo>
                      <a:pt x="117" y="0"/>
                    </a:moveTo>
                    <a:cubicBezTo>
                      <a:pt x="75" y="11"/>
                      <a:pt x="33" y="21"/>
                      <a:pt x="0" y="32"/>
                    </a:cubicBezTo>
                    <a:cubicBezTo>
                      <a:pt x="22" y="127"/>
                      <a:pt x="43" y="222"/>
                      <a:pt x="85" y="317"/>
                    </a:cubicBezTo>
                    <a:cubicBezTo>
                      <a:pt x="370" y="918"/>
                      <a:pt x="654" y="1519"/>
                      <a:pt x="961" y="2110"/>
                    </a:cubicBezTo>
                    <a:cubicBezTo>
                      <a:pt x="1561" y="3249"/>
                      <a:pt x="2173" y="4378"/>
                      <a:pt x="2775" y="5506"/>
                    </a:cubicBezTo>
                    <a:cubicBezTo>
                      <a:pt x="2803" y="5562"/>
                      <a:pt x="2831" y="5618"/>
                      <a:pt x="2890" y="5618"/>
                    </a:cubicBezTo>
                    <a:cubicBezTo>
                      <a:pt x="2920" y="5618"/>
                      <a:pt x="2957" y="5604"/>
                      <a:pt x="3007" y="5569"/>
                    </a:cubicBezTo>
                    <a:cubicBezTo>
                      <a:pt x="2047" y="3713"/>
                      <a:pt x="1087" y="1857"/>
                      <a:pt x="11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67"/>
              <p:cNvSpPr/>
              <p:nvPr/>
            </p:nvSpPr>
            <p:spPr>
              <a:xfrm>
                <a:off x="3566475" y="4907450"/>
                <a:ext cx="104175" cy="79175"/>
              </a:xfrm>
              <a:custGeom>
                <a:avLst/>
                <a:gdLst/>
                <a:ahLst/>
                <a:cxnLst/>
                <a:rect l="l" t="t" r="r" b="b"/>
                <a:pathLst>
                  <a:path w="4167" h="3167" extrusionOk="0">
                    <a:moveTo>
                      <a:pt x="130" y="0"/>
                    </a:moveTo>
                    <a:cubicBezTo>
                      <a:pt x="100" y="0"/>
                      <a:pt x="68" y="6"/>
                      <a:pt x="32" y="21"/>
                    </a:cubicBezTo>
                    <a:cubicBezTo>
                      <a:pt x="1" y="157"/>
                      <a:pt x="95" y="221"/>
                      <a:pt x="179" y="284"/>
                    </a:cubicBezTo>
                    <a:lnTo>
                      <a:pt x="3154" y="2625"/>
                    </a:lnTo>
                    <a:cubicBezTo>
                      <a:pt x="3397" y="2815"/>
                      <a:pt x="3660" y="2984"/>
                      <a:pt x="3913" y="3152"/>
                    </a:cubicBezTo>
                    <a:cubicBezTo>
                      <a:pt x="3926" y="3163"/>
                      <a:pt x="3943" y="3166"/>
                      <a:pt x="3964" y="3166"/>
                    </a:cubicBezTo>
                    <a:cubicBezTo>
                      <a:pt x="4009" y="3166"/>
                      <a:pt x="4073" y="3149"/>
                      <a:pt x="4166" y="3142"/>
                    </a:cubicBezTo>
                    <a:cubicBezTo>
                      <a:pt x="4039" y="3016"/>
                      <a:pt x="3976" y="2931"/>
                      <a:pt x="3892" y="2868"/>
                    </a:cubicBezTo>
                    <a:cubicBezTo>
                      <a:pt x="2679" y="2056"/>
                      <a:pt x="1583" y="1085"/>
                      <a:pt x="433" y="189"/>
                    </a:cubicBezTo>
                    <a:cubicBezTo>
                      <a:pt x="339" y="112"/>
                      <a:pt x="258" y="0"/>
                      <a:pt x="13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67"/>
              <p:cNvSpPr/>
              <p:nvPr/>
            </p:nvSpPr>
            <p:spPr>
              <a:xfrm>
                <a:off x="3483400" y="5295400"/>
                <a:ext cx="68850" cy="105100"/>
              </a:xfrm>
              <a:custGeom>
                <a:avLst/>
                <a:gdLst/>
                <a:ahLst/>
                <a:cxnLst/>
                <a:rect l="l" t="t" r="r" b="b"/>
                <a:pathLst>
                  <a:path w="2754" h="4204" extrusionOk="0">
                    <a:moveTo>
                      <a:pt x="76" y="0"/>
                    </a:moveTo>
                    <a:cubicBezTo>
                      <a:pt x="55" y="0"/>
                      <a:pt x="31" y="8"/>
                      <a:pt x="1" y="27"/>
                    </a:cubicBezTo>
                    <a:cubicBezTo>
                      <a:pt x="223" y="639"/>
                      <a:pt x="1077" y="2062"/>
                      <a:pt x="2363" y="3909"/>
                    </a:cubicBezTo>
                    <a:cubicBezTo>
                      <a:pt x="2438" y="4024"/>
                      <a:pt x="2469" y="4204"/>
                      <a:pt x="2670" y="4204"/>
                    </a:cubicBezTo>
                    <a:cubicBezTo>
                      <a:pt x="2754" y="4087"/>
                      <a:pt x="2670" y="3993"/>
                      <a:pt x="2606" y="3909"/>
                    </a:cubicBezTo>
                    <a:cubicBezTo>
                      <a:pt x="1805" y="2643"/>
                      <a:pt x="1003" y="1377"/>
                      <a:pt x="191" y="112"/>
                    </a:cubicBezTo>
                    <a:cubicBezTo>
                      <a:pt x="159" y="65"/>
                      <a:pt x="134" y="0"/>
                      <a:pt x="7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67"/>
              <p:cNvSpPr/>
              <p:nvPr/>
            </p:nvSpPr>
            <p:spPr>
              <a:xfrm>
                <a:off x="3530625" y="4748700"/>
                <a:ext cx="93075" cy="45900"/>
              </a:xfrm>
              <a:custGeom>
                <a:avLst/>
                <a:gdLst/>
                <a:ahLst/>
                <a:cxnLst/>
                <a:rect l="l" t="t" r="r" b="b"/>
                <a:pathLst>
                  <a:path w="3723" h="1836" extrusionOk="0">
                    <a:moveTo>
                      <a:pt x="0" y="0"/>
                    </a:moveTo>
                    <a:lnTo>
                      <a:pt x="0" y="0"/>
                    </a:lnTo>
                    <a:cubicBezTo>
                      <a:pt x="369" y="264"/>
                      <a:pt x="802" y="401"/>
                      <a:pt x="1202" y="612"/>
                    </a:cubicBezTo>
                    <a:cubicBezTo>
                      <a:pt x="1613" y="823"/>
                      <a:pt x="2014" y="1044"/>
                      <a:pt x="2436" y="1245"/>
                    </a:cubicBezTo>
                    <a:cubicBezTo>
                      <a:pt x="2837" y="1424"/>
                      <a:pt x="3195" y="1709"/>
                      <a:pt x="3723" y="1835"/>
                    </a:cubicBezTo>
                    <a:cubicBezTo>
                      <a:pt x="3006" y="1192"/>
                      <a:pt x="981" y="169"/>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67"/>
              <p:cNvSpPr/>
              <p:nvPr/>
            </p:nvSpPr>
            <p:spPr>
              <a:xfrm>
                <a:off x="3338675" y="5116250"/>
                <a:ext cx="47200" cy="87275"/>
              </a:xfrm>
              <a:custGeom>
                <a:avLst/>
                <a:gdLst/>
                <a:ahLst/>
                <a:cxnLst/>
                <a:rect l="l" t="t" r="r" b="b"/>
                <a:pathLst>
                  <a:path w="1888" h="3491" extrusionOk="0">
                    <a:moveTo>
                      <a:pt x="85" y="0"/>
                    </a:moveTo>
                    <a:cubicBezTo>
                      <a:pt x="21" y="148"/>
                      <a:pt x="0" y="169"/>
                      <a:pt x="0" y="179"/>
                    </a:cubicBezTo>
                    <a:cubicBezTo>
                      <a:pt x="549" y="1266"/>
                      <a:pt x="1097" y="2342"/>
                      <a:pt x="1656" y="3418"/>
                    </a:cubicBezTo>
                    <a:cubicBezTo>
                      <a:pt x="1677" y="3449"/>
                      <a:pt x="1761" y="3449"/>
                      <a:pt x="1888" y="3491"/>
                    </a:cubicBezTo>
                    <a:cubicBezTo>
                      <a:pt x="1561" y="2743"/>
                      <a:pt x="1202" y="2099"/>
                      <a:pt x="865" y="1435"/>
                    </a:cubicBezTo>
                    <a:cubicBezTo>
                      <a:pt x="633" y="971"/>
                      <a:pt x="380" y="517"/>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67"/>
              <p:cNvSpPr/>
              <p:nvPr/>
            </p:nvSpPr>
            <p:spPr>
              <a:xfrm>
                <a:off x="3249800" y="4929300"/>
                <a:ext cx="44325" cy="85725"/>
              </a:xfrm>
              <a:custGeom>
                <a:avLst/>
                <a:gdLst/>
                <a:ahLst/>
                <a:cxnLst/>
                <a:rect l="l" t="t" r="r" b="b"/>
                <a:pathLst>
                  <a:path w="1773" h="3429" extrusionOk="0">
                    <a:moveTo>
                      <a:pt x="64" y="0"/>
                    </a:moveTo>
                    <a:cubicBezTo>
                      <a:pt x="43" y="32"/>
                      <a:pt x="1" y="75"/>
                      <a:pt x="11" y="96"/>
                    </a:cubicBezTo>
                    <a:cubicBezTo>
                      <a:pt x="549" y="1203"/>
                      <a:pt x="1087" y="2311"/>
                      <a:pt x="1636" y="3418"/>
                    </a:cubicBezTo>
                    <a:cubicBezTo>
                      <a:pt x="1646" y="3429"/>
                      <a:pt x="1699" y="3429"/>
                      <a:pt x="1751" y="3429"/>
                    </a:cubicBezTo>
                    <a:cubicBezTo>
                      <a:pt x="1751" y="3365"/>
                      <a:pt x="1772" y="3291"/>
                      <a:pt x="1741" y="3239"/>
                    </a:cubicBezTo>
                    <a:cubicBezTo>
                      <a:pt x="1224" y="2173"/>
                      <a:pt x="697" y="1097"/>
                      <a:pt x="180" y="32"/>
                    </a:cubicBezTo>
                    <a:cubicBezTo>
                      <a:pt x="159" y="11"/>
                      <a:pt x="106" y="11"/>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67"/>
              <p:cNvSpPr/>
              <p:nvPr/>
            </p:nvSpPr>
            <p:spPr>
              <a:xfrm>
                <a:off x="3516375" y="5083025"/>
                <a:ext cx="60150" cy="77025"/>
              </a:xfrm>
              <a:custGeom>
                <a:avLst/>
                <a:gdLst/>
                <a:ahLst/>
                <a:cxnLst/>
                <a:rect l="l" t="t" r="r" b="b"/>
                <a:pathLst>
                  <a:path w="2406" h="3081" extrusionOk="0">
                    <a:moveTo>
                      <a:pt x="32" y="1"/>
                    </a:moveTo>
                    <a:cubicBezTo>
                      <a:pt x="32" y="22"/>
                      <a:pt x="1" y="43"/>
                      <a:pt x="11" y="53"/>
                    </a:cubicBezTo>
                    <a:cubicBezTo>
                      <a:pt x="591" y="1044"/>
                      <a:pt x="1382" y="1888"/>
                      <a:pt x="2047" y="2806"/>
                    </a:cubicBezTo>
                    <a:cubicBezTo>
                      <a:pt x="2120" y="2911"/>
                      <a:pt x="2226" y="2996"/>
                      <a:pt x="2310" y="3080"/>
                    </a:cubicBezTo>
                    <a:lnTo>
                      <a:pt x="2405" y="3017"/>
                    </a:lnTo>
                    <a:cubicBezTo>
                      <a:pt x="2384" y="2964"/>
                      <a:pt x="2373" y="2890"/>
                      <a:pt x="2342" y="2848"/>
                    </a:cubicBezTo>
                    <a:lnTo>
                      <a:pt x="158" y="32"/>
                    </a:lnTo>
                    <a:cubicBezTo>
                      <a:pt x="137" y="1"/>
                      <a:pt x="74" y="11"/>
                      <a:pt x="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67"/>
              <p:cNvSpPr/>
              <p:nvPr/>
            </p:nvSpPr>
            <p:spPr>
              <a:xfrm>
                <a:off x="3416450" y="5109925"/>
                <a:ext cx="49050" cy="79125"/>
              </a:xfrm>
              <a:custGeom>
                <a:avLst/>
                <a:gdLst/>
                <a:ahLst/>
                <a:cxnLst/>
                <a:rect l="l" t="t" r="r" b="b"/>
                <a:pathLst>
                  <a:path w="1962" h="3165" extrusionOk="0">
                    <a:moveTo>
                      <a:pt x="32" y="0"/>
                    </a:moveTo>
                    <a:lnTo>
                      <a:pt x="32" y="0"/>
                    </a:lnTo>
                    <a:cubicBezTo>
                      <a:pt x="0" y="348"/>
                      <a:pt x="169" y="601"/>
                      <a:pt x="316" y="854"/>
                    </a:cubicBezTo>
                    <a:cubicBezTo>
                      <a:pt x="813" y="1730"/>
                      <a:pt x="1614" y="2879"/>
                      <a:pt x="1920" y="3164"/>
                    </a:cubicBezTo>
                    <a:cubicBezTo>
                      <a:pt x="1941" y="3153"/>
                      <a:pt x="1962" y="3132"/>
                      <a:pt x="1962" y="3122"/>
                    </a:cubicBezTo>
                    <a:cubicBezTo>
                      <a:pt x="1466" y="2110"/>
                      <a:pt x="738" y="1245"/>
                      <a:pt x="211" y="253"/>
                    </a:cubicBezTo>
                    <a:cubicBezTo>
                      <a:pt x="169" y="169"/>
                      <a:pt x="95" y="85"/>
                      <a:pt x="3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67"/>
              <p:cNvSpPr/>
              <p:nvPr/>
            </p:nvSpPr>
            <p:spPr>
              <a:xfrm>
                <a:off x="3214225" y="5039500"/>
                <a:ext cx="41675" cy="81000"/>
              </a:xfrm>
              <a:custGeom>
                <a:avLst/>
                <a:gdLst/>
                <a:ahLst/>
                <a:cxnLst/>
                <a:rect l="l" t="t" r="r" b="b"/>
                <a:pathLst>
                  <a:path w="1667" h="3240" extrusionOk="0">
                    <a:moveTo>
                      <a:pt x="42" y="1"/>
                    </a:moveTo>
                    <a:cubicBezTo>
                      <a:pt x="21" y="85"/>
                      <a:pt x="0" y="106"/>
                      <a:pt x="10" y="127"/>
                    </a:cubicBezTo>
                    <a:cubicBezTo>
                      <a:pt x="31" y="191"/>
                      <a:pt x="52" y="254"/>
                      <a:pt x="85" y="307"/>
                    </a:cubicBezTo>
                    <a:cubicBezTo>
                      <a:pt x="538" y="961"/>
                      <a:pt x="907" y="1657"/>
                      <a:pt x="1160" y="2417"/>
                    </a:cubicBezTo>
                    <a:cubicBezTo>
                      <a:pt x="1245" y="2659"/>
                      <a:pt x="1381" y="2891"/>
                      <a:pt x="1508" y="3123"/>
                    </a:cubicBezTo>
                    <a:cubicBezTo>
                      <a:pt x="1529" y="3165"/>
                      <a:pt x="1592" y="3197"/>
                      <a:pt x="1667" y="3239"/>
                    </a:cubicBezTo>
                    <a:cubicBezTo>
                      <a:pt x="1498" y="2279"/>
                      <a:pt x="633" y="549"/>
                      <a:pt x="4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67"/>
              <p:cNvSpPr/>
              <p:nvPr/>
            </p:nvSpPr>
            <p:spPr>
              <a:xfrm>
                <a:off x="3705700" y="5243875"/>
                <a:ext cx="43775" cy="58800"/>
              </a:xfrm>
              <a:custGeom>
                <a:avLst/>
                <a:gdLst/>
                <a:ahLst/>
                <a:cxnLst/>
                <a:rect l="l" t="t" r="r" b="b"/>
                <a:pathLst>
                  <a:path w="1751" h="2352" extrusionOk="0">
                    <a:moveTo>
                      <a:pt x="0" y="0"/>
                    </a:moveTo>
                    <a:lnTo>
                      <a:pt x="0" y="0"/>
                    </a:lnTo>
                    <a:cubicBezTo>
                      <a:pt x="211" y="538"/>
                      <a:pt x="654" y="1181"/>
                      <a:pt x="1508" y="2194"/>
                    </a:cubicBezTo>
                    <a:cubicBezTo>
                      <a:pt x="1561" y="2246"/>
                      <a:pt x="1634" y="2278"/>
                      <a:pt x="1751" y="2352"/>
                    </a:cubicBezTo>
                    <a:cubicBezTo>
                      <a:pt x="1571" y="1888"/>
                      <a:pt x="685" y="696"/>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67"/>
              <p:cNvSpPr/>
              <p:nvPr/>
            </p:nvSpPr>
            <p:spPr>
              <a:xfrm>
                <a:off x="3598650" y="4911325"/>
                <a:ext cx="45625" cy="30650"/>
              </a:xfrm>
              <a:custGeom>
                <a:avLst/>
                <a:gdLst/>
                <a:ahLst/>
                <a:cxnLst/>
                <a:rect l="l" t="t" r="r" b="b"/>
                <a:pathLst>
                  <a:path w="1825" h="1226" extrusionOk="0">
                    <a:moveTo>
                      <a:pt x="81" y="1"/>
                    </a:moveTo>
                    <a:cubicBezTo>
                      <a:pt x="66" y="1"/>
                      <a:pt x="29" y="46"/>
                      <a:pt x="0" y="66"/>
                    </a:cubicBezTo>
                    <a:cubicBezTo>
                      <a:pt x="474" y="593"/>
                      <a:pt x="1255" y="1089"/>
                      <a:pt x="1824" y="1226"/>
                    </a:cubicBezTo>
                    <a:cubicBezTo>
                      <a:pt x="1456" y="857"/>
                      <a:pt x="474" y="161"/>
                      <a:pt x="85" y="2"/>
                    </a:cubicBezTo>
                    <a:cubicBezTo>
                      <a:pt x="84" y="1"/>
                      <a:pt x="82" y="1"/>
                      <a:pt x="8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67"/>
              <p:cNvSpPr/>
              <p:nvPr/>
            </p:nvSpPr>
            <p:spPr>
              <a:xfrm>
                <a:off x="3190200" y="4931400"/>
                <a:ext cx="10575" cy="64125"/>
              </a:xfrm>
              <a:custGeom>
                <a:avLst/>
                <a:gdLst/>
                <a:ahLst/>
                <a:cxnLst/>
                <a:rect l="l" t="t" r="r" b="b"/>
                <a:pathLst>
                  <a:path w="423" h="2565" extrusionOk="0">
                    <a:moveTo>
                      <a:pt x="128" y="1"/>
                    </a:moveTo>
                    <a:cubicBezTo>
                      <a:pt x="64" y="117"/>
                      <a:pt x="1" y="170"/>
                      <a:pt x="1" y="223"/>
                    </a:cubicBezTo>
                    <a:cubicBezTo>
                      <a:pt x="22" y="1425"/>
                      <a:pt x="106" y="2131"/>
                      <a:pt x="307" y="2564"/>
                    </a:cubicBezTo>
                    <a:cubicBezTo>
                      <a:pt x="423" y="1773"/>
                      <a:pt x="191" y="1066"/>
                      <a:pt x="233" y="349"/>
                    </a:cubicBezTo>
                    <a:cubicBezTo>
                      <a:pt x="233" y="254"/>
                      <a:pt x="181" y="159"/>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67"/>
              <p:cNvSpPr/>
              <p:nvPr/>
            </p:nvSpPr>
            <p:spPr>
              <a:xfrm>
                <a:off x="3221600" y="4825675"/>
                <a:ext cx="6350" cy="58300"/>
              </a:xfrm>
              <a:custGeom>
                <a:avLst/>
                <a:gdLst/>
                <a:ahLst/>
                <a:cxnLst/>
                <a:rect l="l" t="t" r="r" b="b"/>
                <a:pathLst>
                  <a:path w="254" h="2332" extrusionOk="0">
                    <a:moveTo>
                      <a:pt x="169" y="1"/>
                    </a:moveTo>
                    <a:cubicBezTo>
                      <a:pt x="74" y="106"/>
                      <a:pt x="0" y="149"/>
                      <a:pt x="0" y="191"/>
                    </a:cubicBezTo>
                    <a:cubicBezTo>
                      <a:pt x="0" y="855"/>
                      <a:pt x="0" y="1509"/>
                      <a:pt x="11" y="2163"/>
                    </a:cubicBezTo>
                    <a:cubicBezTo>
                      <a:pt x="11" y="2205"/>
                      <a:pt x="74" y="2237"/>
                      <a:pt x="169" y="2331"/>
                    </a:cubicBezTo>
                    <a:cubicBezTo>
                      <a:pt x="243" y="1530"/>
                      <a:pt x="254" y="792"/>
                      <a:pt x="1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67"/>
              <p:cNvSpPr/>
              <p:nvPr/>
            </p:nvSpPr>
            <p:spPr>
              <a:xfrm>
                <a:off x="3518500" y="5111750"/>
                <a:ext cx="32175" cy="48300"/>
              </a:xfrm>
              <a:custGeom>
                <a:avLst/>
                <a:gdLst/>
                <a:ahLst/>
                <a:cxnLst/>
                <a:rect l="l" t="t" r="r" b="b"/>
                <a:pathLst>
                  <a:path w="1287" h="1932" extrusionOk="0">
                    <a:moveTo>
                      <a:pt x="0" y="1"/>
                    </a:moveTo>
                    <a:lnTo>
                      <a:pt x="0" y="1"/>
                    </a:lnTo>
                    <a:cubicBezTo>
                      <a:pt x="305" y="781"/>
                      <a:pt x="917" y="1667"/>
                      <a:pt x="1287" y="1931"/>
                    </a:cubicBezTo>
                    <a:cubicBezTo>
                      <a:pt x="1160" y="1552"/>
                      <a:pt x="516" y="560"/>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67"/>
              <p:cNvSpPr/>
              <p:nvPr/>
            </p:nvSpPr>
            <p:spPr>
              <a:xfrm>
                <a:off x="3651375" y="4817200"/>
                <a:ext cx="40625" cy="35925"/>
              </a:xfrm>
              <a:custGeom>
                <a:avLst/>
                <a:gdLst/>
                <a:ahLst/>
                <a:cxnLst/>
                <a:rect l="l" t="t" r="r" b="b"/>
                <a:pathLst>
                  <a:path w="1625" h="1437" extrusionOk="0">
                    <a:moveTo>
                      <a:pt x="108" y="1"/>
                    </a:moveTo>
                    <a:cubicBezTo>
                      <a:pt x="84" y="1"/>
                      <a:pt x="39" y="36"/>
                      <a:pt x="11" y="55"/>
                    </a:cubicBezTo>
                    <a:cubicBezTo>
                      <a:pt x="11" y="76"/>
                      <a:pt x="1" y="97"/>
                      <a:pt x="11" y="108"/>
                    </a:cubicBezTo>
                    <a:lnTo>
                      <a:pt x="1529" y="1437"/>
                    </a:lnTo>
                    <a:cubicBezTo>
                      <a:pt x="1561" y="1416"/>
                      <a:pt x="1593" y="1405"/>
                      <a:pt x="1625" y="1395"/>
                    </a:cubicBezTo>
                    <a:cubicBezTo>
                      <a:pt x="1583" y="1299"/>
                      <a:pt x="1540" y="1205"/>
                      <a:pt x="1477" y="1131"/>
                    </a:cubicBezTo>
                    <a:cubicBezTo>
                      <a:pt x="1086" y="688"/>
                      <a:pt x="580" y="371"/>
                      <a:pt x="116" y="2"/>
                    </a:cubicBezTo>
                    <a:cubicBezTo>
                      <a:pt x="114" y="1"/>
                      <a:pt x="111" y="1"/>
                      <a:pt x="10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67"/>
              <p:cNvSpPr/>
              <p:nvPr/>
            </p:nvSpPr>
            <p:spPr>
              <a:xfrm>
                <a:off x="3266675" y="5156575"/>
                <a:ext cx="18750" cy="51200"/>
              </a:xfrm>
              <a:custGeom>
                <a:avLst/>
                <a:gdLst/>
                <a:ahLst/>
                <a:cxnLst/>
                <a:rect l="l" t="t" r="r" b="b"/>
                <a:pathLst>
                  <a:path w="750" h="2048" extrusionOk="0">
                    <a:moveTo>
                      <a:pt x="22" y="1"/>
                    </a:moveTo>
                    <a:lnTo>
                      <a:pt x="22" y="1"/>
                    </a:lnTo>
                    <a:cubicBezTo>
                      <a:pt x="1" y="338"/>
                      <a:pt x="201" y="1119"/>
                      <a:pt x="486" y="1730"/>
                    </a:cubicBezTo>
                    <a:cubicBezTo>
                      <a:pt x="537" y="1844"/>
                      <a:pt x="528" y="2047"/>
                      <a:pt x="733" y="2047"/>
                    </a:cubicBezTo>
                    <a:cubicBezTo>
                      <a:pt x="739" y="2047"/>
                      <a:pt x="744" y="2047"/>
                      <a:pt x="750" y="2047"/>
                    </a:cubicBezTo>
                    <a:cubicBezTo>
                      <a:pt x="644" y="1467"/>
                      <a:pt x="233" y="317"/>
                      <a:pt x="2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67"/>
              <p:cNvSpPr/>
              <p:nvPr/>
            </p:nvSpPr>
            <p:spPr>
              <a:xfrm>
                <a:off x="3692500" y="5253600"/>
                <a:ext cx="27450" cy="41700"/>
              </a:xfrm>
              <a:custGeom>
                <a:avLst/>
                <a:gdLst/>
                <a:ahLst/>
                <a:cxnLst/>
                <a:rect l="l" t="t" r="r" b="b"/>
                <a:pathLst>
                  <a:path w="1098" h="1668" extrusionOk="0">
                    <a:moveTo>
                      <a:pt x="85" y="1"/>
                    </a:moveTo>
                    <a:cubicBezTo>
                      <a:pt x="11" y="138"/>
                      <a:pt x="1" y="202"/>
                      <a:pt x="32" y="254"/>
                    </a:cubicBezTo>
                    <a:cubicBezTo>
                      <a:pt x="306" y="697"/>
                      <a:pt x="602" y="1140"/>
                      <a:pt x="887" y="1573"/>
                    </a:cubicBezTo>
                    <a:cubicBezTo>
                      <a:pt x="918" y="1625"/>
                      <a:pt x="992" y="1636"/>
                      <a:pt x="1055" y="1667"/>
                    </a:cubicBezTo>
                    <a:cubicBezTo>
                      <a:pt x="1066" y="1615"/>
                      <a:pt x="1098" y="1562"/>
                      <a:pt x="1077" y="1531"/>
                    </a:cubicBezTo>
                    <a:cubicBezTo>
                      <a:pt x="781" y="1077"/>
                      <a:pt x="486" y="613"/>
                      <a:pt x="191" y="160"/>
                    </a:cubicBezTo>
                    <a:cubicBezTo>
                      <a:pt x="148" y="106"/>
                      <a:pt x="116" y="54"/>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67"/>
              <p:cNvSpPr/>
              <p:nvPr/>
            </p:nvSpPr>
            <p:spPr>
              <a:xfrm>
                <a:off x="3416175" y="5136550"/>
                <a:ext cx="24825" cy="37725"/>
              </a:xfrm>
              <a:custGeom>
                <a:avLst/>
                <a:gdLst/>
                <a:ahLst/>
                <a:cxnLst/>
                <a:rect l="l" t="t" r="r" b="b"/>
                <a:pathLst>
                  <a:path w="993" h="1509" extrusionOk="0">
                    <a:moveTo>
                      <a:pt x="1" y="0"/>
                    </a:moveTo>
                    <a:lnTo>
                      <a:pt x="1" y="0"/>
                    </a:lnTo>
                    <a:cubicBezTo>
                      <a:pt x="11" y="63"/>
                      <a:pt x="11" y="138"/>
                      <a:pt x="43" y="180"/>
                    </a:cubicBezTo>
                    <a:cubicBezTo>
                      <a:pt x="306" y="612"/>
                      <a:pt x="570" y="1034"/>
                      <a:pt x="845" y="1467"/>
                    </a:cubicBezTo>
                    <a:cubicBezTo>
                      <a:pt x="866" y="1488"/>
                      <a:pt x="918" y="1498"/>
                      <a:pt x="960" y="1509"/>
                    </a:cubicBezTo>
                    <a:cubicBezTo>
                      <a:pt x="971" y="1467"/>
                      <a:pt x="992" y="1413"/>
                      <a:pt x="981" y="1382"/>
                    </a:cubicBezTo>
                    <a:cubicBezTo>
                      <a:pt x="707" y="928"/>
                      <a:pt x="433" y="485"/>
                      <a:pt x="149" y="42"/>
                    </a:cubicBezTo>
                    <a:cubicBezTo>
                      <a:pt x="138" y="11"/>
                      <a:pt x="74" y="11"/>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67"/>
              <p:cNvSpPr/>
              <p:nvPr/>
            </p:nvSpPr>
            <p:spPr>
              <a:xfrm>
                <a:off x="3590975" y="5328775"/>
                <a:ext cx="26400" cy="34025"/>
              </a:xfrm>
              <a:custGeom>
                <a:avLst/>
                <a:gdLst/>
                <a:ahLst/>
                <a:cxnLst/>
                <a:rect l="l" t="t" r="r" b="b"/>
                <a:pathLst>
                  <a:path w="1056" h="1361" extrusionOk="0">
                    <a:moveTo>
                      <a:pt x="1" y="0"/>
                    </a:moveTo>
                    <a:lnTo>
                      <a:pt x="1" y="0"/>
                    </a:lnTo>
                    <a:cubicBezTo>
                      <a:pt x="360" y="749"/>
                      <a:pt x="729" y="1213"/>
                      <a:pt x="1056" y="1360"/>
                    </a:cubicBezTo>
                    <a:cubicBezTo>
                      <a:pt x="877" y="928"/>
                      <a:pt x="549" y="495"/>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67"/>
              <p:cNvSpPr/>
              <p:nvPr/>
            </p:nvSpPr>
            <p:spPr>
              <a:xfrm>
                <a:off x="3407225" y="5148175"/>
                <a:ext cx="17425" cy="35325"/>
              </a:xfrm>
              <a:custGeom>
                <a:avLst/>
                <a:gdLst/>
                <a:ahLst/>
                <a:cxnLst/>
                <a:rect l="l" t="t" r="r" b="b"/>
                <a:pathLst>
                  <a:path w="697" h="1413" extrusionOk="0">
                    <a:moveTo>
                      <a:pt x="93" y="1"/>
                    </a:moveTo>
                    <a:cubicBezTo>
                      <a:pt x="70" y="1"/>
                      <a:pt x="35" y="10"/>
                      <a:pt x="0" y="10"/>
                    </a:cubicBezTo>
                    <a:cubicBezTo>
                      <a:pt x="10" y="84"/>
                      <a:pt x="10" y="147"/>
                      <a:pt x="32" y="200"/>
                    </a:cubicBezTo>
                    <a:cubicBezTo>
                      <a:pt x="242" y="611"/>
                      <a:pt x="464" y="1012"/>
                      <a:pt x="675" y="1412"/>
                    </a:cubicBezTo>
                    <a:cubicBezTo>
                      <a:pt x="696" y="980"/>
                      <a:pt x="507" y="559"/>
                      <a:pt x="116" y="10"/>
                    </a:cubicBezTo>
                    <a:cubicBezTo>
                      <a:pt x="113" y="3"/>
                      <a:pt x="104" y="1"/>
                      <a:pt x="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67"/>
              <p:cNvSpPr/>
              <p:nvPr/>
            </p:nvSpPr>
            <p:spPr>
              <a:xfrm>
                <a:off x="3290675" y="5233050"/>
                <a:ext cx="18750" cy="34050"/>
              </a:xfrm>
              <a:custGeom>
                <a:avLst/>
                <a:gdLst/>
                <a:ahLst/>
                <a:cxnLst/>
                <a:rect l="l" t="t" r="r" b="b"/>
                <a:pathLst>
                  <a:path w="750" h="1362" extrusionOk="0">
                    <a:moveTo>
                      <a:pt x="1" y="0"/>
                    </a:moveTo>
                    <a:cubicBezTo>
                      <a:pt x="158" y="644"/>
                      <a:pt x="348" y="992"/>
                      <a:pt x="749" y="1361"/>
                    </a:cubicBezTo>
                    <a:cubicBezTo>
                      <a:pt x="633" y="855"/>
                      <a:pt x="359" y="485"/>
                      <a:pt x="158" y="85"/>
                    </a:cubicBezTo>
                    <a:cubicBezTo>
                      <a:pt x="137" y="42"/>
                      <a:pt x="74" y="32"/>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67"/>
              <p:cNvSpPr/>
              <p:nvPr/>
            </p:nvSpPr>
            <p:spPr>
              <a:xfrm>
                <a:off x="3581500" y="5340100"/>
                <a:ext cx="20325" cy="28250"/>
              </a:xfrm>
              <a:custGeom>
                <a:avLst/>
                <a:gdLst/>
                <a:ahLst/>
                <a:cxnLst/>
                <a:rect l="l" t="t" r="r" b="b"/>
                <a:pathLst>
                  <a:path w="813" h="1130" extrusionOk="0">
                    <a:moveTo>
                      <a:pt x="42" y="0"/>
                    </a:moveTo>
                    <a:cubicBezTo>
                      <a:pt x="0" y="169"/>
                      <a:pt x="106" y="296"/>
                      <a:pt x="180" y="422"/>
                    </a:cubicBezTo>
                    <a:cubicBezTo>
                      <a:pt x="328" y="654"/>
                      <a:pt x="506" y="876"/>
                      <a:pt x="675" y="1097"/>
                    </a:cubicBezTo>
                    <a:cubicBezTo>
                      <a:pt x="696" y="1129"/>
                      <a:pt x="749" y="1118"/>
                      <a:pt x="813" y="1129"/>
                    </a:cubicBezTo>
                    <a:cubicBezTo>
                      <a:pt x="802" y="1055"/>
                      <a:pt x="802" y="992"/>
                      <a:pt x="771" y="939"/>
                    </a:cubicBezTo>
                    <a:cubicBezTo>
                      <a:pt x="570" y="633"/>
                      <a:pt x="370" y="328"/>
                      <a:pt x="159" y="21"/>
                    </a:cubicBezTo>
                    <a:cubicBezTo>
                      <a:pt x="148" y="0"/>
                      <a:pt x="85" y="11"/>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67"/>
              <p:cNvSpPr/>
              <p:nvPr/>
            </p:nvSpPr>
            <p:spPr>
              <a:xfrm>
                <a:off x="3192600" y="4888975"/>
                <a:ext cx="8175" cy="28225"/>
              </a:xfrm>
              <a:custGeom>
                <a:avLst/>
                <a:gdLst/>
                <a:ahLst/>
                <a:cxnLst/>
                <a:rect l="l" t="t" r="r" b="b"/>
                <a:pathLst>
                  <a:path w="327" h="1129" extrusionOk="0">
                    <a:moveTo>
                      <a:pt x="317" y="0"/>
                    </a:moveTo>
                    <a:lnTo>
                      <a:pt x="317" y="0"/>
                    </a:lnTo>
                    <a:cubicBezTo>
                      <a:pt x="42" y="401"/>
                      <a:pt x="0" y="591"/>
                      <a:pt x="85" y="1128"/>
                    </a:cubicBezTo>
                    <a:cubicBezTo>
                      <a:pt x="232" y="791"/>
                      <a:pt x="327" y="443"/>
                      <a:pt x="31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67"/>
              <p:cNvSpPr/>
              <p:nvPr/>
            </p:nvSpPr>
            <p:spPr>
              <a:xfrm>
                <a:off x="3232150" y="4845975"/>
                <a:ext cx="8975" cy="28150"/>
              </a:xfrm>
              <a:custGeom>
                <a:avLst/>
                <a:gdLst/>
                <a:ahLst/>
                <a:cxnLst/>
                <a:rect l="l" t="t" r="r" b="b"/>
                <a:pathLst>
                  <a:path w="359" h="1126" extrusionOk="0">
                    <a:moveTo>
                      <a:pt x="95" y="1"/>
                    </a:moveTo>
                    <a:cubicBezTo>
                      <a:pt x="0" y="391"/>
                      <a:pt x="74" y="687"/>
                      <a:pt x="64" y="992"/>
                    </a:cubicBezTo>
                    <a:cubicBezTo>
                      <a:pt x="64" y="1035"/>
                      <a:pt x="77" y="1126"/>
                      <a:pt x="172" y="1126"/>
                    </a:cubicBezTo>
                    <a:cubicBezTo>
                      <a:pt x="194" y="1126"/>
                      <a:pt x="221" y="1121"/>
                      <a:pt x="253" y="1108"/>
                    </a:cubicBezTo>
                    <a:cubicBezTo>
                      <a:pt x="179" y="781"/>
                      <a:pt x="359" y="423"/>
                      <a:pt x="9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67"/>
              <p:cNvSpPr/>
              <p:nvPr/>
            </p:nvSpPr>
            <p:spPr>
              <a:xfrm>
                <a:off x="3727300" y="4891600"/>
                <a:ext cx="12425" cy="14800"/>
              </a:xfrm>
              <a:custGeom>
                <a:avLst/>
                <a:gdLst/>
                <a:ahLst/>
                <a:cxnLst/>
                <a:rect l="l" t="t" r="r" b="b"/>
                <a:pathLst>
                  <a:path w="497" h="592" extrusionOk="0">
                    <a:moveTo>
                      <a:pt x="1" y="1"/>
                    </a:moveTo>
                    <a:lnTo>
                      <a:pt x="1" y="1"/>
                    </a:lnTo>
                    <a:cubicBezTo>
                      <a:pt x="138" y="412"/>
                      <a:pt x="138" y="412"/>
                      <a:pt x="496" y="591"/>
                    </a:cubicBezTo>
                    <a:cubicBezTo>
                      <a:pt x="391" y="369"/>
                      <a:pt x="317" y="127"/>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67"/>
              <p:cNvSpPr/>
              <p:nvPr/>
            </p:nvSpPr>
            <p:spPr>
              <a:xfrm>
                <a:off x="3234500" y="4960400"/>
                <a:ext cx="5575" cy="20350"/>
              </a:xfrm>
              <a:custGeom>
                <a:avLst/>
                <a:gdLst/>
                <a:ahLst/>
                <a:cxnLst/>
                <a:rect l="l" t="t" r="r" b="b"/>
                <a:pathLst>
                  <a:path w="223" h="814" extrusionOk="0">
                    <a:moveTo>
                      <a:pt x="1" y="1"/>
                    </a:moveTo>
                    <a:lnTo>
                      <a:pt x="1" y="1"/>
                    </a:lnTo>
                    <a:cubicBezTo>
                      <a:pt x="33" y="149"/>
                      <a:pt x="54" y="296"/>
                      <a:pt x="85" y="444"/>
                    </a:cubicBezTo>
                    <a:cubicBezTo>
                      <a:pt x="117" y="570"/>
                      <a:pt x="159" y="687"/>
                      <a:pt x="191" y="813"/>
                    </a:cubicBezTo>
                    <a:cubicBezTo>
                      <a:pt x="223" y="518"/>
                      <a:pt x="191" y="244"/>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67"/>
              <p:cNvSpPr/>
              <p:nvPr/>
            </p:nvSpPr>
            <p:spPr>
              <a:xfrm>
                <a:off x="3808525" y="5251500"/>
                <a:ext cx="1075" cy="1600"/>
              </a:xfrm>
              <a:custGeom>
                <a:avLst/>
                <a:gdLst/>
                <a:ahLst/>
                <a:cxnLst/>
                <a:rect l="l" t="t" r="r" b="b"/>
                <a:pathLst>
                  <a:path w="43" h="64" extrusionOk="0">
                    <a:moveTo>
                      <a:pt x="43" y="1"/>
                    </a:moveTo>
                    <a:cubicBezTo>
                      <a:pt x="32" y="11"/>
                      <a:pt x="10" y="11"/>
                      <a:pt x="0" y="22"/>
                    </a:cubicBezTo>
                    <a:cubicBezTo>
                      <a:pt x="10" y="33"/>
                      <a:pt x="10" y="54"/>
                      <a:pt x="21" y="64"/>
                    </a:cubicBezTo>
                    <a:cubicBezTo>
                      <a:pt x="32" y="43"/>
                      <a:pt x="32" y="22"/>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67"/>
              <p:cNvSpPr/>
              <p:nvPr/>
            </p:nvSpPr>
            <p:spPr>
              <a:xfrm>
                <a:off x="3651100" y="4638075"/>
                <a:ext cx="235225" cy="20250"/>
              </a:xfrm>
              <a:custGeom>
                <a:avLst/>
                <a:gdLst/>
                <a:ahLst/>
                <a:cxnLst/>
                <a:rect l="l" t="t" r="r" b="b"/>
                <a:pathLst>
                  <a:path w="9409" h="810" extrusionOk="0">
                    <a:moveTo>
                      <a:pt x="2745" y="0"/>
                    </a:moveTo>
                    <a:cubicBezTo>
                      <a:pt x="1868" y="0"/>
                      <a:pt x="1000" y="100"/>
                      <a:pt x="148" y="322"/>
                    </a:cubicBezTo>
                    <a:cubicBezTo>
                      <a:pt x="64" y="343"/>
                      <a:pt x="1" y="407"/>
                      <a:pt x="96" y="523"/>
                    </a:cubicBezTo>
                    <a:cubicBezTo>
                      <a:pt x="718" y="312"/>
                      <a:pt x="1372" y="270"/>
                      <a:pt x="2037" y="270"/>
                    </a:cubicBezTo>
                    <a:cubicBezTo>
                      <a:pt x="2205" y="267"/>
                      <a:pt x="2373" y="266"/>
                      <a:pt x="2541" y="266"/>
                    </a:cubicBezTo>
                    <a:cubicBezTo>
                      <a:pt x="3079" y="266"/>
                      <a:pt x="3618" y="280"/>
                      <a:pt x="4156" y="312"/>
                    </a:cubicBezTo>
                    <a:cubicBezTo>
                      <a:pt x="5865" y="407"/>
                      <a:pt x="7573" y="481"/>
                      <a:pt x="9250" y="807"/>
                    </a:cubicBezTo>
                    <a:cubicBezTo>
                      <a:pt x="9254" y="809"/>
                      <a:pt x="9257" y="809"/>
                      <a:pt x="9261" y="809"/>
                    </a:cubicBezTo>
                    <a:cubicBezTo>
                      <a:pt x="9291" y="809"/>
                      <a:pt x="9333" y="773"/>
                      <a:pt x="9408" y="744"/>
                    </a:cubicBezTo>
                    <a:cubicBezTo>
                      <a:pt x="9324" y="681"/>
                      <a:pt x="9261" y="618"/>
                      <a:pt x="9187" y="607"/>
                    </a:cubicBezTo>
                    <a:cubicBezTo>
                      <a:pt x="8807" y="523"/>
                      <a:pt x="8417" y="428"/>
                      <a:pt x="8016" y="375"/>
                    </a:cubicBezTo>
                    <a:cubicBezTo>
                      <a:pt x="6392" y="164"/>
                      <a:pt x="4758" y="48"/>
                      <a:pt x="3112" y="6"/>
                    </a:cubicBezTo>
                    <a:cubicBezTo>
                      <a:pt x="2990" y="2"/>
                      <a:pt x="2867" y="0"/>
                      <a:pt x="2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67"/>
              <p:cNvSpPr/>
              <p:nvPr/>
            </p:nvSpPr>
            <p:spPr>
              <a:xfrm>
                <a:off x="3793475" y="4847825"/>
                <a:ext cx="197250" cy="12950"/>
              </a:xfrm>
              <a:custGeom>
                <a:avLst/>
                <a:gdLst/>
                <a:ahLst/>
                <a:cxnLst/>
                <a:rect l="l" t="t" r="r" b="b"/>
                <a:pathLst>
                  <a:path w="7890" h="518" extrusionOk="0">
                    <a:moveTo>
                      <a:pt x="233" y="1"/>
                    </a:moveTo>
                    <a:cubicBezTo>
                      <a:pt x="138" y="1"/>
                      <a:pt x="1" y="11"/>
                      <a:pt x="75" y="201"/>
                    </a:cubicBezTo>
                    <a:cubicBezTo>
                      <a:pt x="2670" y="296"/>
                      <a:pt x="5274" y="486"/>
                      <a:pt x="7890" y="517"/>
                    </a:cubicBezTo>
                    <a:cubicBezTo>
                      <a:pt x="7732" y="338"/>
                      <a:pt x="7531" y="349"/>
                      <a:pt x="7341" y="338"/>
                    </a:cubicBezTo>
                    <a:cubicBezTo>
                      <a:pt x="5506" y="243"/>
                      <a:pt x="3661" y="138"/>
                      <a:pt x="1826" y="43"/>
                    </a:cubicBezTo>
                    <a:cubicBezTo>
                      <a:pt x="1298" y="22"/>
                      <a:pt x="771" y="11"/>
                      <a:pt x="23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67"/>
              <p:cNvSpPr/>
              <p:nvPr/>
            </p:nvSpPr>
            <p:spPr>
              <a:xfrm>
                <a:off x="3761850" y="4778225"/>
                <a:ext cx="89950" cy="7300"/>
              </a:xfrm>
              <a:custGeom>
                <a:avLst/>
                <a:gdLst/>
                <a:ahLst/>
                <a:cxnLst/>
                <a:rect l="l" t="t" r="r" b="b"/>
                <a:pathLst>
                  <a:path w="3598" h="292" extrusionOk="0">
                    <a:moveTo>
                      <a:pt x="591" y="1"/>
                    </a:moveTo>
                    <a:cubicBezTo>
                      <a:pt x="401" y="1"/>
                      <a:pt x="201" y="43"/>
                      <a:pt x="11" y="64"/>
                    </a:cubicBezTo>
                    <a:cubicBezTo>
                      <a:pt x="11" y="85"/>
                      <a:pt x="11" y="116"/>
                      <a:pt x="0" y="137"/>
                    </a:cubicBezTo>
                    <a:cubicBezTo>
                      <a:pt x="97" y="167"/>
                      <a:pt x="195" y="223"/>
                      <a:pt x="284" y="223"/>
                    </a:cubicBezTo>
                    <a:cubicBezTo>
                      <a:pt x="291" y="223"/>
                      <a:pt x="299" y="222"/>
                      <a:pt x="306" y="222"/>
                    </a:cubicBezTo>
                    <a:cubicBezTo>
                      <a:pt x="444" y="215"/>
                      <a:pt x="581" y="212"/>
                      <a:pt x="718" y="212"/>
                    </a:cubicBezTo>
                    <a:cubicBezTo>
                      <a:pt x="1451" y="212"/>
                      <a:pt x="2184" y="291"/>
                      <a:pt x="2917" y="291"/>
                    </a:cubicBezTo>
                    <a:cubicBezTo>
                      <a:pt x="3144" y="291"/>
                      <a:pt x="3370" y="283"/>
                      <a:pt x="3597" y="264"/>
                    </a:cubicBezTo>
                    <a:cubicBezTo>
                      <a:pt x="3597" y="264"/>
                      <a:pt x="3586" y="233"/>
                      <a:pt x="3586" y="169"/>
                    </a:cubicBezTo>
                    <a:cubicBezTo>
                      <a:pt x="2595" y="11"/>
                      <a:pt x="1593" y="32"/>
                      <a:pt x="5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67"/>
              <p:cNvSpPr/>
              <p:nvPr/>
            </p:nvSpPr>
            <p:spPr>
              <a:xfrm>
                <a:off x="3814050" y="4865175"/>
                <a:ext cx="91250" cy="9325"/>
              </a:xfrm>
              <a:custGeom>
                <a:avLst/>
                <a:gdLst/>
                <a:ahLst/>
                <a:cxnLst/>
                <a:rect l="l" t="t" r="r" b="b"/>
                <a:pathLst>
                  <a:path w="3650" h="373" extrusionOk="0">
                    <a:moveTo>
                      <a:pt x="239" y="1"/>
                    </a:moveTo>
                    <a:cubicBezTo>
                      <a:pt x="166" y="1"/>
                      <a:pt x="91" y="27"/>
                      <a:pt x="0" y="45"/>
                    </a:cubicBezTo>
                    <a:cubicBezTo>
                      <a:pt x="201" y="245"/>
                      <a:pt x="443" y="203"/>
                      <a:pt x="654" y="224"/>
                    </a:cubicBezTo>
                    <a:cubicBezTo>
                      <a:pt x="1676" y="323"/>
                      <a:pt x="2422" y="373"/>
                      <a:pt x="2943" y="373"/>
                    </a:cubicBezTo>
                    <a:cubicBezTo>
                      <a:pt x="3256" y="373"/>
                      <a:pt x="3488" y="355"/>
                      <a:pt x="3650" y="319"/>
                    </a:cubicBezTo>
                    <a:cubicBezTo>
                      <a:pt x="3628" y="287"/>
                      <a:pt x="3597" y="235"/>
                      <a:pt x="3565" y="235"/>
                    </a:cubicBezTo>
                    <a:cubicBezTo>
                      <a:pt x="2468" y="151"/>
                      <a:pt x="1371" y="76"/>
                      <a:pt x="275" y="3"/>
                    </a:cubicBezTo>
                    <a:cubicBezTo>
                      <a:pt x="263" y="1"/>
                      <a:pt x="251"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67"/>
              <p:cNvSpPr/>
              <p:nvPr/>
            </p:nvSpPr>
            <p:spPr>
              <a:xfrm>
                <a:off x="3720700" y="4592375"/>
                <a:ext cx="86275" cy="6050"/>
              </a:xfrm>
              <a:custGeom>
                <a:avLst/>
                <a:gdLst/>
                <a:ahLst/>
                <a:cxnLst/>
                <a:rect l="l" t="t" r="r" b="b"/>
                <a:pathLst>
                  <a:path w="3451" h="242" extrusionOk="0">
                    <a:moveTo>
                      <a:pt x="1601" y="0"/>
                    </a:moveTo>
                    <a:cubicBezTo>
                      <a:pt x="978" y="0"/>
                      <a:pt x="362" y="39"/>
                      <a:pt x="1" y="125"/>
                    </a:cubicBezTo>
                    <a:cubicBezTo>
                      <a:pt x="1130" y="242"/>
                      <a:pt x="2258" y="242"/>
                      <a:pt x="3397" y="242"/>
                    </a:cubicBezTo>
                    <a:cubicBezTo>
                      <a:pt x="3408" y="242"/>
                      <a:pt x="3429" y="221"/>
                      <a:pt x="3439" y="199"/>
                    </a:cubicBezTo>
                    <a:cubicBezTo>
                      <a:pt x="3450" y="189"/>
                      <a:pt x="3439" y="167"/>
                      <a:pt x="3439" y="146"/>
                    </a:cubicBezTo>
                    <a:cubicBezTo>
                      <a:pt x="3095" y="55"/>
                      <a:pt x="2343" y="0"/>
                      <a:pt x="16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67"/>
              <p:cNvSpPr/>
              <p:nvPr/>
            </p:nvSpPr>
            <p:spPr>
              <a:xfrm>
                <a:off x="3719125" y="4661675"/>
                <a:ext cx="76775" cy="7425"/>
              </a:xfrm>
              <a:custGeom>
                <a:avLst/>
                <a:gdLst/>
                <a:ahLst/>
                <a:cxnLst/>
                <a:rect l="l" t="t" r="r" b="b"/>
                <a:pathLst>
                  <a:path w="3071" h="297" extrusionOk="0">
                    <a:moveTo>
                      <a:pt x="117" y="1"/>
                    </a:moveTo>
                    <a:cubicBezTo>
                      <a:pt x="96" y="1"/>
                      <a:pt x="64" y="53"/>
                      <a:pt x="1" y="127"/>
                    </a:cubicBezTo>
                    <a:cubicBezTo>
                      <a:pt x="940" y="296"/>
                      <a:pt x="1857" y="191"/>
                      <a:pt x="2764" y="264"/>
                    </a:cubicBezTo>
                    <a:cubicBezTo>
                      <a:pt x="2776" y="265"/>
                      <a:pt x="2787" y="266"/>
                      <a:pt x="2799" y="266"/>
                    </a:cubicBezTo>
                    <a:cubicBezTo>
                      <a:pt x="2893" y="266"/>
                      <a:pt x="2985" y="231"/>
                      <a:pt x="3070" y="212"/>
                    </a:cubicBezTo>
                    <a:cubicBezTo>
                      <a:pt x="3070" y="170"/>
                      <a:pt x="3059" y="116"/>
                      <a:pt x="3049" y="64"/>
                    </a:cubicBezTo>
                    <a:cubicBezTo>
                      <a:pt x="2079" y="11"/>
                      <a:pt x="1097" y="1"/>
                      <a:pt x="1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67"/>
              <p:cNvSpPr/>
              <p:nvPr/>
            </p:nvSpPr>
            <p:spPr>
              <a:xfrm>
                <a:off x="3621575" y="4601825"/>
                <a:ext cx="65675" cy="12500"/>
              </a:xfrm>
              <a:custGeom>
                <a:avLst/>
                <a:gdLst/>
                <a:ahLst/>
                <a:cxnLst/>
                <a:rect l="l" t="t" r="r" b="b"/>
                <a:pathLst>
                  <a:path w="2627" h="500" extrusionOk="0">
                    <a:moveTo>
                      <a:pt x="2447" y="0"/>
                    </a:moveTo>
                    <a:cubicBezTo>
                      <a:pt x="1878" y="64"/>
                      <a:pt x="1308" y="117"/>
                      <a:pt x="739" y="180"/>
                    </a:cubicBezTo>
                    <a:cubicBezTo>
                      <a:pt x="560" y="201"/>
                      <a:pt x="391" y="243"/>
                      <a:pt x="222" y="286"/>
                    </a:cubicBezTo>
                    <a:cubicBezTo>
                      <a:pt x="169" y="296"/>
                      <a:pt x="138" y="359"/>
                      <a:pt x="0" y="475"/>
                    </a:cubicBezTo>
                    <a:cubicBezTo>
                      <a:pt x="155" y="484"/>
                      <a:pt x="226" y="499"/>
                      <a:pt x="281" y="499"/>
                    </a:cubicBezTo>
                    <a:cubicBezTo>
                      <a:pt x="293" y="499"/>
                      <a:pt x="305" y="498"/>
                      <a:pt x="317" y="496"/>
                    </a:cubicBezTo>
                    <a:cubicBezTo>
                      <a:pt x="866" y="423"/>
                      <a:pt x="1399" y="262"/>
                      <a:pt x="1957" y="262"/>
                    </a:cubicBezTo>
                    <a:cubicBezTo>
                      <a:pt x="2043" y="262"/>
                      <a:pt x="2129" y="266"/>
                      <a:pt x="2215" y="275"/>
                    </a:cubicBezTo>
                    <a:cubicBezTo>
                      <a:pt x="2300" y="275"/>
                      <a:pt x="2384" y="243"/>
                      <a:pt x="2479" y="222"/>
                    </a:cubicBezTo>
                    <a:cubicBezTo>
                      <a:pt x="2574" y="201"/>
                      <a:pt x="2627" y="148"/>
                      <a:pt x="2574" y="43"/>
                    </a:cubicBezTo>
                    <a:cubicBezTo>
                      <a:pt x="2532" y="32"/>
                      <a:pt x="2489" y="0"/>
                      <a:pt x="244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67"/>
              <p:cNvSpPr/>
              <p:nvPr/>
            </p:nvSpPr>
            <p:spPr>
              <a:xfrm>
                <a:off x="3944825" y="4689325"/>
                <a:ext cx="60675" cy="13525"/>
              </a:xfrm>
              <a:custGeom>
                <a:avLst/>
                <a:gdLst/>
                <a:ahLst/>
                <a:cxnLst/>
                <a:rect l="l" t="t" r="r" b="b"/>
                <a:pathLst>
                  <a:path w="2427" h="541" extrusionOk="0">
                    <a:moveTo>
                      <a:pt x="176" y="1"/>
                    </a:moveTo>
                    <a:cubicBezTo>
                      <a:pt x="111" y="1"/>
                      <a:pt x="48" y="25"/>
                      <a:pt x="1" y="139"/>
                    </a:cubicBezTo>
                    <a:cubicBezTo>
                      <a:pt x="813" y="276"/>
                      <a:pt x="1625" y="403"/>
                      <a:pt x="2426" y="540"/>
                    </a:cubicBezTo>
                    <a:cubicBezTo>
                      <a:pt x="1962" y="224"/>
                      <a:pt x="1214" y="65"/>
                      <a:pt x="286" y="13"/>
                    </a:cubicBezTo>
                    <a:cubicBezTo>
                      <a:pt x="251" y="9"/>
                      <a:pt x="213" y="1"/>
                      <a:pt x="1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67"/>
              <p:cNvSpPr/>
              <p:nvPr/>
            </p:nvSpPr>
            <p:spPr>
              <a:xfrm>
                <a:off x="3771600" y="4795175"/>
                <a:ext cx="59100" cy="6075"/>
              </a:xfrm>
              <a:custGeom>
                <a:avLst/>
                <a:gdLst/>
                <a:ahLst/>
                <a:cxnLst/>
                <a:rect l="l" t="t" r="r" b="b"/>
                <a:pathLst>
                  <a:path w="2364" h="243" extrusionOk="0">
                    <a:moveTo>
                      <a:pt x="870" y="1"/>
                    </a:moveTo>
                    <a:cubicBezTo>
                      <a:pt x="461" y="1"/>
                      <a:pt x="325" y="50"/>
                      <a:pt x="1" y="166"/>
                    </a:cubicBezTo>
                    <a:cubicBezTo>
                      <a:pt x="509" y="219"/>
                      <a:pt x="988" y="243"/>
                      <a:pt x="1457" y="243"/>
                    </a:cubicBezTo>
                    <a:cubicBezTo>
                      <a:pt x="1737" y="243"/>
                      <a:pt x="2013" y="234"/>
                      <a:pt x="2289" y="219"/>
                    </a:cubicBezTo>
                    <a:cubicBezTo>
                      <a:pt x="2310" y="219"/>
                      <a:pt x="2321" y="155"/>
                      <a:pt x="2363" y="71"/>
                    </a:cubicBezTo>
                    <a:cubicBezTo>
                      <a:pt x="1605" y="27"/>
                      <a:pt x="1166" y="1"/>
                      <a:pt x="8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67"/>
              <p:cNvSpPr/>
              <p:nvPr/>
            </p:nvSpPr>
            <p:spPr>
              <a:xfrm>
                <a:off x="3835950" y="4884175"/>
                <a:ext cx="46425" cy="6700"/>
              </a:xfrm>
              <a:custGeom>
                <a:avLst/>
                <a:gdLst/>
                <a:ahLst/>
                <a:cxnLst/>
                <a:rect l="l" t="t" r="r" b="b"/>
                <a:pathLst>
                  <a:path w="1857" h="268" extrusionOk="0">
                    <a:moveTo>
                      <a:pt x="323" y="1"/>
                    </a:moveTo>
                    <a:cubicBezTo>
                      <a:pt x="222" y="1"/>
                      <a:pt x="114" y="26"/>
                      <a:pt x="0" y="129"/>
                    </a:cubicBezTo>
                    <a:cubicBezTo>
                      <a:pt x="529" y="231"/>
                      <a:pt x="1009" y="268"/>
                      <a:pt x="1490" y="268"/>
                    </a:cubicBezTo>
                    <a:cubicBezTo>
                      <a:pt x="1556" y="268"/>
                      <a:pt x="1622" y="267"/>
                      <a:pt x="1688" y="266"/>
                    </a:cubicBezTo>
                    <a:cubicBezTo>
                      <a:pt x="1730" y="266"/>
                      <a:pt x="1772" y="202"/>
                      <a:pt x="1856" y="139"/>
                    </a:cubicBezTo>
                    <a:cubicBezTo>
                      <a:pt x="1635" y="23"/>
                      <a:pt x="1435" y="66"/>
                      <a:pt x="1245" y="45"/>
                    </a:cubicBezTo>
                    <a:cubicBezTo>
                      <a:pt x="1034" y="23"/>
                      <a:pt x="812" y="23"/>
                      <a:pt x="591" y="23"/>
                    </a:cubicBezTo>
                    <a:cubicBezTo>
                      <a:pt x="509" y="23"/>
                      <a:pt x="419" y="1"/>
                      <a:pt x="32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67"/>
              <p:cNvSpPr/>
              <p:nvPr/>
            </p:nvSpPr>
            <p:spPr>
              <a:xfrm>
                <a:off x="3931125" y="4703475"/>
                <a:ext cx="40625" cy="7150"/>
              </a:xfrm>
              <a:custGeom>
                <a:avLst/>
                <a:gdLst/>
                <a:ahLst/>
                <a:cxnLst/>
                <a:rect l="l" t="t" r="r" b="b"/>
                <a:pathLst>
                  <a:path w="1625" h="286" extrusionOk="0">
                    <a:moveTo>
                      <a:pt x="525" y="0"/>
                    </a:moveTo>
                    <a:cubicBezTo>
                      <a:pt x="342" y="0"/>
                      <a:pt x="166" y="19"/>
                      <a:pt x="0" y="59"/>
                    </a:cubicBezTo>
                    <a:cubicBezTo>
                      <a:pt x="295" y="216"/>
                      <a:pt x="581" y="206"/>
                      <a:pt x="865" y="237"/>
                    </a:cubicBezTo>
                    <a:cubicBezTo>
                      <a:pt x="1090" y="269"/>
                      <a:pt x="1218" y="285"/>
                      <a:pt x="1310" y="285"/>
                    </a:cubicBezTo>
                    <a:cubicBezTo>
                      <a:pt x="1434" y="285"/>
                      <a:pt x="1491" y="256"/>
                      <a:pt x="1624" y="195"/>
                    </a:cubicBezTo>
                    <a:cubicBezTo>
                      <a:pt x="1256" y="70"/>
                      <a:pt x="879" y="0"/>
                      <a:pt x="5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67"/>
              <p:cNvSpPr/>
              <p:nvPr/>
            </p:nvSpPr>
            <p:spPr>
              <a:xfrm>
                <a:off x="3802450" y="4922425"/>
                <a:ext cx="34575" cy="5225"/>
              </a:xfrm>
              <a:custGeom>
                <a:avLst/>
                <a:gdLst/>
                <a:ahLst/>
                <a:cxnLst/>
                <a:rect l="l" t="t" r="r" b="b"/>
                <a:pathLst>
                  <a:path w="1383" h="209" extrusionOk="0">
                    <a:moveTo>
                      <a:pt x="691" y="0"/>
                    </a:moveTo>
                    <a:cubicBezTo>
                      <a:pt x="484" y="0"/>
                      <a:pt x="274" y="23"/>
                      <a:pt x="62" y="23"/>
                    </a:cubicBezTo>
                    <a:cubicBezTo>
                      <a:pt x="42" y="23"/>
                      <a:pt x="21" y="23"/>
                      <a:pt x="0" y="22"/>
                    </a:cubicBezTo>
                    <a:lnTo>
                      <a:pt x="0" y="22"/>
                    </a:lnTo>
                    <a:cubicBezTo>
                      <a:pt x="259" y="164"/>
                      <a:pt x="525" y="209"/>
                      <a:pt x="796" y="209"/>
                    </a:cubicBezTo>
                    <a:cubicBezTo>
                      <a:pt x="989" y="209"/>
                      <a:pt x="1185" y="186"/>
                      <a:pt x="1382" y="160"/>
                    </a:cubicBezTo>
                    <a:cubicBezTo>
                      <a:pt x="1161" y="30"/>
                      <a:pt x="929" y="0"/>
                      <a:pt x="69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67"/>
              <p:cNvSpPr/>
              <p:nvPr/>
            </p:nvSpPr>
            <p:spPr>
              <a:xfrm>
                <a:off x="3786375" y="4809750"/>
                <a:ext cx="30075" cy="5200"/>
              </a:xfrm>
              <a:custGeom>
                <a:avLst/>
                <a:gdLst/>
                <a:ahLst/>
                <a:cxnLst/>
                <a:rect l="l" t="t" r="r" b="b"/>
                <a:pathLst>
                  <a:path w="1203" h="208" extrusionOk="0">
                    <a:moveTo>
                      <a:pt x="738" y="0"/>
                    </a:moveTo>
                    <a:cubicBezTo>
                      <a:pt x="492" y="0"/>
                      <a:pt x="246" y="5"/>
                      <a:pt x="0" y="5"/>
                    </a:cubicBezTo>
                    <a:cubicBezTo>
                      <a:pt x="285" y="145"/>
                      <a:pt x="514" y="207"/>
                      <a:pt x="714" y="207"/>
                    </a:cubicBezTo>
                    <a:cubicBezTo>
                      <a:pt x="892" y="207"/>
                      <a:pt x="1049" y="158"/>
                      <a:pt x="1203" y="68"/>
                    </a:cubicBezTo>
                    <a:cubicBezTo>
                      <a:pt x="1171" y="47"/>
                      <a:pt x="1139" y="5"/>
                      <a:pt x="1107" y="5"/>
                    </a:cubicBezTo>
                    <a:cubicBezTo>
                      <a:pt x="985" y="2"/>
                      <a:pt x="862" y="0"/>
                      <a:pt x="73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67"/>
              <p:cNvSpPr/>
              <p:nvPr/>
            </p:nvSpPr>
            <p:spPr>
              <a:xfrm>
                <a:off x="3965675" y="4622650"/>
                <a:ext cx="27175" cy="11400"/>
              </a:xfrm>
              <a:custGeom>
                <a:avLst/>
                <a:gdLst/>
                <a:ahLst/>
                <a:cxnLst/>
                <a:rect l="l" t="t" r="r" b="b"/>
                <a:pathLst>
                  <a:path w="1087" h="456" extrusionOk="0">
                    <a:moveTo>
                      <a:pt x="0" y="1"/>
                    </a:moveTo>
                    <a:lnTo>
                      <a:pt x="0" y="1"/>
                    </a:lnTo>
                    <a:cubicBezTo>
                      <a:pt x="470" y="357"/>
                      <a:pt x="653" y="456"/>
                      <a:pt x="909" y="456"/>
                    </a:cubicBezTo>
                    <a:cubicBezTo>
                      <a:pt x="963" y="456"/>
                      <a:pt x="1021" y="451"/>
                      <a:pt x="1086" y="444"/>
                    </a:cubicBezTo>
                    <a:cubicBezTo>
                      <a:pt x="760" y="170"/>
                      <a:pt x="380" y="74"/>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67"/>
              <p:cNvSpPr/>
              <p:nvPr/>
            </p:nvSpPr>
            <p:spPr>
              <a:xfrm>
                <a:off x="3144075" y="5240175"/>
                <a:ext cx="26650" cy="79125"/>
              </a:xfrm>
              <a:custGeom>
                <a:avLst/>
                <a:gdLst/>
                <a:ahLst/>
                <a:cxnLst/>
                <a:rect l="l" t="t" r="r" b="b"/>
                <a:pathLst>
                  <a:path w="1066" h="3165" extrusionOk="0">
                    <a:moveTo>
                      <a:pt x="939" y="0"/>
                    </a:moveTo>
                    <a:cubicBezTo>
                      <a:pt x="791" y="591"/>
                      <a:pt x="686" y="1107"/>
                      <a:pt x="538" y="1614"/>
                    </a:cubicBezTo>
                    <a:cubicBezTo>
                      <a:pt x="380" y="2120"/>
                      <a:pt x="180" y="2605"/>
                      <a:pt x="1" y="3101"/>
                    </a:cubicBezTo>
                    <a:cubicBezTo>
                      <a:pt x="32" y="3122"/>
                      <a:pt x="64" y="3143"/>
                      <a:pt x="85" y="3164"/>
                    </a:cubicBezTo>
                    <a:cubicBezTo>
                      <a:pt x="148" y="3090"/>
                      <a:pt x="233" y="3017"/>
                      <a:pt x="275" y="2921"/>
                    </a:cubicBezTo>
                    <a:cubicBezTo>
                      <a:pt x="718" y="2068"/>
                      <a:pt x="960" y="1150"/>
                      <a:pt x="1066" y="200"/>
                    </a:cubicBezTo>
                    <a:cubicBezTo>
                      <a:pt x="1066" y="158"/>
                      <a:pt x="1013" y="116"/>
                      <a:pt x="93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67"/>
              <p:cNvSpPr/>
              <p:nvPr/>
            </p:nvSpPr>
            <p:spPr>
              <a:xfrm>
                <a:off x="3032000" y="5310550"/>
                <a:ext cx="13750" cy="78350"/>
              </a:xfrm>
              <a:custGeom>
                <a:avLst/>
                <a:gdLst/>
                <a:ahLst/>
                <a:cxnLst/>
                <a:rect l="l" t="t" r="r" b="b"/>
                <a:pathLst>
                  <a:path w="550" h="3134" extrusionOk="0">
                    <a:moveTo>
                      <a:pt x="434" y="1"/>
                    </a:moveTo>
                    <a:cubicBezTo>
                      <a:pt x="191" y="645"/>
                      <a:pt x="1" y="2216"/>
                      <a:pt x="64" y="2923"/>
                    </a:cubicBezTo>
                    <a:cubicBezTo>
                      <a:pt x="64" y="2996"/>
                      <a:pt x="128" y="3070"/>
                      <a:pt x="160" y="3134"/>
                    </a:cubicBezTo>
                    <a:cubicBezTo>
                      <a:pt x="191" y="3134"/>
                      <a:pt x="233" y="3123"/>
                      <a:pt x="265" y="3113"/>
                    </a:cubicBezTo>
                    <a:cubicBezTo>
                      <a:pt x="275" y="2849"/>
                      <a:pt x="275" y="2585"/>
                      <a:pt x="286" y="2321"/>
                    </a:cubicBezTo>
                    <a:cubicBezTo>
                      <a:pt x="307" y="2079"/>
                      <a:pt x="317" y="1826"/>
                      <a:pt x="338" y="1583"/>
                    </a:cubicBezTo>
                    <a:cubicBezTo>
                      <a:pt x="360" y="1320"/>
                      <a:pt x="413" y="1056"/>
                      <a:pt x="444" y="792"/>
                    </a:cubicBezTo>
                    <a:cubicBezTo>
                      <a:pt x="465" y="549"/>
                      <a:pt x="549" y="296"/>
                      <a:pt x="4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67"/>
              <p:cNvSpPr/>
              <p:nvPr/>
            </p:nvSpPr>
            <p:spPr>
              <a:xfrm>
                <a:off x="3017775" y="5149200"/>
                <a:ext cx="20050" cy="73325"/>
              </a:xfrm>
              <a:custGeom>
                <a:avLst/>
                <a:gdLst/>
                <a:ahLst/>
                <a:cxnLst/>
                <a:rect l="l" t="t" r="r" b="b"/>
                <a:pathLst>
                  <a:path w="802" h="2933" extrusionOk="0">
                    <a:moveTo>
                      <a:pt x="750" y="0"/>
                    </a:moveTo>
                    <a:cubicBezTo>
                      <a:pt x="697" y="75"/>
                      <a:pt x="633" y="117"/>
                      <a:pt x="623" y="169"/>
                    </a:cubicBezTo>
                    <a:cubicBezTo>
                      <a:pt x="412" y="1055"/>
                      <a:pt x="211" y="1941"/>
                      <a:pt x="0" y="2827"/>
                    </a:cubicBezTo>
                    <a:cubicBezTo>
                      <a:pt x="0" y="2859"/>
                      <a:pt x="43" y="2901"/>
                      <a:pt x="54" y="2932"/>
                    </a:cubicBezTo>
                    <a:cubicBezTo>
                      <a:pt x="96" y="2911"/>
                      <a:pt x="148" y="2901"/>
                      <a:pt x="159" y="2869"/>
                    </a:cubicBezTo>
                    <a:cubicBezTo>
                      <a:pt x="370" y="1994"/>
                      <a:pt x="581" y="1108"/>
                      <a:pt x="792" y="222"/>
                    </a:cubicBezTo>
                    <a:cubicBezTo>
                      <a:pt x="802" y="169"/>
                      <a:pt x="771" y="106"/>
                      <a:pt x="75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67"/>
              <p:cNvSpPr/>
              <p:nvPr/>
            </p:nvSpPr>
            <p:spPr>
              <a:xfrm>
                <a:off x="3143550" y="5133125"/>
                <a:ext cx="16375" cy="78600"/>
              </a:xfrm>
              <a:custGeom>
                <a:avLst/>
                <a:gdLst/>
                <a:ahLst/>
                <a:cxnLst/>
                <a:rect l="l" t="t" r="r" b="b"/>
                <a:pathLst>
                  <a:path w="655" h="3144" extrusionOk="0">
                    <a:moveTo>
                      <a:pt x="559" y="0"/>
                    </a:moveTo>
                    <a:cubicBezTo>
                      <a:pt x="538" y="0"/>
                      <a:pt x="507" y="0"/>
                      <a:pt x="496" y="11"/>
                    </a:cubicBezTo>
                    <a:cubicBezTo>
                      <a:pt x="243" y="939"/>
                      <a:pt x="254" y="1909"/>
                      <a:pt x="22" y="2848"/>
                    </a:cubicBezTo>
                    <a:cubicBezTo>
                      <a:pt x="1" y="2921"/>
                      <a:pt x="22" y="3006"/>
                      <a:pt x="22" y="3143"/>
                    </a:cubicBezTo>
                    <a:cubicBezTo>
                      <a:pt x="338" y="2647"/>
                      <a:pt x="655" y="697"/>
                      <a:pt x="55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67"/>
              <p:cNvSpPr/>
              <p:nvPr/>
            </p:nvSpPr>
            <p:spPr>
              <a:xfrm>
                <a:off x="3106375" y="5309250"/>
                <a:ext cx="14250" cy="68050"/>
              </a:xfrm>
              <a:custGeom>
                <a:avLst/>
                <a:gdLst/>
                <a:ahLst/>
                <a:cxnLst/>
                <a:rect l="l" t="t" r="r" b="b"/>
                <a:pathLst>
                  <a:path w="570" h="2722" extrusionOk="0">
                    <a:moveTo>
                      <a:pt x="496" y="1"/>
                    </a:moveTo>
                    <a:cubicBezTo>
                      <a:pt x="306" y="401"/>
                      <a:pt x="169" y="1044"/>
                      <a:pt x="21" y="2310"/>
                    </a:cubicBezTo>
                    <a:cubicBezTo>
                      <a:pt x="0" y="2437"/>
                      <a:pt x="21" y="2553"/>
                      <a:pt x="21" y="2722"/>
                    </a:cubicBezTo>
                    <a:cubicBezTo>
                      <a:pt x="106" y="2647"/>
                      <a:pt x="159" y="2626"/>
                      <a:pt x="159" y="2595"/>
                    </a:cubicBezTo>
                    <a:cubicBezTo>
                      <a:pt x="295" y="1762"/>
                      <a:pt x="433" y="929"/>
                      <a:pt x="560" y="106"/>
                    </a:cubicBezTo>
                    <a:cubicBezTo>
                      <a:pt x="570" y="74"/>
                      <a:pt x="517" y="32"/>
                      <a:pt x="49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67"/>
              <p:cNvSpPr/>
              <p:nvPr/>
            </p:nvSpPr>
            <p:spPr>
              <a:xfrm>
                <a:off x="2905450" y="5261000"/>
                <a:ext cx="11100" cy="46950"/>
              </a:xfrm>
              <a:custGeom>
                <a:avLst/>
                <a:gdLst/>
                <a:ahLst/>
                <a:cxnLst/>
                <a:rect l="l" t="t" r="r" b="b"/>
                <a:pathLst>
                  <a:path w="444" h="1878" extrusionOk="0">
                    <a:moveTo>
                      <a:pt x="401" y="0"/>
                    </a:moveTo>
                    <a:cubicBezTo>
                      <a:pt x="159" y="412"/>
                      <a:pt x="1" y="1287"/>
                      <a:pt x="54" y="1878"/>
                    </a:cubicBezTo>
                    <a:cubicBezTo>
                      <a:pt x="64" y="1878"/>
                      <a:pt x="96" y="1878"/>
                      <a:pt x="106" y="1867"/>
                    </a:cubicBezTo>
                    <a:cubicBezTo>
                      <a:pt x="138" y="1835"/>
                      <a:pt x="169" y="1804"/>
                      <a:pt x="180" y="1772"/>
                    </a:cubicBezTo>
                    <a:cubicBezTo>
                      <a:pt x="265" y="1245"/>
                      <a:pt x="349" y="717"/>
                      <a:pt x="433" y="201"/>
                    </a:cubicBezTo>
                    <a:cubicBezTo>
                      <a:pt x="444" y="138"/>
                      <a:pt x="412" y="74"/>
                      <a:pt x="4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67"/>
              <p:cNvSpPr/>
              <p:nvPr/>
            </p:nvSpPr>
            <p:spPr>
              <a:xfrm>
                <a:off x="3092925" y="5319525"/>
                <a:ext cx="8725" cy="44325"/>
              </a:xfrm>
              <a:custGeom>
                <a:avLst/>
                <a:gdLst/>
                <a:ahLst/>
                <a:cxnLst/>
                <a:rect l="l" t="t" r="r" b="b"/>
                <a:pathLst>
                  <a:path w="349" h="1773" extrusionOk="0">
                    <a:moveTo>
                      <a:pt x="338" y="1"/>
                    </a:moveTo>
                    <a:lnTo>
                      <a:pt x="338" y="1"/>
                    </a:lnTo>
                    <a:cubicBezTo>
                      <a:pt x="85" y="528"/>
                      <a:pt x="22" y="1087"/>
                      <a:pt x="1" y="1657"/>
                    </a:cubicBezTo>
                    <a:cubicBezTo>
                      <a:pt x="1" y="1678"/>
                      <a:pt x="53" y="1709"/>
                      <a:pt x="148" y="1772"/>
                    </a:cubicBezTo>
                    <a:cubicBezTo>
                      <a:pt x="243" y="1172"/>
                      <a:pt x="348" y="602"/>
                      <a:pt x="3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67"/>
              <p:cNvSpPr/>
              <p:nvPr/>
            </p:nvSpPr>
            <p:spPr>
              <a:xfrm>
                <a:off x="3008025" y="5153150"/>
                <a:ext cx="11625" cy="42475"/>
              </a:xfrm>
              <a:custGeom>
                <a:avLst/>
                <a:gdLst/>
                <a:ahLst/>
                <a:cxnLst/>
                <a:rect l="l" t="t" r="r" b="b"/>
                <a:pathLst>
                  <a:path w="465" h="1699" extrusionOk="0">
                    <a:moveTo>
                      <a:pt x="422" y="1"/>
                    </a:moveTo>
                    <a:cubicBezTo>
                      <a:pt x="179" y="349"/>
                      <a:pt x="85" y="665"/>
                      <a:pt x="11" y="1351"/>
                    </a:cubicBezTo>
                    <a:cubicBezTo>
                      <a:pt x="1" y="1467"/>
                      <a:pt x="43" y="1583"/>
                      <a:pt x="64" y="1699"/>
                    </a:cubicBezTo>
                    <a:lnTo>
                      <a:pt x="148" y="1699"/>
                    </a:lnTo>
                    <a:cubicBezTo>
                      <a:pt x="254" y="1150"/>
                      <a:pt x="359" y="592"/>
                      <a:pt x="465" y="43"/>
                    </a:cubicBezTo>
                    <a:cubicBezTo>
                      <a:pt x="465" y="32"/>
                      <a:pt x="433" y="11"/>
                      <a:pt x="42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67"/>
              <p:cNvSpPr/>
              <p:nvPr/>
            </p:nvSpPr>
            <p:spPr>
              <a:xfrm>
                <a:off x="3130625" y="5145500"/>
                <a:ext cx="9800" cy="42225"/>
              </a:xfrm>
              <a:custGeom>
                <a:avLst/>
                <a:gdLst/>
                <a:ahLst/>
                <a:cxnLst/>
                <a:rect l="l" t="t" r="r" b="b"/>
                <a:pathLst>
                  <a:path w="392" h="1689" extrusionOk="0">
                    <a:moveTo>
                      <a:pt x="391" y="1"/>
                    </a:moveTo>
                    <a:lnTo>
                      <a:pt x="391" y="1"/>
                    </a:lnTo>
                    <a:cubicBezTo>
                      <a:pt x="96" y="623"/>
                      <a:pt x="0" y="1214"/>
                      <a:pt x="64" y="1688"/>
                    </a:cubicBezTo>
                    <a:cubicBezTo>
                      <a:pt x="243" y="1414"/>
                      <a:pt x="349" y="887"/>
                      <a:pt x="3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67"/>
              <p:cNvSpPr/>
              <p:nvPr/>
            </p:nvSpPr>
            <p:spPr>
              <a:xfrm>
                <a:off x="2942375" y="5319000"/>
                <a:ext cx="9775" cy="42200"/>
              </a:xfrm>
              <a:custGeom>
                <a:avLst/>
                <a:gdLst/>
                <a:ahLst/>
                <a:cxnLst/>
                <a:rect l="l" t="t" r="r" b="b"/>
                <a:pathLst>
                  <a:path w="391" h="1688" extrusionOk="0">
                    <a:moveTo>
                      <a:pt x="201" y="0"/>
                    </a:moveTo>
                    <a:cubicBezTo>
                      <a:pt x="0" y="528"/>
                      <a:pt x="201" y="1034"/>
                      <a:pt x="169" y="1530"/>
                    </a:cubicBezTo>
                    <a:cubicBezTo>
                      <a:pt x="169" y="1572"/>
                      <a:pt x="232" y="1625"/>
                      <a:pt x="274" y="1688"/>
                    </a:cubicBezTo>
                    <a:cubicBezTo>
                      <a:pt x="391" y="1277"/>
                      <a:pt x="349" y="518"/>
                      <a:pt x="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67"/>
              <p:cNvSpPr/>
              <p:nvPr/>
            </p:nvSpPr>
            <p:spPr>
              <a:xfrm>
                <a:off x="3174400" y="5156575"/>
                <a:ext cx="11100" cy="38525"/>
              </a:xfrm>
              <a:custGeom>
                <a:avLst/>
                <a:gdLst/>
                <a:ahLst/>
                <a:cxnLst/>
                <a:rect l="l" t="t" r="r" b="b"/>
                <a:pathLst>
                  <a:path w="444" h="1541" extrusionOk="0">
                    <a:moveTo>
                      <a:pt x="370" y="1"/>
                    </a:moveTo>
                    <a:lnTo>
                      <a:pt x="370" y="1"/>
                    </a:lnTo>
                    <a:cubicBezTo>
                      <a:pt x="42" y="792"/>
                      <a:pt x="0" y="1151"/>
                      <a:pt x="211" y="1541"/>
                    </a:cubicBezTo>
                    <a:cubicBezTo>
                      <a:pt x="274" y="971"/>
                      <a:pt x="443" y="507"/>
                      <a:pt x="3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67"/>
              <p:cNvSpPr/>
              <p:nvPr/>
            </p:nvSpPr>
            <p:spPr>
              <a:xfrm>
                <a:off x="2997475" y="5370950"/>
                <a:ext cx="7425" cy="30075"/>
              </a:xfrm>
              <a:custGeom>
                <a:avLst/>
                <a:gdLst/>
                <a:ahLst/>
                <a:cxnLst/>
                <a:rect l="l" t="t" r="r" b="b"/>
                <a:pathLst>
                  <a:path w="297" h="1203" extrusionOk="0">
                    <a:moveTo>
                      <a:pt x="296" y="1"/>
                    </a:moveTo>
                    <a:cubicBezTo>
                      <a:pt x="95" y="64"/>
                      <a:pt x="85" y="222"/>
                      <a:pt x="85" y="327"/>
                    </a:cubicBezTo>
                    <a:cubicBezTo>
                      <a:pt x="106" y="601"/>
                      <a:pt x="1" y="897"/>
                      <a:pt x="148" y="1161"/>
                    </a:cubicBezTo>
                    <a:cubicBezTo>
                      <a:pt x="159" y="1182"/>
                      <a:pt x="222" y="1182"/>
                      <a:pt x="296" y="1203"/>
                    </a:cubicBezTo>
                    <a:lnTo>
                      <a:pt x="296" y="1"/>
                    </a:ln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67"/>
              <p:cNvSpPr/>
              <p:nvPr/>
            </p:nvSpPr>
            <p:spPr>
              <a:xfrm>
                <a:off x="3017525" y="5339575"/>
                <a:ext cx="8450" cy="28250"/>
              </a:xfrm>
              <a:custGeom>
                <a:avLst/>
                <a:gdLst/>
                <a:ahLst/>
                <a:cxnLst/>
                <a:rect l="l" t="t" r="r" b="b"/>
                <a:pathLst>
                  <a:path w="338" h="1130" extrusionOk="0">
                    <a:moveTo>
                      <a:pt x="232" y="0"/>
                    </a:moveTo>
                    <a:lnTo>
                      <a:pt x="232" y="0"/>
                    </a:lnTo>
                    <a:cubicBezTo>
                      <a:pt x="21" y="517"/>
                      <a:pt x="0" y="813"/>
                      <a:pt x="169" y="1129"/>
                    </a:cubicBezTo>
                    <a:cubicBezTo>
                      <a:pt x="327" y="612"/>
                      <a:pt x="338" y="391"/>
                      <a:pt x="23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67"/>
              <p:cNvSpPr/>
              <p:nvPr/>
            </p:nvSpPr>
            <p:spPr>
              <a:xfrm>
                <a:off x="2922600" y="5315300"/>
                <a:ext cx="9250" cy="19550"/>
              </a:xfrm>
              <a:custGeom>
                <a:avLst/>
                <a:gdLst/>
                <a:ahLst/>
                <a:cxnLst/>
                <a:rect l="l" t="t" r="r" b="b"/>
                <a:pathLst>
                  <a:path w="370" h="782" extrusionOk="0">
                    <a:moveTo>
                      <a:pt x="200" y="1"/>
                    </a:moveTo>
                    <a:cubicBezTo>
                      <a:pt x="0" y="434"/>
                      <a:pt x="0" y="434"/>
                      <a:pt x="254" y="781"/>
                    </a:cubicBezTo>
                    <a:cubicBezTo>
                      <a:pt x="369" y="507"/>
                      <a:pt x="254" y="254"/>
                      <a:pt x="20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67"/>
              <p:cNvSpPr/>
              <p:nvPr/>
            </p:nvSpPr>
            <p:spPr>
              <a:xfrm>
                <a:off x="2984825" y="5365450"/>
                <a:ext cx="7125" cy="17900"/>
              </a:xfrm>
              <a:custGeom>
                <a:avLst/>
                <a:gdLst/>
                <a:ahLst/>
                <a:cxnLst/>
                <a:rect l="l" t="t" r="r" b="b"/>
                <a:pathLst>
                  <a:path w="285" h="716" extrusionOk="0">
                    <a:moveTo>
                      <a:pt x="184" y="0"/>
                    </a:moveTo>
                    <a:cubicBezTo>
                      <a:pt x="160" y="0"/>
                      <a:pt x="131" y="6"/>
                      <a:pt x="95" y="20"/>
                    </a:cubicBezTo>
                    <a:cubicBezTo>
                      <a:pt x="106" y="252"/>
                      <a:pt x="1" y="495"/>
                      <a:pt x="243" y="716"/>
                    </a:cubicBezTo>
                    <a:cubicBezTo>
                      <a:pt x="264" y="526"/>
                      <a:pt x="285" y="336"/>
                      <a:pt x="285" y="146"/>
                    </a:cubicBezTo>
                    <a:cubicBezTo>
                      <a:pt x="285" y="80"/>
                      <a:pt x="272" y="0"/>
                      <a:pt x="18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67"/>
              <p:cNvSpPr/>
              <p:nvPr/>
            </p:nvSpPr>
            <p:spPr>
              <a:xfrm>
                <a:off x="3182575" y="5135475"/>
                <a:ext cx="3975" cy="5825"/>
              </a:xfrm>
              <a:custGeom>
                <a:avLst/>
                <a:gdLst/>
                <a:ahLst/>
                <a:cxnLst/>
                <a:rect l="l" t="t" r="r" b="b"/>
                <a:pathLst>
                  <a:path w="159" h="233" extrusionOk="0">
                    <a:moveTo>
                      <a:pt x="116" y="1"/>
                    </a:moveTo>
                    <a:cubicBezTo>
                      <a:pt x="64" y="33"/>
                      <a:pt x="1" y="64"/>
                      <a:pt x="1" y="75"/>
                    </a:cubicBezTo>
                    <a:cubicBezTo>
                      <a:pt x="11" y="128"/>
                      <a:pt x="43" y="181"/>
                      <a:pt x="64" y="233"/>
                    </a:cubicBezTo>
                    <a:cubicBezTo>
                      <a:pt x="95" y="212"/>
                      <a:pt x="158" y="191"/>
                      <a:pt x="158" y="170"/>
                    </a:cubicBezTo>
                    <a:cubicBezTo>
                      <a:pt x="158" y="117"/>
                      <a:pt x="137" y="64"/>
                      <a:pt x="11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67"/>
              <p:cNvSpPr/>
              <p:nvPr/>
            </p:nvSpPr>
            <p:spPr>
              <a:xfrm>
                <a:off x="3305175" y="5412775"/>
                <a:ext cx="20575" cy="37550"/>
              </a:xfrm>
              <a:custGeom>
                <a:avLst/>
                <a:gdLst/>
                <a:ahLst/>
                <a:cxnLst/>
                <a:rect l="l" t="t" r="r" b="b"/>
                <a:pathLst>
                  <a:path w="823" h="1502" extrusionOk="0">
                    <a:moveTo>
                      <a:pt x="109" y="1"/>
                    </a:moveTo>
                    <a:cubicBezTo>
                      <a:pt x="74" y="1"/>
                      <a:pt x="38" y="5"/>
                      <a:pt x="0" y="15"/>
                    </a:cubicBezTo>
                    <a:cubicBezTo>
                      <a:pt x="43" y="416"/>
                      <a:pt x="64" y="785"/>
                      <a:pt x="222" y="1112"/>
                    </a:cubicBezTo>
                    <a:cubicBezTo>
                      <a:pt x="549" y="1175"/>
                      <a:pt x="549" y="1175"/>
                      <a:pt x="823" y="1502"/>
                    </a:cubicBezTo>
                    <a:cubicBezTo>
                      <a:pt x="665" y="1017"/>
                      <a:pt x="707" y="542"/>
                      <a:pt x="528" y="142"/>
                    </a:cubicBezTo>
                    <a:cubicBezTo>
                      <a:pt x="383" y="81"/>
                      <a:pt x="258" y="1"/>
                      <a:pt x="10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67"/>
              <p:cNvSpPr/>
              <p:nvPr/>
            </p:nvSpPr>
            <p:spPr>
              <a:xfrm>
                <a:off x="3245325" y="5273400"/>
                <a:ext cx="8725" cy="54600"/>
              </a:xfrm>
              <a:custGeom>
                <a:avLst/>
                <a:gdLst/>
                <a:ahLst/>
                <a:cxnLst/>
                <a:rect l="l" t="t" r="r" b="b"/>
                <a:pathLst>
                  <a:path w="349" h="2184" extrusionOk="0">
                    <a:moveTo>
                      <a:pt x="74" y="0"/>
                    </a:moveTo>
                    <a:cubicBezTo>
                      <a:pt x="43" y="42"/>
                      <a:pt x="1" y="74"/>
                      <a:pt x="1" y="106"/>
                    </a:cubicBezTo>
                    <a:cubicBezTo>
                      <a:pt x="53" y="802"/>
                      <a:pt x="116" y="1487"/>
                      <a:pt x="180" y="2183"/>
                    </a:cubicBezTo>
                    <a:cubicBezTo>
                      <a:pt x="348" y="1550"/>
                      <a:pt x="317" y="928"/>
                      <a:pt x="233" y="306"/>
                    </a:cubicBezTo>
                    <a:cubicBezTo>
                      <a:pt x="222" y="200"/>
                      <a:pt x="243" y="42"/>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67"/>
              <p:cNvSpPr/>
              <p:nvPr/>
            </p:nvSpPr>
            <p:spPr>
              <a:xfrm>
                <a:off x="3276700" y="5295800"/>
                <a:ext cx="19275" cy="51700"/>
              </a:xfrm>
              <a:custGeom>
                <a:avLst/>
                <a:gdLst/>
                <a:ahLst/>
                <a:cxnLst/>
                <a:rect l="l" t="t" r="r" b="b"/>
                <a:pathLst>
                  <a:path w="771" h="2068" extrusionOk="0">
                    <a:moveTo>
                      <a:pt x="127" y="0"/>
                    </a:moveTo>
                    <a:cubicBezTo>
                      <a:pt x="53" y="190"/>
                      <a:pt x="0" y="253"/>
                      <a:pt x="11" y="296"/>
                    </a:cubicBezTo>
                    <a:cubicBezTo>
                      <a:pt x="232" y="897"/>
                      <a:pt x="359" y="1540"/>
                      <a:pt x="771" y="2068"/>
                    </a:cubicBezTo>
                    <a:cubicBezTo>
                      <a:pt x="696" y="1382"/>
                      <a:pt x="370" y="781"/>
                      <a:pt x="1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67"/>
              <p:cNvSpPr/>
              <p:nvPr/>
            </p:nvSpPr>
            <p:spPr>
              <a:xfrm>
                <a:off x="3180725" y="5326125"/>
                <a:ext cx="7925" cy="54875"/>
              </a:xfrm>
              <a:custGeom>
                <a:avLst/>
                <a:gdLst/>
                <a:ahLst/>
                <a:cxnLst/>
                <a:rect l="l" t="t" r="r" b="b"/>
                <a:pathLst>
                  <a:path w="317" h="2195" extrusionOk="0">
                    <a:moveTo>
                      <a:pt x="211" y="1"/>
                    </a:moveTo>
                    <a:cubicBezTo>
                      <a:pt x="42" y="412"/>
                      <a:pt x="53" y="781"/>
                      <a:pt x="42" y="1150"/>
                    </a:cubicBezTo>
                    <a:cubicBezTo>
                      <a:pt x="0" y="1846"/>
                      <a:pt x="21" y="1909"/>
                      <a:pt x="243" y="2194"/>
                    </a:cubicBezTo>
                    <a:cubicBezTo>
                      <a:pt x="274" y="1530"/>
                      <a:pt x="296" y="855"/>
                      <a:pt x="317" y="180"/>
                    </a:cubicBezTo>
                    <a:cubicBezTo>
                      <a:pt x="317" y="158"/>
                      <a:pt x="317" y="137"/>
                      <a:pt x="307" y="116"/>
                    </a:cubicBezTo>
                    <a:cubicBezTo>
                      <a:pt x="296" y="95"/>
                      <a:pt x="274" y="85"/>
                      <a:pt x="21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67"/>
              <p:cNvSpPr/>
              <p:nvPr/>
            </p:nvSpPr>
            <p:spPr>
              <a:xfrm>
                <a:off x="3233450" y="5280500"/>
                <a:ext cx="8750" cy="47500"/>
              </a:xfrm>
              <a:custGeom>
                <a:avLst/>
                <a:gdLst/>
                <a:ahLst/>
                <a:cxnLst/>
                <a:rect l="l" t="t" r="r" b="b"/>
                <a:pathLst>
                  <a:path w="350" h="1900" extrusionOk="0">
                    <a:moveTo>
                      <a:pt x="85" y="1"/>
                    </a:moveTo>
                    <a:cubicBezTo>
                      <a:pt x="33" y="43"/>
                      <a:pt x="1" y="54"/>
                      <a:pt x="1" y="64"/>
                    </a:cubicBezTo>
                    <a:cubicBezTo>
                      <a:pt x="43" y="623"/>
                      <a:pt x="85" y="1193"/>
                      <a:pt x="138" y="1751"/>
                    </a:cubicBezTo>
                    <a:cubicBezTo>
                      <a:pt x="148" y="1794"/>
                      <a:pt x="223" y="1836"/>
                      <a:pt x="296" y="1899"/>
                    </a:cubicBezTo>
                    <a:cubicBezTo>
                      <a:pt x="317" y="1805"/>
                      <a:pt x="349" y="1741"/>
                      <a:pt x="338" y="1688"/>
                    </a:cubicBezTo>
                    <a:cubicBezTo>
                      <a:pt x="254" y="1203"/>
                      <a:pt x="127" y="708"/>
                      <a:pt x="190" y="201"/>
                    </a:cubicBezTo>
                    <a:cubicBezTo>
                      <a:pt x="190" y="138"/>
                      <a:pt x="127" y="75"/>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67"/>
              <p:cNvSpPr/>
              <p:nvPr/>
            </p:nvSpPr>
            <p:spPr>
              <a:xfrm>
                <a:off x="3196550" y="5353800"/>
                <a:ext cx="8200" cy="37225"/>
              </a:xfrm>
              <a:custGeom>
                <a:avLst/>
                <a:gdLst/>
                <a:ahLst/>
                <a:cxnLst/>
                <a:rect l="l" t="t" r="r" b="b"/>
                <a:pathLst>
                  <a:path w="328" h="1489" extrusionOk="0">
                    <a:moveTo>
                      <a:pt x="253" y="1"/>
                    </a:moveTo>
                    <a:cubicBezTo>
                      <a:pt x="42" y="401"/>
                      <a:pt x="0" y="876"/>
                      <a:pt x="127" y="1488"/>
                    </a:cubicBezTo>
                    <a:cubicBezTo>
                      <a:pt x="180" y="1362"/>
                      <a:pt x="232" y="1287"/>
                      <a:pt x="243" y="1214"/>
                    </a:cubicBezTo>
                    <a:cubicBezTo>
                      <a:pt x="264" y="834"/>
                      <a:pt x="327" y="444"/>
                      <a:pt x="25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67"/>
              <p:cNvSpPr/>
              <p:nvPr/>
            </p:nvSpPr>
            <p:spPr>
              <a:xfrm>
                <a:off x="3399575" y="5418675"/>
                <a:ext cx="11625" cy="20050"/>
              </a:xfrm>
              <a:custGeom>
                <a:avLst/>
                <a:gdLst/>
                <a:ahLst/>
                <a:cxnLst/>
                <a:rect l="l" t="t" r="r" b="b"/>
                <a:pathLst>
                  <a:path w="465" h="802" extrusionOk="0">
                    <a:moveTo>
                      <a:pt x="0" y="0"/>
                    </a:moveTo>
                    <a:lnTo>
                      <a:pt x="0" y="0"/>
                    </a:lnTo>
                    <a:cubicBezTo>
                      <a:pt x="148" y="317"/>
                      <a:pt x="264" y="560"/>
                      <a:pt x="391" y="802"/>
                    </a:cubicBezTo>
                    <a:cubicBezTo>
                      <a:pt x="464" y="380"/>
                      <a:pt x="391" y="23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67"/>
              <p:cNvSpPr/>
              <p:nvPr/>
            </p:nvSpPr>
            <p:spPr>
              <a:xfrm>
                <a:off x="3274850" y="5383325"/>
                <a:ext cx="4250" cy="23500"/>
              </a:xfrm>
              <a:custGeom>
                <a:avLst/>
                <a:gdLst/>
                <a:ahLst/>
                <a:cxnLst/>
                <a:rect l="l" t="t" r="r" b="b"/>
                <a:pathLst>
                  <a:path w="170" h="940" extrusionOk="0">
                    <a:moveTo>
                      <a:pt x="1" y="1"/>
                    </a:moveTo>
                    <a:cubicBezTo>
                      <a:pt x="1" y="317"/>
                      <a:pt x="1" y="645"/>
                      <a:pt x="170" y="940"/>
                    </a:cubicBezTo>
                    <a:cubicBezTo>
                      <a:pt x="106" y="624"/>
                      <a:pt x="53" y="307"/>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67"/>
              <p:cNvSpPr/>
              <p:nvPr/>
            </p:nvSpPr>
            <p:spPr>
              <a:xfrm>
                <a:off x="3944300" y="5059550"/>
                <a:ext cx="26150" cy="10250"/>
              </a:xfrm>
              <a:custGeom>
                <a:avLst/>
                <a:gdLst/>
                <a:ahLst/>
                <a:cxnLst/>
                <a:rect l="l" t="t" r="r" b="b"/>
                <a:pathLst>
                  <a:path w="1046" h="410" extrusionOk="0">
                    <a:moveTo>
                      <a:pt x="0" y="0"/>
                    </a:moveTo>
                    <a:lnTo>
                      <a:pt x="0" y="0"/>
                    </a:lnTo>
                    <a:cubicBezTo>
                      <a:pt x="432" y="311"/>
                      <a:pt x="586" y="409"/>
                      <a:pt x="779" y="409"/>
                    </a:cubicBezTo>
                    <a:cubicBezTo>
                      <a:pt x="855" y="409"/>
                      <a:pt x="937" y="394"/>
                      <a:pt x="1045" y="370"/>
                    </a:cubicBezTo>
                    <a:cubicBezTo>
                      <a:pt x="771" y="233"/>
                      <a:pt x="539" y="127"/>
                      <a:pt x="307" y="22"/>
                    </a:cubicBezTo>
                    <a:cubicBezTo>
                      <a:pt x="265" y="0"/>
                      <a:pt x="190" y="1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7" name="Google Shape;8077;p67"/>
            <p:cNvGrpSpPr/>
            <p:nvPr/>
          </p:nvGrpSpPr>
          <p:grpSpPr>
            <a:xfrm>
              <a:off x="5663566" y="-489553"/>
              <a:ext cx="2287941" cy="1828261"/>
              <a:chOff x="1340325" y="4148525"/>
              <a:chExt cx="1340250" cy="1070975"/>
            </a:xfrm>
          </p:grpSpPr>
          <p:sp>
            <p:nvSpPr>
              <p:cNvPr id="8078" name="Google Shape;8078;p67"/>
              <p:cNvSpPr/>
              <p:nvPr/>
            </p:nvSpPr>
            <p:spPr>
              <a:xfrm>
                <a:off x="2109700" y="4564650"/>
                <a:ext cx="162725" cy="32025"/>
              </a:xfrm>
              <a:custGeom>
                <a:avLst/>
                <a:gdLst/>
                <a:ahLst/>
                <a:cxnLst/>
                <a:rect l="l" t="t" r="r" b="b"/>
                <a:pathLst>
                  <a:path w="6509" h="1281" extrusionOk="0">
                    <a:moveTo>
                      <a:pt x="5728" y="1"/>
                    </a:moveTo>
                    <a:cubicBezTo>
                      <a:pt x="4641" y="22"/>
                      <a:pt x="3565" y="148"/>
                      <a:pt x="2511" y="423"/>
                    </a:cubicBezTo>
                    <a:cubicBezTo>
                      <a:pt x="2110" y="528"/>
                      <a:pt x="1699" y="655"/>
                      <a:pt x="1287" y="728"/>
                    </a:cubicBezTo>
                    <a:cubicBezTo>
                      <a:pt x="823" y="812"/>
                      <a:pt x="412" y="1013"/>
                      <a:pt x="1" y="1245"/>
                    </a:cubicBezTo>
                    <a:cubicBezTo>
                      <a:pt x="76" y="1270"/>
                      <a:pt x="148" y="1281"/>
                      <a:pt x="218" y="1281"/>
                    </a:cubicBezTo>
                    <a:cubicBezTo>
                      <a:pt x="410" y="1281"/>
                      <a:pt x="585" y="1202"/>
                      <a:pt x="771" y="1140"/>
                    </a:cubicBezTo>
                    <a:cubicBezTo>
                      <a:pt x="1045" y="1065"/>
                      <a:pt x="1330" y="1002"/>
                      <a:pt x="1604" y="929"/>
                    </a:cubicBezTo>
                    <a:cubicBezTo>
                      <a:pt x="1857" y="855"/>
                      <a:pt x="2110" y="781"/>
                      <a:pt x="2374" y="718"/>
                    </a:cubicBezTo>
                    <a:cubicBezTo>
                      <a:pt x="2648" y="655"/>
                      <a:pt x="2933" y="612"/>
                      <a:pt x="3218" y="549"/>
                    </a:cubicBezTo>
                    <a:cubicBezTo>
                      <a:pt x="3471" y="496"/>
                      <a:pt x="3734" y="444"/>
                      <a:pt x="3998" y="401"/>
                    </a:cubicBezTo>
                    <a:cubicBezTo>
                      <a:pt x="4283" y="359"/>
                      <a:pt x="4568" y="327"/>
                      <a:pt x="4852" y="296"/>
                    </a:cubicBezTo>
                    <a:cubicBezTo>
                      <a:pt x="5116" y="275"/>
                      <a:pt x="5379" y="285"/>
                      <a:pt x="5644" y="233"/>
                    </a:cubicBezTo>
                    <a:cubicBezTo>
                      <a:pt x="5686" y="226"/>
                      <a:pt x="5729" y="224"/>
                      <a:pt x="5772" y="224"/>
                    </a:cubicBezTo>
                    <a:cubicBezTo>
                      <a:pt x="5901" y="224"/>
                      <a:pt x="6031" y="246"/>
                      <a:pt x="6167" y="246"/>
                    </a:cubicBezTo>
                    <a:cubicBezTo>
                      <a:pt x="6276" y="246"/>
                      <a:pt x="6389" y="231"/>
                      <a:pt x="6508" y="180"/>
                    </a:cubicBezTo>
                    <a:cubicBezTo>
                      <a:pt x="6413" y="106"/>
                      <a:pt x="6371" y="43"/>
                      <a:pt x="6329" y="43"/>
                    </a:cubicBezTo>
                    <a:cubicBezTo>
                      <a:pt x="6129" y="11"/>
                      <a:pt x="5928" y="1"/>
                      <a:pt x="57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67"/>
              <p:cNvSpPr/>
              <p:nvPr/>
            </p:nvSpPr>
            <p:spPr>
              <a:xfrm>
                <a:off x="2006625" y="4422950"/>
                <a:ext cx="145825" cy="39150"/>
              </a:xfrm>
              <a:custGeom>
                <a:avLst/>
                <a:gdLst/>
                <a:ahLst/>
                <a:cxnLst/>
                <a:rect l="l" t="t" r="r" b="b"/>
                <a:pathLst>
                  <a:path w="5833" h="1566" extrusionOk="0">
                    <a:moveTo>
                      <a:pt x="5420" y="1"/>
                    </a:moveTo>
                    <a:cubicBezTo>
                      <a:pt x="5388" y="1"/>
                      <a:pt x="5357" y="2"/>
                      <a:pt x="5326" y="5"/>
                    </a:cubicBezTo>
                    <a:cubicBezTo>
                      <a:pt x="4419" y="79"/>
                      <a:pt x="3533" y="279"/>
                      <a:pt x="2658" y="501"/>
                    </a:cubicBezTo>
                    <a:cubicBezTo>
                      <a:pt x="2204" y="616"/>
                      <a:pt x="1761" y="775"/>
                      <a:pt x="1318" y="923"/>
                    </a:cubicBezTo>
                    <a:cubicBezTo>
                      <a:pt x="971" y="1049"/>
                      <a:pt x="612" y="1176"/>
                      <a:pt x="264" y="1323"/>
                    </a:cubicBezTo>
                    <a:cubicBezTo>
                      <a:pt x="200" y="1345"/>
                      <a:pt x="148" y="1418"/>
                      <a:pt x="0" y="1566"/>
                    </a:cubicBezTo>
                    <a:cubicBezTo>
                      <a:pt x="232" y="1545"/>
                      <a:pt x="338" y="1555"/>
                      <a:pt x="432" y="1523"/>
                    </a:cubicBezTo>
                    <a:cubicBezTo>
                      <a:pt x="1097" y="1270"/>
                      <a:pt x="1772" y="1059"/>
                      <a:pt x="2447" y="848"/>
                    </a:cubicBezTo>
                    <a:cubicBezTo>
                      <a:pt x="3017" y="670"/>
                      <a:pt x="3596" y="522"/>
                      <a:pt x="4187" y="416"/>
                    </a:cubicBezTo>
                    <a:cubicBezTo>
                      <a:pt x="4704" y="321"/>
                      <a:pt x="5220" y="248"/>
                      <a:pt x="5832" y="142"/>
                    </a:cubicBezTo>
                    <a:cubicBezTo>
                      <a:pt x="5717" y="68"/>
                      <a:pt x="5685" y="26"/>
                      <a:pt x="5653" y="16"/>
                    </a:cubicBezTo>
                    <a:cubicBezTo>
                      <a:pt x="5578" y="8"/>
                      <a:pt x="5498" y="1"/>
                      <a:pt x="542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67"/>
              <p:cNvSpPr/>
              <p:nvPr/>
            </p:nvSpPr>
            <p:spPr>
              <a:xfrm>
                <a:off x="1869525" y="4325725"/>
                <a:ext cx="129475" cy="37825"/>
              </a:xfrm>
              <a:custGeom>
                <a:avLst/>
                <a:gdLst/>
                <a:ahLst/>
                <a:cxnLst/>
                <a:rect l="l" t="t" r="r" b="b"/>
                <a:pathLst>
                  <a:path w="5179" h="1513" extrusionOk="0">
                    <a:moveTo>
                      <a:pt x="1413" y="793"/>
                    </a:moveTo>
                    <a:cubicBezTo>
                      <a:pt x="1417" y="795"/>
                      <a:pt x="1420" y="796"/>
                      <a:pt x="1423" y="798"/>
                    </a:cubicBezTo>
                    <a:lnTo>
                      <a:pt x="1423" y="798"/>
                    </a:lnTo>
                    <a:cubicBezTo>
                      <a:pt x="1427" y="796"/>
                      <a:pt x="1431" y="795"/>
                      <a:pt x="1434" y="793"/>
                    </a:cubicBezTo>
                    <a:close/>
                    <a:moveTo>
                      <a:pt x="5006" y="0"/>
                    </a:moveTo>
                    <a:cubicBezTo>
                      <a:pt x="5000" y="0"/>
                      <a:pt x="4994" y="1"/>
                      <a:pt x="4988" y="2"/>
                    </a:cubicBezTo>
                    <a:cubicBezTo>
                      <a:pt x="4493" y="108"/>
                      <a:pt x="3997" y="202"/>
                      <a:pt x="3512" y="329"/>
                    </a:cubicBezTo>
                    <a:cubicBezTo>
                      <a:pt x="2995" y="455"/>
                      <a:pt x="2499" y="603"/>
                      <a:pt x="1983" y="751"/>
                    </a:cubicBezTo>
                    <a:cubicBezTo>
                      <a:pt x="1855" y="786"/>
                      <a:pt x="1733" y="841"/>
                      <a:pt x="1605" y="841"/>
                    </a:cubicBezTo>
                    <a:cubicBezTo>
                      <a:pt x="1546" y="841"/>
                      <a:pt x="1486" y="829"/>
                      <a:pt x="1423" y="798"/>
                    </a:cubicBezTo>
                    <a:lnTo>
                      <a:pt x="1423" y="798"/>
                    </a:lnTo>
                    <a:cubicBezTo>
                      <a:pt x="1184" y="912"/>
                      <a:pt x="946" y="1006"/>
                      <a:pt x="706" y="1120"/>
                    </a:cubicBezTo>
                    <a:cubicBezTo>
                      <a:pt x="495" y="1236"/>
                      <a:pt x="232" y="1247"/>
                      <a:pt x="0" y="1458"/>
                    </a:cubicBezTo>
                    <a:cubicBezTo>
                      <a:pt x="108" y="1497"/>
                      <a:pt x="204" y="1512"/>
                      <a:pt x="292" y="1512"/>
                    </a:cubicBezTo>
                    <a:cubicBezTo>
                      <a:pt x="419" y="1512"/>
                      <a:pt x="531" y="1480"/>
                      <a:pt x="643" y="1437"/>
                    </a:cubicBezTo>
                    <a:cubicBezTo>
                      <a:pt x="886" y="1352"/>
                      <a:pt x="1139" y="1247"/>
                      <a:pt x="1392" y="1184"/>
                    </a:cubicBezTo>
                    <a:cubicBezTo>
                      <a:pt x="2278" y="941"/>
                      <a:pt x="3174" y="709"/>
                      <a:pt x="4071" y="477"/>
                    </a:cubicBezTo>
                    <a:cubicBezTo>
                      <a:pt x="4366" y="392"/>
                      <a:pt x="4672" y="340"/>
                      <a:pt x="4967" y="255"/>
                    </a:cubicBezTo>
                    <a:cubicBezTo>
                      <a:pt x="5062" y="234"/>
                      <a:pt x="5178" y="192"/>
                      <a:pt x="5115" y="34"/>
                    </a:cubicBezTo>
                    <a:cubicBezTo>
                      <a:pt x="5079" y="25"/>
                      <a:pt x="5042" y="0"/>
                      <a:pt x="500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67"/>
              <p:cNvSpPr/>
              <p:nvPr/>
            </p:nvSpPr>
            <p:spPr>
              <a:xfrm>
                <a:off x="2142400" y="4545925"/>
                <a:ext cx="106550" cy="22450"/>
              </a:xfrm>
              <a:custGeom>
                <a:avLst/>
                <a:gdLst/>
                <a:ahLst/>
                <a:cxnLst/>
                <a:rect l="l" t="t" r="r" b="b"/>
                <a:pathLst>
                  <a:path w="4262" h="898" extrusionOk="0">
                    <a:moveTo>
                      <a:pt x="4019" y="0"/>
                    </a:moveTo>
                    <a:cubicBezTo>
                      <a:pt x="2679" y="64"/>
                      <a:pt x="1404" y="391"/>
                      <a:pt x="138" y="771"/>
                    </a:cubicBezTo>
                    <a:cubicBezTo>
                      <a:pt x="85" y="792"/>
                      <a:pt x="43" y="855"/>
                      <a:pt x="0" y="897"/>
                    </a:cubicBezTo>
                    <a:cubicBezTo>
                      <a:pt x="1425" y="675"/>
                      <a:pt x="2785" y="317"/>
                      <a:pt x="4188" y="180"/>
                    </a:cubicBezTo>
                    <a:cubicBezTo>
                      <a:pt x="4209" y="180"/>
                      <a:pt x="4219" y="117"/>
                      <a:pt x="4261" y="54"/>
                    </a:cubicBezTo>
                    <a:cubicBezTo>
                      <a:pt x="4177" y="33"/>
                      <a:pt x="4093" y="0"/>
                      <a:pt x="401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67"/>
              <p:cNvSpPr/>
              <p:nvPr/>
            </p:nvSpPr>
            <p:spPr>
              <a:xfrm>
                <a:off x="2266075" y="4664100"/>
                <a:ext cx="95200" cy="10525"/>
              </a:xfrm>
              <a:custGeom>
                <a:avLst/>
                <a:gdLst/>
                <a:ahLst/>
                <a:cxnLst/>
                <a:rect l="l" t="t" r="r" b="b"/>
                <a:pathLst>
                  <a:path w="3808" h="421" extrusionOk="0">
                    <a:moveTo>
                      <a:pt x="1227" y="0"/>
                    </a:moveTo>
                    <a:cubicBezTo>
                      <a:pt x="937" y="0"/>
                      <a:pt x="648" y="12"/>
                      <a:pt x="359" y="41"/>
                    </a:cubicBezTo>
                    <a:cubicBezTo>
                      <a:pt x="253" y="52"/>
                      <a:pt x="169" y="115"/>
                      <a:pt x="0" y="167"/>
                    </a:cubicBezTo>
                    <a:cubicBezTo>
                      <a:pt x="127" y="230"/>
                      <a:pt x="179" y="284"/>
                      <a:pt x="232" y="284"/>
                    </a:cubicBezTo>
                    <a:cubicBezTo>
                      <a:pt x="509" y="269"/>
                      <a:pt x="785" y="262"/>
                      <a:pt x="1062" y="262"/>
                    </a:cubicBezTo>
                    <a:cubicBezTo>
                      <a:pt x="1956" y="262"/>
                      <a:pt x="2850" y="332"/>
                      <a:pt x="3744" y="420"/>
                    </a:cubicBezTo>
                    <a:cubicBezTo>
                      <a:pt x="3765" y="420"/>
                      <a:pt x="3786" y="357"/>
                      <a:pt x="3807" y="315"/>
                    </a:cubicBezTo>
                    <a:cubicBezTo>
                      <a:pt x="3660" y="146"/>
                      <a:pt x="3449" y="178"/>
                      <a:pt x="3270" y="157"/>
                    </a:cubicBezTo>
                    <a:cubicBezTo>
                      <a:pt x="2589" y="68"/>
                      <a:pt x="1908" y="0"/>
                      <a:pt x="12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67"/>
              <p:cNvSpPr/>
              <p:nvPr/>
            </p:nvSpPr>
            <p:spPr>
              <a:xfrm>
                <a:off x="2152175" y="4521950"/>
                <a:ext cx="91250" cy="22950"/>
              </a:xfrm>
              <a:custGeom>
                <a:avLst/>
                <a:gdLst/>
                <a:ahLst/>
                <a:cxnLst/>
                <a:rect l="l" t="t" r="r" b="b"/>
                <a:pathLst>
                  <a:path w="3650" h="918" extrusionOk="0">
                    <a:moveTo>
                      <a:pt x="3596" y="0"/>
                    </a:moveTo>
                    <a:lnTo>
                      <a:pt x="3596" y="0"/>
                    </a:lnTo>
                    <a:cubicBezTo>
                      <a:pt x="2405" y="190"/>
                      <a:pt x="1266" y="443"/>
                      <a:pt x="137" y="727"/>
                    </a:cubicBezTo>
                    <a:cubicBezTo>
                      <a:pt x="95" y="738"/>
                      <a:pt x="73" y="812"/>
                      <a:pt x="0" y="917"/>
                    </a:cubicBezTo>
                    <a:cubicBezTo>
                      <a:pt x="284" y="886"/>
                      <a:pt x="495" y="875"/>
                      <a:pt x="706" y="833"/>
                    </a:cubicBezTo>
                    <a:cubicBezTo>
                      <a:pt x="1160" y="738"/>
                      <a:pt x="1613" y="633"/>
                      <a:pt x="2067" y="538"/>
                    </a:cubicBezTo>
                    <a:cubicBezTo>
                      <a:pt x="2541" y="432"/>
                      <a:pt x="3016" y="338"/>
                      <a:pt x="3491" y="242"/>
                    </a:cubicBezTo>
                    <a:cubicBezTo>
                      <a:pt x="3586" y="221"/>
                      <a:pt x="3649" y="179"/>
                      <a:pt x="359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67"/>
              <p:cNvSpPr/>
              <p:nvPr/>
            </p:nvSpPr>
            <p:spPr>
              <a:xfrm>
                <a:off x="2248150" y="4640275"/>
                <a:ext cx="74375" cy="10350"/>
              </a:xfrm>
              <a:custGeom>
                <a:avLst/>
                <a:gdLst/>
                <a:ahLst/>
                <a:cxnLst/>
                <a:rect l="l" t="t" r="r" b="b"/>
                <a:pathLst>
                  <a:path w="2975" h="414" extrusionOk="0">
                    <a:moveTo>
                      <a:pt x="2675" y="1"/>
                    </a:moveTo>
                    <a:cubicBezTo>
                      <a:pt x="1910" y="1"/>
                      <a:pt x="475" y="168"/>
                      <a:pt x="0" y="351"/>
                    </a:cubicBezTo>
                    <a:cubicBezTo>
                      <a:pt x="200" y="382"/>
                      <a:pt x="263" y="414"/>
                      <a:pt x="316" y="414"/>
                    </a:cubicBezTo>
                    <a:cubicBezTo>
                      <a:pt x="1170" y="330"/>
                      <a:pt x="2014" y="245"/>
                      <a:pt x="2869" y="150"/>
                    </a:cubicBezTo>
                    <a:cubicBezTo>
                      <a:pt x="2900" y="140"/>
                      <a:pt x="2932" y="65"/>
                      <a:pt x="2974" y="13"/>
                    </a:cubicBezTo>
                    <a:cubicBezTo>
                      <a:pt x="2894" y="5"/>
                      <a:pt x="2792" y="1"/>
                      <a:pt x="267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67"/>
              <p:cNvSpPr/>
              <p:nvPr/>
            </p:nvSpPr>
            <p:spPr>
              <a:xfrm>
                <a:off x="1898250" y="4320575"/>
                <a:ext cx="64875" cy="24975"/>
              </a:xfrm>
              <a:custGeom>
                <a:avLst/>
                <a:gdLst/>
                <a:ahLst/>
                <a:cxnLst/>
                <a:rect l="l" t="t" r="r" b="b"/>
                <a:pathLst>
                  <a:path w="2595" h="999" extrusionOk="0">
                    <a:moveTo>
                      <a:pt x="2417" y="1"/>
                    </a:moveTo>
                    <a:cubicBezTo>
                      <a:pt x="2399" y="1"/>
                      <a:pt x="2380" y="3"/>
                      <a:pt x="2363" y="8"/>
                    </a:cubicBezTo>
                    <a:cubicBezTo>
                      <a:pt x="1656" y="240"/>
                      <a:pt x="949" y="461"/>
                      <a:pt x="243" y="704"/>
                    </a:cubicBezTo>
                    <a:cubicBezTo>
                      <a:pt x="169" y="725"/>
                      <a:pt x="117" y="809"/>
                      <a:pt x="0" y="893"/>
                    </a:cubicBezTo>
                    <a:cubicBezTo>
                      <a:pt x="132" y="944"/>
                      <a:pt x="205" y="966"/>
                      <a:pt x="276" y="995"/>
                    </a:cubicBezTo>
                    <a:lnTo>
                      <a:pt x="276" y="995"/>
                    </a:lnTo>
                    <a:cubicBezTo>
                      <a:pt x="662" y="859"/>
                      <a:pt x="1049" y="702"/>
                      <a:pt x="1435" y="577"/>
                    </a:cubicBezTo>
                    <a:cubicBezTo>
                      <a:pt x="1741" y="461"/>
                      <a:pt x="2057" y="377"/>
                      <a:pt x="2374" y="272"/>
                    </a:cubicBezTo>
                    <a:cubicBezTo>
                      <a:pt x="2468" y="240"/>
                      <a:pt x="2585" y="208"/>
                      <a:pt x="2595" y="29"/>
                    </a:cubicBezTo>
                    <a:cubicBezTo>
                      <a:pt x="2539" y="21"/>
                      <a:pt x="2477" y="1"/>
                      <a:pt x="2417" y="1"/>
                    </a:cubicBezTo>
                    <a:close/>
                    <a:moveTo>
                      <a:pt x="276" y="995"/>
                    </a:moveTo>
                    <a:cubicBezTo>
                      <a:pt x="272" y="996"/>
                      <a:pt x="268" y="998"/>
                      <a:pt x="264" y="999"/>
                    </a:cubicBezTo>
                    <a:lnTo>
                      <a:pt x="285" y="999"/>
                    </a:lnTo>
                    <a:cubicBezTo>
                      <a:pt x="282" y="998"/>
                      <a:pt x="279" y="996"/>
                      <a:pt x="276" y="995"/>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67"/>
              <p:cNvSpPr/>
              <p:nvPr/>
            </p:nvSpPr>
            <p:spPr>
              <a:xfrm>
                <a:off x="1870300" y="4288050"/>
                <a:ext cx="47750" cy="16675"/>
              </a:xfrm>
              <a:custGeom>
                <a:avLst/>
                <a:gdLst/>
                <a:ahLst/>
                <a:cxnLst/>
                <a:rect l="l" t="t" r="r" b="b"/>
                <a:pathLst>
                  <a:path w="1910" h="667" extrusionOk="0">
                    <a:moveTo>
                      <a:pt x="1129" y="1"/>
                    </a:moveTo>
                    <a:cubicBezTo>
                      <a:pt x="813" y="33"/>
                      <a:pt x="485" y="75"/>
                      <a:pt x="159" y="117"/>
                    </a:cubicBezTo>
                    <a:cubicBezTo>
                      <a:pt x="64" y="138"/>
                      <a:pt x="0" y="202"/>
                      <a:pt x="85" y="317"/>
                    </a:cubicBezTo>
                    <a:cubicBezTo>
                      <a:pt x="222" y="317"/>
                      <a:pt x="380" y="296"/>
                      <a:pt x="528" y="296"/>
                    </a:cubicBezTo>
                    <a:cubicBezTo>
                      <a:pt x="533" y="297"/>
                      <a:pt x="539" y="297"/>
                      <a:pt x="545" y="297"/>
                    </a:cubicBezTo>
                    <a:cubicBezTo>
                      <a:pt x="622" y="297"/>
                      <a:pt x="705" y="258"/>
                      <a:pt x="792" y="258"/>
                    </a:cubicBezTo>
                    <a:cubicBezTo>
                      <a:pt x="844" y="258"/>
                      <a:pt x="897" y="272"/>
                      <a:pt x="949" y="317"/>
                    </a:cubicBezTo>
                    <a:cubicBezTo>
                      <a:pt x="837" y="430"/>
                      <a:pt x="744" y="513"/>
                      <a:pt x="652" y="604"/>
                    </a:cubicBezTo>
                    <a:lnTo>
                      <a:pt x="652" y="604"/>
                    </a:lnTo>
                    <a:cubicBezTo>
                      <a:pt x="649" y="604"/>
                      <a:pt x="647" y="603"/>
                      <a:pt x="644" y="602"/>
                    </a:cubicBezTo>
                    <a:lnTo>
                      <a:pt x="644" y="612"/>
                    </a:lnTo>
                    <a:cubicBezTo>
                      <a:pt x="647" y="610"/>
                      <a:pt x="649" y="607"/>
                      <a:pt x="652" y="604"/>
                    </a:cubicBezTo>
                    <a:lnTo>
                      <a:pt x="652" y="604"/>
                    </a:lnTo>
                    <a:cubicBezTo>
                      <a:pt x="727" y="625"/>
                      <a:pt x="809" y="667"/>
                      <a:pt x="877" y="667"/>
                    </a:cubicBezTo>
                    <a:cubicBezTo>
                      <a:pt x="884" y="667"/>
                      <a:pt x="891" y="667"/>
                      <a:pt x="897" y="666"/>
                    </a:cubicBezTo>
                    <a:cubicBezTo>
                      <a:pt x="1214" y="591"/>
                      <a:pt x="1540" y="507"/>
                      <a:pt x="1856" y="413"/>
                    </a:cubicBezTo>
                    <a:cubicBezTo>
                      <a:pt x="1878" y="402"/>
                      <a:pt x="1889" y="317"/>
                      <a:pt x="1910" y="244"/>
                    </a:cubicBezTo>
                    <a:lnTo>
                      <a:pt x="1910" y="244"/>
                    </a:lnTo>
                    <a:cubicBezTo>
                      <a:pt x="1760" y="255"/>
                      <a:pt x="1652" y="264"/>
                      <a:pt x="1569" y="264"/>
                    </a:cubicBezTo>
                    <a:cubicBezTo>
                      <a:pt x="1353" y="264"/>
                      <a:pt x="1304" y="207"/>
                      <a:pt x="1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67"/>
              <p:cNvSpPr/>
              <p:nvPr/>
            </p:nvSpPr>
            <p:spPr>
              <a:xfrm>
                <a:off x="2169050" y="4478725"/>
                <a:ext cx="66975" cy="9225"/>
              </a:xfrm>
              <a:custGeom>
                <a:avLst/>
                <a:gdLst/>
                <a:ahLst/>
                <a:cxnLst/>
                <a:rect l="l" t="t" r="r" b="b"/>
                <a:pathLst>
                  <a:path w="2679" h="369" extrusionOk="0">
                    <a:moveTo>
                      <a:pt x="2153" y="0"/>
                    </a:moveTo>
                    <a:cubicBezTo>
                      <a:pt x="1960" y="0"/>
                      <a:pt x="1771" y="15"/>
                      <a:pt x="1582" y="21"/>
                    </a:cubicBezTo>
                    <a:cubicBezTo>
                      <a:pt x="1055" y="42"/>
                      <a:pt x="527" y="52"/>
                      <a:pt x="21" y="221"/>
                    </a:cubicBezTo>
                    <a:cubicBezTo>
                      <a:pt x="0" y="221"/>
                      <a:pt x="10" y="295"/>
                      <a:pt x="0" y="368"/>
                    </a:cubicBezTo>
                    <a:cubicBezTo>
                      <a:pt x="875" y="305"/>
                      <a:pt x="1751" y="242"/>
                      <a:pt x="2616" y="178"/>
                    </a:cubicBezTo>
                    <a:cubicBezTo>
                      <a:pt x="2626" y="178"/>
                      <a:pt x="2637" y="147"/>
                      <a:pt x="2679" y="52"/>
                    </a:cubicBezTo>
                    <a:cubicBezTo>
                      <a:pt x="2500" y="12"/>
                      <a:pt x="2325" y="0"/>
                      <a:pt x="215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67"/>
              <p:cNvSpPr/>
              <p:nvPr/>
            </p:nvSpPr>
            <p:spPr>
              <a:xfrm>
                <a:off x="2044325" y="4413175"/>
                <a:ext cx="61700" cy="19950"/>
              </a:xfrm>
              <a:custGeom>
                <a:avLst/>
                <a:gdLst/>
                <a:ahLst/>
                <a:cxnLst/>
                <a:rect l="l" t="t" r="r" b="b"/>
                <a:pathLst>
                  <a:path w="2468" h="798" extrusionOk="0">
                    <a:moveTo>
                      <a:pt x="2269" y="1"/>
                    </a:moveTo>
                    <a:cubicBezTo>
                      <a:pt x="2213" y="1"/>
                      <a:pt x="2155" y="13"/>
                      <a:pt x="2099" y="27"/>
                    </a:cubicBezTo>
                    <a:cubicBezTo>
                      <a:pt x="1720" y="132"/>
                      <a:pt x="1340" y="238"/>
                      <a:pt x="960" y="353"/>
                    </a:cubicBezTo>
                    <a:cubicBezTo>
                      <a:pt x="644" y="449"/>
                      <a:pt x="338" y="575"/>
                      <a:pt x="21" y="681"/>
                    </a:cubicBezTo>
                    <a:cubicBezTo>
                      <a:pt x="11" y="691"/>
                      <a:pt x="11" y="723"/>
                      <a:pt x="0" y="775"/>
                    </a:cubicBezTo>
                    <a:cubicBezTo>
                      <a:pt x="76" y="791"/>
                      <a:pt x="151" y="797"/>
                      <a:pt x="224" y="797"/>
                    </a:cubicBezTo>
                    <a:cubicBezTo>
                      <a:pt x="454" y="797"/>
                      <a:pt x="670" y="731"/>
                      <a:pt x="886" y="660"/>
                    </a:cubicBezTo>
                    <a:cubicBezTo>
                      <a:pt x="1181" y="564"/>
                      <a:pt x="1477" y="491"/>
                      <a:pt x="1772" y="407"/>
                    </a:cubicBezTo>
                    <a:cubicBezTo>
                      <a:pt x="2021" y="334"/>
                      <a:pt x="2280" y="292"/>
                      <a:pt x="2459" y="70"/>
                    </a:cubicBezTo>
                    <a:lnTo>
                      <a:pt x="2459" y="70"/>
                    </a:lnTo>
                    <a:cubicBezTo>
                      <a:pt x="2462" y="73"/>
                      <a:pt x="2465" y="76"/>
                      <a:pt x="2468" y="79"/>
                    </a:cubicBezTo>
                    <a:lnTo>
                      <a:pt x="2468" y="58"/>
                    </a:lnTo>
                    <a:cubicBezTo>
                      <a:pt x="2465" y="62"/>
                      <a:pt x="2462" y="66"/>
                      <a:pt x="2459" y="70"/>
                    </a:cubicBezTo>
                    <a:lnTo>
                      <a:pt x="2459" y="70"/>
                    </a:lnTo>
                    <a:cubicBezTo>
                      <a:pt x="2402" y="18"/>
                      <a:pt x="2336" y="1"/>
                      <a:pt x="22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67"/>
              <p:cNvSpPr/>
              <p:nvPr/>
            </p:nvSpPr>
            <p:spPr>
              <a:xfrm>
                <a:off x="1754800" y="4259100"/>
                <a:ext cx="59100" cy="23450"/>
              </a:xfrm>
              <a:custGeom>
                <a:avLst/>
                <a:gdLst/>
                <a:ahLst/>
                <a:cxnLst/>
                <a:rect l="l" t="t" r="r" b="b"/>
                <a:pathLst>
                  <a:path w="2364" h="938" extrusionOk="0">
                    <a:moveTo>
                      <a:pt x="2201" y="0"/>
                    </a:moveTo>
                    <a:cubicBezTo>
                      <a:pt x="2176" y="0"/>
                      <a:pt x="2152" y="3"/>
                      <a:pt x="2131" y="10"/>
                    </a:cubicBezTo>
                    <a:cubicBezTo>
                      <a:pt x="1667" y="188"/>
                      <a:pt x="1224" y="368"/>
                      <a:pt x="729" y="442"/>
                    </a:cubicBezTo>
                    <a:cubicBezTo>
                      <a:pt x="518" y="463"/>
                      <a:pt x="317" y="589"/>
                      <a:pt x="117" y="674"/>
                    </a:cubicBezTo>
                    <a:cubicBezTo>
                      <a:pt x="75" y="695"/>
                      <a:pt x="64" y="779"/>
                      <a:pt x="1" y="938"/>
                    </a:cubicBezTo>
                    <a:cubicBezTo>
                      <a:pt x="813" y="674"/>
                      <a:pt x="1509" y="463"/>
                      <a:pt x="2195" y="231"/>
                    </a:cubicBezTo>
                    <a:cubicBezTo>
                      <a:pt x="2258" y="221"/>
                      <a:pt x="2300" y="157"/>
                      <a:pt x="2353" y="115"/>
                    </a:cubicBezTo>
                    <a:cubicBezTo>
                      <a:pt x="2363" y="104"/>
                      <a:pt x="2353" y="73"/>
                      <a:pt x="2363" y="10"/>
                    </a:cubicBezTo>
                    <a:cubicBezTo>
                      <a:pt x="2307" y="10"/>
                      <a:pt x="2251" y="0"/>
                      <a:pt x="2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67"/>
              <p:cNvSpPr/>
              <p:nvPr/>
            </p:nvSpPr>
            <p:spPr>
              <a:xfrm>
                <a:off x="2160850" y="4509675"/>
                <a:ext cx="56200" cy="11050"/>
              </a:xfrm>
              <a:custGeom>
                <a:avLst/>
                <a:gdLst/>
                <a:ahLst/>
                <a:cxnLst/>
                <a:rect l="l" t="t" r="r" b="b"/>
                <a:pathLst>
                  <a:path w="2248" h="442" extrusionOk="0">
                    <a:moveTo>
                      <a:pt x="1778" y="0"/>
                    </a:moveTo>
                    <a:cubicBezTo>
                      <a:pt x="1303" y="0"/>
                      <a:pt x="676" y="100"/>
                      <a:pt x="191" y="259"/>
                    </a:cubicBezTo>
                    <a:cubicBezTo>
                      <a:pt x="127" y="280"/>
                      <a:pt x="85" y="354"/>
                      <a:pt x="1" y="438"/>
                    </a:cubicBezTo>
                    <a:cubicBezTo>
                      <a:pt x="33" y="440"/>
                      <a:pt x="69" y="442"/>
                      <a:pt x="108" y="442"/>
                    </a:cubicBezTo>
                    <a:cubicBezTo>
                      <a:pt x="572" y="442"/>
                      <a:pt x="1508" y="271"/>
                      <a:pt x="2248" y="48"/>
                    </a:cubicBezTo>
                    <a:cubicBezTo>
                      <a:pt x="2126" y="15"/>
                      <a:pt x="1963" y="0"/>
                      <a:pt x="177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67"/>
              <p:cNvSpPr/>
              <p:nvPr/>
            </p:nvSpPr>
            <p:spPr>
              <a:xfrm>
                <a:off x="1836550" y="4301575"/>
                <a:ext cx="49875" cy="17625"/>
              </a:xfrm>
              <a:custGeom>
                <a:avLst/>
                <a:gdLst/>
                <a:ahLst/>
                <a:cxnLst/>
                <a:rect l="l" t="t" r="r" b="b"/>
                <a:pathLst>
                  <a:path w="1995" h="705" extrusionOk="0">
                    <a:moveTo>
                      <a:pt x="1745" y="0"/>
                    </a:moveTo>
                    <a:cubicBezTo>
                      <a:pt x="1594" y="0"/>
                      <a:pt x="1448" y="66"/>
                      <a:pt x="1298" y="114"/>
                    </a:cubicBezTo>
                    <a:cubicBezTo>
                      <a:pt x="886" y="261"/>
                      <a:pt x="464" y="399"/>
                      <a:pt x="42" y="546"/>
                    </a:cubicBezTo>
                    <a:cubicBezTo>
                      <a:pt x="21" y="557"/>
                      <a:pt x="21" y="620"/>
                      <a:pt x="0" y="704"/>
                    </a:cubicBezTo>
                    <a:cubicBezTo>
                      <a:pt x="725" y="620"/>
                      <a:pt x="1386" y="443"/>
                      <a:pt x="1986" y="67"/>
                    </a:cubicBezTo>
                    <a:lnTo>
                      <a:pt x="1986" y="67"/>
                    </a:lnTo>
                    <a:cubicBezTo>
                      <a:pt x="1989" y="68"/>
                      <a:pt x="1991" y="70"/>
                      <a:pt x="1994" y="71"/>
                    </a:cubicBezTo>
                    <a:lnTo>
                      <a:pt x="1994" y="61"/>
                    </a:lnTo>
                    <a:cubicBezTo>
                      <a:pt x="1991" y="63"/>
                      <a:pt x="1989" y="65"/>
                      <a:pt x="1986" y="67"/>
                    </a:cubicBezTo>
                    <a:lnTo>
                      <a:pt x="1986" y="67"/>
                    </a:lnTo>
                    <a:cubicBezTo>
                      <a:pt x="1903" y="18"/>
                      <a:pt x="1823" y="0"/>
                      <a:pt x="1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67"/>
              <p:cNvSpPr/>
              <p:nvPr/>
            </p:nvSpPr>
            <p:spPr>
              <a:xfrm>
                <a:off x="2340950" y="4767925"/>
                <a:ext cx="53825" cy="7750"/>
              </a:xfrm>
              <a:custGeom>
                <a:avLst/>
                <a:gdLst/>
                <a:ahLst/>
                <a:cxnLst/>
                <a:rect l="l" t="t" r="r" b="b"/>
                <a:pathLst>
                  <a:path w="2153" h="310" extrusionOk="0">
                    <a:moveTo>
                      <a:pt x="1993" y="1"/>
                    </a:moveTo>
                    <a:cubicBezTo>
                      <a:pt x="1382" y="33"/>
                      <a:pt x="760" y="64"/>
                      <a:pt x="148" y="106"/>
                    </a:cubicBezTo>
                    <a:cubicBezTo>
                      <a:pt x="116" y="117"/>
                      <a:pt x="85" y="191"/>
                      <a:pt x="1" y="275"/>
                    </a:cubicBezTo>
                    <a:cubicBezTo>
                      <a:pt x="139" y="292"/>
                      <a:pt x="235" y="310"/>
                      <a:pt x="324" y="310"/>
                    </a:cubicBezTo>
                    <a:cubicBezTo>
                      <a:pt x="343" y="310"/>
                      <a:pt x="361" y="309"/>
                      <a:pt x="380" y="307"/>
                    </a:cubicBezTo>
                    <a:cubicBezTo>
                      <a:pt x="918" y="275"/>
                      <a:pt x="1466" y="244"/>
                      <a:pt x="2015" y="202"/>
                    </a:cubicBezTo>
                    <a:cubicBezTo>
                      <a:pt x="2047" y="191"/>
                      <a:pt x="2078" y="148"/>
                      <a:pt x="2152" y="64"/>
                    </a:cubicBezTo>
                    <a:cubicBezTo>
                      <a:pt x="2068" y="33"/>
                      <a:pt x="2025" y="1"/>
                      <a:pt x="19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67"/>
              <p:cNvSpPr/>
              <p:nvPr/>
            </p:nvSpPr>
            <p:spPr>
              <a:xfrm>
                <a:off x="2363350" y="4784550"/>
                <a:ext cx="39850" cy="6450"/>
              </a:xfrm>
              <a:custGeom>
                <a:avLst/>
                <a:gdLst/>
                <a:ahLst/>
                <a:cxnLst/>
                <a:rect l="l" t="t" r="r" b="b"/>
                <a:pathLst>
                  <a:path w="1594" h="258" extrusionOk="0">
                    <a:moveTo>
                      <a:pt x="1530" y="1"/>
                    </a:moveTo>
                    <a:cubicBezTo>
                      <a:pt x="1045" y="22"/>
                      <a:pt x="560" y="32"/>
                      <a:pt x="75" y="64"/>
                    </a:cubicBezTo>
                    <a:cubicBezTo>
                      <a:pt x="54" y="64"/>
                      <a:pt x="33" y="148"/>
                      <a:pt x="1" y="201"/>
                    </a:cubicBezTo>
                    <a:cubicBezTo>
                      <a:pt x="237" y="239"/>
                      <a:pt x="490" y="258"/>
                      <a:pt x="729" y="258"/>
                    </a:cubicBezTo>
                    <a:cubicBezTo>
                      <a:pt x="1014" y="258"/>
                      <a:pt x="1278" y="231"/>
                      <a:pt x="1467" y="180"/>
                    </a:cubicBezTo>
                    <a:cubicBezTo>
                      <a:pt x="1509" y="158"/>
                      <a:pt x="1551" y="95"/>
                      <a:pt x="1594" y="53"/>
                    </a:cubicBezTo>
                    <a:cubicBezTo>
                      <a:pt x="1561" y="22"/>
                      <a:pt x="1540" y="1"/>
                      <a:pt x="153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67"/>
              <p:cNvSpPr/>
              <p:nvPr/>
            </p:nvSpPr>
            <p:spPr>
              <a:xfrm>
                <a:off x="2307200" y="4683300"/>
                <a:ext cx="44050" cy="6075"/>
              </a:xfrm>
              <a:custGeom>
                <a:avLst/>
                <a:gdLst/>
                <a:ahLst/>
                <a:cxnLst/>
                <a:rect l="l" t="t" r="r" b="b"/>
                <a:pathLst>
                  <a:path w="1762" h="243" extrusionOk="0">
                    <a:moveTo>
                      <a:pt x="158" y="1"/>
                    </a:moveTo>
                    <a:cubicBezTo>
                      <a:pt x="64" y="1"/>
                      <a:pt x="1" y="43"/>
                      <a:pt x="32" y="191"/>
                    </a:cubicBezTo>
                    <a:cubicBezTo>
                      <a:pt x="591" y="212"/>
                      <a:pt x="1161" y="233"/>
                      <a:pt x="1730" y="243"/>
                    </a:cubicBezTo>
                    <a:lnTo>
                      <a:pt x="1761" y="116"/>
                    </a:lnTo>
                    <a:cubicBezTo>
                      <a:pt x="1667" y="85"/>
                      <a:pt x="1583" y="32"/>
                      <a:pt x="1487" y="22"/>
                    </a:cubicBezTo>
                    <a:cubicBezTo>
                      <a:pt x="1044" y="11"/>
                      <a:pt x="601" y="1"/>
                      <a:pt x="15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67"/>
              <p:cNvSpPr/>
              <p:nvPr/>
            </p:nvSpPr>
            <p:spPr>
              <a:xfrm>
                <a:off x="2048000" y="4386950"/>
                <a:ext cx="37750" cy="9400"/>
              </a:xfrm>
              <a:custGeom>
                <a:avLst/>
                <a:gdLst/>
                <a:ahLst/>
                <a:cxnLst/>
                <a:rect l="l" t="t" r="r" b="b"/>
                <a:pathLst>
                  <a:path w="1510" h="376" extrusionOk="0">
                    <a:moveTo>
                      <a:pt x="1509" y="0"/>
                    </a:moveTo>
                    <a:cubicBezTo>
                      <a:pt x="1341" y="21"/>
                      <a:pt x="1172" y="31"/>
                      <a:pt x="1003" y="63"/>
                    </a:cubicBezTo>
                    <a:cubicBezTo>
                      <a:pt x="813" y="85"/>
                      <a:pt x="612" y="106"/>
                      <a:pt x="434" y="169"/>
                    </a:cubicBezTo>
                    <a:cubicBezTo>
                      <a:pt x="401" y="179"/>
                      <a:pt x="364" y="181"/>
                      <a:pt x="325" y="181"/>
                    </a:cubicBezTo>
                    <a:cubicBezTo>
                      <a:pt x="305" y="181"/>
                      <a:pt x="284" y="180"/>
                      <a:pt x="264" y="180"/>
                    </a:cubicBezTo>
                    <a:cubicBezTo>
                      <a:pt x="156" y="180"/>
                      <a:pt x="48" y="193"/>
                      <a:pt x="1" y="348"/>
                    </a:cubicBezTo>
                    <a:cubicBezTo>
                      <a:pt x="146" y="365"/>
                      <a:pt x="277" y="375"/>
                      <a:pt x="400" y="375"/>
                    </a:cubicBezTo>
                    <a:cubicBezTo>
                      <a:pt x="793" y="375"/>
                      <a:pt x="1099" y="274"/>
                      <a:pt x="150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67"/>
              <p:cNvSpPr/>
              <p:nvPr/>
            </p:nvSpPr>
            <p:spPr>
              <a:xfrm>
                <a:off x="2182225" y="4464125"/>
                <a:ext cx="34825" cy="6125"/>
              </a:xfrm>
              <a:custGeom>
                <a:avLst/>
                <a:gdLst/>
                <a:ahLst/>
                <a:cxnLst/>
                <a:rect l="l" t="t" r="r" b="b"/>
                <a:pathLst>
                  <a:path w="1393" h="245" extrusionOk="0">
                    <a:moveTo>
                      <a:pt x="745" y="1"/>
                    </a:moveTo>
                    <a:cubicBezTo>
                      <a:pt x="415" y="1"/>
                      <a:pt x="214" y="69"/>
                      <a:pt x="0" y="214"/>
                    </a:cubicBezTo>
                    <a:cubicBezTo>
                      <a:pt x="142" y="235"/>
                      <a:pt x="279" y="245"/>
                      <a:pt x="412" y="245"/>
                    </a:cubicBezTo>
                    <a:cubicBezTo>
                      <a:pt x="758" y="245"/>
                      <a:pt x="1080" y="178"/>
                      <a:pt x="1393" y="56"/>
                    </a:cubicBezTo>
                    <a:cubicBezTo>
                      <a:pt x="1127" y="20"/>
                      <a:pt x="918" y="1"/>
                      <a:pt x="74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67"/>
              <p:cNvSpPr/>
              <p:nvPr/>
            </p:nvSpPr>
            <p:spPr>
              <a:xfrm>
                <a:off x="1783800" y="4271175"/>
                <a:ext cx="33000" cy="11375"/>
              </a:xfrm>
              <a:custGeom>
                <a:avLst/>
                <a:gdLst/>
                <a:ahLst/>
                <a:cxnLst/>
                <a:rect l="l" t="t" r="r" b="b"/>
                <a:pathLst>
                  <a:path w="1320" h="455" extrusionOk="0">
                    <a:moveTo>
                      <a:pt x="1203" y="1"/>
                    </a:moveTo>
                    <a:cubicBezTo>
                      <a:pt x="835" y="75"/>
                      <a:pt x="476" y="148"/>
                      <a:pt x="117" y="244"/>
                    </a:cubicBezTo>
                    <a:cubicBezTo>
                      <a:pt x="22" y="275"/>
                      <a:pt x="1" y="380"/>
                      <a:pt x="85" y="455"/>
                    </a:cubicBezTo>
                    <a:cubicBezTo>
                      <a:pt x="307" y="423"/>
                      <a:pt x="528" y="402"/>
                      <a:pt x="739" y="359"/>
                    </a:cubicBezTo>
                    <a:cubicBezTo>
                      <a:pt x="950" y="317"/>
                      <a:pt x="1172" y="286"/>
                      <a:pt x="1320" y="96"/>
                    </a:cubicBezTo>
                    <a:cubicBezTo>
                      <a:pt x="1267" y="54"/>
                      <a:pt x="1224" y="1"/>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67"/>
              <p:cNvSpPr/>
              <p:nvPr/>
            </p:nvSpPr>
            <p:spPr>
              <a:xfrm>
                <a:off x="1907725" y="4314700"/>
                <a:ext cx="35650" cy="10825"/>
              </a:xfrm>
              <a:custGeom>
                <a:avLst/>
                <a:gdLst/>
                <a:ahLst/>
                <a:cxnLst/>
                <a:rect l="l" t="t" r="r" b="b"/>
                <a:pathLst>
                  <a:path w="1426" h="433" extrusionOk="0">
                    <a:moveTo>
                      <a:pt x="1425" y="0"/>
                    </a:moveTo>
                    <a:cubicBezTo>
                      <a:pt x="971" y="64"/>
                      <a:pt x="518" y="116"/>
                      <a:pt x="85" y="243"/>
                    </a:cubicBezTo>
                    <a:cubicBezTo>
                      <a:pt x="64" y="254"/>
                      <a:pt x="54" y="317"/>
                      <a:pt x="1" y="432"/>
                    </a:cubicBezTo>
                    <a:cubicBezTo>
                      <a:pt x="286" y="411"/>
                      <a:pt x="507" y="411"/>
                      <a:pt x="708" y="369"/>
                    </a:cubicBezTo>
                    <a:cubicBezTo>
                      <a:pt x="940" y="317"/>
                      <a:pt x="1172" y="232"/>
                      <a:pt x="1393" y="148"/>
                    </a:cubicBezTo>
                    <a:cubicBezTo>
                      <a:pt x="1414" y="148"/>
                      <a:pt x="1414" y="85"/>
                      <a:pt x="14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67"/>
              <p:cNvSpPr/>
              <p:nvPr/>
            </p:nvSpPr>
            <p:spPr>
              <a:xfrm>
                <a:off x="2432700" y="4866275"/>
                <a:ext cx="33775" cy="6025"/>
              </a:xfrm>
              <a:custGeom>
                <a:avLst/>
                <a:gdLst/>
                <a:ahLst/>
                <a:cxnLst/>
                <a:rect l="l" t="t" r="r" b="b"/>
                <a:pathLst>
                  <a:path w="1351" h="241" extrusionOk="0">
                    <a:moveTo>
                      <a:pt x="606" y="1"/>
                    </a:moveTo>
                    <a:cubicBezTo>
                      <a:pt x="390" y="1"/>
                      <a:pt x="191" y="56"/>
                      <a:pt x="1" y="170"/>
                    </a:cubicBezTo>
                    <a:cubicBezTo>
                      <a:pt x="297" y="207"/>
                      <a:pt x="565" y="240"/>
                      <a:pt x="821" y="240"/>
                    </a:cubicBezTo>
                    <a:cubicBezTo>
                      <a:pt x="1001" y="240"/>
                      <a:pt x="1176" y="224"/>
                      <a:pt x="1351" y="180"/>
                    </a:cubicBezTo>
                    <a:cubicBezTo>
                      <a:pt x="1076" y="61"/>
                      <a:pt x="831" y="1"/>
                      <a:pt x="60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67"/>
              <p:cNvSpPr/>
              <p:nvPr/>
            </p:nvSpPr>
            <p:spPr>
              <a:xfrm>
                <a:off x="2444550" y="4882050"/>
                <a:ext cx="28500" cy="6675"/>
              </a:xfrm>
              <a:custGeom>
                <a:avLst/>
                <a:gdLst/>
                <a:ahLst/>
                <a:cxnLst/>
                <a:rect l="l" t="t" r="r" b="b"/>
                <a:pathLst>
                  <a:path w="1140" h="267" extrusionOk="0">
                    <a:moveTo>
                      <a:pt x="519" y="1"/>
                    </a:moveTo>
                    <a:cubicBezTo>
                      <a:pt x="349" y="1"/>
                      <a:pt x="178" y="30"/>
                      <a:pt x="1" y="87"/>
                    </a:cubicBezTo>
                    <a:cubicBezTo>
                      <a:pt x="54" y="130"/>
                      <a:pt x="96" y="182"/>
                      <a:pt x="149" y="193"/>
                    </a:cubicBezTo>
                    <a:cubicBezTo>
                      <a:pt x="423" y="224"/>
                      <a:pt x="708" y="245"/>
                      <a:pt x="992" y="266"/>
                    </a:cubicBezTo>
                    <a:cubicBezTo>
                      <a:pt x="1024" y="266"/>
                      <a:pt x="1067" y="193"/>
                      <a:pt x="1140" y="130"/>
                    </a:cubicBezTo>
                    <a:cubicBezTo>
                      <a:pt x="927" y="43"/>
                      <a:pt x="724" y="1"/>
                      <a:pt x="51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67"/>
              <p:cNvSpPr/>
              <p:nvPr/>
            </p:nvSpPr>
            <p:spPr>
              <a:xfrm>
                <a:off x="2052750" y="4405725"/>
                <a:ext cx="32200" cy="10775"/>
              </a:xfrm>
              <a:custGeom>
                <a:avLst/>
                <a:gdLst/>
                <a:ahLst/>
                <a:cxnLst/>
                <a:rect l="l" t="t" r="r" b="b"/>
                <a:pathLst>
                  <a:path w="1288" h="431" extrusionOk="0">
                    <a:moveTo>
                      <a:pt x="1102" y="0"/>
                    </a:moveTo>
                    <a:cubicBezTo>
                      <a:pt x="1046" y="0"/>
                      <a:pt x="987" y="15"/>
                      <a:pt x="929" y="30"/>
                    </a:cubicBezTo>
                    <a:cubicBezTo>
                      <a:pt x="676" y="93"/>
                      <a:pt x="422" y="156"/>
                      <a:pt x="169" y="230"/>
                    </a:cubicBezTo>
                    <a:cubicBezTo>
                      <a:pt x="75" y="262"/>
                      <a:pt x="1" y="304"/>
                      <a:pt x="85" y="430"/>
                    </a:cubicBezTo>
                    <a:cubicBezTo>
                      <a:pt x="505" y="388"/>
                      <a:pt x="956" y="430"/>
                      <a:pt x="1283" y="77"/>
                    </a:cubicBezTo>
                    <a:lnTo>
                      <a:pt x="1283" y="77"/>
                    </a:lnTo>
                    <a:cubicBezTo>
                      <a:pt x="1284" y="79"/>
                      <a:pt x="1286" y="80"/>
                      <a:pt x="1287" y="82"/>
                    </a:cubicBezTo>
                    <a:lnTo>
                      <a:pt x="1287" y="72"/>
                    </a:lnTo>
                    <a:cubicBezTo>
                      <a:pt x="1286" y="74"/>
                      <a:pt x="1284" y="75"/>
                      <a:pt x="1283" y="77"/>
                    </a:cubicBezTo>
                    <a:lnTo>
                      <a:pt x="1283" y="77"/>
                    </a:lnTo>
                    <a:cubicBezTo>
                      <a:pt x="1227" y="19"/>
                      <a:pt x="1166" y="0"/>
                      <a:pt x="11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67"/>
              <p:cNvSpPr/>
              <p:nvPr/>
            </p:nvSpPr>
            <p:spPr>
              <a:xfrm>
                <a:off x="2330650" y="4695625"/>
                <a:ext cx="23500" cy="6275"/>
              </a:xfrm>
              <a:custGeom>
                <a:avLst/>
                <a:gdLst/>
                <a:ahLst/>
                <a:cxnLst/>
                <a:rect l="l" t="t" r="r" b="b"/>
                <a:pathLst>
                  <a:path w="940" h="251" extrusionOk="0">
                    <a:moveTo>
                      <a:pt x="286" y="0"/>
                    </a:moveTo>
                    <a:cubicBezTo>
                      <a:pt x="209" y="0"/>
                      <a:pt x="132" y="8"/>
                      <a:pt x="54" y="24"/>
                    </a:cubicBezTo>
                    <a:cubicBezTo>
                      <a:pt x="33" y="35"/>
                      <a:pt x="22" y="98"/>
                      <a:pt x="1" y="162"/>
                    </a:cubicBezTo>
                    <a:cubicBezTo>
                      <a:pt x="202" y="202"/>
                      <a:pt x="396" y="251"/>
                      <a:pt x="594" y="251"/>
                    </a:cubicBezTo>
                    <a:cubicBezTo>
                      <a:pt x="707" y="251"/>
                      <a:pt x="821" y="235"/>
                      <a:pt x="940" y="193"/>
                    </a:cubicBezTo>
                    <a:cubicBezTo>
                      <a:pt x="728" y="67"/>
                      <a:pt x="510" y="0"/>
                      <a:pt x="28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67"/>
              <p:cNvSpPr/>
              <p:nvPr/>
            </p:nvSpPr>
            <p:spPr>
              <a:xfrm>
                <a:off x="2084925" y="4400825"/>
                <a:ext cx="20850" cy="7125"/>
              </a:xfrm>
              <a:custGeom>
                <a:avLst/>
                <a:gdLst/>
                <a:ahLst/>
                <a:cxnLst/>
                <a:rect l="l" t="t" r="r" b="b"/>
                <a:pathLst>
                  <a:path w="834" h="285" extrusionOk="0">
                    <a:moveTo>
                      <a:pt x="634" y="1"/>
                    </a:moveTo>
                    <a:cubicBezTo>
                      <a:pt x="390" y="1"/>
                      <a:pt x="202" y="116"/>
                      <a:pt x="23" y="259"/>
                    </a:cubicBezTo>
                    <a:lnTo>
                      <a:pt x="23" y="259"/>
                    </a:lnTo>
                    <a:cubicBezTo>
                      <a:pt x="16" y="259"/>
                      <a:pt x="8" y="258"/>
                      <a:pt x="0" y="257"/>
                    </a:cubicBezTo>
                    <a:lnTo>
                      <a:pt x="0" y="278"/>
                    </a:lnTo>
                    <a:cubicBezTo>
                      <a:pt x="8" y="272"/>
                      <a:pt x="16" y="266"/>
                      <a:pt x="23" y="259"/>
                    </a:cubicBezTo>
                    <a:lnTo>
                      <a:pt x="23" y="259"/>
                    </a:lnTo>
                    <a:cubicBezTo>
                      <a:pt x="161" y="274"/>
                      <a:pt x="259" y="284"/>
                      <a:pt x="337" y="284"/>
                    </a:cubicBezTo>
                    <a:cubicBezTo>
                      <a:pt x="527" y="284"/>
                      <a:pt x="598" y="224"/>
                      <a:pt x="834" y="25"/>
                    </a:cubicBezTo>
                    <a:cubicBezTo>
                      <a:pt x="763" y="8"/>
                      <a:pt x="697" y="1"/>
                      <a:pt x="6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67"/>
              <p:cNvSpPr/>
              <p:nvPr/>
            </p:nvSpPr>
            <p:spPr>
              <a:xfrm>
                <a:off x="2066200" y="4368950"/>
                <a:ext cx="14275" cy="6525"/>
              </a:xfrm>
              <a:custGeom>
                <a:avLst/>
                <a:gdLst/>
                <a:ahLst/>
                <a:cxnLst/>
                <a:rect l="l" t="t" r="r" b="b"/>
                <a:pathLst>
                  <a:path w="571" h="261" extrusionOk="0">
                    <a:moveTo>
                      <a:pt x="387" y="1"/>
                    </a:moveTo>
                    <a:cubicBezTo>
                      <a:pt x="276" y="1"/>
                      <a:pt x="178" y="70"/>
                      <a:pt x="74" y="130"/>
                    </a:cubicBezTo>
                    <a:cubicBezTo>
                      <a:pt x="64" y="140"/>
                      <a:pt x="53" y="172"/>
                      <a:pt x="1" y="245"/>
                    </a:cubicBezTo>
                    <a:cubicBezTo>
                      <a:pt x="93" y="255"/>
                      <a:pt x="173" y="261"/>
                      <a:pt x="241" y="261"/>
                    </a:cubicBezTo>
                    <a:cubicBezTo>
                      <a:pt x="454" y="261"/>
                      <a:pt x="554" y="209"/>
                      <a:pt x="570" y="98"/>
                    </a:cubicBezTo>
                    <a:cubicBezTo>
                      <a:pt x="570" y="76"/>
                      <a:pt x="559" y="45"/>
                      <a:pt x="538" y="45"/>
                    </a:cubicBezTo>
                    <a:cubicBezTo>
                      <a:pt x="485" y="14"/>
                      <a:pt x="435" y="1"/>
                      <a:pt x="38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67"/>
              <p:cNvSpPr/>
              <p:nvPr/>
            </p:nvSpPr>
            <p:spPr>
              <a:xfrm>
                <a:off x="2106000" y="4412475"/>
                <a:ext cx="7950" cy="3750"/>
              </a:xfrm>
              <a:custGeom>
                <a:avLst/>
                <a:gdLst/>
                <a:ahLst/>
                <a:cxnLst/>
                <a:rect l="l" t="t" r="r" b="b"/>
                <a:pathLst>
                  <a:path w="318" h="150" extrusionOk="0">
                    <a:moveTo>
                      <a:pt x="239" y="1"/>
                    </a:moveTo>
                    <a:cubicBezTo>
                      <a:pt x="237" y="1"/>
                      <a:pt x="235" y="1"/>
                      <a:pt x="233" y="2"/>
                    </a:cubicBezTo>
                    <a:cubicBezTo>
                      <a:pt x="158" y="20"/>
                      <a:pt x="92" y="56"/>
                      <a:pt x="26" y="93"/>
                    </a:cubicBezTo>
                    <a:lnTo>
                      <a:pt x="26" y="93"/>
                    </a:lnTo>
                    <a:cubicBezTo>
                      <a:pt x="18" y="91"/>
                      <a:pt x="9" y="88"/>
                      <a:pt x="1" y="86"/>
                    </a:cubicBezTo>
                    <a:lnTo>
                      <a:pt x="1" y="107"/>
                    </a:lnTo>
                    <a:cubicBezTo>
                      <a:pt x="9" y="102"/>
                      <a:pt x="18" y="98"/>
                      <a:pt x="26" y="93"/>
                    </a:cubicBezTo>
                    <a:lnTo>
                      <a:pt x="26" y="93"/>
                    </a:lnTo>
                    <a:cubicBezTo>
                      <a:pt x="102" y="114"/>
                      <a:pt x="178" y="140"/>
                      <a:pt x="254" y="149"/>
                    </a:cubicBezTo>
                    <a:cubicBezTo>
                      <a:pt x="265" y="149"/>
                      <a:pt x="296" y="97"/>
                      <a:pt x="317" y="65"/>
                    </a:cubicBezTo>
                    <a:cubicBezTo>
                      <a:pt x="289" y="46"/>
                      <a:pt x="260"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67"/>
              <p:cNvSpPr/>
              <p:nvPr/>
            </p:nvSpPr>
            <p:spPr>
              <a:xfrm>
                <a:off x="1340325" y="4148525"/>
                <a:ext cx="1340250" cy="1070975"/>
              </a:xfrm>
              <a:custGeom>
                <a:avLst/>
                <a:gdLst/>
                <a:ahLst/>
                <a:cxnLst/>
                <a:rect l="l" t="t" r="r" b="b"/>
                <a:pathLst>
                  <a:path w="53610" h="42839" extrusionOk="0">
                    <a:moveTo>
                      <a:pt x="729" y="372"/>
                    </a:moveTo>
                    <a:cubicBezTo>
                      <a:pt x="760" y="446"/>
                      <a:pt x="771" y="477"/>
                      <a:pt x="781" y="519"/>
                    </a:cubicBezTo>
                    <a:cubicBezTo>
                      <a:pt x="707" y="530"/>
                      <a:pt x="633" y="551"/>
                      <a:pt x="549" y="562"/>
                    </a:cubicBezTo>
                    <a:lnTo>
                      <a:pt x="518" y="456"/>
                    </a:lnTo>
                    <a:cubicBezTo>
                      <a:pt x="591" y="425"/>
                      <a:pt x="654" y="393"/>
                      <a:pt x="729" y="372"/>
                    </a:cubicBezTo>
                    <a:close/>
                    <a:moveTo>
                      <a:pt x="9461" y="9673"/>
                    </a:moveTo>
                    <a:lnTo>
                      <a:pt x="9461" y="9673"/>
                    </a:lnTo>
                    <a:cubicBezTo>
                      <a:pt x="9454" y="9673"/>
                      <a:pt x="9447" y="9674"/>
                      <a:pt x="9440" y="9674"/>
                    </a:cubicBezTo>
                    <a:lnTo>
                      <a:pt x="9461" y="9674"/>
                    </a:lnTo>
                    <a:cubicBezTo>
                      <a:pt x="9461" y="9674"/>
                      <a:pt x="9461" y="9673"/>
                      <a:pt x="9461" y="9673"/>
                    </a:cubicBezTo>
                    <a:close/>
                    <a:moveTo>
                      <a:pt x="1287" y="709"/>
                    </a:moveTo>
                    <a:cubicBezTo>
                      <a:pt x="1446" y="899"/>
                      <a:pt x="1593" y="1058"/>
                      <a:pt x="1730" y="1237"/>
                    </a:cubicBezTo>
                    <a:cubicBezTo>
                      <a:pt x="2532" y="2302"/>
                      <a:pt x="3450" y="3261"/>
                      <a:pt x="4451" y="4137"/>
                    </a:cubicBezTo>
                    <a:cubicBezTo>
                      <a:pt x="4768" y="4422"/>
                      <a:pt x="5074" y="4707"/>
                      <a:pt x="5379" y="4991"/>
                    </a:cubicBezTo>
                    <a:lnTo>
                      <a:pt x="9872" y="8947"/>
                    </a:lnTo>
                    <a:cubicBezTo>
                      <a:pt x="10031" y="9094"/>
                      <a:pt x="10221" y="9221"/>
                      <a:pt x="10389" y="9357"/>
                    </a:cubicBezTo>
                    <a:cubicBezTo>
                      <a:pt x="10516" y="9453"/>
                      <a:pt x="10631" y="9547"/>
                      <a:pt x="10748" y="9653"/>
                    </a:cubicBezTo>
                    <a:cubicBezTo>
                      <a:pt x="10917" y="9790"/>
                      <a:pt x="10948" y="9917"/>
                      <a:pt x="10863" y="9980"/>
                    </a:cubicBezTo>
                    <a:cubicBezTo>
                      <a:pt x="10821" y="10010"/>
                      <a:pt x="10782" y="10022"/>
                      <a:pt x="10746" y="10022"/>
                    </a:cubicBezTo>
                    <a:cubicBezTo>
                      <a:pt x="10656" y="10022"/>
                      <a:pt x="10583" y="9948"/>
                      <a:pt x="10516" y="9896"/>
                    </a:cubicBezTo>
                    <a:cubicBezTo>
                      <a:pt x="10336" y="9758"/>
                      <a:pt x="10178" y="9611"/>
                      <a:pt x="10010" y="9463"/>
                    </a:cubicBezTo>
                    <a:cubicBezTo>
                      <a:pt x="9567" y="9083"/>
                      <a:pt x="9145" y="8704"/>
                      <a:pt x="8702" y="8335"/>
                    </a:cubicBezTo>
                    <a:cubicBezTo>
                      <a:pt x="7921" y="7670"/>
                      <a:pt x="7141" y="7016"/>
                      <a:pt x="6360" y="6373"/>
                    </a:cubicBezTo>
                    <a:cubicBezTo>
                      <a:pt x="5770" y="5888"/>
                      <a:pt x="5158" y="5455"/>
                      <a:pt x="4589" y="4960"/>
                    </a:cubicBezTo>
                    <a:cubicBezTo>
                      <a:pt x="3375" y="3884"/>
                      <a:pt x="2205" y="2766"/>
                      <a:pt x="1182" y="1511"/>
                    </a:cubicBezTo>
                    <a:cubicBezTo>
                      <a:pt x="1066" y="1374"/>
                      <a:pt x="971" y="1226"/>
                      <a:pt x="823" y="1026"/>
                    </a:cubicBezTo>
                    <a:cubicBezTo>
                      <a:pt x="1013" y="899"/>
                      <a:pt x="1129" y="815"/>
                      <a:pt x="1287" y="709"/>
                    </a:cubicBezTo>
                    <a:close/>
                    <a:moveTo>
                      <a:pt x="29985" y="25779"/>
                    </a:moveTo>
                    <a:lnTo>
                      <a:pt x="29985" y="25779"/>
                    </a:lnTo>
                    <a:cubicBezTo>
                      <a:pt x="30016" y="25800"/>
                      <a:pt x="30037" y="25821"/>
                      <a:pt x="30058" y="25853"/>
                    </a:cubicBezTo>
                    <a:cubicBezTo>
                      <a:pt x="30037" y="25842"/>
                      <a:pt x="30016" y="25842"/>
                      <a:pt x="30006" y="25831"/>
                    </a:cubicBezTo>
                    <a:cubicBezTo>
                      <a:pt x="29995" y="25821"/>
                      <a:pt x="29995" y="25789"/>
                      <a:pt x="29985" y="25779"/>
                    </a:cubicBezTo>
                    <a:close/>
                    <a:moveTo>
                      <a:pt x="31431" y="26915"/>
                    </a:moveTo>
                    <a:lnTo>
                      <a:pt x="31431" y="26915"/>
                    </a:lnTo>
                    <a:cubicBezTo>
                      <a:pt x="31459" y="26934"/>
                      <a:pt x="31487" y="26953"/>
                      <a:pt x="31514" y="26981"/>
                    </a:cubicBezTo>
                    <a:cubicBezTo>
                      <a:pt x="31535" y="26992"/>
                      <a:pt x="31546" y="27003"/>
                      <a:pt x="31567" y="27013"/>
                    </a:cubicBezTo>
                    <a:cubicBezTo>
                      <a:pt x="31535" y="27003"/>
                      <a:pt x="31504" y="27003"/>
                      <a:pt x="31493" y="26992"/>
                    </a:cubicBezTo>
                    <a:cubicBezTo>
                      <a:pt x="31467" y="26974"/>
                      <a:pt x="31449" y="26943"/>
                      <a:pt x="31431" y="26915"/>
                    </a:cubicBezTo>
                    <a:close/>
                    <a:moveTo>
                      <a:pt x="32653" y="27931"/>
                    </a:moveTo>
                    <a:cubicBezTo>
                      <a:pt x="32822" y="28015"/>
                      <a:pt x="32948" y="28057"/>
                      <a:pt x="33054" y="28142"/>
                    </a:cubicBezTo>
                    <a:cubicBezTo>
                      <a:pt x="33824" y="28732"/>
                      <a:pt x="34583" y="29333"/>
                      <a:pt x="35374" y="29945"/>
                    </a:cubicBezTo>
                    <a:cubicBezTo>
                      <a:pt x="34773" y="29808"/>
                      <a:pt x="33412" y="28796"/>
                      <a:pt x="32653" y="27931"/>
                    </a:cubicBezTo>
                    <a:close/>
                    <a:moveTo>
                      <a:pt x="38538" y="31875"/>
                    </a:moveTo>
                    <a:lnTo>
                      <a:pt x="38538" y="31875"/>
                    </a:lnTo>
                    <a:cubicBezTo>
                      <a:pt x="39076" y="31949"/>
                      <a:pt x="39508" y="32202"/>
                      <a:pt x="39836" y="32635"/>
                    </a:cubicBezTo>
                    <a:cubicBezTo>
                      <a:pt x="39351" y="32487"/>
                      <a:pt x="38950" y="32170"/>
                      <a:pt x="38538" y="31875"/>
                    </a:cubicBezTo>
                    <a:close/>
                    <a:moveTo>
                      <a:pt x="41660" y="33974"/>
                    </a:moveTo>
                    <a:cubicBezTo>
                      <a:pt x="41681" y="33974"/>
                      <a:pt x="41702" y="33974"/>
                      <a:pt x="41713" y="33985"/>
                    </a:cubicBezTo>
                    <a:cubicBezTo>
                      <a:pt x="41723" y="34006"/>
                      <a:pt x="41723" y="34027"/>
                      <a:pt x="41734" y="34048"/>
                    </a:cubicBezTo>
                    <a:cubicBezTo>
                      <a:pt x="41713" y="34037"/>
                      <a:pt x="41692" y="34037"/>
                      <a:pt x="41681" y="34027"/>
                    </a:cubicBezTo>
                    <a:cubicBezTo>
                      <a:pt x="41671" y="34006"/>
                      <a:pt x="41671" y="33985"/>
                      <a:pt x="41660" y="33974"/>
                    </a:cubicBezTo>
                    <a:close/>
                    <a:moveTo>
                      <a:pt x="17576" y="2894"/>
                    </a:moveTo>
                    <a:cubicBezTo>
                      <a:pt x="17665" y="2894"/>
                      <a:pt x="17755" y="2897"/>
                      <a:pt x="17845" y="2903"/>
                    </a:cubicBezTo>
                    <a:cubicBezTo>
                      <a:pt x="19122" y="2956"/>
                      <a:pt x="20334" y="3294"/>
                      <a:pt x="21527" y="3737"/>
                    </a:cubicBezTo>
                    <a:cubicBezTo>
                      <a:pt x="22043" y="3926"/>
                      <a:pt x="22549" y="4168"/>
                      <a:pt x="23055" y="4390"/>
                    </a:cubicBezTo>
                    <a:cubicBezTo>
                      <a:pt x="24121" y="4854"/>
                      <a:pt x="25207" y="5234"/>
                      <a:pt x="26357" y="5392"/>
                    </a:cubicBezTo>
                    <a:cubicBezTo>
                      <a:pt x="27084" y="5497"/>
                      <a:pt x="27707" y="5793"/>
                      <a:pt x="28287" y="6236"/>
                    </a:cubicBezTo>
                    <a:cubicBezTo>
                      <a:pt x="28909" y="6732"/>
                      <a:pt x="29563" y="7185"/>
                      <a:pt x="30217" y="7660"/>
                    </a:cubicBezTo>
                    <a:cubicBezTo>
                      <a:pt x="31430" y="8525"/>
                      <a:pt x="32622" y="9400"/>
                      <a:pt x="33729" y="10391"/>
                    </a:cubicBezTo>
                    <a:cubicBezTo>
                      <a:pt x="33930" y="10571"/>
                      <a:pt x="34140" y="10740"/>
                      <a:pt x="34362" y="10887"/>
                    </a:cubicBezTo>
                    <a:cubicBezTo>
                      <a:pt x="35564" y="11731"/>
                      <a:pt x="36651" y="12711"/>
                      <a:pt x="37621" y="13819"/>
                    </a:cubicBezTo>
                    <a:cubicBezTo>
                      <a:pt x="37769" y="13988"/>
                      <a:pt x="37916" y="14157"/>
                      <a:pt x="38043" y="14336"/>
                    </a:cubicBezTo>
                    <a:cubicBezTo>
                      <a:pt x="38528" y="15043"/>
                      <a:pt x="39013" y="15760"/>
                      <a:pt x="39498" y="16477"/>
                    </a:cubicBezTo>
                    <a:cubicBezTo>
                      <a:pt x="39593" y="16625"/>
                      <a:pt x="39677" y="16782"/>
                      <a:pt x="39730" y="16951"/>
                    </a:cubicBezTo>
                    <a:cubicBezTo>
                      <a:pt x="39920" y="17457"/>
                      <a:pt x="40204" y="17900"/>
                      <a:pt x="40500" y="18354"/>
                    </a:cubicBezTo>
                    <a:cubicBezTo>
                      <a:pt x="40858" y="18913"/>
                      <a:pt x="41217" y="19472"/>
                      <a:pt x="41470" y="20084"/>
                    </a:cubicBezTo>
                    <a:cubicBezTo>
                      <a:pt x="41597" y="20410"/>
                      <a:pt x="41776" y="20727"/>
                      <a:pt x="41955" y="21033"/>
                    </a:cubicBezTo>
                    <a:cubicBezTo>
                      <a:pt x="42261" y="21528"/>
                      <a:pt x="42451" y="22067"/>
                      <a:pt x="42693" y="22594"/>
                    </a:cubicBezTo>
                    <a:cubicBezTo>
                      <a:pt x="42947" y="23142"/>
                      <a:pt x="43316" y="23617"/>
                      <a:pt x="43717" y="24060"/>
                    </a:cubicBezTo>
                    <a:cubicBezTo>
                      <a:pt x="44275" y="24692"/>
                      <a:pt x="44782" y="25357"/>
                      <a:pt x="45214" y="26085"/>
                    </a:cubicBezTo>
                    <a:cubicBezTo>
                      <a:pt x="45447" y="26464"/>
                      <a:pt x="45636" y="26865"/>
                      <a:pt x="45847" y="27256"/>
                    </a:cubicBezTo>
                    <a:cubicBezTo>
                      <a:pt x="46638" y="28774"/>
                      <a:pt x="47345" y="30324"/>
                      <a:pt x="47914" y="31938"/>
                    </a:cubicBezTo>
                    <a:cubicBezTo>
                      <a:pt x="48104" y="32455"/>
                      <a:pt x="48252" y="32993"/>
                      <a:pt x="48378" y="33531"/>
                    </a:cubicBezTo>
                    <a:cubicBezTo>
                      <a:pt x="48611" y="34480"/>
                      <a:pt x="48821" y="35429"/>
                      <a:pt x="49117" y="36357"/>
                    </a:cubicBezTo>
                    <a:cubicBezTo>
                      <a:pt x="49222" y="36674"/>
                      <a:pt x="49307" y="37001"/>
                      <a:pt x="49359" y="37317"/>
                    </a:cubicBezTo>
                    <a:cubicBezTo>
                      <a:pt x="49485" y="38056"/>
                      <a:pt x="49802" y="38720"/>
                      <a:pt x="50055" y="39406"/>
                    </a:cubicBezTo>
                    <a:cubicBezTo>
                      <a:pt x="50097" y="39500"/>
                      <a:pt x="50150" y="39606"/>
                      <a:pt x="50224" y="39690"/>
                    </a:cubicBezTo>
                    <a:cubicBezTo>
                      <a:pt x="50825" y="40460"/>
                      <a:pt x="51458" y="41198"/>
                      <a:pt x="52312" y="41715"/>
                    </a:cubicBezTo>
                    <a:cubicBezTo>
                      <a:pt x="52565" y="41884"/>
                      <a:pt x="52850" y="42031"/>
                      <a:pt x="52998" y="42316"/>
                    </a:cubicBezTo>
                    <a:cubicBezTo>
                      <a:pt x="52908" y="42468"/>
                      <a:pt x="52783" y="42502"/>
                      <a:pt x="52654" y="42502"/>
                    </a:cubicBezTo>
                    <a:cubicBezTo>
                      <a:pt x="52585" y="42502"/>
                      <a:pt x="52516" y="42493"/>
                      <a:pt x="52450" y="42485"/>
                    </a:cubicBezTo>
                    <a:cubicBezTo>
                      <a:pt x="51880" y="42432"/>
                      <a:pt x="51310" y="42348"/>
                      <a:pt x="50730" y="42284"/>
                    </a:cubicBezTo>
                    <a:cubicBezTo>
                      <a:pt x="50118" y="42221"/>
                      <a:pt x="49496" y="42148"/>
                      <a:pt x="48874" y="42137"/>
                    </a:cubicBezTo>
                    <a:cubicBezTo>
                      <a:pt x="48300" y="42126"/>
                      <a:pt x="47724" y="42124"/>
                      <a:pt x="47147" y="42124"/>
                    </a:cubicBezTo>
                    <a:cubicBezTo>
                      <a:pt x="46548" y="42124"/>
                      <a:pt x="45948" y="42127"/>
                      <a:pt x="45351" y="42127"/>
                    </a:cubicBezTo>
                    <a:cubicBezTo>
                      <a:pt x="45236" y="42127"/>
                      <a:pt x="45130" y="42127"/>
                      <a:pt x="45014" y="42116"/>
                    </a:cubicBezTo>
                    <a:cubicBezTo>
                      <a:pt x="44659" y="42085"/>
                      <a:pt x="44305" y="42072"/>
                      <a:pt x="43951" y="42072"/>
                    </a:cubicBezTo>
                    <a:cubicBezTo>
                      <a:pt x="42844" y="42072"/>
                      <a:pt x="41740" y="42197"/>
                      <a:pt x="40637" y="42284"/>
                    </a:cubicBezTo>
                    <a:cubicBezTo>
                      <a:pt x="40373" y="42305"/>
                      <a:pt x="40110" y="42369"/>
                      <a:pt x="39846" y="42380"/>
                    </a:cubicBezTo>
                    <a:cubicBezTo>
                      <a:pt x="39509" y="42393"/>
                      <a:pt x="39169" y="42411"/>
                      <a:pt x="38829" y="42411"/>
                    </a:cubicBezTo>
                    <a:cubicBezTo>
                      <a:pt x="38637" y="42411"/>
                      <a:pt x="38444" y="42405"/>
                      <a:pt x="38254" y="42390"/>
                    </a:cubicBezTo>
                    <a:cubicBezTo>
                      <a:pt x="37326" y="42305"/>
                      <a:pt x="36397" y="42158"/>
                      <a:pt x="35479" y="42042"/>
                    </a:cubicBezTo>
                    <a:cubicBezTo>
                      <a:pt x="34172" y="41873"/>
                      <a:pt x="32927" y="41452"/>
                      <a:pt x="31683" y="41072"/>
                    </a:cubicBezTo>
                    <a:cubicBezTo>
                      <a:pt x="30913" y="40840"/>
                      <a:pt x="30154" y="40597"/>
                      <a:pt x="29383" y="40386"/>
                    </a:cubicBezTo>
                    <a:cubicBezTo>
                      <a:pt x="27759" y="39943"/>
                      <a:pt x="26273" y="39237"/>
                      <a:pt x="24902" y="38256"/>
                    </a:cubicBezTo>
                    <a:cubicBezTo>
                      <a:pt x="23931" y="37549"/>
                      <a:pt x="22961" y="36842"/>
                      <a:pt x="22033" y="36083"/>
                    </a:cubicBezTo>
                    <a:cubicBezTo>
                      <a:pt x="20683" y="34965"/>
                      <a:pt x="19333" y="33847"/>
                      <a:pt x="17951" y="32771"/>
                    </a:cubicBezTo>
                    <a:cubicBezTo>
                      <a:pt x="16306" y="31485"/>
                      <a:pt x="14555" y="30345"/>
                      <a:pt x="12720" y="29344"/>
                    </a:cubicBezTo>
                    <a:cubicBezTo>
                      <a:pt x="11960" y="28932"/>
                      <a:pt x="11233" y="28458"/>
                      <a:pt x="10589" y="27867"/>
                    </a:cubicBezTo>
                    <a:cubicBezTo>
                      <a:pt x="9450" y="26802"/>
                      <a:pt x="8660" y="25515"/>
                      <a:pt x="8142" y="24039"/>
                    </a:cubicBezTo>
                    <a:cubicBezTo>
                      <a:pt x="7446" y="22035"/>
                      <a:pt x="7120" y="19967"/>
                      <a:pt x="6940" y="17858"/>
                    </a:cubicBezTo>
                    <a:cubicBezTo>
                      <a:pt x="6740" y="15580"/>
                      <a:pt x="6719" y="13302"/>
                      <a:pt x="6856" y="11014"/>
                    </a:cubicBezTo>
                    <a:cubicBezTo>
                      <a:pt x="6909" y="10011"/>
                      <a:pt x="6898" y="9020"/>
                      <a:pt x="6677" y="8040"/>
                    </a:cubicBezTo>
                    <a:cubicBezTo>
                      <a:pt x="6593" y="7670"/>
                      <a:pt x="6476" y="7322"/>
                      <a:pt x="6360" y="6932"/>
                    </a:cubicBezTo>
                    <a:cubicBezTo>
                      <a:pt x="6394" y="6932"/>
                      <a:pt x="6425" y="6930"/>
                      <a:pt x="6453" y="6930"/>
                    </a:cubicBezTo>
                    <a:cubicBezTo>
                      <a:pt x="6496" y="6930"/>
                      <a:pt x="6531" y="6934"/>
                      <a:pt x="6550" y="6953"/>
                    </a:cubicBezTo>
                    <a:cubicBezTo>
                      <a:pt x="7362" y="7607"/>
                      <a:pt x="8164" y="8282"/>
                      <a:pt x="8976" y="8925"/>
                    </a:cubicBezTo>
                    <a:cubicBezTo>
                      <a:pt x="9229" y="9125"/>
                      <a:pt x="9398" y="9357"/>
                      <a:pt x="9461" y="9673"/>
                    </a:cubicBezTo>
                    <a:lnTo>
                      <a:pt x="9461" y="9673"/>
                    </a:lnTo>
                    <a:cubicBezTo>
                      <a:pt x="9485" y="9672"/>
                      <a:pt x="9508" y="9671"/>
                      <a:pt x="9531" y="9671"/>
                    </a:cubicBezTo>
                    <a:cubicBezTo>
                      <a:pt x="9858" y="9671"/>
                      <a:pt x="10013" y="9784"/>
                      <a:pt x="10052" y="10075"/>
                    </a:cubicBezTo>
                    <a:cubicBezTo>
                      <a:pt x="10073" y="10254"/>
                      <a:pt x="10062" y="10433"/>
                      <a:pt x="10062" y="10613"/>
                    </a:cubicBezTo>
                    <a:cubicBezTo>
                      <a:pt x="10031" y="11720"/>
                      <a:pt x="9989" y="12828"/>
                      <a:pt x="9956" y="13935"/>
                    </a:cubicBezTo>
                    <a:cubicBezTo>
                      <a:pt x="9946" y="14251"/>
                      <a:pt x="9967" y="14557"/>
                      <a:pt x="9978" y="14874"/>
                    </a:cubicBezTo>
                    <a:cubicBezTo>
                      <a:pt x="9989" y="14947"/>
                      <a:pt x="10020" y="15022"/>
                      <a:pt x="10073" y="15179"/>
                    </a:cubicBezTo>
                    <a:cubicBezTo>
                      <a:pt x="10252" y="14853"/>
                      <a:pt x="10167" y="14589"/>
                      <a:pt x="10189" y="14336"/>
                    </a:cubicBezTo>
                    <a:cubicBezTo>
                      <a:pt x="10210" y="14072"/>
                      <a:pt x="10199" y="13808"/>
                      <a:pt x="10210" y="13545"/>
                    </a:cubicBezTo>
                    <a:cubicBezTo>
                      <a:pt x="10221" y="13250"/>
                      <a:pt x="10242" y="12964"/>
                      <a:pt x="10263" y="12680"/>
                    </a:cubicBezTo>
                    <a:cubicBezTo>
                      <a:pt x="10273" y="12406"/>
                      <a:pt x="10284" y="12142"/>
                      <a:pt x="10294" y="11879"/>
                    </a:cubicBezTo>
                    <a:cubicBezTo>
                      <a:pt x="10305" y="11614"/>
                      <a:pt x="10294" y="11340"/>
                      <a:pt x="10315" y="11077"/>
                    </a:cubicBezTo>
                    <a:cubicBezTo>
                      <a:pt x="10336" y="10824"/>
                      <a:pt x="10252" y="10550"/>
                      <a:pt x="10389" y="10307"/>
                    </a:cubicBezTo>
                    <a:cubicBezTo>
                      <a:pt x="10917" y="10518"/>
                      <a:pt x="11053" y="10655"/>
                      <a:pt x="11074" y="11098"/>
                    </a:cubicBezTo>
                    <a:cubicBezTo>
                      <a:pt x="11085" y="11488"/>
                      <a:pt x="11074" y="11889"/>
                      <a:pt x="11053" y="12289"/>
                    </a:cubicBezTo>
                    <a:cubicBezTo>
                      <a:pt x="10969" y="13956"/>
                      <a:pt x="10853" y="15612"/>
                      <a:pt x="10800" y="17279"/>
                    </a:cubicBezTo>
                    <a:cubicBezTo>
                      <a:pt x="10748" y="18807"/>
                      <a:pt x="10758" y="20337"/>
                      <a:pt x="10885" y="21866"/>
                    </a:cubicBezTo>
                    <a:cubicBezTo>
                      <a:pt x="10938" y="22435"/>
                      <a:pt x="11001" y="23005"/>
                      <a:pt x="11128" y="23553"/>
                    </a:cubicBezTo>
                    <a:cubicBezTo>
                      <a:pt x="11146" y="23556"/>
                      <a:pt x="11163" y="23557"/>
                      <a:pt x="11178" y="23557"/>
                    </a:cubicBezTo>
                    <a:cubicBezTo>
                      <a:pt x="11292" y="23557"/>
                      <a:pt x="11315" y="23490"/>
                      <a:pt x="11296" y="23406"/>
                    </a:cubicBezTo>
                    <a:cubicBezTo>
                      <a:pt x="10917" y="20464"/>
                      <a:pt x="11064" y="17511"/>
                      <a:pt x="11212" y="14568"/>
                    </a:cubicBezTo>
                    <a:cubicBezTo>
                      <a:pt x="11254" y="13503"/>
                      <a:pt x="11328" y="12437"/>
                      <a:pt x="11391" y="11372"/>
                    </a:cubicBezTo>
                    <a:cubicBezTo>
                      <a:pt x="11391" y="11319"/>
                      <a:pt x="11433" y="11267"/>
                      <a:pt x="11465" y="11172"/>
                    </a:cubicBezTo>
                    <a:cubicBezTo>
                      <a:pt x="11792" y="11309"/>
                      <a:pt x="12003" y="11488"/>
                      <a:pt x="11971" y="11868"/>
                    </a:cubicBezTo>
                    <a:cubicBezTo>
                      <a:pt x="11918" y="12511"/>
                      <a:pt x="11887" y="13154"/>
                      <a:pt x="11845" y="13787"/>
                    </a:cubicBezTo>
                    <a:cubicBezTo>
                      <a:pt x="11781" y="14694"/>
                      <a:pt x="11707" y="15601"/>
                      <a:pt x="11655" y="16519"/>
                    </a:cubicBezTo>
                    <a:cubicBezTo>
                      <a:pt x="11644" y="16656"/>
                      <a:pt x="11602" y="16814"/>
                      <a:pt x="11718" y="16930"/>
                    </a:cubicBezTo>
                    <a:cubicBezTo>
                      <a:pt x="11771" y="16920"/>
                      <a:pt x="11792" y="16909"/>
                      <a:pt x="11803" y="16899"/>
                    </a:cubicBezTo>
                    <a:cubicBezTo>
                      <a:pt x="11824" y="16888"/>
                      <a:pt x="11834" y="16867"/>
                      <a:pt x="11845" y="16846"/>
                    </a:cubicBezTo>
                    <a:cubicBezTo>
                      <a:pt x="11855" y="16825"/>
                      <a:pt x="11855" y="16803"/>
                      <a:pt x="11866" y="16782"/>
                    </a:cubicBezTo>
                    <a:cubicBezTo>
                      <a:pt x="11876" y="16677"/>
                      <a:pt x="11876" y="16561"/>
                      <a:pt x="11887" y="16456"/>
                    </a:cubicBezTo>
                    <a:cubicBezTo>
                      <a:pt x="12014" y="14947"/>
                      <a:pt x="12129" y="13450"/>
                      <a:pt x="12256" y="11942"/>
                    </a:cubicBezTo>
                    <a:cubicBezTo>
                      <a:pt x="12256" y="11921"/>
                      <a:pt x="12277" y="11910"/>
                      <a:pt x="12288" y="11889"/>
                    </a:cubicBezTo>
                    <a:cubicBezTo>
                      <a:pt x="12320" y="11881"/>
                      <a:pt x="12358" y="11861"/>
                      <a:pt x="12383" y="11861"/>
                    </a:cubicBezTo>
                    <a:cubicBezTo>
                      <a:pt x="12391" y="11861"/>
                      <a:pt x="12398" y="11863"/>
                      <a:pt x="12403" y="11868"/>
                    </a:cubicBezTo>
                    <a:cubicBezTo>
                      <a:pt x="13226" y="12395"/>
                      <a:pt x="13985" y="12997"/>
                      <a:pt x="14713" y="13629"/>
                    </a:cubicBezTo>
                    <a:cubicBezTo>
                      <a:pt x="13859" y="17616"/>
                      <a:pt x="13870" y="21592"/>
                      <a:pt x="14323" y="25578"/>
                    </a:cubicBezTo>
                    <a:cubicBezTo>
                      <a:pt x="14323" y="25632"/>
                      <a:pt x="14397" y="25674"/>
                      <a:pt x="14449" y="25747"/>
                    </a:cubicBezTo>
                    <a:cubicBezTo>
                      <a:pt x="14566" y="25526"/>
                      <a:pt x="14503" y="25336"/>
                      <a:pt x="14492" y="25135"/>
                    </a:cubicBezTo>
                    <a:cubicBezTo>
                      <a:pt x="14281" y="22531"/>
                      <a:pt x="14238" y="19915"/>
                      <a:pt x="14492" y="17300"/>
                    </a:cubicBezTo>
                    <a:cubicBezTo>
                      <a:pt x="14576" y="16414"/>
                      <a:pt x="14702" y="15538"/>
                      <a:pt x="14819" y="14652"/>
                    </a:cubicBezTo>
                    <a:cubicBezTo>
                      <a:pt x="14850" y="14420"/>
                      <a:pt x="14861" y="14167"/>
                      <a:pt x="15040" y="13946"/>
                    </a:cubicBezTo>
                    <a:cubicBezTo>
                      <a:pt x="15145" y="14009"/>
                      <a:pt x="15251" y="14040"/>
                      <a:pt x="15335" y="14104"/>
                    </a:cubicBezTo>
                    <a:cubicBezTo>
                      <a:pt x="16896" y="15380"/>
                      <a:pt x="18499" y="16625"/>
                      <a:pt x="19976" y="18017"/>
                    </a:cubicBezTo>
                    <a:cubicBezTo>
                      <a:pt x="19966" y="18207"/>
                      <a:pt x="19976" y="18375"/>
                      <a:pt x="19955" y="18554"/>
                    </a:cubicBezTo>
                    <a:cubicBezTo>
                      <a:pt x="19723" y="20021"/>
                      <a:pt x="19659" y="21507"/>
                      <a:pt x="19691" y="22995"/>
                    </a:cubicBezTo>
                    <a:cubicBezTo>
                      <a:pt x="19734" y="25178"/>
                      <a:pt x="19797" y="27350"/>
                      <a:pt x="19870" y="29523"/>
                    </a:cubicBezTo>
                    <a:cubicBezTo>
                      <a:pt x="19891" y="30071"/>
                      <a:pt x="19997" y="30620"/>
                      <a:pt x="20092" y="31158"/>
                    </a:cubicBezTo>
                    <a:cubicBezTo>
                      <a:pt x="20123" y="31358"/>
                      <a:pt x="20219" y="31538"/>
                      <a:pt x="20271" y="31706"/>
                    </a:cubicBezTo>
                    <a:cubicBezTo>
                      <a:pt x="20278" y="31707"/>
                      <a:pt x="20285" y="31707"/>
                      <a:pt x="20292" y="31707"/>
                    </a:cubicBezTo>
                    <a:cubicBezTo>
                      <a:pt x="20460" y="31707"/>
                      <a:pt x="20450" y="31588"/>
                      <a:pt x="20430" y="31527"/>
                    </a:cubicBezTo>
                    <a:cubicBezTo>
                      <a:pt x="20102" y="30409"/>
                      <a:pt x="20081" y="29249"/>
                      <a:pt x="20060" y="28099"/>
                    </a:cubicBezTo>
                    <a:cubicBezTo>
                      <a:pt x="20018" y="25410"/>
                      <a:pt x="19955" y="22731"/>
                      <a:pt x="20092" y="20042"/>
                    </a:cubicBezTo>
                    <a:cubicBezTo>
                      <a:pt x="20123" y="19599"/>
                      <a:pt x="20156" y="19156"/>
                      <a:pt x="20198" y="18723"/>
                    </a:cubicBezTo>
                    <a:cubicBezTo>
                      <a:pt x="20208" y="18618"/>
                      <a:pt x="20261" y="18523"/>
                      <a:pt x="20303" y="18385"/>
                    </a:cubicBezTo>
                    <a:cubicBezTo>
                      <a:pt x="20409" y="18439"/>
                      <a:pt x="20493" y="18470"/>
                      <a:pt x="20556" y="18523"/>
                    </a:cubicBezTo>
                    <a:cubicBezTo>
                      <a:pt x="21780" y="19557"/>
                      <a:pt x="22992" y="20600"/>
                      <a:pt x="24216" y="21634"/>
                    </a:cubicBezTo>
                    <a:cubicBezTo>
                      <a:pt x="24269" y="21676"/>
                      <a:pt x="24311" y="21718"/>
                      <a:pt x="24363" y="21760"/>
                    </a:cubicBezTo>
                    <a:cubicBezTo>
                      <a:pt x="24606" y="21929"/>
                      <a:pt x="24691" y="22151"/>
                      <a:pt x="24648" y="22446"/>
                    </a:cubicBezTo>
                    <a:cubicBezTo>
                      <a:pt x="24585" y="23005"/>
                      <a:pt x="24532" y="23553"/>
                      <a:pt x="24511" y="24113"/>
                    </a:cubicBezTo>
                    <a:cubicBezTo>
                      <a:pt x="24448" y="25599"/>
                      <a:pt x="24585" y="27076"/>
                      <a:pt x="24817" y="28553"/>
                    </a:cubicBezTo>
                    <a:cubicBezTo>
                      <a:pt x="24996" y="29734"/>
                      <a:pt x="25218" y="30905"/>
                      <a:pt x="25460" y="32075"/>
                    </a:cubicBezTo>
                    <a:cubicBezTo>
                      <a:pt x="25640" y="32993"/>
                      <a:pt x="25945" y="33868"/>
                      <a:pt x="26262" y="34744"/>
                    </a:cubicBezTo>
                    <a:cubicBezTo>
                      <a:pt x="26336" y="34944"/>
                      <a:pt x="26399" y="35166"/>
                      <a:pt x="26684" y="35429"/>
                    </a:cubicBezTo>
                    <a:cubicBezTo>
                      <a:pt x="25323" y="31126"/>
                      <a:pt x="24595" y="26876"/>
                      <a:pt x="24933" y="22499"/>
                    </a:cubicBezTo>
                    <a:cubicBezTo>
                      <a:pt x="24964" y="22496"/>
                      <a:pt x="24993" y="22495"/>
                      <a:pt x="25020" y="22495"/>
                    </a:cubicBezTo>
                    <a:cubicBezTo>
                      <a:pt x="25207" y="22495"/>
                      <a:pt x="25276" y="22561"/>
                      <a:pt x="25239" y="22700"/>
                    </a:cubicBezTo>
                    <a:cubicBezTo>
                      <a:pt x="24902" y="23902"/>
                      <a:pt x="25038" y="25114"/>
                      <a:pt x="25144" y="26328"/>
                    </a:cubicBezTo>
                    <a:cubicBezTo>
                      <a:pt x="25218" y="27235"/>
                      <a:pt x="25387" y="28131"/>
                      <a:pt x="25523" y="29028"/>
                    </a:cubicBezTo>
                    <a:cubicBezTo>
                      <a:pt x="25544" y="29185"/>
                      <a:pt x="25577" y="29375"/>
                      <a:pt x="25798" y="29492"/>
                    </a:cubicBezTo>
                    <a:cubicBezTo>
                      <a:pt x="25809" y="29386"/>
                      <a:pt x="25840" y="29302"/>
                      <a:pt x="25819" y="29238"/>
                    </a:cubicBezTo>
                    <a:cubicBezTo>
                      <a:pt x="25429" y="27498"/>
                      <a:pt x="25291" y="25737"/>
                      <a:pt x="25323" y="23954"/>
                    </a:cubicBezTo>
                    <a:cubicBezTo>
                      <a:pt x="25323" y="23585"/>
                      <a:pt x="25302" y="23206"/>
                      <a:pt x="25481" y="22805"/>
                    </a:cubicBezTo>
                    <a:cubicBezTo>
                      <a:pt x="25619" y="22889"/>
                      <a:pt x="25734" y="22942"/>
                      <a:pt x="25830" y="23016"/>
                    </a:cubicBezTo>
                    <a:cubicBezTo>
                      <a:pt x="27063" y="23996"/>
                      <a:pt x="28287" y="24988"/>
                      <a:pt x="29531" y="25969"/>
                    </a:cubicBezTo>
                    <a:cubicBezTo>
                      <a:pt x="29816" y="26190"/>
                      <a:pt x="29943" y="26433"/>
                      <a:pt x="29953" y="26802"/>
                    </a:cubicBezTo>
                    <a:cubicBezTo>
                      <a:pt x="30006" y="27931"/>
                      <a:pt x="30206" y="29049"/>
                      <a:pt x="30449" y="30156"/>
                    </a:cubicBezTo>
                    <a:cubicBezTo>
                      <a:pt x="30660" y="31168"/>
                      <a:pt x="30892" y="32181"/>
                      <a:pt x="31145" y="33193"/>
                    </a:cubicBezTo>
                    <a:cubicBezTo>
                      <a:pt x="31314" y="33858"/>
                      <a:pt x="31567" y="34501"/>
                      <a:pt x="31736" y="35166"/>
                    </a:cubicBezTo>
                    <a:cubicBezTo>
                      <a:pt x="31968" y="36136"/>
                      <a:pt x="32379" y="37053"/>
                      <a:pt x="32727" y="37992"/>
                    </a:cubicBezTo>
                    <a:cubicBezTo>
                      <a:pt x="32854" y="38340"/>
                      <a:pt x="33023" y="38677"/>
                      <a:pt x="33360" y="39089"/>
                    </a:cubicBezTo>
                    <a:cubicBezTo>
                      <a:pt x="33159" y="38266"/>
                      <a:pt x="32875" y="37634"/>
                      <a:pt x="32611" y="36990"/>
                    </a:cubicBezTo>
                    <a:cubicBezTo>
                      <a:pt x="32348" y="36326"/>
                      <a:pt x="32168" y="35640"/>
                      <a:pt x="31947" y="34965"/>
                    </a:cubicBezTo>
                    <a:cubicBezTo>
                      <a:pt x="31725" y="34290"/>
                      <a:pt x="31567" y="33605"/>
                      <a:pt x="31408" y="32919"/>
                    </a:cubicBezTo>
                    <a:cubicBezTo>
                      <a:pt x="31251" y="32244"/>
                      <a:pt x="31071" y="31590"/>
                      <a:pt x="30934" y="30915"/>
                    </a:cubicBezTo>
                    <a:cubicBezTo>
                      <a:pt x="30787" y="30219"/>
                      <a:pt x="30660" y="29523"/>
                      <a:pt x="30533" y="28827"/>
                    </a:cubicBezTo>
                    <a:cubicBezTo>
                      <a:pt x="30417" y="28142"/>
                      <a:pt x="30259" y="27446"/>
                      <a:pt x="30248" y="26728"/>
                    </a:cubicBezTo>
                    <a:lnTo>
                      <a:pt x="30248" y="26728"/>
                    </a:lnTo>
                    <a:cubicBezTo>
                      <a:pt x="30860" y="26907"/>
                      <a:pt x="31176" y="27224"/>
                      <a:pt x="31240" y="27741"/>
                    </a:cubicBezTo>
                    <a:cubicBezTo>
                      <a:pt x="31430" y="29502"/>
                      <a:pt x="31767" y="31242"/>
                      <a:pt x="32062" y="32982"/>
                    </a:cubicBezTo>
                    <a:cubicBezTo>
                      <a:pt x="32115" y="33288"/>
                      <a:pt x="32200" y="33584"/>
                      <a:pt x="32273" y="33889"/>
                    </a:cubicBezTo>
                    <a:cubicBezTo>
                      <a:pt x="32294" y="33952"/>
                      <a:pt x="32379" y="33995"/>
                      <a:pt x="32537" y="34153"/>
                    </a:cubicBezTo>
                    <a:cubicBezTo>
                      <a:pt x="32379" y="33320"/>
                      <a:pt x="32252" y="32635"/>
                      <a:pt x="32126" y="31949"/>
                    </a:cubicBezTo>
                    <a:cubicBezTo>
                      <a:pt x="32010" y="31252"/>
                      <a:pt x="31894" y="30556"/>
                      <a:pt x="31788" y="29850"/>
                    </a:cubicBezTo>
                    <a:cubicBezTo>
                      <a:pt x="31694" y="29154"/>
                      <a:pt x="31535" y="28468"/>
                      <a:pt x="31514" y="27783"/>
                    </a:cubicBezTo>
                    <a:cubicBezTo>
                      <a:pt x="31567" y="27742"/>
                      <a:pt x="31611" y="27726"/>
                      <a:pt x="31651" y="27726"/>
                    </a:cubicBezTo>
                    <a:cubicBezTo>
                      <a:pt x="31722" y="27726"/>
                      <a:pt x="31776" y="27777"/>
                      <a:pt x="31830" y="27825"/>
                    </a:cubicBezTo>
                    <a:cubicBezTo>
                      <a:pt x="32294" y="28205"/>
                      <a:pt x="32748" y="28585"/>
                      <a:pt x="33212" y="28974"/>
                    </a:cubicBezTo>
                    <a:cubicBezTo>
                      <a:pt x="33729" y="29396"/>
                      <a:pt x="34235" y="29818"/>
                      <a:pt x="34826" y="30146"/>
                    </a:cubicBezTo>
                    <a:cubicBezTo>
                      <a:pt x="34973" y="30230"/>
                      <a:pt x="35111" y="30345"/>
                      <a:pt x="35269" y="30451"/>
                    </a:cubicBezTo>
                    <a:cubicBezTo>
                      <a:pt x="34879" y="32813"/>
                      <a:pt x="34900" y="35134"/>
                      <a:pt x="35859" y="37391"/>
                    </a:cubicBezTo>
                    <a:cubicBezTo>
                      <a:pt x="36039" y="37275"/>
                      <a:pt x="35933" y="37170"/>
                      <a:pt x="35912" y="37095"/>
                    </a:cubicBezTo>
                    <a:cubicBezTo>
                      <a:pt x="35479" y="35640"/>
                      <a:pt x="35269" y="34153"/>
                      <a:pt x="35311" y="32635"/>
                    </a:cubicBezTo>
                    <a:cubicBezTo>
                      <a:pt x="35322" y="32149"/>
                      <a:pt x="35374" y="31664"/>
                      <a:pt x="35427" y="31179"/>
                    </a:cubicBezTo>
                    <a:cubicBezTo>
                      <a:pt x="35448" y="31031"/>
                      <a:pt x="35522" y="30894"/>
                      <a:pt x="35585" y="30704"/>
                    </a:cubicBezTo>
                    <a:cubicBezTo>
                      <a:pt x="35733" y="30767"/>
                      <a:pt x="35849" y="30821"/>
                      <a:pt x="35965" y="30884"/>
                    </a:cubicBezTo>
                    <a:cubicBezTo>
                      <a:pt x="36060" y="30936"/>
                      <a:pt x="36133" y="31010"/>
                      <a:pt x="36239" y="31074"/>
                    </a:cubicBezTo>
                    <a:cubicBezTo>
                      <a:pt x="36313" y="32750"/>
                      <a:pt x="36461" y="34395"/>
                      <a:pt x="36735" y="36041"/>
                    </a:cubicBezTo>
                    <a:cubicBezTo>
                      <a:pt x="36745" y="36094"/>
                      <a:pt x="36777" y="36146"/>
                      <a:pt x="36819" y="36242"/>
                    </a:cubicBezTo>
                    <a:cubicBezTo>
                      <a:pt x="36967" y="36031"/>
                      <a:pt x="36914" y="35841"/>
                      <a:pt x="36893" y="35651"/>
                    </a:cubicBezTo>
                    <a:cubicBezTo>
                      <a:pt x="36777" y="34395"/>
                      <a:pt x="36661" y="33141"/>
                      <a:pt x="36555" y="31875"/>
                    </a:cubicBezTo>
                    <a:cubicBezTo>
                      <a:pt x="36545" y="31717"/>
                      <a:pt x="36482" y="31527"/>
                      <a:pt x="36661" y="31348"/>
                    </a:cubicBezTo>
                    <a:cubicBezTo>
                      <a:pt x="36745" y="31369"/>
                      <a:pt x="36862" y="31390"/>
                      <a:pt x="36946" y="31432"/>
                    </a:cubicBezTo>
                    <a:cubicBezTo>
                      <a:pt x="37905" y="32002"/>
                      <a:pt x="38854" y="32571"/>
                      <a:pt x="39804" y="33130"/>
                    </a:cubicBezTo>
                    <a:cubicBezTo>
                      <a:pt x="40215" y="33373"/>
                      <a:pt x="40352" y="33699"/>
                      <a:pt x="40405" y="34163"/>
                    </a:cubicBezTo>
                    <a:cubicBezTo>
                      <a:pt x="40563" y="35588"/>
                      <a:pt x="40764" y="37022"/>
                      <a:pt x="40975" y="38445"/>
                    </a:cubicBezTo>
                    <a:cubicBezTo>
                      <a:pt x="41069" y="39036"/>
                      <a:pt x="41207" y="39616"/>
                      <a:pt x="41470" y="40165"/>
                    </a:cubicBezTo>
                    <a:cubicBezTo>
                      <a:pt x="41502" y="40238"/>
                      <a:pt x="41575" y="40291"/>
                      <a:pt x="41639" y="40344"/>
                    </a:cubicBezTo>
                    <a:cubicBezTo>
                      <a:pt x="41639" y="40346"/>
                      <a:pt x="41640" y="40347"/>
                      <a:pt x="41642" y="40347"/>
                    </a:cubicBezTo>
                    <a:cubicBezTo>
                      <a:pt x="41653" y="40347"/>
                      <a:pt x="41683" y="40331"/>
                      <a:pt x="41734" y="40323"/>
                    </a:cubicBezTo>
                    <a:cubicBezTo>
                      <a:pt x="41723" y="40249"/>
                      <a:pt x="41744" y="40165"/>
                      <a:pt x="41713" y="40091"/>
                    </a:cubicBezTo>
                    <a:cubicBezTo>
                      <a:pt x="41291" y="39120"/>
                      <a:pt x="41175" y="38087"/>
                      <a:pt x="41027" y="37053"/>
                    </a:cubicBezTo>
                    <a:cubicBezTo>
                      <a:pt x="40900" y="36136"/>
                      <a:pt x="40785" y="35208"/>
                      <a:pt x="40668" y="34290"/>
                    </a:cubicBezTo>
                    <a:cubicBezTo>
                      <a:pt x="40658" y="34163"/>
                      <a:pt x="40658" y="34027"/>
                      <a:pt x="40647" y="33889"/>
                    </a:cubicBezTo>
                    <a:lnTo>
                      <a:pt x="40647" y="33889"/>
                    </a:lnTo>
                    <a:cubicBezTo>
                      <a:pt x="41101" y="34006"/>
                      <a:pt x="41186" y="34058"/>
                      <a:pt x="41186" y="34374"/>
                    </a:cubicBezTo>
                    <a:cubicBezTo>
                      <a:pt x="41175" y="35335"/>
                      <a:pt x="41439" y="36252"/>
                      <a:pt x="41660" y="37180"/>
                    </a:cubicBezTo>
                    <a:cubicBezTo>
                      <a:pt x="41840" y="37918"/>
                      <a:pt x="42135" y="38604"/>
                      <a:pt x="42377" y="39321"/>
                    </a:cubicBezTo>
                    <a:cubicBezTo>
                      <a:pt x="42451" y="39553"/>
                      <a:pt x="42536" y="39795"/>
                      <a:pt x="42810" y="40070"/>
                    </a:cubicBezTo>
                    <a:cubicBezTo>
                      <a:pt x="42672" y="39616"/>
                      <a:pt x="42557" y="39289"/>
                      <a:pt x="42451" y="38963"/>
                    </a:cubicBezTo>
                    <a:cubicBezTo>
                      <a:pt x="42356" y="38646"/>
                      <a:pt x="42240" y="38330"/>
                      <a:pt x="42156" y="38002"/>
                    </a:cubicBezTo>
                    <a:cubicBezTo>
                      <a:pt x="41966" y="37254"/>
                      <a:pt x="41776" y="36505"/>
                      <a:pt x="41608" y="35756"/>
                    </a:cubicBezTo>
                    <a:cubicBezTo>
                      <a:pt x="41533" y="35450"/>
                      <a:pt x="41491" y="35145"/>
                      <a:pt x="41449" y="34838"/>
                    </a:cubicBezTo>
                    <a:cubicBezTo>
                      <a:pt x="41439" y="34733"/>
                      <a:pt x="41470" y="34627"/>
                      <a:pt x="41491" y="34459"/>
                    </a:cubicBezTo>
                    <a:cubicBezTo>
                      <a:pt x="41629" y="34522"/>
                      <a:pt x="41734" y="34554"/>
                      <a:pt x="41797" y="34617"/>
                    </a:cubicBezTo>
                    <a:cubicBezTo>
                      <a:pt x="42525" y="35239"/>
                      <a:pt x="43232" y="35872"/>
                      <a:pt x="43959" y="36495"/>
                    </a:cubicBezTo>
                    <a:cubicBezTo>
                      <a:pt x="44275" y="36769"/>
                      <a:pt x="44444" y="37095"/>
                      <a:pt x="44497" y="37517"/>
                    </a:cubicBezTo>
                    <a:cubicBezTo>
                      <a:pt x="44582" y="38182"/>
                      <a:pt x="44718" y="38825"/>
                      <a:pt x="44845" y="39479"/>
                    </a:cubicBezTo>
                    <a:cubicBezTo>
                      <a:pt x="44887" y="39669"/>
                      <a:pt x="44982" y="39849"/>
                      <a:pt x="45046" y="40017"/>
                    </a:cubicBezTo>
                    <a:cubicBezTo>
                      <a:pt x="45055" y="40018"/>
                      <a:pt x="45064" y="40018"/>
                      <a:pt x="45073" y="40018"/>
                    </a:cubicBezTo>
                    <a:cubicBezTo>
                      <a:pt x="45257" y="40018"/>
                      <a:pt x="45265" y="39917"/>
                      <a:pt x="45225" y="39806"/>
                    </a:cubicBezTo>
                    <a:cubicBezTo>
                      <a:pt x="45014" y="39268"/>
                      <a:pt x="44950" y="38698"/>
                      <a:pt x="44835" y="38129"/>
                    </a:cubicBezTo>
                    <a:cubicBezTo>
                      <a:pt x="44793" y="37918"/>
                      <a:pt x="44782" y="37697"/>
                      <a:pt x="44761" y="37507"/>
                    </a:cubicBezTo>
                    <a:cubicBezTo>
                      <a:pt x="44815" y="37467"/>
                      <a:pt x="44860" y="37452"/>
                      <a:pt x="44900" y="37452"/>
                    </a:cubicBezTo>
                    <a:cubicBezTo>
                      <a:pt x="44977" y="37452"/>
                      <a:pt x="45032" y="37508"/>
                      <a:pt x="45088" y="37549"/>
                    </a:cubicBezTo>
                    <a:cubicBezTo>
                      <a:pt x="45236" y="37676"/>
                      <a:pt x="45383" y="37824"/>
                      <a:pt x="45531" y="37950"/>
                    </a:cubicBezTo>
                    <a:cubicBezTo>
                      <a:pt x="45679" y="38087"/>
                      <a:pt x="45805" y="38234"/>
                      <a:pt x="45752" y="38466"/>
                    </a:cubicBezTo>
                    <a:cubicBezTo>
                      <a:pt x="45731" y="38551"/>
                      <a:pt x="45763" y="38646"/>
                      <a:pt x="45794" y="38731"/>
                    </a:cubicBezTo>
                    <a:cubicBezTo>
                      <a:pt x="45984" y="39226"/>
                      <a:pt x="46174" y="39722"/>
                      <a:pt x="46375" y="40217"/>
                    </a:cubicBezTo>
                    <a:cubicBezTo>
                      <a:pt x="46396" y="40280"/>
                      <a:pt x="46480" y="40313"/>
                      <a:pt x="46628" y="40439"/>
                    </a:cubicBezTo>
                    <a:cubicBezTo>
                      <a:pt x="46564" y="39711"/>
                      <a:pt x="46164" y="39195"/>
                      <a:pt x="46047" y="38541"/>
                    </a:cubicBezTo>
                    <a:lnTo>
                      <a:pt x="46047" y="38541"/>
                    </a:lnTo>
                    <a:cubicBezTo>
                      <a:pt x="46269" y="38562"/>
                      <a:pt x="46396" y="38688"/>
                      <a:pt x="46532" y="38773"/>
                    </a:cubicBezTo>
                    <a:lnTo>
                      <a:pt x="48368" y="39975"/>
                    </a:lnTo>
                    <a:cubicBezTo>
                      <a:pt x="48522" y="40071"/>
                      <a:pt x="48685" y="40168"/>
                      <a:pt x="48889" y="40168"/>
                    </a:cubicBezTo>
                    <a:cubicBezTo>
                      <a:pt x="48908" y="40168"/>
                      <a:pt x="48928" y="40167"/>
                      <a:pt x="48948" y="40165"/>
                    </a:cubicBezTo>
                    <a:cubicBezTo>
                      <a:pt x="48927" y="40091"/>
                      <a:pt x="48916" y="40017"/>
                      <a:pt x="48885" y="39985"/>
                    </a:cubicBezTo>
                    <a:cubicBezTo>
                      <a:pt x="48578" y="39690"/>
                      <a:pt x="48273" y="39406"/>
                      <a:pt x="47967" y="39131"/>
                    </a:cubicBezTo>
                    <a:cubicBezTo>
                      <a:pt x="47661" y="38857"/>
                      <a:pt x="47376" y="38583"/>
                      <a:pt x="47050" y="38361"/>
                    </a:cubicBezTo>
                    <a:cubicBezTo>
                      <a:pt x="46385" y="37908"/>
                      <a:pt x="45742" y="37433"/>
                      <a:pt x="45151" y="36895"/>
                    </a:cubicBezTo>
                    <a:cubicBezTo>
                      <a:pt x="45056" y="36811"/>
                      <a:pt x="44929" y="36748"/>
                      <a:pt x="44824" y="36684"/>
                    </a:cubicBezTo>
                    <a:cubicBezTo>
                      <a:pt x="44729" y="36621"/>
                      <a:pt x="44729" y="36621"/>
                      <a:pt x="44697" y="36315"/>
                    </a:cubicBezTo>
                    <a:cubicBezTo>
                      <a:pt x="45393" y="36273"/>
                      <a:pt x="46100" y="36294"/>
                      <a:pt x="46849" y="36188"/>
                    </a:cubicBezTo>
                    <a:cubicBezTo>
                      <a:pt x="46654" y="36054"/>
                      <a:pt x="46598" y="36015"/>
                      <a:pt x="46236" y="36015"/>
                    </a:cubicBezTo>
                    <a:cubicBezTo>
                      <a:pt x="46087" y="36015"/>
                      <a:pt x="45887" y="36021"/>
                      <a:pt x="45604" y="36031"/>
                    </a:cubicBezTo>
                    <a:cubicBezTo>
                      <a:pt x="45204" y="36052"/>
                      <a:pt x="44814" y="36062"/>
                      <a:pt x="44381" y="36073"/>
                    </a:cubicBezTo>
                    <a:cubicBezTo>
                      <a:pt x="43579" y="35556"/>
                      <a:pt x="43000" y="34702"/>
                      <a:pt x="41997" y="34290"/>
                    </a:cubicBezTo>
                    <a:cubicBezTo>
                      <a:pt x="42207" y="34150"/>
                      <a:pt x="42403" y="34140"/>
                      <a:pt x="42591" y="34140"/>
                    </a:cubicBezTo>
                    <a:cubicBezTo>
                      <a:pt x="42623" y="34140"/>
                      <a:pt x="42655" y="34140"/>
                      <a:pt x="42686" y="34140"/>
                    </a:cubicBezTo>
                    <a:cubicBezTo>
                      <a:pt x="42749" y="34140"/>
                      <a:pt x="42811" y="34139"/>
                      <a:pt x="42873" y="34132"/>
                    </a:cubicBezTo>
                    <a:cubicBezTo>
                      <a:pt x="43179" y="34090"/>
                      <a:pt x="43485" y="34090"/>
                      <a:pt x="43801" y="34069"/>
                    </a:cubicBezTo>
                    <a:cubicBezTo>
                      <a:pt x="44086" y="34058"/>
                      <a:pt x="44371" y="34037"/>
                      <a:pt x="44666" y="34037"/>
                    </a:cubicBezTo>
                    <a:cubicBezTo>
                      <a:pt x="44950" y="34027"/>
                      <a:pt x="45236" y="34027"/>
                      <a:pt x="45510" y="34027"/>
                    </a:cubicBezTo>
                    <a:cubicBezTo>
                      <a:pt x="45552" y="33868"/>
                      <a:pt x="45468" y="33826"/>
                      <a:pt x="45383" y="33826"/>
                    </a:cubicBezTo>
                    <a:cubicBezTo>
                      <a:pt x="45060" y="33826"/>
                      <a:pt x="44731" y="33821"/>
                      <a:pt x="44405" y="33821"/>
                    </a:cubicBezTo>
                    <a:cubicBezTo>
                      <a:pt x="44241" y="33821"/>
                      <a:pt x="44079" y="33823"/>
                      <a:pt x="43917" y="33826"/>
                    </a:cubicBezTo>
                    <a:cubicBezTo>
                      <a:pt x="43495" y="33837"/>
                      <a:pt x="43073" y="33858"/>
                      <a:pt x="42662" y="33910"/>
                    </a:cubicBezTo>
                    <a:cubicBezTo>
                      <a:pt x="42594" y="33919"/>
                      <a:pt x="42528" y="33923"/>
                      <a:pt x="42464" y="33923"/>
                    </a:cubicBezTo>
                    <a:cubicBezTo>
                      <a:pt x="42118" y="33923"/>
                      <a:pt x="41823" y="33802"/>
                      <a:pt x="41565" y="33563"/>
                    </a:cubicBezTo>
                    <a:cubicBezTo>
                      <a:pt x="41491" y="33488"/>
                      <a:pt x="41418" y="33404"/>
                      <a:pt x="41301" y="33288"/>
                    </a:cubicBezTo>
                    <a:cubicBezTo>
                      <a:pt x="41653" y="33176"/>
                      <a:pt x="41986" y="33162"/>
                      <a:pt x="42309" y="33162"/>
                    </a:cubicBezTo>
                    <a:cubicBezTo>
                      <a:pt x="42419" y="33162"/>
                      <a:pt x="42528" y="33163"/>
                      <a:pt x="42636" y="33163"/>
                    </a:cubicBezTo>
                    <a:cubicBezTo>
                      <a:pt x="42687" y="33163"/>
                      <a:pt x="42738" y="33163"/>
                      <a:pt x="42789" y="33162"/>
                    </a:cubicBezTo>
                    <a:cubicBezTo>
                      <a:pt x="43253" y="33162"/>
                      <a:pt x="43717" y="33183"/>
                      <a:pt x="44181" y="33225"/>
                    </a:cubicBezTo>
                    <a:cubicBezTo>
                      <a:pt x="44666" y="33267"/>
                      <a:pt x="45151" y="33352"/>
                      <a:pt x="45636" y="33425"/>
                    </a:cubicBezTo>
                    <a:cubicBezTo>
                      <a:pt x="46079" y="33499"/>
                      <a:pt x="46522" y="33615"/>
                      <a:pt x="47050" y="33731"/>
                    </a:cubicBezTo>
                    <a:cubicBezTo>
                      <a:pt x="46881" y="33415"/>
                      <a:pt x="46649" y="33415"/>
                      <a:pt x="46480" y="33373"/>
                    </a:cubicBezTo>
                    <a:cubicBezTo>
                      <a:pt x="45447" y="33120"/>
                      <a:pt x="44392" y="32930"/>
                      <a:pt x="43326" y="32919"/>
                    </a:cubicBezTo>
                    <a:cubicBezTo>
                      <a:pt x="43250" y="32918"/>
                      <a:pt x="43174" y="32917"/>
                      <a:pt x="43098" y="32917"/>
                    </a:cubicBezTo>
                    <a:cubicBezTo>
                      <a:pt x="42438" y="32917"/>
                      <a:pt x="41785" y="32954"/>
                      <a:pt x="41132" y="32982"/>
                    </a:cubicBezTo>
                    <a:cubicBezTo>
                      <a:pt x="41123" y="32982"/>
                      <a:pt x="41114" y="32983"/>
                      <a:pt x="41104" y="32983"/>
                    </a:cubicBezTo>
                    <a:cubicBezTo>
                      <a:pt x="40716" y="32983"/>
                      <a:pt x="40389" y="32761"/>
                      <a:pt x="40173" y="32318"/>
                    </a:cubicBezTo>
                    <a:cubicBezTo>
                      <a:pt x="40479" y="32170"/>
                      <a:pt x="40816" y="32181"/>
                      <a:pt x="41132" y="32138"/>
                    </a:cubicBezTo>
                    <a:cubicBezTo>
                      <a:pt x="41439" y="32096"/>
                      <a:pt x="41755" y="32054"/>
                      <a:pt x="42061" y="32033"/>
                    </a:cubicBezTo>
                    <a:cubicBezTo>
                      <a:pt x="42388" y="32002"/>
                      <a:pt x="42725" y="31970"/>
                      <a:pt x="43052" y="31960"/>
                    </a:cubicBezTo>
                    <a:cubicBezTo>
                      <a:pt x="43276" y="31952"/>
                      <a:pt x="43496" y="31944"/>
                      <a:pt x="43717" y="31944"/>
                    </a:cubicBezTo>
                    <a:cubicBezTo>
                      <a:pt x="43808" y="31944"/>
                      <a:pt x="43899" y="31946"/>
                      <a:pt x="43991" y="31949"/>
                    </a:cubicBezTo>
                    <a:cubicBezTo>
                      <a:pt x="44318" y="31949"/>
                      <a:pt x="44655" y="31970"/>
                      <a:pt x="44982" y="32002"/>
                    </a:cubicBezTo>
                    <a:cubicBezTo>
                      <a:pt x="45243" y="32020"/>
                      <a:pt x="45504" y="32113"/>
                      <a:pt x="45771" y="32113"/>
                    </a:cubicBezTo>
                    <a:cubicBezTo>
                      <a:pt x="45807" y="32113"/>
                      <a:pt x="45843" y="32111"/>
                      <a:pt x="45878" y="32107"/>
                    </a:cubicBezTo>
                    <a:cubicBezTo>
                      <a:pt x="45857" y="31906"/>
                      <a:pt x="45721" y="31906"/>
                      <a:pt x="45625" y="31885"/>
                    </a:cubicBezTo>
                    <a:cubicBezTo>
                      <a:pt x="45172" y="31812"/>
                      <a:pt x="44708" y="31717"/>
                      <a:pt x="44254" y="31685"/>
                    </a:cubicBezTo>
                    <a:cubicBezTo>
                      <a:pt x="43971" y="31670"/>
                      <a:pt x="43687" y="31662"/>
                      <a:pt x="43405" y="31662"/>
                    </a:cubicBezTo>
                    <a:cubicBezTo>
                      <a:pt x="42311" y="31662"/>
                      <a:pt x="41225" y="31777"/>
                      <a:pt x="40152" y="32012"/>
                    </a:cubicBezTo>
                    <a:cubicBezTo>
                      <a:pt x="40056" y="32033"/>
                      <a:pt x="39967" y="32043"/>
                      <a:pt x="39883" y="32043"/>
                    </a:cubicBezTo>
                    <a:cubicBezTo>
                      <a:pt x="39589" y="32043"/>
                      <a:pt x="39361" y="31917"/>
                      <a:pt x="39140" y="31695"/>
                    </a:cubicBezTo>
                    <a:cubicBezTo>
                      <a:pt x="39646" y="31411"/>
                      <a:pt x="40015" y="31327"/>
                      <a:pt x="41755" y="31084"/>
                    </a:cubicBezTo>
                    <a:cubicBezTo>
                      <a:pt x="42630" y="30968"/>
                      <a:pt x="43506" y="30842"/>
                      <a:pt x="44371" y="30725"/>
                    </a:cubicBezTo>
                    <a:cubicBezTo>
                      <a:pt x="44379" y="30560"/>
                      <a:pt x="44302" y="30546"/>
                      <a:pt x="44209" y="30546"/>
                    </a:cubicBezTo>
                    <a:cubicBezTo>
                      <a:pt x="44189" y="30546"/>
                      <a:pt x="44169" y="30546"/>
                      <a:pt x="44149" y="30546"/>
                    </a:cubicBezTo>
                    <a:cubicBezTo>
                      <a:pt x="43021" y="30620"/>
                      <a:pt x="41903" y="30778"/>
                      <a:pt x="40795" y="30989"/>
                    </a:cubicBezTo>
                    <a:cubicBezTo>
                      <a:pt x="40036" y="31126"/>
                      <a:pt x="39287" y="31306"/>
                      <a:pt x="38517" y="31474"/>
                    </a:cubicBezTo>
                    <a:cubicBezTo>
                      <a:pt x="38106" y="31252"/>
                      <a:pt x="37673" y="31020"/>
                      <a:pt x="37241" y="30810"/>
                    </a:cubicBezTo>
                    <a:cubicBezTo>
                      <a:pt x="37074" y="30726"/>
                      <a:pt x="36918" y="30637"/>
                      <a:pt x="36729" y="30637"/>
                    </a:cubicBezTo>
                    <a:cubicBezTo>
                      <a:pt x="36656" y="30637"/>
                      <a:pt x="36578" y="30651"/>
                      <a:pt x="36492" y="30683"/>
                    </a:cubicBezTo>
                    <a:cubicBezTo>
                      <a:pt x="36464" y="30694"/>
                      <a:pt x="36437" y="30699"/>
                      <a:pt x="36409" y="30699"/>
                    </a:cubicBezTo>
                    <a:cubicBezTo>
                      <a:pt x="36246" y="30699"/>
                      <a:pt x="36077" y="30526"/>
                      <a:pt x="35870" y="30345"/>
                    </a:cubicBezTo>
                    <a:lnTo>
                      <a:pt x="35870" y="30345"/>
                    </a:lnTo>
                    <a:cubicBezTo>
                      <a:pt x="36165" y="30409"/>
                      <a:pt x="36355" y="30451"/>
                      <a:pt x="36545" y="30483"/>
                    </a:cubicBezTo>
                    <a:cubicBezTo>
                      <a:pt x="36640" y="30378"/>
                      <a:pt x="36587" y="30314"/>
                      <a:pt x="36503" y="30272"/>
                    </a:cubicBezTo>
                    <a:cubicBezTo>
                      <a:pt x="35733" y="29881"/>
                      <a:pt x="35047" y="29354"/>
                      <a:pt x="34351" y="28838"/>
                    </a:cubicBezTo>
                    <a:cubicBezTo>
                      <a:pt x="34277" y="28796"/>
                      <a:pt x="34246" y="28700"/>
                      <a:pt x="34204" y="28648"/>
                    </a:cubicBezTo>
                    <a:cubicBezTo>
                      <a:pt x="34267" y="28426"/>
                      <a:pt x="34436" y="28342"/>
                      <a:pt x="34594" y="28278"/>
                    </a:cubicBezTo>
                    <a:cubicBezTo>
                      <a:pt x="35479" y="27941"/>
                      <a:pt x="36344" y="27530"/>
                      <a:pt x="37283" y="27319"/>
                    </a:cubicBezTo>
                    <a:cubicBezTo>
                      <a:pt x="37800" y="27203"/>
                      <a:pt x="38306" y="27024"/>
                      <a:pt x="38812" y="26886"/>
                    </a:cubicBezTo>
                    <a:cubicBezTo>
                      <a:pt x="39002" y="26834"/>
                      <a:pt x="39203" y="26802"/>
                      <a:pt x="39393" y="26749"/>
                    </a:cubicBezTo>
                    <a:cubicBezTo>
                      <a:pt x="39435" y="26738"/>
                      <a:pt x="39456" y="26665"/>
                      <a:pt x="39519" y="26560"/>
                    </a:cubicBezTo>
                    <a:lnTo>
                      <a:pt x="39519" y="26560"/>
                    </a:lnTo>
                    <a:cubicBezTo>
                      <a:pt x="39266" y="26581"/>
                      <a:pt x="39076" y="26581"/>
                      <a:pt x="38886" y="26623"/>
                    </a:cubicBezTo>
                    <a:cubicBezTo>
                      <a:pt x="38411" y="26738"/>
                      <a:pt x="37947" y="26865"/>
                      <a:pt x="37473" y="26992"/>
                    </a:cubicBezTo>
                    <a:cubicBezTo>
                      <a:pt x="36787" y="27181"/>
                      <a:pt x="36112" y="27371"/>
                      <a:pt x="35458" y="27646"/>
                    </a:cubicBezTo>
                    <a:cubicBezTo>
                      <a:pt x="35069" y="27814"/>
                      <a:pt x="34668" y="27941"/>
                      <a:pt x="34319" y="28194"/>
                    </a:cubicBezTo>
                    <a:cubicBezTo>
                      <a:pt x="34187" y="28287"/>
                      <a:pt x="34060" y="28335"/>
                      <a:pt x="33931" y="28335"/>
                    </a:cubicBezTo>
                    <a:cubicBezTo>
                      <a:pt x="33783" y="28335"/>
                      <a:pt x="33634" y="28271"/>
                      <a:pt x="33476" y="28142"/>
                    </a:cubicBezTo>
                    <a:cubicBezTo>
                      <a:pt x="32812" y="27582"/>
                      <a:pt x="32115" y="27076"/>
                      <a:pt x="31430" y="26549"/>
                    </a:cubicBezTo>
                    <a:cubicBezTo>
                      <a:pt x="31366" y="26496"/>
                      <a:pt x="31282" y="26464"/>
                      <a:pt x="31219" y="26433"/>
                    </a:cubicBezTo>
                    <a:cubicBezTo>
                      <a:pt x="31082" y="26517"/>
                      <a:pt x="31145" y="26602"/>
                      <a:pt x="31198" y="26665"/>
                    </a:cubicBezTo>
                    <a:cubicBezTo>
                      <a:pt x="31257" y="26745"/>
                      <a:pt x="31336" y="26825"/>
                      <a:pt x="31408" y="26896"/>
                    </a:cubicBezTo>
                    <a:lnTo>
                      <a:pt x="31408" y="26896"/>
                    </a:lnTo>
                    <a:cubicBezTo>
                      <a:pt x="31067" y="26849"/>
                      <a:pt x="30890" y="26599"/>
                      <a:pt x="30691" y="26391"/>
                    </a:cubicBezTo>
                    <a:cubicBezTo>
                      <a:pt x="30702" y="26127"/>
                      <a:pt x="30892" y="26021"/>
                      <a:pt x="31050" y="25916"/>
                    </a:cubicBezTo>
                    <a:cubicBezTo>
                      <a:pt x="32337" y="25083"/>
                      <a:pt x="33687" y="24387"/>
                      <a:pt x="35184" y="23975"/>
                    </a:cubicBezTo>
                    <a:cubicBezTo>
                      <a:pt x="36081" y="23733"/>
                      <a:pt x="36977" y="23490"/>
                      <a:pt x="37905" y="23364"/>
                    </a:cubicBezTo>
                    <a:cubicBezTo>
                      <a:pt x="38538" y="23290"/>
                      <a:pt x="39182" y="23258"/>
                      <a:pt x="39825" y="23195"/>
                    </a:cubicBezTo>
                    <a:cubicBezTo>
                      <a:pt x="39941" y="23185"/>
                      <a:pt x="40057" y="23164"/>
                      <a:pt x="40258" y="23132"/>
                    </a:cubicBezTo>
                    <a:cubicBezTo>
                      <a:pt x="40018" y="23022"/>
                      <a:pt x="39776" y="22972"/>
                      <a:pt x="39406" y="22972"/>
                    </a:cubicBezTo>
                    <a:cubicBezTo>
                      <a:pt x="39026" y="22972"/>
                      <a:pt x="38512" y="23025"/>
                      <a:pt x="37726" y="23121"/>
                    </a:cubicBezTo>
                    <a:cubicBezTo>
                      <a:pt x="36862" y="23227"/>
                      <a:pt x="36028" y="23427"/>
                      <a:pt x="35195" y="23670"/>
                    </a:cubicBezTo>
                    <a:cubicBezTo>
                      <a:pt x="34394" y="23912"/>
                      <a:pt x="33592" y="24197"/>
                      <a:pt x="32833" y="24556"/>
                    </a:cubicBezTo>
                    <a:cubicBezTo>
                      <a:pt x="32073" y="24903"/>
                      <a:pt x="31366" y="25378"/>
                      <a:pt x="30618" y="25810"/>
                    </a:cubicBezTo>
                    <a:cubicBezTo>
                      <a:pt x="30164" y="25536"/>
                      <a:pt x="29742" y="25199"/>
                      <a:pt x="29362" y="24735"/>
                    </a:cubicBezTo>
                    <a:cubicBezTo>
                      <a:pt x="29753" y="24471"/>
                      <a:pt x="30143" y="24260"/>
                      <a:pt x="30544" y="24092"/>
                    </a:cubicBezTo>
                    <a:cubicBezTo>
                      <a:pt x="31282" y="23785"/>
                      <a:pt x="32031" y="23511"/>
                      <a:pt x="32801" y="23290"/>
                    </a:cubicBezTo>
                    <a:cubicBezTo>
                      <a:pt x="33855" y="22974"/>
                      <a:pt x="34931" y="22710"/>
                      <a:pt x="36018" y="22541"/>
                    </a:cubicBezTo>
                    <a:cubicBezTo>
                      <a:pt x="36070" y="22531"/>
                      <a:pt x="36112" y="22457"/>
                      <a:pt x="36144" y="22414"/>
                    </a:cubicBezTo>
                    <a:cubicBezTo>
                      <a:pt x="36154" y="22404"/>
                      <a:pt x="36133" y="22383"/>
                      <a:pt x="36112" y="22330"/>
                    </a:cubicBezTo>
                    <a:cubicBezTo>
                      <a:pt x="35416" y="22383"/>
                      <a:pt x="34731" y="22510"/>
                      <a:pt x="34045" y="22689"/>
                    </a:cubicBezTo>
                    <a:cubicBezTo>
                      <a:pt x="33412" y="22857"/>
                      <a:pt x="32758" y="23005"/>
                      <a:pt x="32137" y="23216"/>
                    </a:cubicBezTo>
                    <a:cubicBezTo>
                      <a:pt x="31483" y="23438"/>
                      <a:pt x="30850" y="23722"/>
                      <a:pt x="30217" y="23986"/>
                    </a:cubicBezTo>
                    <a:cubicBezTo>
                      <a:pt x="29848" y="24134"/>
                      <a:pt x="29500" y="24313"/>
                      <a:pt x="29109" y="24481"/>
                    </a:cubicBezTo>
                    <a:cubicBezTo>
                      <a:pt x="27991" y="23501"/>
                      <a:pt x="26905" y="22541"/>
                      <a:pt x="25777" y="21550"/>
                    </a:cubicBezTo>
                    <a:cubicBezTo>
                      <a:pt x="25872" y="21307"/>
                      <a:pt x="26114" y="21191"/>
                      <a:pt x="26346" y="21075"/>
                    </a:cubicBezTo>
                    <a:cubicBezTo>
                      <a:pt x="27412" y="20485"/>
                      <a:pt x="28540" y="20031"/>
                      <a:pt x="29732" y="19725"/>
                    </a:cubicBezTo>
                    <a:cubicBezTo>
                      <a:pt x="30354" y="19567"/>
                      <a:pt x="30955" y="19325"/>
                      <a:pt x="31577" y="19177"/>
                    </a:cubicBezTo>
                    <a:cubicBezTo>
                      <a:pt x="32653" y="18913"/>
                      <a:pt x="33740" y="18681"/>
                      <a:pt x="34826" y="18481"/>
                    </a:cubicBezTo>
                    <a:cubicBezTo>
                      <a:pt x="35448" y="18354"/>
                      <a:pt x="36091" y="18312"/>
                      <a:pt x="36735" y="18238"/>
                    </a:cubicBezTo>
                    <a:cubicBezTo>
                      <a:pt x="36840" y="18228"/>
                      <a:pt x="36967" y="18249"/>
                      <a:pt x="37009" y="18059"/>
                    </a:cubicBezTo>
                    <a:cubicBezTo>
                      <a:pt x="36914" y="18038"/>
                      <a:pt x="36808" y="18017"/>
                      <a:pt x="36714" y="18017"/>
                    </a:cubicBezTo>
                    <a:cubicBezTo>
                      <a:pt x="35744" y="18048"/>
                      <a:pt x="34773" y="18186"/>
                      <a:pt x="33824" y="18385"/>
                    </a:cubicBezTo>
                    <a:cubicBezTo>
                      <a:pt x="32843" y="18586"/>
                      <a:pt x="31872" y="18776"/>
                      <a:pt x="30913" y="19039"/>
                    </a:cubicBezTo>
                    <a:cubicBezTo>
                      <a:pt x="30101" y="19250"/>
                      <a:pt x="29289" y="19482"/>
                      <a:pt x="28498" y="19799"/>
                    </a:cubicBezTo>
                    <a:cubicBezTo>
                      <a:pt x="27454" y="20232"/>
                      <a:pt x="26378" y="20590"/>
                      <a:pt x="25523" y="21307"/>
                    </a:cubicBezTo>
                    <a:cubicBezTo>
                      <a:pt x="25515" y="21308"/>
                      <a:pt x="25507" y="21308"/>
                      <a:pt x="25500" y="21308"/>
                    </a:cubicBezTo>
                    <a:cubicBezTo>
                      <a:pt x="25220" y="21308"/>
                      <a:pt x="25076" y="21135"/>
                      <a:pt x="24902" y="21012"/>
                    </a:cubicBezTo>
                    <a:cubicBezTo>
                      <a:pt x="24543" y="20727"/>
                      <a:pt x="24173" y="20421"/>
                      <a:pt x="23815" y="20136"/>
                    </a:cubicBezTo>
                    <a:cubicBezTo>
                      <a:pt x="23688" y="20052"/>
                      <a:pt x="23552" y="19978"/>
                      <a:pt x="23414" y="19904"/>
                    </a:cubicBezTo>
                    <a:cubicBezTo>
                      <a:pt x="23404" y="19904"/>
                      <a:pt x="23372" y="19925"/>
                      <a:pt x="23320" y="19946"/>
                    </a:cubicBezTo>
                    <a:cubicBezTo>
                      <a:pt x="23404" y="20052"/>
                      <a:pt x="23467" y="20157"/>
                      <a:pt x="23562" y="20242"/>
                    </a:cubicBezTo>
                    <a:lnTo>
                      <a:pt x="24796" y="21254"/>
                    </a:lnTo>
                    <a:cubicBezTo>
                      <a:pt x="25270" y="21655"/>
                      <a:pt x="25809" y="21971"/>
                      <a:pt x="26283" y="22351"/>
                    </a:cubicBezTo>
                    <a:cubicBezTo>
                      <a:pt x="26705" y="22678"/>
                      <a:pt x="27095" y="23037"/>
                      <a:pt x="27496" y="23396"/>
                    </a:cubicBezTo>
                    <a:cubicBezTo>
                      <a:pt x="27707" y="23585"/>
                      <a:pt x="27907" y="23796"/>
                      <a:pt x="28129" y="23986"/>
                    </a:cubicBezTo>
                    <a:cubicBezTo>
                      <a:pt x="28603" y="24408"/>
                      <a:pt x="29025" y="24882"/>
                      <a:pt x="29447" y="25367"/>
                    </a:cubicBezTo>
                    <a:cubicBezTo>
                      <a:pt x="28867" y="25030"/>
                      <a:pt x="28361" y="24608"/>
                      <a:pt x="27855" y="24186"/>
                    </a:cubicBezTo>
                    <a:cubicBezTo>
                      <a:pt x="26188" y="22815"/>
                      <a:pt x="24532" y="21444"/>
                      <a:pt x="22898" y="20052"/>
                    </a:cubicBezTo>
                    <a:cubicBezTo>
                      <a:pt x="21695" y="19029"/>
                      <a:pt x="20524" y="17975"/>
                      <a:pt x="19322" y="16951"/>
                    </a:cubicBezTo>
                    <a:cubicBezTo>
                      <a:pt x="18204" y="16002"/>
                      <a:pt x="17055" y="15085"/>
                      <a:pt x="15937" y="14157"/>
                    </a:cubicBezTo>
                    <a:cubicBezTo>
                      <a:pt x="14724" y="13144"/>
                      <a:pt x="13458" y="12205"/>
                      <a:pt x="12182" y="11288"/>
                    </a:cubicBezTo>
                    <a:cubicBezTo>
                      <a:pt x="11897" y="11077"/>
                      <a:pt x="11634" y="10834"/>
                      <a:pt x="11370" y="10592"/>
                    </a:cubicBezTo>
                    <a:cubicBezTo>
                      <a:pt x="11243" y="10475"/>
                      <a:pt x="11117" y="10349"/>
                      <a:pt x="11180" y="10096"/>
                    </a:cubicBezTo>
                    <a:lnTo>
                      <a:pt x="11180" y="10096"/>
                    </a:lnTo>
                    <a:cubicBezTo>
                      <a:pt x="11254" y="10117"/>
                      <a:pt x="11349" y="10117"/>
                      <a:pt x="11402" y="10159"/>
                    </a:cubicBezTo>
                    <a:cubicBezTo>
                      <a:pt x="11992" y="10634"/>
                      <a:pt x="12572" y="11108"/>
                      <a:pt x="13153" y="11583"/>
                    </a:cubicBezTo>
                    <a:cubicBezTo>
                      <a:pt x="13395" y="11783"/>
                      <a:pt x="13627" y="11994"/>
                      <a:pt x="13891" y="12163"/>
                    </a:cubicBezTo>
                    <a:cubicBezTo>
                      <a:pt x="14903" y="12796"/>
                      <a:pt x="15820" y="13566"/>
                      <a:pt x="16749" y="14336"/>
                    </a:cubicBezTo>
                    <a:cubicBezTo>
                      <a:pt x="17498" y="14958"/>
                      <a:pt x="18267" y="15559"/>
                      <a:pt x="19017" y="16182"/>
                    </a:cubicBezTo>
                    <a:cubicBezTo>
                      <a:pt x="19417" y="16529"/>
                      <a:pt x="19797" y="16909"/>
                      <a:pt x="20177" y="17279"/>
                    </a:cubicBezTo>
                    <a:cubicBezTo>
                      <a:pt x="20208" y="17310"/>
                      <a:pt x="20229" y="17352"/>
                      <a:pt x="20261" y="17384"/>
                    </a:cubicBezTo>
                    <a:lnTo>
                      <a:pt x="22729" y="19503"/>
                    </a:lnTo>
                    <a:cubicBezTo>
                      <a:pt x="22781" y="19536"/>
                      <a:pt x="22856" y="19557"/>
                      <a:pt x="22919" y="19588"/>
                    </a:cubicBezTo>
                    <a:cubicBezTo>
                      <a:pt x="23098" y="19514"/>
                      <a:pt x="23130" y="19293"/>
                      <a:pt x="23362" y="19229"/>
                    </a:cubicBezTo>
                    <a:cubicBezTo>
                      <a:pt x="23973" y="19060"/>
                      <a:pt x="24585" y="18839"/>
                      <a:pt x="25186" y="18618"/>
                    </a:cubicBezTo>
                    <a:cubicBezTo>
                      <a:pt x="25661" y="18449"/>
                      <a:pt x="26125" y="18259"/>
                      <a:pt x="26589" y="18048"/>
                    </a:cubicBezTo>
                    <a:lnTo>
                      <a:pt x="26589" y="18048"/>
                    </a:lnTo>
                    <a:cubicBezTo>
                      <a:pt x="25935" y="18069"/>
                      <a:pt x="25323" y="18270"/>
                      <a:pt x="24722" y="18512"/>
                    </a:cubicBezTo>
                    <a:cubicBezTo>
                      <a:pt x="24110" y="18765"/>
                      <a:pt x="23488" y="18997"/>
                      <a:pt x="22834" y="19250"/>
                    </a:cubicBezTo>
                    <a:cubicBezTo>
                      <a:pt x="22655" y="19103"/>
                      <a:pt x="22465" y="18955"/>
                      <a:pt x="22275" y="18807"/>
                    </a:cubicBezTo>
                    <a:cubicBezTo>
                      <a:pt x="22233" y="18765"/>
                      <a:pt x="22212" y="18692"/>
                      <a:pt x="22159" y="18596"/>
                    </a:cubicBezTo>
                    <a:cubicBezTo>
                      <a:pt x="22275" y="18533"/>
                      <a:pt x="22380" y="18460"/>
                      <a:pt x="22497" y="18407"/>
                    </a:cubicBezTo>
                    <a:cubicBezTo>
                      <a:pt x="23119" y="18164"/>
                      <a:pt x="23741" y="17932"/>
                      <a:pt x="24363" y="17689"/>
                    </a:cubicBezTo>
                    <a:cubicBezTo>
                      <a:pt x="24522" y="17626"/>
                      <a:pt x="24670" y="17542"/>
                      <a:pt x="24817" y="17468"/>
                    </a:cubicBezTo>
                    <a:cubicBezTo>
                      <a:pt x="24802" y="17349"/>
                      <a:pt x="24746" y="17319"/>
                      <a:pt x="24687" y="17319"/>
                    </a:cubicBezTo>
                    <a:cubicBezTo>
                      <a:pt x="24663" y="17319"/>
                      <a:pt x="24638" y="17325"/>
                      <a:pt x="24616" y="17331"/>
                    </a:cubicBezTo>
                    <a:cubicBezTo>
                      <a:pt x="24427" y="17384"/>
                      <a:pt x="24237" y="17457"/>
                      <a:pt x="24058" y="17521"/>
                    </a:cubicBezTo>
                    <a:cubicBezTo>
                      <a:pt x="23414" y="17774"/>
                      <a:pt x="22771" y="18027"/>
                      <a:pt x="22127" y="18270"/>
                    </a:cubicBezTo>
                    <a:cubicBezTo>
                      <a:pt x="22025" y="18305"/>
                      <a:pt x="21955" y="18328"/>
                      <a:pt x="21899" y="18328"/>
                    </a:cubicBezTo>
                    <a:cubicBezTo>
                      <a:pt x="21787" y="18328"/>
                      <a:pt x="21726" y="18241"/>
                      <a:pt x="21558" y="17996"/>
                    </a:cubicBezTo>
                    <a:cubicBezTo>
                      <a:pt x="21611" y="17943"/>
                      <a:pt x="21663" y="17858"/>
                      <a:pt x="21738" y="17827"/>
                    </a:cubicBezTo>
                    <a:cubicBezTo>
                      <a:pt x="22106" y="17679"/>
                      <a:pt x="22476" y="17542"/>
                      <a:pt x="22856" y="17415"/>
                    </a:cubicBezTo>
                    <a:cubicBezTo>
                      <a:pt x="23341" y="17257"/>
                      <a:pt x="23826" y="17110"/>
                      <a:pt x="24321" y="16962"/>
                    </a:cubicBezTo>
                    <a:cubicBezTo>
                      <a:pt x="24511" y="16899"/>
                      <a:pt x="24701" y="16857"/>
                      <a:pt x="24902" y="16814"/>
                    </a:cubicBezTo>
                    <a:cubicBezTo>
                      <a:pt x="25165" y="16761"/>
                      <a:pt x="25165" y="16761"/>
                      <a:pt x="25492" y="16498"/>
                    </a:cubicBezTo>
                    <a:cubicBezTo>
                      <a:pt x="25417" y="16475"/>
                      <a:pt x="25344" y="16466"/>
                      <a:pt x="25275" y="16466"/>
                    </a:cubicBezTo>
                    <a:cubicBezTo>
                      <a:pt x="24956" y="16466"/>
                      <a:pt x="24690" y="16665"/>
                      <a:pt x="24395" y="16709"/>
                    </a:cubicBezTo>
                    <a:cubicBezTo>
                      <a:pt x="24037" y="16751"/>
                      <a:pt x="23688" y="16930"/>
                      <a:pt x="23330" y="17057"/>
                    </a:cubicBezTo>
                    <a:cubicBezTo>
                      <a:pt x="22992" y="17173"/>
                      <a:pt x="22655" y="17300"/>
                      <a:pt x="22328" y="17415"/>
                    </a:cubicBezTo>
                    <a:cubicBezTo>
                      <a:pt x="21970" y="17532"/>
                      <a:pt x="21611" y="17658"/>
                      <a:pt x="21231" y="17785"/>
                    </a:cubicBezTo>
                    <a:cubicBezTo>
                      <a:pt x="21094" y="17668"/>
                      <a:pt x="20967" y="17563"/>
                      <a:pt x="20852" y="17457"/>
                    </a:cubicBezTo>
                    <a:cubicBezTo>
                      <a:pt x="20883" y="17384"/>
                      <a:pt x="20894" y="17321"/>
                      <a:pt x="20915" y="17310"/>
                    </a:cubicBezTo>
                    <a:cubicBezTo>
                      <a:pt x="21073" y="17225"/>
                      <a:pt x="21231" y="17152"/>
                      <a:pt x="21400" y="17089"/>
                    </a:cubicBezTo>
                    <a:cubicBezTo>
                      <a:pt x="22106" y="16814"/>
                      <a:pt x="22802" y="16529"/>
                      <a:pt x="23509" y="16276"/>
                    </a:cubicBezTo>
                    <a:cubicBezTo>
                      <a:pt x="24448" y="15939"/>
                      <a:pt x="25397" y="15612"/>
                      <a:pt x="26336" y="15296"/>
                    </a:cubicBezTo>
                    <a:cubicBezTo>
                      <a:pt x="26462" y="15254"/>
                      <a:pt x="26599" y="15254"/>
                      <a:pt x="26737" y="15221"/>
                    </a:cubicBezTo>
                    <a:cubicBezTo>
                      <a:pt x="26894" y="15179"/>
                      <a:pt x="27053" y="15127"/>
                      <a:pt x="27211" y="15074"/>
                    </a:cubicBezTo>
                    <a:cubicBezTo>
                      <a:pt x="27211" y="14935"/>
                      <a:pt x="27154" y="14897"/>
                      <a:pt x="27089" y="14897"/>
                    </a:cubicBezTo>
                    <a:cubicBezTo>
                      <a:pt x="27070" y="14897"/>
                      <a:pt x="27051" y="14900"/>
                      <a:pt x="27032" y="14905"/>
                    </a:cubicBezTo>
                    <a:cubicBezTo>
                      <a:pt x="26409" y="15064"/>
                      <a:pt x="25798" y="15232"/>
                      <a:pt x="25186" y="15432"/>
                    </a:cubicBezTo>
                    <a:cubicBezTo>
                      <a:pt x="23688" y="15939"/>
                      <a:pt x="22212" y="16487"/>
                      <a:pt x="20746" y="17057"/>
                    </a:cubicBezTo>
                    <a:cubicBezTo>
                      <a:pt x="20662" y="17078"/>
                      <a:pt x="20577" y="17089"/>
                      <a:pt x="20472" y="17110"/>
                    </a:cubicBezTo>
                    <a:cubicBezTo>
                      <a:pt x="20113" y="16782"/>
                      <a:pt x="19755" y="16456"/>
                      <a:pt x="19385" y="16128"/>
                    </a:cubicBezTo>
                    <a:cubicBezTo>
                      <a:pt x="19048" y="15833"/>
                      <a:pt x="18626" y="15612"/>
                      <a:pt x="18299" y="15243"/>
                    </a:cubicBezTo>
                    <a:cubicBezTo>
                      <a:pt x="18541" y="14989"/>
                      <a:pt x="18827" y="14958"/>
                      <a:pt x="19101" y="14874"/>
                    </a:cubicBezTo>
                    <a:cubicBezTo>
                      <a:pt x="19375" y="14789"/>
                      <a:pt x="19649" y="14715"/>
                      <a:pt x="19924" y="14631"/>
                    </a:cubicBezTo>
                    <a:cubicBezTo>
                      <a:pt x="20018" y="14600"/>
                      <a:pt x="20071" y="14536"/>
                      <a:pt x="20018" y="14431"/>
                    </a:cubicBezTo>
                    <a:cubicBezTo>
                      <a:pt x="20008" y="14420"/>
                      <a:pt x="19987" y="14389"/>
                      <a:pt x="19966" y="14389"/>
                    </a:cubicBezTo>
                    <a:cubicBezTo>
                      <a:pt x="19902" y="14399"/>
                      <a:pt x="19839" y="14399"/>
                      <a:pt x="19776" y="14420"/>
                    </a:cubicBezTo>
                    <a:cubicBezTo>
                      <a:pt x="19206" y="14610"/>
                      <a:pt x="18647" y="14811"/>
                      <a:pt x="18046" y="15022"/>
                    </a:cubicBezTo>
                    <a:cubicBezTo>
                      <a:pt x="17508" y="14610"/>
                      <a:pt x="16949" y="14230"/>
                      <a:pt x="16453" y="13682"/>
                    </a:cubicBezTo>
                    <a:cubicBezTo>
                      <a:pt x="16591" y="13587"/>
                      <a:pt x="16675" y="13482"/>
                      <a:pt x="16781" y="13439"/>
                    </a:cubicBezTo>
                    <a:cubicBezTo>
                      <a:pt x="17202" y="13281"/>
                      <a:pt x="17624" y="13154"/>
                      <a:pt x="18035" y="12975"/>
                    </a:cubicBezTo>
                    <a:cubicBezTo>
                      <a:pt x="19038" y="12554"/>
                      <a:pt x="20102" y="12332"/>
                      <a:pt x="21147" y="12047"/>
                    </a:cubicBezTo>
                    <a:cubicBezTo>
                      <a:pt x="21727" y="11900"/>
                      <a:pt x="22317" y="11825"/>
                      <a:pt x="22908" y="11710"/>
                    </a:cubicBezTo>
                    <a:cubicBezTo>
                      <a:pt x="23055" y="11678"/>
                      <a:pt x="23193" y="11614"/>
                      <a:pt x="23320" y="11572"/>
                    </a:cubicBezTo>
                    <a:cubicBezTo>
                      <a:pt x="23312" y="11453"/>
                      <a:pt x="23251" y="11428"/>
                      <a:pt x="23190" y="11428"/>
                    </a:cubicBezTo>
                    <a:cubicBezTo>
                      <a:pt x="23165" y="11428"/>
                      <a:pt x="23140" y="11432"/>
                      <a:pt x="23119" y="11436"/>
                    </a:cubicBezTo>
                    <a:cubicBezTo>
                      <a:pt x="22075" y="11614"/>
                      <a:pt x="21041" y="11815"/>
                      <a:pt x="20008" y="12068"/>
                    </a:cubicBezTo>
                    <a:cubicBezTo>
                      <a:pt x="19449" y="12195"/>
                      <a:pt x="18900" y="12395"/>
                      <a:pt x="18352" y="12543"/>
                    </a:cubicBezTo>
                    <a:cubicBezTo>
                      <a:pt x="17709" y="12722"/>
                      <a:pt x="17076" y="12933"/>
                      <a:pt x="16495" y="13271"/>
                    </a:cubicBezTo>
                    <a:cubicBezTo>
                      <a:pt x="16390" y="13344"/>
                      <a:pt x="16253" y="13376"/>
                      <a:pt x="16127" y="13429"/>
                    </a:cubicBezTo>
                    <a:cubicBezTo>
                      <a:pt x="15736" y="13229"/>
                      <a:pt x="15441" y="12922"/>
                      <a:pt x="15082" y="12648"/>
                    </a:cubicBezTo>
                    <a:cubicBezTo>
                      <a:pt x="15167" y="12522"/>
                      <a:pt x="15220" y="12395"/>
                      <a:pt x="15304" y="12322"/>
                    </a:cubicBezTo>
                    <a:cubicBezTo>
                      <a:pt x="15842" y="11847"/>
                      <a:pt x="16485" y="11520"/>
                      <a:pt x="17128" y="11225"/>
                    </a:cubicBezTo>
                    <a:cubicBezTo>
                      <a:pt x="17645" y="10993"/>
                      <a:pt x="18215" y="10845"/>
                      <a:pt x="18752" y="10665"/>
                    </a:cubicBezTo>
                    <a:cubicBezTo>
                      <a:pt x="18942" y="10602"/>
                      <a:pt x="19143" y="10550"/>
                      <a:pt x="19333" y="10497"/>
                    </a:cubicBezTo>
                    <a:cubicBezTo>
                      <a:pt x="20008" y="10307"/>
                      <a:pt x="20693" y="10107"/>
                      <a:pt x="21379" y="9927"/>
                    </a:cubicBezTo>
                    <a:cubicBezTo>
                      <a:pt x="21716" y="9833"/>
                      <a:pt x="22054" y="9737"/>
                      <a:pt x="22402" y="9664"/>
                    </a:cubicBezTo>
                    <a:cubicBezTo>
                      <a:pt x="23109" y="9495"/>
                      <a:pt x="23826" y="9347"/>
                      <a:pt x="24543" y="9189"/>
                    </a:cubicBezTo>
                    <a:cubicBezTo>
                      <a:pt x="24627" y="9168"/>
                      <a:pt x="24701" y="9125"/>
                      <a:pt x="24680" y="8968"/>
                    </a:cubicBezTo>
                    <a:cubicBezTo>
                      <a:pt x="24448" y="8968"/>
                      <a:pt x="24216" y="8978"/>
                      <a:pt x="23984" y="9031"/>
                    </a:cubicBezTo>
                    <a:cubicBezTo>
                      <a:pt x="23161" y="9210"/>
                      <a:pt x="22328" y="9357"/>
                      <a:pt x="21527" y="9590"/>
                    </a:cubicBezTo>
                    <a:cubicBezTo>
                      <a:pt x="20503" y="9896"/>
                      <a:pt x="19470" y="10128"/>
                      <a:pt x="18447" y="10433"/>
                    </a:cubicBezTo>
                    <a:cubicBezTo>
                      <a:pt x="17318" y="10771"/>
                      <a:pt x="16263" y="11277"/>
                      <a:pt x="15314" y="11994"/>
                    </a:cubicBezTo>
                    <a:cubicBezTo>
                      <a:pt x="15135" y="12132"/>
                      <a:pt x="14956" y="12247"/>
                      <a:pt x="14787" y="12353"/>
                    </a:cubicBezTo>
                    <a:cubicBezTo>
                      <a:pt x="14534" y="12289"/>
                      <a:pt x="14344" y="12205"/>
                      <a:pt x="14196" y="11973"/>
                    </a:cubicBezTo>
                    <a:cubicBezTo>
                      <a:pt x="14735" y="11436"/>
                      <a:pt x="15399" y="11150"/>
                      <a:pt x="16052" y="10855"/>
                    </a:cubicBezTo>
                    <a:cubicBezTo>
                      <a:pt x="16052" y="10722"/>
                      <a:pt x="16000" y="10677"/>
                      <a:pt x="15929" y="10677"/>
                    </a:cubicBezTo>
                    <a:cubicBezTo>
                      <a:pt x="15899" y="10677"/>
                      <a:pt x="15866" y="10685"/>
                      <a:pt x="15831" y="10697"/>
                    </a:cubicBezTo>
                    <a:cubicBezTo>
                      <a:pt x="15663" y="10750"/>
                      <a:pt x="15494" y="10813"/>
                      <a:pt x="15346" y="10897"/>
                    </a:cubicBezTo>
                    <a:cubicBezTo>
                      <a:pt x="14903" y="11161"/>
                      <a:pt x="14481" y="11436"/>
                      <a:pt x="14049" y="11699"/>
                    </a:cubicBezTo>
                    <a:cubicBezTo>
                      <a:pt x="13994" y="11734"/>
                      <a:pt x="13935" y="11764"/>
                      <a:pt x="13880" y="11764"/>
                    </a:cubicBezTo>
                    <a:cubicBezTo>
                      <a:pt x="13818" y="11764"/>
                      <a:pt x="13761" y="11726"/>
                      <a:pt x="13722" y="11614"/>
                    </a:cubicBezTo>
                    <a:cubicBezTo>
                      <a:pt x="14028" y="11204"/>
                      <a:pt x="14597" y="11140"/>
                      <a:pt x="14935" y="10729"/>
                    </a:cubicBezTo>
                    <a:cubicBezTo>
                      <a:pt x="14923" y="10728"/>
                      <a:pt x="14911" y="10728"/>
                      <a:pt x="14899" y="10728"/>
                    </a:cubicBezTo>
                    <a:cubicBezTo>
                      <a:pt x="14688" y="10728"/>
                      <a:pt x="14465" y="10812"/>
                      <a:pt x="14175" y="10982"/>
                    </a:cubicBezTo>
                    <a:cubicBezTo>
                      <a:pt x="13933" y="11129"/>
                      <a:pt x="13680" y="11267"/>
                      <a:pt x="13427" y="11404"/>
                    </a:cubicBezTo>
                    <a:cubicBezTo>
                      <a:pt x="13120" y="11256"/>
                      <a:pt x="12888" y="11077"/>
                      <a:pt x="12731" y="10750"/>
                    </a:cubicBezTo>
                    <a:cubicBezTo>
                      <a:pt x="12973" y="10581"/>
                      <a:pt x="13195" y="10391"/>
                      <a:pt x="13448" y="10265"/>
                    </a:cubicBezTo>
                    <a:cubicBezTo>
                      <a:pt x="14049" y="9980"/>
                      <a:pt x="14650" y="9695"/>
                      <a:pt x="15262" y="9442"/>
                    </a:cubicBezTo>
                    <a:cubicBezTo>
                      <a:pt x="15567" y="9315"/>
                      <a:pt x="15895" y="9242"/>
                      <a:pt x="16221" y="9147"/>
                    </a:cubicBezTo>
                    <a:cubicBezTo>
                      <a:pt x="16617" y="9022"/>
                      <a:pt x="17024" y="8928"/>
                      <a:pt x="17359" y="8671"/>
                    </a:cubicBezTo>
                    <a:lnTo>
                      <a:pt x="17359" y="8671"/>
                    </a:lnTo>
                    <a:cubicBezTo>
                      <a:pt x="17363" y="8675"/>
                      <a:pt x="17367" y="8678"/>
                      <a:pt x="17371" y="8682"/>
                    </a:cubicBezTo>
                    <a:lnTo>
                      <a:pt x="17371" y="8661"/>
                    </a:lnTo>
                    <a:cubicBezTo>
                      <a:pt x="17367" y="8665"/>
                      <a:pt x="17363" y="8668"/>
                      <a:pt x="17359" y="8671"/>
                    </a:cubicBezTo>
                    <a:lnTo>
                      <a:pt x="17359" y="8671"/>
                    </a:lnTo>
                    <a:cubicBezTo>
                      <a:pt x="17295" y="8613"/>
                      <a:pt x="17223" y="8593"/>
                      <a:pt x="17149" y="8593"/>
                    </a:cubicBezTo>
                    <a:cubicBezTo>
                      <a:pt x="17079" y="8593"/>
                      <a:pt x="17008" y="8610"/>
                      <a:pt x="16938" y="8630"/>
                    </a:cubicBezTo>
                    <a:cubicBezTo>
                      <a:pt x="16422" y="8778"/>
                      <a:pt x="15916" y="8925"/>
                      <a:pt x="15410" y="9094"/>
                    </a:cubicBezTo>
                    <a:cubicBezTo>
                      <a:pt x="14513" y="9411"/>
                      <a:pt x="13638" y="9790"/>
                      <a:pt x="12836" y="10328"/>
                    </a:cubicBezTo>
                    <a:cubicBezTo>
                      <a:pt x="12710" y="10412"/>
                      <a:pt x="12572" y="10475"/>
                      <a:pt x="12424" y="10560"/>
                    </a:cubicBezTo>
                    <a:cubicBezTo>
                      <a:pt x="12066" y="10465"/>
                      <a:pt x="11855" y="10159"/>
                      <a:pt x="11571" y="9948"/>
                    </a:cubicBezTo>
                    <a:cubicBezTo>
                      <a:pt x="11285" y="9737"/>
                      <a:pt x="11022" y="9505"/>
                      <a:pt x="10737" y="9284"/>
                    </a:cubicBezTo>
                    <a:cubicBezTo>
                      <a:pt x="10463" y="9062"/>
                      <a:pt x="10178" y="8851"/>
                      <a:pt x="9914" y="8619"/>
                    </a:cubicBezTo>
                    <a:cubicBezTo>
                      <a:pt x="9640" y="8398"/>
                      <a:pt x="9387" y="8155"/>
                      <a:pt x="9092" y="7892"/>
                    </a:cubicBezTo>
                    <a:cubicBezTo>
                      <a:pt x="9260" y="7754"/>
                      <a:pt x="9377" y="7618"/>
                      <a:pt x="9524" y="7533"/>
                    </a:cubicBezTo>
                    <a:cubicBezTo>
                      <a:pt x="9893" y="7333"/>
                      <a:pt x="10263" y="7143"/>
                      <a:pt x="10642" y="6964"/>
                    </a:cubicBezTo>
                    <a:cubicBezTo>
                      <a:pt x="11264" y="6668"/>
                      <a:pt x="11887" y="6383"/>
                      <a:pt x="12625" y="6046"/>
                    </a:cubicBezTo>
                    <a:cubicBezTo>
                      <a:pt x="12564" y="6038"/>
                      <a:pt x="12507" y="6034"/>
                      <a:pt x="12454" y="6034"/>
                    </a:cubicBezTo>
                    <a:cubicBezTo>
                      <a:pt x="12157" y="6034"/>
                      <a:pt x="11969" y="6145"/>
                      <a:pt x="11781" y="6226"/>
                    </a:cubicBezTo>
                    <a:cubicBezTo>
                      <a:pt x="11528" y="6320"/>
                      <a:pt x="11275" y="6415"/>
                      <a:pt x="11032" y="6521"/>
                    </a:cubicBezTo>
                    <a:cubicBezTo>
                      <a:pt x="10779" y="6647"/>
                      <a:pt x="10526" y="6784"/>
                      <a:pt x="10273" y="6911"/>
                    </a:cubicBezTo>
                    <a:cubicBezTo>
                      <a:pt x="10031" y="7037"/>
                      <a:pt x="9788" y="7143"/>
                      <a:pt x="9556" y="7269"/>
                    </a:cubicBezTo>
                    <a:cubicBezTo>
                      <a:pt x="9324" y="7386"/>
                      <a:pt x="9092" y="7522"/>
                      <a:pt x="8881" y="7628"/>
                    </a:cubicBezTo>
                    <a:cubicBezTo>
                      <a:pt x="8248" y="7269"/>
                      <a:pt x="7985" y="7027"/>
                      <a:pt x="7732" y="6573"/>
                    </a:cubicBezTo>
                    <a:cubicBezTo>
                      <a:pt x="7805" y="6500"/>
                      <a:pt x="7879" y="6415"/>
                      <a:pt x="7964" y="6362"/>
                    </a:cubicBezTo>
                    <a:cubicBezTo>
                      <a:pt x="8543" y="5940"/>
                      <a:pt x="9166" y="5603"/>
                      <a:pt x="9841" y="5382"/>
                    </a:cubicBezTo>
                    <a:cubicBezTo>
                      <a:pt x="10010" y="5329"/>
                      <a:pt x="10010" y="5319"/>
                      <a:pt x="10178" y="5065"/>
                    </a:cubicBezTo>
                    <a:lnTo>
                      <a:pt x="10178" y="5065"/>
                    </a:lnTo>
                    <a:cubicBezTo>
                      <a:pt x="10073" y="5076"/>
                      <a:pt x="9989" y="5065"/>
                      <a:pt x="9914" y="5086"/>
                    </a:cubicBezTo>
                    <a:cubicBezTo>
                      <a:pt x="9250" y="5297"/>
                      <a:pt x="8639" y="5593"/>
                      <a:pt x="8079" y="5994"/>
                    </a:cubicBezTo>
                    <a:cubicBezTo>
                      <a:pt x="7900" y="6120"/>
                      <a:pt x="7699" y="6236"/>
                      <a:pt x="7510" y="6341"/>
                    </a:cubicBezTo>
                    <a:cubicBezTo>
                      <a:pt x="7500" y="6346"/>
                      <a:pt x="7488" y="6348"/>
                      <a:pt x="7475" y="6348"/>
                    </a:cubicBezTo>
                    <a:cubicBezTo>
                      <a:pt x="7428" y="6348"/>
                      <a:pt x="7364" y="6322"/>
                      <a:pt x="7331" y="6289"/>
                    </a:cubicBezTo>
                    <a:cubicBezTo>
                      <a:pt x="7299" y="6257"/>
                      <a:pt x="7267" y="6162"/>
                      <a:pt x="7299" y="6120"/>
                    </a:cubicBezTo>
                    <a:cubicBezTo>
                      <a:pt x="7436" y="5930"/>
                      <a:pt x="7563" y="5719"/>
                      <a:pt x="7742" y="5551"/>
                    </a:cubicBezTo>
                    <a:cubicBezTo>
                      <a:pt x="7985" y="5297"/>
                      <a:pt x="8269" y="5076"/>
                      <a:pt x="8543" y="4843"/>
                    </a:cubicBezTo>
                    <a:cubicBezTo>
                      <a:pt x="9124" y="4348"/>
                      <a:pt x="9841" y="4074"/>
                      <a:pt x="10568" y="3884"/>
                    </a:cubicBezTo>
                    <a:cubicBezTo>
                      <a:pt x="11354" y="3686"/>
                      <a:pt x="12163" y="3533"/>
                      <a:pt x="12981" y="3533"/>
                    </a:cubicBezTo>
                    <a:cubicBezTo>
                      <a:pt x="13119" y="3533"/>
                      <a:pt x="13257" y="3538"/>
                      <a:pt x="13395" y="3547"/>
                    </a:cubicBezTo>
                    <a:cubicBezTo>
                      <a:pt x="13527" y="3555"/>
                      <a:pt x="13660" y="3559"/>
                      <a:pt x="13791" y="3559"/>
                    </a:cubicBezTo>
                    <a:cubicBezTo>
                      <a:pt x="14685" y="3559"/>
                      <a:pt x="15555" y="3377"/>
                      <a:pt x="16401" y="3083"/>
                    </a:cubicBezTo>
                    <a:cubicBezTo>
                      <a:pt x="16789" y="2953"/>
                      <a:pt x="17177" y="2894"/>
                      <a:pt x="17576" y="2894"/>
                    </a:cubicBezTo>
                    <a:close/>
                    <a:moveTo>
                      <a:pt x="524" y="1"/>
                    </a:moveTo>
                    <a:cubicBezTo>
                      <a:pt x="498" y="1"/>
                      <a:pt x="471" y="2"/>
                      <a:pt x="443" y="3"/>
                    </a:cubicBezTo>
                    <a:cubicBezTo>
                      <a:pt x="380" y="13"/>
                      <a:pt x="317" y="34"/>
                      <a:pt x="232" y="66"/>
                    </a:cubicBezTo>
                    <a:cubicBezTo>
                      <a:pt x="159" y="214"/>
                      <a:pt x="85" y="362"/>
                      <a:pt x="0" y="540"/>
                    </a:cubicBezTo>
                    <a:cubicBezTo>
                      <a:pt x="338" y="962"/>
                      <a:pt x="633" y="1311"/>
                      <a:pt x="907" y="1679"/>
                    </a:cubicBezTo>
                    <a:cubicBezTo>
                      <a:pt x="1425" y="2387"/>
                      <a:pt x="2025" y="3008"/>
                      <a:pt x="2669" y="3589"/>
                    </a:cubicBezTo>
                    <a:cubicBezTo>
                      <a:pt x="3471" y="4327"/>
                      <a:pt x="4282" y="5044"/>
                      <a:pt x="5105" y="5761"/>
                    </a:cubicBezTo>
                    <a:cubicBezTo>
                      <a:pt x="5696" y="6268"/>
                      <a:pt x="6107" y="6890"/>
                      <a:pt x="6276" y="7649"/>
                    </a:cubicBezTo>
                    <a:cubicBezTo>
                      <a:pt x="6455" y="8429"/>
                      <a:pt x="6571" y="9221"/>
                      <a:pt x="6539" y="10022"/>
                    </a:cubicBezTo>
                    <a:cubicBezTo>
                      <a:pt x="6518" y="10813"/>
                      <a:pt x="6466" y="11614"/>
                      <a:pt x="6434" y="12416"/>
                    </a:cubicBezTo>
                    <a:cubicBezTo>
                      <a:pt x="6339" y="14747"/>
                      <a:pt x="6466" y="17068"/>
                      <a:pt x="6719" y="19388"/>
                    </a:cubicBezTo>
                    <a:cubicBezTo>
                      <a:pt x="6898" y="21118"/>
                      <a:pt x="7289" y="22794"/>
                      <a:pt x="7889" y="24429"/>
                    </a:cubicBezTo>
                    <a:cubicBezTo>
                      <a:pt x="8058" y="24882"/>
                      <a:pt x="8248" y="25336"/>
                      <a:pt x="8480" y="25768"/>
                    </a:cubicBezTo>
                    <a:cubicBezTo>
                      <a:pt x="9398" y="27446"/>
                      <a:pt x="10737" y="28711"/>
                      <a:pt x="12414" y="29618"/>
                    </a:cubicBezTo>
                    <a:cubicBezTo>
                      <a:pt x="14217" y="30588"/>
                      <a:pt x="15937" y="31695"/>
                      <a:pt x="17550" y="32951"/>
                    </a:cubicBezTo>
                    <a:cubicBezTo>
                      <a:pt x="18668" y="33816"/>
                      <a:pt x="19755" y="34733"/>
                      <a:pt x="20862" y="35619"/>
                    </a:cubicBezTo>
                    <a:cubicBezTo>
                      <a:pt x="22075" y="36589"/>
                      <a:pt x="23287" y="37559"/>
                      <a:pt x="24553" y="38466"/>
                    </a:cubicBezTo>
                    <a:cubicBezTo>
                      <a:pt x="26041" y="39521"/>
                      <a:pt x="27633" y="40302"/>
                      <a:pt x="29394" y="40766"/>
                    </a:cubicBezTo>
                    <a:cubicBezTo>
                      <a:pt x="30323" y="41009"/>
                      <a:pt x="31230" y="41304"/>
                      <a:pt x="32137" y="41588"/>
                    </a:cubicBezTo>
                    <a:cubicBezTo>
                      <a:pt x="33307" y="41947"/>
                      <a:pt x="34478" y="42284"/>
                      <a:pt x="35690" y="42432"/>
                    </a:cubicBezTo>
                    <a:cubicBezTo>
                      <a:pt x="36513" y="42527"/>
                      <a:pt x="37326" y="42654"/>
                      <a:pt x="38137" y="42727"/>
                    </a:cubicBezTo>
                    <a:cubicBezTo>
                      <a:pt x="38409" y="42750"/>
                      <a:pt x="38685" y="42761"/>
                      <a:pt x="38960" y="42761"/>
                    </a:cubicBezTo>
                    <a:cubicBezTo>
                      <a:pt x="39196" y="42761"/>
                      <a:pt x="39433" y="42753"/>
                      <a:pt x="39667" y="42738"/>
                    </a:cubicBezTo>
                    <a:cubicBezTo>
                      <a:pt x="40700" y="42664"/>
                      <a:pt x="41744" y="42537"/>
                      <a:pt x="42778" y="42464"/>
                    </a:cubicBezTo>
                    <a:cubicBezTo>
                      <a:pt x="43148" y="42436"/>
                      <a:pt x="43524" y="42431"/>
                      <a:pt x="43901" y="42431"/>
                    </a:cubicBezTo>
                    <a:cubicBezTo>
                      <a:pt x="44082" y="42431"/>
                      <a:pt x="44263" y="42432"/>
                      <a:pt x="44444" y="42432"/>
                    </a:cubicBezTo>
                    <a:cubicBezTo>
                      <a:pt x="44908" y="42432"/>
                      <a:pt x="45372" y="42453"/>
                      <a:pt x="45836" y="42453"/>
                    </a:cubicBezTo>
                    <a:cubicBezTo>
                      <a:pt x="46233" y="42451"/>
                      <a:pt x="46630" y="42448"/>
                      <a:pt x="47027" y="42448"/>
                    </a:cubicBezTo>
                    <a:cubicBezTo>
                      <a:pt x="48426" y="42448"/>
                      <a:pt x="49827" y="42483"/>
                      <a:pt x="51215" y="42696"/>
                    </a:cubicBezTo>
                    <a:cubicBezTo>
                      <a:pt x="51679" y="42770"/>
                      <a:pt x="52143" y="42802"/>
                      <a:pt x="52607" y="42833"/>
                    </a:cubicBezTo>
                    <a:cubicBezTo>
                      <a:pt x="52654" y="42837"/>
                      <a:pt x="52702" y="42839"/>
                      <a:pt x="52749" y="42839"/>
                    </a:cubicBezTo>
                    <a:cubicBezTo>
                      <a:pt x="52965" y="42839"/>
                      <a:pt x="53178" y="42794"/>
                      <a:pt x="53378" y="42664"/>
                    </a:cubicBezTo>
                    <a:cubicBezTo>
                      <a:pt x="53567" y="42537"/>
                      <a:pt x="53610" y="42338"/>
                      <a:pt x="53430" y="42169"/>
                    </a:cubicBezTo>
                    <a:cubicBezTo>
                      <a:pt x="53198" y="41958"/>
                      <a:pt x="52966" y="41757"/>
                      <a:pt x="52703" y="41588"/>
                    </a:cubicBezTo>
                    <a:cubicBezTo>
                      <a:pt x="51996" y="41124"/>
                      <a:pt x="51374" y="40566"/>
                      <a:pt x="50825" y="39912"/>
                    </a:cubicBezTo>
                    <a:cubicBezTo>
                      <a:pt x="50509" y="39532"/>
                      <a:pt x="50266" y="39110"/>
                      <a:pt x="50118" y="38646"/>
                    </a:cubicBezTo>
                    <a:cubicBezTo>
                      <a:pt x="49792" y="37549"/>
                      <a:pt x="49475" y="36441"/>
                      <a:pt x="49169" y="35335"/>
                    </a:cubicBezTo>
                    <a:cubicBezTo>
                      <a:pt x="49053" y="34944"/>
                      <a:pt x="48958" y="34554"/>
                      <a:pt x="48874" y="34174"/>
                    </a:cubicBezTo>
                    <a:cubicBezTo>
                      <a:pt x="48632" y="33109"/>
                      <a:pt x="48389" y="32044"/>
                      <a:pt x="47978" y="31042"/>
                    </a:cubicBezTo>
                    <a:cubicBezTo>
                      <a:pt x="47524" y="29956"/>
                      <a:pt x="47018" y="28901"/>
                      <a:pt x="46522" y="27835"/>
                    </a:cubicBezTo>
                    <a:cubicBezTo>
                      <a:pt x="46354" y="27477"/>
                      <a:pt x="46121" y="27139"/>
                      <a:pt x="45963" y="26771"/>
                    </a:cubicBezTo>
                    <a:cubicBezTo>
                      <a:pt x="45489" y="25663"/>
                      <a:pt x="44761" y="24714"/>
                      <a:pt x="43959" y="23817"/>
                    </a:cubicBezTo>
                    <a:cubicBezTo>
                      <a:pt x="43590" y="23396"/>
                      <a:pt x="43242" y="22974"/>
                      <a:pt x="43031" y="22446"/>
                    </a:cubicBezTo>
                    <a:cubicBezTo>
                      <a:pt x="42515" y="21202"/>
                      <a:pt x="41882" y="20000"/>
                      <a:pt x="41217" y="18828"/>
                    </a:cubicBezTo>
                    <a:cubicBezTo>
                      <a:pt x="40806" y="18090"/>
                      <a:pt x="40342" y="17394"/>
                      <a:pt x="39962" y="16635"/>
                    </a:cubicBezTo>
                    <a:cubicBezTo>
                      <a:pt x="39508" y="15728"/>
                      <a:pt x="38875" y="14916"/>
                      <a:pt x="38275" y="14093"/>
                    </a:cubicBezTo>
                    <a:cubicBezTo>
                      <a:pt x="37357" y="12849"/>
                      <a:pt x="36218" y="11825"/>
                      <a:pt x="35005" y="10887"/>
                    </a:cubicBezTo>
                    <a:cubicBezTo>
                      <a:pt x="34499" y="10497"/>
                      <a:pt x="33993" y="10086"/>
                      <a:pt x="33487" y="9695"/>
                    </a:cubicBezTo>
                    <a:cubicBezTo>
                      <a:pt x="32737" y="9104"/>
                      <a:pt x="31999" y="8514"/>
                      <a:pt x="31230" y="7934"/>
                    </a:cubicBezTo>
                    <a:cubicBezTo>
                      <a:pt x="30449" y="7354"/>
                      <a:pt x="29616" y="6837"/>
                      <a:pt x="28867" y="6204"/>
                    </a:cubicBezTo>
                    <a:cubicBezTo>
                      <a:pt x="28044" y="5518"/>
                      <a:pt x="27148" y="5086"/>
                      <a:pt x="26072" y="4939"/>
                    </a:cubicBezTo>
                    <a:cubicBezTo>
                      <a:pt x="24965" y="4791"/>
                      <a:pt x="23931" y="4358"/>
                      <a:pt x="22929" y="3873"/>
                    </a:cubicBezTo>
                    <a:cubicBezTo>
                      <a:pt x="21705" y="3283"/>
                      <a:pt x="20409" y="2882"/>
                      <a:pt x="19080" y="2619"/>
                    </a:cubicBezTo>
                    <a:cubicBezTo>
                      <a:pt x="18602" y="2528"/>
                      <a:pt x="18126" y="2472"/>
                      <a:pt x="17653" y="2472"/>
                    </a:cubicBezTo>
                    <a:cubicBezTo>
                      <a:pt x="17072" y="2472"/>
                      <a:pt x="16496" y="2557"/>
                      <a:pt x="15926" y="2766"/>
                    </a:cubicBezTo>
                    <a:cubicBezTo>
                      <a:pt x="15268" y="3007"/>
                      <a:pt x="14602" y="3109"/>
                      <a:pt x="13920" y="3109"/>
                    </a:cubicBezTo>
                    <a:cubicBezTo>
                      <a:pt x="13826" y="3109"/>
                      <a:pt x="13732" y="3107"/>
                      <a:pt x="13638" y="3104"/>
                    </a:cubicBezTo>
                    <a:cubicBezTo>
                      <a:pt x="13531" y="3100"/>
                      <a:pt x="13425" y="3098"/>
                      <a:pt x="13318" y="3098"/>
                    </a:cubicBezTo>
                    <a:cubicBezTo>
                      <a:pt x="12467" y="3098"/>
                      <a:pt x="11625" y="3209"/>
                      <a:pt x="10800" y="3378"/>
                    </a:cubicBezTo>
                    <a:cubicBezTo>
                      <a:pt x="10347" y="3472"/>
                      <a:pt x="9872" y="3568"/>
                      <a:pt x="9461" y="3779"/>
                    </a:cubicBezTo>
                    <a:cubicBezTo>
                      <a:pt x="8449" y="4285"/>
                      <a:pt x="7510" y="4897"/>
                      <a:pt x="7035" y="6004"/>
                    </a:cubicBezTo>
                    <a:cubicBezTo>
                      <a:pt x="6761" y="5983"/>
                      <a:pt x="6635" y="5783"/>
                      <a:pt x="6476" y="5635"/>
                    </a:cubicBezTo>
                    <a:cubicBezTo>
                      <a:pt x="5664" y="4886"/>
                      <a:pt x="4852" y="4126"/>
                      <a:pt x="4029" y="3388"/>
                    </a:cubicBezTo>
                    <a:cubicBezTo>
                      <a:pt x="3481" y="2893"/>
                      <a:pt x="2996" y="2354"/>
                      <a:pt x="2532" y="1785"/>
                    </a:cubicBezTo>
                    <a:cubicBezTo>
                      <a:pt x="2173" y="1332"/>
                      <a:pt x="1793" y="889"/>
                      <a:pt x="1435" y="446"/>
                    </a:cubicBezTo>
                    <a:cubicBezTo>
                      <a:pt x="1198" y="140"/>
                      <a:pt x="898" y="1"/>
                      <a:pt x="5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67"/>
              <p:cNvSpPr/>
              <p:nvPr/>
            </p:nvSpPr>
            <p:spPr>
              <a:xfrm>
                <a:off x="1841575" y="4460850"/>
                <a:ext cx="307975" cy="99825"/>
              </a:xfrm>
              <a:custGeom>
                <a:avLst/>
                <a:gdLst/>
                <a:ahLst/>
                <a:cxnLst/>
                <a:rect l="l" t="t" r="r" b="b"/>
                <a:pathLst>
                  <a:path w="12319" h="3993" extrusionOk="0">
                    <a:moveTo>
                      <a:pt x="12033" y="0"/>
                    </a:moveTo>
                    <a:cubicBezTo>
                      <a:pt x="12002" y="0"/>
                      <a:pt x="11970" y="2"/>
                      <a:pt x="11939" y="7"/>
                    </a:cubicBezTo>
                    <a:cubicBezTo>
                      <a:pt x="11011" y="176"/>
                      <a:pt x="10072" y="345"/>
                      <a:pt x="9144" y="535"/>
                    </a:cubicBezTo>
                    <a:cubicBezTo>
                      <a:pt x="8363" y="703"/>
                      <a:pt x="7594" y="893"/>
                      <a:pt x="6823" y="1104"/>
                    </a:cubicBezTo>
                    <a:cubicBezTo>
                      <a:pt x="6233" y="1252"/>
                      <a:pt x="5642" y="1442"/>
                      <a:pt x="5052" y="1621"/>
                    </a:cubicBezTo>
                    <a:cubicBezTo>
                      <a:pt x="4545" y="1779"/>
                      <a:pt x="4039" y="1959"/>
                      <a:pt x="3533" y="2138"/>
                    </a:cubicBezTo>
                    <a:cubicBezTo>
                      <a:pt x="3122" y="2286"/>
                      <a:pt x="2710" y="2433"/>
                      <a:pt x="2299" y="2602"/>
                    </a:cubicBezTo>
                    <a:cubicBezTo>
                      <a:pt x="2014" y="2728"/>
                      <a:pt x="1730" y="2866"/>
                      <a:pt x="1456" y="3003"/>
                    </a:cubicBezTo>
                    <a:cubicBezTo>
                      <a:pt x="1107" y="3193"/>
                      <a:pt x="748" y="3372"/>
                      <a:pt x="411" y="3572"/>
                    </a:cubicBezTo>
                    <a:cubicBezTo>
                      <a:pt x="274" y="3668"/>
                      <a:pt x="169" y="3815"/>
                      <a:pt x="0" y="3973"/>
                    </a:cubicBezTo>
                    <a:cubicBezTo>
                      <a:pt x="94" y="3981"/>
                      <a:pt x="159" y="3993"/>
                      <a:pt x="204" y="3993"/>
                    </a:cubicBezTo>
                    <a:cubicBezTo>
                      <a:pt x="224" y="3993"/>
                      <a:pt x="240" y="3990"/>
                      <a:pt x="253" y="3984"/>
                    </a:cubicBezTo>
                    <a:cubicBezTo>
                      <a:pt x="1034" y="3414"/>
                      <a:pt x="1930" y="3098"/>
                      <a:pt x="2827" y="2771"/>
                    </a:cubicBezTo>
                    <a:cubicBezTo>
                      <a:pt x="3533" y="2507"/>
                      <a:pt x="4240" y="2243"/>
                      <a:pt x="4957" y="2011"/>
                    </a:cubicBezTo>
                    <a:cubicBezTo>
                      <a:pt x="5642" y="1779"/>
                      <a:pt x="6349" y="1579"/>
                      <a:pt x="7045" y="1378"/>
                    </a:cubicBezTo>
                    <a:cubicBezTo>
                      <a:pt x="7899" y="1146"/>
                      <a:pt x="8754" y="914"/>
                      <a:pt x="9608" y="714"/>
                    </a:cubicBezTo>
                    <a:cubicBezTo>
                      <a:pt x="10378" y="525"/>
                      <a:pt x="11169" y="398"/>
                      <a:pt x="11949" y="239"/>
                    </a:cubicBezTo>
                    <a:cubicBezTo>
                      <a:pt x="12065" y="218"/>
                      <a:pt x="12192" y="176"/>
                      <a:pt x="12319" y="155"/>
                    </a:cubicBezTo>
                    <a:lnTo>
                      <a:pt x="12319" y="18"/>
                    </a:lnTo>
                    <a:cubicBezTo>
                      <a:pt x="12223" y="18"/>
                      <a:pt x="12128" y="0"/>
                      <a:pt x="120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67"/>
              <p:cNvSpPr/>
              <p:nvPr/>
            </p:nvSpPr>
            <p:spPr>
              <a:xfrm>
                <a:off x="2229925" y="4820250"/>
                <a:ext cx="201225" cy="61875"/>
              </a:xfrm>
              <a:custGeom>
                <a:avLst/>
                <a:gdLst/>
                <a:ahLst/>
                <a:cxnLst/>
                <a:rect l="l" t="t" r="r" b="b"/>
                <a:pathLst>
                  <a:path w="8049" h="2475" extrusionOk="0">
                    <a:moveTo>
                      <a:pt x="7257" y="0"/>
                    </a:moveTo>
                    <a:cubicBezTo>
                      <a:pt x="7107" y="0"/>
                      <a:pt x="6956" y="4"/>
                      <a:pt x="6804" y="17"/>
                    </a:cubicBezTo>
                    <a:cubicBezTo>
                      <a:pt x="5591" y="144"/>
                      <a:pt x="4420" y="460"/>
                      <a:pt x="3270" y="861"/>
                    </a:cubicBezTo>
                    <a:cubicBezTo>
                      <a:pt x="2279" y="1209"/>
                      <a:pt x="1320" y="1599"/>
                      <a:pt x="392" y="2084"/>
                    </a:cubicBezTo>
                    <a:cubicBezTo>
                      <a:pt x="233" y="2169"/>
                      <a:pt x="75" y="2232"/>
                      <a:pt x="1" y="2475"/>
                    </a:cubicBezTo>
                    <a:cubicBezTo>
                      <a:pt x="402" y="2401"/>
                      <a:pt x="729" y="2232"/>
                      <a:pt x="1067" y="2074"/>
                    </a:cubicBezTo>
                    <a:cubicBezTo>
                      <a:pt x="1531" y="1873"/>
                      <a:pt x="1984" y="1641"/>
                      <a:pt x="2459" y="1462"/>
                    </a:cubicBezTo>
                    <a:cubicBezTo>
                      <a:pt x="3059" y="1241"/>
                      <a:pt x="3682" y="1072"/>
                      <a:pt x="4283" y="851"/>
                    </a:cubicBezTo>
                    <a:cubicBezTo>
                      <a:pt x="4831" y="650"/>
                      <a:pt x="5391" y="544"/>
                      <a:pt x="5949" y="418"/>
                    </a:cubicBezTo>
                    <a:cubicBezTo>
                      <a:pt x="6561" y="281"/>
                      <a:pt x="7173" y="228"/>
                      <a:pt x="7795" y="228"/>
                    </a:cubicBezTo>
                    <a:cubicBezTo>
                      <a:pt x="7901" y="218"/>
                      <a:pt x="8027" y="249"/>
                      <a:pt x="8048" y="70"/>
                    </a:cubicBezTo>
                    <a:cubicBezTo>
                      <a:pt x="7985" y="49"/>
                      <a:pt x="7932" y="7"/>
                      <a:pt x="7869" y="7"/>
                    </a:cubicBezTo>
                    <a:cubicBezTo>
                      <a:pt x="7663" y="7"/>
                      <a:pt x="7460" y="0"/>
                      <a:pt x="725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67"/>
              <p:cNvSpPr/>
              <p:nvPr/>
            </p:nvSpPr>
            <p:spPr>
              <a:xfrm>
                <a:off x="1860025" y="4649925"/>
                <a:ext cx="17675" cy="195550"/>
              </a:xfrm>
              <a:custGeom>
                <a:avLst/>
                <a:gdLst/>
                <a:ahLst/>
                <a:cxnLst/>
                <a:rect l="l" t="t" r="r" b="b"/>
                <a:pathLst>
                  <a:path w="707" h="7822" extrusionOk="0">
                    <a:moveTo>
                      <a:pt x="171" y="1"/>
                    </a:moveTo>
                    <a:cubicBezTo>
                      <a:pt x="143" y="1"/>
                      <a:pt x="108" y="9"/>
                      <a:pt x="64" y="28"/>
                    </a:cubicBezTo>
                    <a:cubicBezTo>
                      <a:pt x="64" y="165"/>
                      <a:pt x="43" y="323"/>
                      <a:pt x="43" y="471"/>
                    </a:cubicBezTo>
                    <a:cubicBezTo>
                      <a:pt x="32" y="1294"/>
                      <a:pt x="0" y="2105"/>
                      <a:pt x="10" y="2928"/>
                    </a:cubicBezTo>
                    <a:cubicBezTo>
                      <a:pt x="32" y="4489"/>
                      <a:pt x="127" y="6061"/>
                      <a:pt x="432" y="7600"/>
                    </a:cubicBezTo>
                    <a:cubicBezTo>
                      <a:pt x="453" y="7716"/>
                      <a:pt x="507" y="7811"/>
                      <a:pt x="654" y="7822"/>
                    </a:cubicBezTo>
                    <a:cubicBezTo>
                      <a:pt x="664" y="7769"/>
                      <a:pt x="707" y="7706"/>
                      <a:pt x="696" y="7643"/>
                    </a:cubicBezTo>
                    <a:cubicBezTo>
                      <a:pt x="633" y="7273"/>
                      <a:pt x="559" y="6915"/>
                      <a:pt x="507" y="6546"/>
                    </a:cubicBezTo>
                    <a:cubicBezTo>
                      <a:pt x="317" y="5133"/>
                      <a:pt x="285" y="3719"/>
                      <a:pt x="275" y="2306"/>
                    </a:cubicBezTo>
                    <a:cubicBezTo>
                      <a:pt x="275" y="1578"/>
                      <a:pt x="275" y="851"/>
                      <a:pt x="264" y="122"/>
                    </a:cubicBezTo>
                    <a:cubicBezTo>
                      <a:pt x="264" y="48"/>
                      <a:pt x="238" y="1"/>
                      <a:pt x="17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67"/>
              <p:cNvSpPr/>
              <p:nvPr/>
            </p:nvSpPr>
            <p:spPr>
              <a:xfrm>
                <a:off x="1707875" y="4518775"/>
                <a:ext cx="28250" cy="164550"/>
              </a:xfrm>
              <a:custGeom>
                <a:avLst/>
                <a:gdLst/>
                <a:ahLst/>
                <a:cxnLst/>
                <a:rect l="l" t="t" r="r" b="b"/>
                <a:pathLst>
                  <a:path w="1130" h="6582" extrusionOk="0">
                    <a:moveTo>
                      <a:pt x="982" y="1"/>
                    </a:moveTo>
                    <a:cubicBezTo>
                      <a:pt x="918" y="74"/>
                      <a:pt x="876" y="116"/>
                      <a:pt x="855" y="169"/>
                    </a:cubicBezTo>
                    <a:cubicBezTo>
                      <a:pt x="792" y="317"/>
                      <a:pt x="739" y="465"/>
                      <a:pt x="708" y="612"/>
                    </a:cubicBezTo>
                    <a:cubicBezTo>
                      <a:pt x="602" y="1140"/>
                      <a:pt x="497" y="1656"/>
                      <a:pt x="412" y="2183"/>
                    </a:cubicBezTo>
                    <a:cubicBezTo>
                      <a:pt x="190" y="3491"/>
                      <a:pt x="33" y="4810"/>
                      <a:pt x="0" y="6149"/>
                    </a:cubicBezTo>
                    <a:cubicBezTo>
                      <a:pt x="0" y="6286"/>
                      <a:pt x="33" y="6423"/>
                      <a:pt x="43" y="6582"/>
                    </a:cubicBezTo>
                    <a:cubicBezTo>
                      <a:pt x="233" y="6518"/>
                      <a:pt x="211" y="6392"/>
                      <a:pt x="222" y="6286"/>
                    </a:cubicBezTo>
                    <a:cubicBezTo>
                      <a:pt x="254" y="5843"/>
                      <a:pt x="265" y="5400"/>
                      <a:pt x="307" y="4968"/>
                    </a:cubicBezTo>
                    <a:cubicBezTo>
                      <a:pt x="454" y="3439"/>
                      <a:pt x="654" y="1930"/>
                      <a:pt x="992" y="433"/>
                    </a:cubicBezTo>
                    <a:cubicBezTo>
                      <a:pt x="1024" y="306"/>
                      <a:pt x="1129" y="158"/>
                      <a:pt x="98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67"/>
              <p:cNvSpPr/>
              <p:nvPr/>
            </p:nvSpPr>
            <p:spPr>
              <a:xfrm>
                <a:off x="1719475" y="4752375"/>
                <a:ext cx="25075" cy="144525"/>
              </a:xfrm>
              <a:custGeom>
                <a:avLst/>
                <a:gdLst/>
                <a:ahLst/>
                <a:cxnLst/>
                <a:rect l="l" t="t" r="r" b="b"/>
                <a:pathLst>
                  <a:path w="1003" h="5781" extrusionOk="0">
                    <a:moveTo>
                      <a:pt x="254" y="1"/>
                    </a:moveTo>
                    <a:lnTo>
                      <a:pt x="254" y="1"/>
                    </a:lnTo>
                    <a:cubicBezTo>
                      <a:pt x="64" y="32"/>
                      <a:pt x="54" y="159"/>
                      <a:pt x="54" y="254"/>
                    </a:cubicBezTo>
                    <a:cubicBezTo>
                      <a:pt x="33" y="770"/>
                      <a:pt x="1" y="1277"/>
                      <a:pt x="22" y="1783"/>
                    </a:cubicBezTo>
                    <a:cubicBezTo>
                      <a:pt x="85" y="3102"/>
                      <a:pt x="486" y="4346"/>
                      <a:pt x="844" y="5591"/>
                    </a:cubicBezTo>
                    <a:cubicBezTo>
                      <a:pt x="865" y="5664"/>
                      <a:pt x="940" y="5717"/>
                      <a:pt x="992" y="5781"/>
                    </a:cubicBezTo>
                    <a:cubicBezTo>
                      <a:pt x="1003" y="5274"/>
                      <a:pt x="813" y="4831"/>
                      <a:pt x="750" y="4367"/>
                    </a:cubicBezTo>
                    <a:cubicBezTo>
                      <a:pt x="676" y="3882"/>
                      <a:pt x="518" y="3418"/>
                      <a:pt x="444" y="2943"/>
                    </a:cubicBezTo>
                    <a:cubicBezTo>
                      <a:pt x="359" y="2448"/>
                      <a:pt x="307" y="1942"/>
                      <a:pt x="254" y="1435"/>
                    </a:cubicBezTo>
                    <a:cubicBezTo>
                      <a:pt x="211" y="960"/>
                      <a:pt x="307" y="475"/>
                      <a:pt x="2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67"/>
              <p:cNvSpPr/>
              <p:nvPr/>
            </p:nvSpPr>
            <p:spPr>
              <a:xfrm>
                <a:off x="1633800" y="4689350"/>
                <a:ext cx="21900" cy="135300"/>
              </a:xfrm>
              <a:custGeom>
                <a:avLst/>
                <a:gdLst/>
                <a:ahLst/>
                <a:cxnLst/>
                <a:rect l="l" t="t" r="r" b="b"/>
                <a:pathLst>
                  <a:path w="876" h="5412" extrusionOk="0">
                    <a:moveTo>
                      <a:pt x="127" y="1"/>
                    </a:moveTo>
                    <a:cubicBezTo>
                      <a:pt x="10" y="486"/>
                      <a:pt x="0" y="1320"/>
                      <a:pt x="137" y="2438"/>
                    </a:cubicBezTo>
                    <a:cubicBezTo>
                      <a:pt x="264" y="3439"/>
                      <a:pt x="359" y="4452"/>
                      <a:pt x="707" y="5412"/>
                    </a:cubicBezTo>
                    <a:cubicBezTo>
                      <a:pt x="749" y="5412"/>
                      <a:pt x="802" y="5401"/>
                      <a:pt x="854" y="5401"/>
                    </a:cubicBezTo>
                    <a:cubicBezTo>
                      <a:pt x="854" y="5295"/>
                      <a:pt x="875" y="5180"/>
                      <a:pt x="844" y="5095"/>
                    </a:cubicBezTo>
                    <a:cubicBezTo>
                      <a:pt x="643" y="4526"/>
                      <a:pt x="591" y="3924"/>
                      <a:pt x="496" y="3334"/>
                    </a:cubicBezTo>
                    <a:cubicBezTo>
                      <a:pt x="338" y="2311"/>
                      <a:pt x="285" y="1266"/>
                      <a:pt x="264" y="223"/>
                    </a:cubicBezTo>
                    <a:cubicBezTo>
                      <a:pt x="264" y="127"/>
                      <a:pt x="296" y="1"/>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67"/>
              <p:cNvSpPr/>
              <p:nvPr/>
            </p:nvSpPr>
            <p:spPr>
              <a:xfrm>
                <a:off x="1748225" y="4565425"/>
                <a:ext cx="16900" cy="75725"/>
              </a:xfrm>
              <a:custGeom>
                <a:avLst/>
                <a:gdLst/>
                <a:ahLst/>
                <a:cxnLst/>
                <a:rect l="l" t="t" r="r" b="b"/>
                <a:pathLst>
                  <a:path w="676" h="3029" extrusionOk="0">
                    <a:moveTo>
                      <a:pt x="317" y="1"/>
                    </a:moveTo>
                    <a:cubicBezTo>
                      <a:pt x="264" y="127"/>
                      <a:pt x="211" y="202"/>
                      <a:pt x="201" y="275"/>
                    </a:cubicBezTo>
                    <a:cubicBezTo>
                      <a:pt x="127" y="982"/>
                      <a:pt x="64" y="1688"/>
                      <a:pt x="1" y="2384"/>
                    </a:cubicBezTo>
                    <a:cubicBezTo>
                      <a:pt x="1" y="2427"/>
                      <a:pt x="32" y="2469"/>
                      <a:pt x="53" y="2511"/>
                    </a:cubicBezTo>
                    <a:cubicBezTo>
                      <a:pt x="85" y="2490"/>
                      <a:pt x="116" y="2469"/>
                      <a:pt x="158" y="2448"/>
                    </a:cubicBezTo>
                    <a:cubicBezTo>
                      <a:pt x="179" y="2427"/>
                      <a:pt x="211" y="2406"/>
                      <a:pt x="233" y="2395"/>
                    </a:cubicBezTo>
                    <a:lnTo>
                      <a:pt x="233" y="2395"/>
                    </a:lnTo>
                    <a:cubicBezTo>
                      <a:pt x="211" y="2417"/>
                      <a:pt x="179" y="2438"/>
                      <a:pt x="158" y="2459"/>
                    </a:cubicBezTo>
                    <a:cubicBezTo>
                      <a:pt x="390" y="2543"/>
                      <a:pt x="233" y="2860"/>
                      <a:pt x="496" y="3028"/>
                    </a:cubicBezTo>
                    <a:cubicBezTo>
                      <a:pt x="643" y="2269"/>
                      <a:pt x="612" y="1562"/>
                      <a:pt x="676" y="877"/>
                    </a:cubicBezTo>
                    <a:cubicBezTo>
                      <a:pt x="580" y="802"/>
                      <a:pt x="496" y="739"/>
                      <a:pt x="422" y="676"/>
                    </a:cubicBezTo>
                    <a:cubicBezTo>
                      <a:pt x="348" y="476"/>
                      <a:pt x="517" y="244"/>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67"/>
              <p:cNvSpPr/>
              <p:nvPr/>
            </p:nvSpPr>
            <p:spPr>
              <a:xfrm>
                <a:off x="1874500" y="4925875"/>
                <a:ext cx="44600" cy="126075"/>
              </a:xfrm>
              <a:custGeom>
                <a:avLst/>
                <a:gdLst/>
                <a:ahLst/>
                <a:cxnLst/>
                <a:rect l="l" t="t" r="r" b="b"/>
                <a:pathLst>
                  <a:path w="1784" h="5043" extrusionOk="0">
                    <a:moveTo>
                      <a:pt x="33" y="1"/>
                    </a:moveTo>
                    <a:cubicBezTo>
                      <a:pt x="22" y="85"/>
                      <a:pt x="1" y="158"/>
                      <a:pt x="1" y="243"/>
                    </a:cubicBezTo>
                    <a:cubicBezTo>
                      <a:pt x="54" y="1013"/>
                      <a:pt x="286" y="1751"/>
                      <a:pt x="518" y="2479"/>
                    </a:cubicBezTo>
                    <a:cubicBezTo>
                      <a:pt x="771" y="3301"/>
                      <a:pt x="1067" y="4114"/>
                      <a:pt x="1552" y="4831"/>
                    </a:cubicBezTo>
                    <a:cubicBezTo>
                      <a:pt x="1583" y="4894"/>
                      <a:pt x="1646" y="4926"/>
                      <a:pt x="1784" y="5042"/>
                    </a:cubicBezTo>
                    <a:cubicBezTo>
                      <a:pt x="1425" y="4135"/>
                      <a:pt x="1119" y="3333"/>
                      <a:pt x="803" y="2542"/>
                    </a:cubicBezTo>
                    <a:cubicBezTo>
                      <a:pt x="476" y="1730"/>
                      <a:pt x="360" y="855"/>
                      <a:pt x="1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67"/>
              <p:cNvSpPr/>
              <p:nvPr/>
            </p:nvSpPr>
            <p:spPr>
              <a:xfrm>
                <a:off x="2022175" y="4999100"/>
                <a:ext cx="54075" cy="121650"/>
              </a:xfrm>
              <a:custGeom>
                <a:avLst/>
                <a:gdLst/>
                <a:ahLst/>
                <a:cxnLst/>
                <a:rect l="l" t="t" r="r" b="b"/>
                <a:pathLst>
                  <a:path w="2163" h="4866" extrusionOk="0">
                    <a:moveTo>
                      <a:pt x="150" y="1"/>
                    </a:moveTo>
                    <a:cubicBezTo>
                      <a:pt x="140" y="1"/>
                      <a:pt x="129" y="2"/>
                      <a:pt x="117" y="4"/>
                    </a:cubicBezTo>
                    <a:cubicBezTo>
                      <a:pt x="0" y="299"/>
                      <a:pt x="117" y="562"/>
                      <a:pt x="222" y="836"/>
                    </a:cubicBezTo>
                    <a:cubicBezTo>
                      <a:pt x="475" y="1469"/>
                      <a:pt x="707" y="2123"/>
                      <a:pt x="970" y="2756"/>
                    </a:cubicBezTo>
                    <a:cubicBezTo>
                      <a:pt x="1245" y="3400"/>
                      <a:pt x="1551" y="4043"/>
                      <a:pt x="1846" y="4675"/>
                    </a:cubicBezTo>
                    <a:cubicBezTo>
                      <a:pt x="1877" y="4750"/>
                      <a:pt x="1952" y="4792"/>
                      <a:pt x="2025" y="4865"/>
                    </a:cubicBezTo>
                    <a:cubicBezTo>
                      <a:pt x="2163" y="4602"/>
                      <a:pt x="1994" y="4443"/>
                      <a:pt x="1920" y="4275"/>
                    </a:cubicBezTo>
                    <a:cubicBezTo>
                      <a:pt x="1762" y="3927"/>
                      <a:pt x="1593" y="3600"/>
                      <a:pt x="1445" y="3252"/>
                    </a:cubicBezTo>
                    <a:cubicBezTo>
                      <a:pt x="1329" y="2988"/>
                      <a:pt x="1256" y="2704"/>
                      <a:pt x="1118" y="2461"/>
                    </a:cubicBezTo>
                    <a:cubicBezTo>
                      <a:pt x="728" y="1733"/>
                      <a:pt x="506" y="942"/>
                      <a:pt x="264" y="161"/>
                    </a:cubicBezTo>
                    <a:cubicBezTo>
                      <a:pt x="245" y="85"/>
                      <a:pt x="243" y="1"/>
                      <a:pt x="15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67"/>
              <p:cNvSpPr/>
              <p:nvPr/>
            </p:nvSpPr>
            <p:spPr>
              <a:xfrm>
                <a:off x="1700250" y="4252400"/>
                <a:ext cx="107600" cy="34150"/>
              </a:xfrm>
              <a:custGeom>
                <a:avLst/>
                <a:gdLst/>
                <a:ahLst/>
                <a:cxnLst/>
                <a:rect l="l" t="t" r="r" b="b"/>
                <a:pathLst>
                  <a:path w="4304" h="1366" extrusionOk="0">
                    <a:moveTo>
                      <a:pt x="4047" y="1"/>
                    </a:moveTo>
                    <a:cubicBezTo>
                      <a:pt x="3306" y="1"/>
                      <a:pt x="2631" y="309"/>
                      <a:pt x="1941" y="499"/>
                    </a:cubicBezTo>
                    <a:cubicBezTo>
                      <a:pt x="1287" y="667"/>
                      <a:pt x="664" y="974"/>
                      <a:pt x="21" y="1216"/>
                    </a:cubicBezTo>
                    <a:cubicBezTo>
                      <a:pt x="0" y="1227"/>
                      <a:pt x="10" y="1290"/>
                      <a:pt x="0" y="1321"/>
                    </a:cubicBezTo>
                    <a:cubicBezTo>
                      <a:pt x="27" y="1339"/>
                      <a:pt x="62" y="1366"/>
                      <a:pt x="98" y="1366"/>
                    </a:cubicBezTo>
                    <a:cubicBezTo>
                      <a:pt x="104" y="1366"/>
                      <a:pt x="110" y="1365"/>
                      <a:pt x="116" y="1363"/>
                    </a:cubicBezTo>
                    <a:cubicBezTo>
                      <a:pt x="284" y="1321"/>
                      <a:pt x="453" y="1290"/>
                      <a:pt x="622" y="1227"/>
                    </a:cubicBezTo>
                    <a:cubicBezTo>
                      <a:pt x="1055" y="1068"/>
                      <a:pt x="1487" y="889"/>
                      <a:pt x="1920" y="721"/>
                    </a:cubicBezTo>
                    <a:cubicBezTo>
                      <a:pt x="2130" y="646"/>
                      <a:pt x="2341" y="594"/>
                      <a:pt x="2552" y="531"/>
                    </a:cubicBezTo>
                    <a:cubicBezTo>
                      <a:pt x="3080" y="393"/>
                      <a:pt x="3607" y="256"/>
                      <a:pt x="4144" y="109"/>
                    </a:cubicBezTo>
                    <a:cubicBezTo>
                      <a:pt x="4198" y="98"/>
                      <a:pt x="4250" y="46"/>
                      <a:pt x="4303" y="13"/>
                    </a:cubicBezTo>
                    <a:cubicBezTo>
                      <a:pt x="4217" y="5"/>
                      <a:pt x="4132" y="1"/>
                      <a:pt x="40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67"/>
              <p:cNvSpPr/>
              <p:nvPr/>
            </p:nvSpPr>
            <p:spPr>
              <a:xfrm>
                <a:off x="1773275" y="4474875"/>
                <a:ext cx="67250" cy="33900"/>
              </a:xfrm>
              <a:custGeom>
                <a:avLst/>
                <a:gdLst/>
                <a:ahLst/>
                <a:cxnLst/>
                <a:rect l="l" t="t" r="r" b="b"/>
                <a:pathLst>
                  <a:path w="2690" h="1356" extrusionOk="0">
                    <a:moveTo>
                      <a:pt x="1864" y="0"/>
                    </a:moveTo>
                    <a:cubicBezTo>
                      <a:pt x="1850" y="0"/>
                      <a:pt x="1837" y="2"/>
                      <a:pt x="1825" y="6"/>
                    </a:cubicBezTo>
                    <a:cubicBezTo>
                      <a:pt x="1160" y="196"/>
                      <a:pt x="527" y="438"/>
                      <a:pt x="0" y="934"/>
                    </a:cubicBezTo>
                    <a:cubicBezTo>
                      <a:pt x="74" y="1071"/>
                      <a:pt x="148" y="1208"/>
                      <a:pt x="232" y="1356"/>
                    </a:cubicBezTo>
                    <a:cubicBezTo>
                      <a:pt x="675" y="1250"/>
                      <a:pt x="1076" y="1166"/>
                      <a:pt x="1488" y="1060"/>
                    </a:cubicBezTo>
                    <a:cubicBezTo>
                      <a:pt x="1888" y="965"/>
                      <a:pt x="2289" y="850"/>
                      <a:pt x="2690" y="744"/>
                    </a:cubicBezTo>
                    <a:lnTo>
                      <a:pt x="2690" y="639"/>
                    </a:lnTo>
                    <a:cubicBezTo>
                      <a:pt x="2627" y="628"/>
                      <a:pt x="2563" y="607"/>
                      <a:pt x="2510" y="607"/>
                    </a:cubicBezTo>
                    <a:cubicBezTo>
                      <a:pt x="1888" y="681"/>
                      <a:pt x="1308" y="881"/>
                      <a:pt x="707" y="1039"/>
                    </a:cubicBezTo>
                    <a:cubicBezTo>
                      <a:pt x="669" y="1048"/>
                      <a:pt x="627" y="1062"/>
                      <a:pt x="584" y="1062"/>
                    </a:cubicBezTo>
                    <a:cubicBezTo>
                      <a:pt x="520" y="1062"/>
                      <a:pt x="454" y="1032"/>
                      <a:pt x="391" y="913"/>
                    </a:cubicBezTo>
                    <a:cubicBezTo>
                      <a:pt x="865" y="491"/>
                      <a:pt x="1561" y="480"/>
                      <a:pt x="2141" y="48"/>
                    </a:cubicBezTo>
                    <a:cubicBezTo>
                      <a:pt x="2005" y="31"/>
                      <a:pt x="1924" y="0"/>
                      <a:pt x="18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67"/>
              <p:cNvSpPr/>
              <p:nvPr/>
            </p:nvSpPr>
            <p:spPr>
              <a:xfrm>
                <a:off x="1959675" y="4625575"/>
                <a:ext cx="90200" cy="37450"/>
              </a:xfrm>
              <a:custGeom>
                <a:avLst/>
                <a:gdLst/>
                <a:ahLst/>
                <a:cxnLst/>
                <a:rect l="l" t="t" r="r" b="b"/>
                <a:pathLst>
                  <a:path w="3608" h="1498" extrusionOk="0">
                    <a:moveTo>
                      <a:pt x="3427" y="1"/>
                    </a:moveTo>
                    <a:cubicBezTo>
                      <a:pt x="3321" y="1"/>
                      <a:pt x="3217" y="54"/>
                      <a:pt x="3123" y="95"/>
                    </a:cubicBezTo>
                    <a:cubicBezTo>
                      <a:pt x="2300" y="400"/>
                      <a:pt x="1467" y="728"/>
                      <a:pt x="644" y="1044"/>
                    </a:cubicBezTo>
                    <a:cubicBezTo>
                      <a:pt x="486" y="1107"/>
                      <a:pt x="328" y="1192"/>
                      <a:pt x="170" y="1276"/>
                    </a:cubicBezTo>
                    <a:cubicBezTo>
                      <a:pt x="95" y="1307"/>
                      <a:pt x="1" y="1350"/>
                      <a:pt x="74" y="1497"/>
                    </a:cubicBezTo>
                    <a:cubicBezTo>
                      <a:pt x="149" y="1476"/>
                      <a:pt x="233" y="1476"/>
                      <a:pt x="317" y="1445"/>
                    </a:cubicBezTo>
                    <a:cubicBezTo>
                      <a:pt x="1382" y="1023"/>
                      <a:pt x="2458" y="611"/>
                      <a:pt x="3524" y="179"/>
                    </a:cubicBezTo>
                    <a:cubicBezTo>
                      <a:pt x="3555" y="168"/>
                      <a:pt x="3576" y="116"/>
                      <a:pt x="3608" y="63"/>
                    </a:cubicBezTo>
                    <a:cubicBezTo>
                      <a:pt x="3547" y="17"/>
                      <a:pt x="3487" y="1"/>
                      <a:pt x="34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67"/>
              <p:cNvSpPr/>
              <p:nvPr/>
            </p:nvSpPr>
            <p:spPr>
              <a:xfrm>
                <a:off x="2057775" y="4700425"/>
                <a:ext cx="96775" cy="36750"/>
              </a:xfrm>
              <a:custGeom>
                <a:avLst/>
                <a:gdLst/>
                <a:ahLst/>
                <a:cxnLst/>
                <a:rect l="l" t="t" r="r" b="b"/>
                <a:pathLst>
                  <a:path w="3871" h="1470" extrusionOk="0">
                    <a:moveTo>
                      <a:pt x="3765" y="1"/>
                    </a:moveTo>
                    <a:cubicBezTo>
                      <a:pt x="3343" y="106"/>
                      <a:pt x="2921" y="202"/>
                      <a:pt x="2500" y="328"/>
                    </a:cubicBezTo>
                    <a:cubicBezTo>
                      <a:pt x="2057" y="476"/>
                      <a:pt x="1635" y="645"/>
                      <a:pt x="1203" y="834"/>
                    </a:cubicBezTo>
                    <a:cubicBezTo>
                      <a:pt x="812" y="1003"/>
                      <a:pt x="369" y="1066"/>
                      <a:pt x="0" y="1414"/>
                    </a:cubicBezTo>
                    <a:cubicBezTo>
                      <a:pt x="110" y="1442"/>
                      <a:pt x="173" y="1469"/>
                      <a:pt x="221" y="1469"/>
                    </a:cubicBezTo>
                    <a:cubicBezTo>
                      <a:pt x="229" y="1469"/>
                      <a:pt x="236" y="1469"/>
                      <a:pt x="243" y="1467"/>
                    </a:cubicBezTo>
                    <a:cubicBezTo>
                      <a:pt x="390" y="1425"/>
                      <a:pt x="538" y="1362"/>
                      <a:pt x="685" y="1309"/>
                    </a:cubicBezTo>
                    <a:cubicBezTo>
                      <a:pt x="1719" y="950"/>
                      <a:pt x="2700" y="444"/>
                      <a:pt x="3786" y="212"/>
                    </a:cubicBezTo>
                    <a:cubicBezTo>
                      <a:pt x="3871" y="191"/>
                      <a:pt x="3871" y="75"/>
                      <a:pt x="376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67"/>
              <p:cNvSpPr/>
              <p:nvPr/>
            </p:nvSpPr>
            <p:spPr>
              <a:xfrm>
                <a:off x="1730825" y="4544625"/>
                <a:ext cx="17950" cy="97300"/>
              </a:xfrm>
              <a:custGeom>
                <a:avLst/>
                <a:gdLst/>
                <a:ahLst/>
                <a:cxnLst/>
                <a:rect l="l" t="t" r="r" b="b"/>
                <a:pathLst>
                  <a:path w="718" h="3892" extrusionOk="0">
                    <a:moveTo>
                      <a:pt x="633" y="0"/>
                    </a:moveTo>
                    <a:cubicBezTo>
                      <a:pt x="580" y="63"/>
                      <a:pt x="496" y="116"/>
                      <a:pt x="486" y="190"/>
                    </a:cubicBezTo>
                    <a:cubicBezTo>
                      <a:pt x="179" y="1329"/>
                      <a:pt x="85" y="2499"/>
                      <a:pt x="0" y="3670"/>
                    </a:cubicBezTo>
                    <a:cubicBezTo>
                      <a:pt x="0" y="3713"/>
                      <a:pt x="53" y="3765"/>
                      <a:pt x="116" y="3891"/>
                    </a:cubicBezTo>
                    <a:cubicBezTo>
                      <a:pt x="327" y="3206"/>
                      <a:pt x="306" y="2563"/>
                      <a:pt x="411" y="1941"/>
                    </a:cubicBezTo>
                    <a:cubicBezTo>
                      <a:pt x="507" y="1308"/>
                      <a:pt x="612" y="685"/>
                      <a:pt x="718" y="52"/>
                    </a:cubicBezTo>
                    <a:cubicBezTo>
                      <a:pt x="686" y="42"/>
                      <a:pt x="664" y="21"/>
                      <a:pt x="6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67"/>
              <p:cNvSpPr/>
              <p:nvPr/>
            </p:nvSpPr>
            <p:spPr>
              <a:xfrm>
                <a:off x="1742150" y="4793000"/>
                <a:ext cx="19000" cy="95475"/>
              </a:xfrm>
              <a:custGeom>
                <a:avLst/>
                <a:gdLst/>
                <a:ahLst/>
                <a:cxnLst/>
                <a:rect l="l" t="t" r="r" b="b"/>
                <a:pathLst>
                  <a:path w="760" h="3819" extrusionOk="0">
                    <a:moveTo>
                      <a:pt x="33" y="0"/>
                    </a:moveTo>
                    <a:cubicBezTo>
                      <a:pt x="22" y="95"/>
                      <a:pt x="1" y="179"/>
                      <a:pt x="1" y="253"/>
                    </a:cubicBezTo>
                    <a:cubicBezTo>
                      <a:pt x="64" y="1381"/>
                      <a:pt x="338" y="2478"/>
                      <a:pt x="528" y="3586"/>
                    </a:cubicBezTo>
                    <a:cubicBezTo>
                      <a:pt x="539" y="3638"/>
                      <a:pt x="591" y="3692"/>
                      <a:pt x="665" y="3818"/>
                    </a:cubicBezTo>
                    <a:cubicBezTo>
                      <a:pt x="718" y="3702"/>
                      <a:pt x="760" y="3659"/>
                      <a:pt x="750" y="3628"/>
                    </a:cubicBezTo>
                    <a:cubicBezTo>
                      <a:pt x="560" y="2436"/>
                      <a:pt x="370" y="1234"/>
                      <a:pt x="169" y="42"/>
                    </a:cubicBezTo>
                    <a:cubicBezTo>
                      <a:pt x="169" y="31"/>
                      <a:pt x="106" y="21"/>
                      <a:pt x="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67"/>
              <p:cNvSpPr/>
              <p:nvPr/>
            </p:nvSpPr>
            <p:spPr>
              <a:xfrm>
                <a:off x="1648275" y="4357925"/>
                <a:ext cx="81250" cy="38775"/>
              </a:xfrm>
              <a:custGeom>
                <a:avLst/>
                <a:gdLst/>
                <a:ahLst/>
                <a:cxnLst/>
                <a:rect l="l" t="t" r="r" b="b"/>
                <a:pathLst>
                  <a:path w="3250" h="1551" extrusionOk="0">
                    <a:moveTo>
                      <a:pt x="3052" y="1"/>
                    </a:moveTo>
                    <a:cubicBezTo>
                      <a:pt x="2959" y="1"/>
                      <a:pt x="2874" y="49"/>
                      <a:pt x="2785" y="74"/>
                    </a:cubicBezTo>
                    <a:cubicBezTo>
                      <a:pt x="1952" y="328"/>
                      <a:pt x="1224" y="803"/>
                      <a:pt x="423" y="1129"/>
                    </a:cubicBezTo>
                    <a:cubicBezTo>
                      <a:pt x="338" y="1161"/>
                      <a:pt x="265" y="1214"/>
                      <a:pt x="202" y="1277"/>
                    </a:cubicBezTo>
                    <a:cubicBezTo>
                      <a:pt x="138" y="1351"/>
                      <a:pt x="1" y="1351"/>
                      <a:pt x="12" y="1551"/>
                    </a:cubicBezTo>
                    <a:cubicBezTo>
                      <a:pt x="360" y="1414"/>
                      <a:pt x="708" y="1319"/>
                      <a:pt x="1003" y="1140"/>
                    </a:cubicBezTo>
                    <a:cubicBezTo>
                      <a:pt x="1341" y="929"/>
                      <a:pt x="1710" y="792"/>
                      <a:pt x="2079" y="634"/>
                    </a:cubicBezTo>
                    <a:cubicBezTo>
                      <a:pt x="2406" y="507"/>
                      <a:pt x="2743" y="381"/>
                      <a:pt x="3070" y="243"/>
                    </a:cubicBezTo>
                    <a:cubicBezTo>
                      <a:pt x="3144" y="212"/>
                      <a:pt x="3186" y="149"/>
                      <a:pt x="3249" y="85"/>
                    </a:cubicBezTo>
                    <a:cubicBezTo>
                      <a:pt x="3178" y="22"/>
                      <a:pt x="3113" y="1"/>
                      <a:pt x="30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67"/>
              <p:cNvSpPr/>
              <p:nvPr/>
            </p:nvSpPr>
            <p:spPr>
              <a:xfrm>
                <a:off x="1625075" y="4343375"/>
                <a:ext cx="93375" cy="44125"/>
              </a:xfrm>
              <a:custGeom>
                <a:avLst/>
                <a:gdLst/>
                <a:ahLst/>
                <a:cxnLst/>
                <a:rect l="l" t="t" r="r" b="b"/>
                <a:pathLst>
                  <a:path w="3735" h="1765" extrusionOk="0">
                    <a:moveTo>
                      <a:pt x="3632" y="1"/>
                    </a:moveTo>
                    <a:cubicBezTo>
                      <a:pt x="3627" y="1"/>
                      <a:pt x="3623" y="1"/>
                      <a:pt x="3619" y="3"/>
                    </a:cubicBezTo>
                    <a:cubicBezTo>
                      <a:pt x="2448" y="509"/>
                      <a:pt x="1277" y="1015"/>
                      <a:pt x="127" y="1574"/>
                    </a:cubicBezTo>
                    <a:cubicBezTo>
                      <a:pt x="96" y="1585"/>
                      <a:pt x="75" y="1638"/>
                      <a:pt x="1" y="1764"/>
                    </a:cubicBezTo>
                    <a:cubicBezTo>
                      <a:pt x="42" y="1761"/>
                      <a:pt x="78" y="1761"/>
                      <a:pt x="111" y="1761"/>
                    </a:cubicBezTo>
                    <a:cubicBezTo>
                      <a:pt x="140" y="1761"/>
                      <a:pt x="167" y="1761"/>
                      <a:pt x="191" y="1761"/>
                    </a:cubicBezTo>
                    <a:cubicBezTo>
                      <a:pt x="241" y="1761"/>
                      <a:pt x="281" y="1759"/>
                      <a:pt x="317" y="1743"/>
                    </a:cubicBezTo>
                    <a:cubicBezTo>
                      <a:pt x="1456" y="1216"/>
                      <a:pt x="2585" y="678"/>
                      <a:pt x="3724" y="140"/>
                    </a:cubicBezTo>
                    <a:cubicBezTo>
                      <a:pt x="3734" y="129"/>
                      <a:pt x="3734" y="66"/>
                      <a:pt x="3734" y="35"/>
                    </a:cubicBezTo>
                    <a:cubicBezTo>
                      <a:pt x="3698" y="25"/>
                      <a:pt x="3661" y="1"/>
                      <a:pt x="36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67"/>
              <p:cNvSpPr/>
              <p:nvPr/>
            </p:nvSpPr>
            <p:spPr>
              <a:xfrm>
                <a:off x="1944650" y="4609475"/>
                <a:ext cx="82550" cy="38000"/>
              </a:xfrm>
              <a:custGeom>
                <a:avLst/>
                <a:gdLst/>
                <a:ahLst/>
                <a:cxnLst/>
                <a:rect l="l" t="t" r="r" b="b"/>
                <a:pathLst>
                  <a:path w="3302" h="1520" extrusionOk="0">
                    <a:moveTo>
                      <a:pt x="3302" y="1"/>
                    </a:moveTo>
                    <a:lnTo>
                      <a:pt x="3302" y="1"/>
                    </a:lnTo>
                    <a:cubicBezTo>
                      <a:pt x="3175" y="11"/>
                      <a:pt x="3059" y="1"/>
                      <a:pt x="2953" y="32"/>
                    </a:cubicBezTo>
                    <a:cubicBezTo>
                      <a:pt x="1952" y="348"/>
                      <a:pt x="1045" y="865"/>
                      <a:pt x="106" y="1276"/>
                    </a:cubicBezTo>
                    <a:cubicBezTo>
                      <a:pt x="0" y="1330"/>
                      <a:pt x="11" y="1414"/>
                      <a:pt x="127" y="1519"/>
                    </a:cubicBezTo>
                    <a:cubicBezTo>
                      <a:pt x="286" y="1456"/>
                      <a:pt x="497" y="1414"/>
                      <a:pt x="654" y="1308"/>
                    </a:cubicBezTo>
                    <a:cubicBezTo>
                      <a:pt x="1076" y="1002"/>
                      <a:pt x="1561" y="855"/>
                      <a:pt x="2036" y="665"/>
                    </a:cubicBezTo>
                    <a:cubicBezTo>
                      <a:pt x="2384" y="528"/>
                      <a:pt x="2732" y="401"/>
                      <a:pt x="3080" y="264"/>
                    </a:cubicBezTo>
                    <a:cubicBezTo>
                      <a:pt x="3175" y="222"/>
                      <a:pt x="3291" y="190"/>
                      <a:pt x="330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67"/>
              <p:cNvSpPr/>
              <p:nvPr/>
            </p:nvSpPr>
            <p:spPr>
              <a:xfrm>
                <a:off x="2297700" y="4900300"/>
                <a:ext cx="97600" cy="25250"/>
              </a:xfrm>
              <a:custGeom>
                <a:avLst/>
                <a:gdLst/>
                <a:ahLst/>
                <a:cxnLst/>
                <a:rect l="l" t="t" r="r" b="b"/>
                <a:pathLst>
                  <a:path w="3904" h="1010" extrusionOk="0">
                    <a:moveTo>
                      <a:pt x="3903" y="0"/>
                    </a:moveTo>
                    <a:cubicBezTo>
                      <a:pt x="2827" y="0"/>
                      <a:pt x="1888" y="349"/>
                      <a:pt x="929" y="528"/>
                    </a:cubicBezTo>
                    <a:cubicBezTo>
                      <a:pt x="634" y="581"/>
                      <a:pt x="327" y="675"/>
                      <a:pt x="1" y="1003"/>
                    </a:cubicBezTo>
                    <a:cubicBezTo>
                      <a:pt x="48" y="1007"/>
                      <a:pt x="92" y="1010"/>
                      <a:pt x="135" y="1010"/>
                    </a:cubicBezTo>
                    <a:cubicBezTo>
                      <a:pt x="463" y="1010"/>
                      <a:pt x="663" y="878"/>
                      <a:pt x="887" y="813"/>
                    </a:cubicBezTo>
                    <a:cubicBezTo>
                      <a:pt x="1140" y="739"/>
                      <a:pt x="1393" y="686"/>
                      <a:pt x="1656" y="623"/>
                    </a:cubicBezTo>
                    <a:cubicBezTo>
                      <a:pt x="1888" y="570"/>
                      <a:pt x="2120" y="507"/>
                      <a:pt x="2363" y="454"/>
                    </a:cubicBezTo>
                    <a:cubicBezTo>
                      <a:pt x="2616" y="401"/>
                      <a:pt x="2891" y="380"/>
                      <a:pt x="3144" y="296"/>
                    </a:cubicBezTo>
                    <a:cubicBezTo>
                      <a:pt x="3365" y="211"/>
                      <a:pt x="3671" y="338"/>
                      <a:pt x="390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67"/>
              <p:cNvSpPr/>
              <p:nvPr/>
            </p:nvSpPr>
            <p:spPr>
              <a:xfrm>
                <a:off x="1536500" y="4669325"/>
                <a:ext cx="36400" cy="88075"/>
              </a:xfrm>
              <a:custGeom>
                <a:avLst/>
                <a:gdLst/>
                <a:ahLst/>
                <a:cxnLst/>
                <a:rect l="l" t="t" r="r" b="b"/>
                <a:pathLst>
                  <a:path w="1456" h="3523" extrusionOk="0">
                    <a:moveTo>
                      <a:pt x="0" y="0"/>
                    </a:moveTo>
                    <a:lnTo>
                      <a:pt x="0" y="0"/>
                    </a:lnTo>
                    <a:cubicBezTo>
                      <a:pt x="21" y="127"/>
                      <a:pt x="32" y="253"/>
                      <a:pt x="74" y="370"/>
                    </a:cubicBezTo>
                    <a:cubicBezTo>
                      <a:pt x="148" y="602"/>
                      <a:pt x="274" y="823"/>
                      <a:pt x="317" y="1055"/>
                    </a:cubicBezTo>
                    <a:cubicBezTo>
                      <a:pt x="391" y="1593"/>
                      <a:pt x="612" y="2067"/>
                      <a:pt x="802" y="2564"/>
                    </a:cubicBezTo>
                    <a:cubicBezTo>
                      <a:pt x="928" y="2901"/>
                      <a:pt x="1129" y="3175"/>
                      <a:pt x="1413" y="3523"/>
                    </a:cubicBezTo>
                    <a:cubicBezTo>
                      <a:pt x="1456" y="3080"/>
                      <a:pt x="1171" y="2890"/>
                      <a:pt x="1097" y="2606"/>
                    </a:cubicBezTo>
                    <a:cubicBezTo>
                      <a:pt x="1013" y="2310"/>
                      <a:pt x="865" y="2025"/>
                      <a:pt x="770" y="1741"/>
                    </a:cubicBezTo>
                    <a:cubicBezTo>
                      <a:pt x="665" y="1425"/>
                      <a:pt x="581" y="1097"/>
                      <a:pt x="464" y="792"/>
                    </a:cubicBezTo>
                    <a:cubicBezTo>
                      <a:pt x="370" y="507"/>
                      <a:pt x="359"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67"/>
              <p:cNvSpPr/>
              <p:nvPr/>
            </p:nvSpPr>
            <p:spPr>
              <a:xfrm>
                <a:off x="1763000" y="4824625"/>
                <a:ext cx="19000" cy="91800"/>
              </a:xfrm>
              <a:custGeom>
                <a:avLst/>
                <a:gdLst/>
                <a:ahLst/>
                <a:cxnLst/>
                <a:rect l="l" t="t" r="r" b="b"/>
                <a:pathLst>
                  <a:path w="760" h="3672" extrusionOk="0">
                    <a:moveTo>
                      <a:pt x="52" y="1"/>
                    </a:moveTo>
                    <a:cubicBezTo>
                      <a:pt x="0" y="580"/>
                      <a:pt x="380" y="2774"/>
                      <a:pt x="717" y="3671"/>
                    </a:cubicBezTo>
                    <a:cubicBezTo>
                      <a:pt x="760" y="3259"/>
                      <a:pt x="369" y="812"/>
                      <a:pt x="158" y="43"/>
                    </a:cubicBezTo>
                    <a:cubicBezTo>
                      <a:pt x="158" y="22"/>
                      <a:pt x="95" y="11"/>
                      <a:pt x="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67"/>
              <p:cNvSpPr/>
              <p:nvPr/>
            </p:nvSpPr>
            <p:spPr>
              <a:xfrm>
                <a:off x="2276350" y="5085125"/>
                <a:ext cx="37975" cy="88500"/>
              </a:xfrm>
              <a:custGeom>
                <a:avLst/>
                <a:gdLst/>
                <a:ahLst/>
                <a:cxnLst/>
                <a:rect l="l" t="t" r="r" b="b"/>
                <a:pathLst>
                  <a:path w="1519" h="3540" extrusionOk="0">
                    <a:moveTo>
                      <a:pt x="159" y="1"/>
                    </a:moveTo>
                    <a:cubicBezTo>
                      <a:pt x="0" y="444"/>
                      <a:pt x="42" y="760"/>
                      <a:pt x="127" y="1045"/>
                    </a:cubicBezTo>
                    <a:cubicBezTo>
                      <a:pt x="391" y="1909"/>
                      <a:pt x="760" y="2732"/>
                      <a:pt x="1308" y="3460"/>
                    </a:cubicBezTo>
                    <a:cubicBezTo>
                      <a:pt x="1344" y="3508"/>
                      <a:pt x="1384" y="3539"/>
                      <a:pt x="1425" y="3539"/>
                    </a:cubicBezTo>
                    <a:cubicBezTo>
                      <a:pt x="1456" y="3539"/>
                      <a:pt x="1487" y="3522"/>
                      <a:pt x="1519" y="3481"/>
                    </a:cubicBezTo>
                    <a:cubicBezTo>
                      <a:pt x="454" y="1382"/>
                      <a:pt x="538" y="1625"/>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67"/>
              <p:cNvSpPr/>
              <p:nvPr/>
            </p:nvSpPr>
            <p:spPr>
              <a:xfrm>
                <a:off x="1621675" y="4338400"/>
                <a:ext cx="77775" cy="34850"/>
              </a:xfrm>
              <a:custGeom>
                <a:avLst/>
                <a:gdLst/>
                <a:ahLst/>
                <a:cxnLst/>
                <a:rect l="l" t="t" r="r" b="b"/>
                <a:pathLst>
                  <a:path w="3111" h="1394" extrusionOk="0">
                    <a:moveTo>
                      <a:pt x="2902" y="0"/>
                    </a:moveTo>
                    <a:cubicBezTo>
                      <a:pt x="2898" y="0"/>
                      <a:pt x="2894" y="1"/>
                      <a:pt x="2890" y="2"/>
                    </a:cubicBezTo>
                    <a:cubicBezTo>
                      <a:pt x="1866" y="328"/>
                      <a:pt x="875" y="719"/>
                      <a:pt x="0" y="1394"/>
                    </a:cubicBezTo>
                    <a:cubicBezTo>
                      <a:pt x="85" y="1383"/>
                      <a:pt x="169" y="1394"/>
                      <a:pt x="242" y="1362"/>
                    </a:cubicBezTo>
                    <a:cubicBezTo>
                      <a:pt x="643" y="1183"/>
                      <a:pt x="1044" y="993"/>
                      <a:pt x="1445" y="824"/>
                    </a:cubicBezTo>
                    <a:cubicBezTo>
                      <a:pt x="1888" y="634"/>
                      <a:pt x="2352" y="466"/>
                      <a:pt x="2806" y="286"/>
                    </a:cubicBezTo>
                    <a:cubicBezTo>
                      <a:pt x="2890" y="255"/>
                      <a:pt x="2974" y="180"/>
                      <a:pt x="3111" y="96"/>
                    </a:cubicBezTo>
                    <a:cubicBezTo>
                      <a:pt x="3006" y="48"/>
                      <a:pt x="2944" y="0"/>
                      <a:pt x="29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67"/>
              <p:cNvSpPr/>
              <p:nvPr/>
            </p:nvSpPr>
            <p:spPr>
              <a:xfrm>
                <a:off x="2290850" y="4883100"/>
                <a:ext cx="81250" cy="19600"/>
              </a:xfrm>
              <a:custGeom>
                <a:avLst/>
                <a:gdLst/>
                <a:ahLst/>
                <a:cxnLst/>
                <a:rect l="l" t="t" r="r" b="b"/>
                <a:pathLst>
                  <a:path w="3250" h="784" extrusionOk="0">
                    <a:moveTo>
                      <a:pt x="3015" y="0"/>
                    </a:moveTo>
                    <a:cubicBezTo>
                      <a:pt x="2943" y="0"/>
                      <a:pt x="2873" y="3"/>
                      <a:pt x="2806" y="13"/>
                    </a:cubicBezTo>
                    <a:cubicBezTo>
                      <a:pt x="1878" y="203"/>
                      <a:pt x="939" y="309"/>
                      <a:pt x="32" y="583"/>
                    </a:cubicBezTo>
                    <a:cubicBezTo>
                      <a:pt x="22" y="583"/>
                      <a:pt x="11" y="615"/>
                      <a:pt x="11" y="636"/>
                    </a:cubicBezTo>
                    <a:cubicBezTo>
                      <a:pt x="1" y="657"/>
                      <a:pt x="11" y="678"/>
                      <a:pt x="32" y="784"/>
                    </a:cubicBezTo>
                    <a:cubicBezTo>
                      <a:pt x="1108" y="573"/>
                      <a:pt x="2141" y="362"/>
                      <a:pt x="3175" y="161"/>
                    </a:cubicBezTo>
                    <a:cubicBezTo>
                      <a:pt x="3196" y="151"/>
                      <a:pt x="3217" y="88"/>
                      <a:pt x="3249" y="3"/>
                    </a:cubicBezTo>
                    <a:cubicBezTo>
                      <a:pt x="3168" y="3"/>
                      <a:pt x="3090" y="0"/>
                      <a:pt x="301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67"/>
              <p:cNvSpPr/>
              <p:nvPr/>
            </p:nvSpPr>
            <p:spPr>
              <a:xfrm>
                <a:off x="1902450" y="4967800"/>
                <a:ext cx="31150" cy="77000"/>
              </a:xfrm>
              <a:custGeom>
                <a:avLst/>
                <a:gdLst/>
                <a:ahLst/>
                <a:cxnLst/>
                <a:rect l="l" t="t" r="r" b="b"/>
                <a:pathLst>
                  <a:path w="1246" h="3080" extrusionOk="0">
                    <a:moveTo>
                      <a:pt x="12" y="0"/>
                    </a:moveTo>
                    <a:lnTo>
                      <a:pt x="12" y="0"/>
                    </a:lnTo>
                    <a:cubicBezTo>
                      <a:pt x="22" y="243"/>
                      <a:pt x="1" y="412"/>
                      <a:pt x="54" y="549"/>
                    </a:cubicBezTo>
                    <a:cubicBezTo>
                      <a:pt x="328" y="1361"/>
                      <a:pt x="645" y="2152"/>
                      <a:pt x="1024" y="3080"/>
                    </a:cubicBezTo>
                    <a:cubicBezTo>
                      <a:pt x="1245" y="2711"/>
                      <a:pt x="1067" y="2531"/>
                      <a:pt x="1003" y="2342"/>
                    </a:cubicBezTo>
                    <a:cubicBezTo>
                      <a:pt x="950" y="2152"/>
                      <a:pt x="866" y="1973"/>
                      <a:pt x="792" y="1783"/>
                    </a:cubicBezTo>
                    <a:cubicBezTo>
                      <a:pt x="718" y="1582"/>
                      <a:pt x="634" y="1371"/>
                      <a:pt x="549" y="1171"/>
                    </a:cubicBezTo>
                    <a:cubicBezTo>
                      <a:pt x="486" y="981"/>
                      <a:pt x="423" y="792"/>
                      <a:pt x="338" y="612"/>
                    </a:cubicBezTo>
                    <a:cubicBezTo>
                      <a:pt x="254" y="433"/>
                      <a:pt x="244" y="211"/>
                      <a:pt x="1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67"/>
              <p:cNvSpPr/>
              <p:nvPr/>
            </p:nvSpPr>
            <p:spPr>
              <a:xfrm>
                <a:off x="1802275" y="4703875"/>
                <a:ext cx="10025" cy="83600"/>
              </a:xfrm>
              <a:custGeom>
                <a:avLst/>
                <a:gdLst/>
                <a:ahLst/>
                <a:cxnLst/>
                <a:rect l="l" t="t" r="r" b="b"/>
                <a:pathLst>
                  <a:path w="401" h="3344" extrusionOk="0">
                    <a:moveTo>
                      <a:pt x="243" y="0"/>
                    </a:moveTo>
                    <a:cubicBezTo>
                      <a:pt x="85" y="453"/>
                      <a:pt x="0" y="2457"/>
                      <a:pt x="117" y="3343"/>
                    </a:cubicBezTo>
                    <a:cubicBezTo>
                      <a:pt x="296" y="2774"/>
                      <a:pt x="401" y="960"/>
                      <a:pt x="338" y="53"/>
                    </a:cubicBezTo>
                    <a:cubicBezTo>
                      <a:pt x="338" y="32"/>
                      <a:pt x="274" y="21"/>
                      <a:pt x="24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67"/>
              <p:cNvSpPr/>
              <p:nvPr/>
            </p:nvSpPr>
            <p:spPr>
              <a:xfrm>
                <a:off x="1987625" y="4754500"/>
                <a:ext cx="14000" cy="91250"/>
              </a:xfrm>
              <a:custGeom>
                <a:avLst/>
                <a:gdLst/>
                <a:ahLst/>
                <a:cxnLst/>
                <a:rect l="l" t="t" r="r" b="b"/>
                <a:pathLst>
                  <a:path w="560" h="3650" extrusionOk="0">
                    <a:moveTo>
                      <a:pt x="128" y="0"/>
                    </a:moveTo>
                    <a:cubicBezTo>
                      <a:pt x="53" y="169"/>
                      <a:pt x="1" y="232"/>
                      <a:pt x="11" y="275"/>
                    </a:cubicBezTo>
                    <a:cubicBezTo>
                      <a:pt x="117" y="1350"/>
                      <a:pt x="233" y="2415"/>
                      <a:pt x="349" y="3491"/>
                    </a:cubicBezTo>
                    <a:cubicBezTo>
                      <a:pt x="360" y="3544"/>
                      <a:pt x="423" y="3586"/>
                      <a:pt x="465" y="3650"/>
                    </a:cubicBezTo>
                    <a:cubicBezTo>
                      <a:pt x="560" y="3196"/>
                      <a:pt x="391" y="1234"/>
                      <a:pt x="1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67"/>
              <p:cNvSpPr/>
              <p:nvPr/>
            </p:nvSpPr>
            <p:spPr>
              <a:xfrm>
                <a:off x="1554950" y="4613425"/>
                <a:ext cx="12425" cy="78600"/>
              </a:xfrm>
              <a:custGeom>
                <a:avLst/>
                <a:gdLst/>
                <a:ahLst/>
                <a:cxnLst/>
                <a:rect l="l" t="t" r="r" b="b"/>
                <a:pathLst>
                  <a:path w="497" h="3144" extrusionOk="0">
                    <a:moveTo>
                      <a:pt x="64" y="0"/>
                    </a:moveTo>
                    <a:lnTo>
                      <a:pt x="64" y="0"/>
                    </a:lnTo>
                    <a:cubicBezTo>
                      <a:pt x="0" y="1097"/>
                      <a:pt x="148" y="2100"/>
                      <a:pt x="328" y="3091"/>
                    </a:cubicBezTo>
                    <a:cubicBezTo>
                      <a:pt x="328" y="3112"/>
                      <a:pt x="401" y="3122"/>
                      <a:pt x="443" y="3143"/>
                    </a:cubicBezTo>
                    <a:cubicBezTo>
                      <a:pt x="464" y="3080"/>
                      <a:pt x="497" y="3017"/>
                      <a:pt x="486" y="2954"/>
                    </a:cubicBezTo>
                    <a:cubicBezTo>
                      <a:pt x="412" y="2036"/>
                      <a:pt x="328" y="1108"/>
                      <a:pt x="232" y="180"/>
                    </a:cubicBezTo>
                    <a:cubicBezTo>
                      <a:pt x="232" y="138"/>
                      <a:pt x="159" y="106"/>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67"/>
              <p:cNvSpPr/>
              <p:nvPr/>
            </p:nvSpPr>
            <p:spPr>
              <a:xfrm>
                <a:off x="1569725" y="4286900"/>
                <a:ext cx="70675" cy="30975"/>
              </a:xfrm>
              <a:custGeom>
                <a:avLst/>
                <a:gdLst/>
                <a:ahLst/>
                <a:cxnLst/>
                <a:rect l="l" t="t" r="r" b="b"/>
                <a:pathLst>
                  <a:path w="2827" h="1239" extrusionOk="0">
                    <a:moveTo>
                      <a:pt x="2737" y="1"/>
                    </a:moveTo>
                    <a:cubicBezTo>
                      <a:pt x="2386" y="1"/>
                      <a:pt x="2084" y="164"/>
                      <a:pt x="1783" y="300"/>
                    </a:cubicBezTo>
                    <a:cubicBezTo>
                      <a:pt x="1382" y="480"/>
                      <a:pt x="981" y="669"/>
                      <a:pt x="581" y="848"/>
                    </a:cubicBezTo>
                    <a:cubicBezTo>
                      <a:pt x="433" y="912"/>
                      <a:pt x="285" y="965"/>
                      <a:pt x="148" y="1028"/>
                    </a:cubicBezTo>
                    <a:cubicBezTo>
                      <a:pt x="74" y="1070"/>
                      <a:pt x="0" y="1133"/>
                      <a:pt x="95" y="1239"/>
                    </a:cubicBezTo>
                    <a:cubicBezTo>
                      <a:pt x="633" y="1144"/>
                      <a:pt x="2173" y="490"/>
                      <a:pt x="2827" y="5"/>
                    </a:cubicBezTo>
                    <a:cubicBezTo>
                      <a:pt x="2796" y="2"/>
                      <a:pt x="2766" y="1"/>
                      <a:pt x="273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67"/>
              <p:cNvSpPr/>
              <p:nvPr/>
            </p:nvSpPr>
            <p:spPr>
              <a:xfrm>
                <a:off x="2077000" y="4687350"/>
                <a:ext cx="75450" cy="26025"/>
              </a:xfrm>
              <a:custGeom>
                <a:avLst/>
                <a:gdLst/>
                <a:ahLst/>
                <a:cxnLst/>
                <a:rect l="l" t="t" r="r" b="b"/>
                <a:pathLst>
                  <a:path w="3018" h="1041" extrusionOk="0">
                    <a:moveTo>
                      <a:pt x="2755" y="1"/>
                    </a:moveTo>
                    <a:cubicBezTo>
                      <a:pt x="2700" y="1"/>
                      <a:pt x="2651" y="4"/>
                      <a:pt x="2606" y="18"/>
                    </a:cubicBezTo>
                    <a:cubicBezTo>
                      <a:pt x="2311" y="113"/>
                      <a:pt x="2026" y="261"/>
                      <a:pt x="1731" y="313"/>
                    </a:cubicBezTo>
                    <a:cubicBezTo>
                      <a:pt x="1203" y="408"/>
                      <a:pt x="718" y="629"/>
                      <a:pt x="233" y="809"/>
                    </a:cubicBezTo>
                    <a:cubicBezTo>
                      <a:pt x="138" y="851"/>
                      <a:pt x="75" y="936"/>
                      <a:pt x="1" y="1009"/>
                    </a:cubicBezTo>
                    <a:cubicBezTo>
                      <a:pt x="77" y="1031"/>
                      <a:pt x="147" y="1041"/>
                      <a:pt x="213" y="1041"/>
                    </a:cubicBezTo>
                    <a:cubicBezTo>
                      <a:pt x="303" y="1041"/>
                      <a:pt x="386" y="1023"/>
                      <a:pt x="465" y="999"/>
                    </a:cubicBezTo>
                    <a:cubicBezTo>
                      <a:pt x="1130" y="767"/>
                      <a:pt x="1752" y="439"/>
                      <a:pt x="2459" y="334"/>
                    </a:cubicBezTo>
                    <a:cubicBezTo>
                      <a:pt x="2648" y="313"/>
                      <a:pt x="2838" y="250"/>
                      <a:pt x="3017" y="7"/>
                    </a:cubicBezTo>
                    <a:cubicBezTo>
                      <a:pt x="2914" y="7"/>
                      <a:pt x="2829" y="1"/>
                      <a:pt x="275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67"/>
              <p:cNvSpPr/>
              <p:nvPr/>
            </p:nvSpPr>
            <p:spPr>
              <a:xfrm>
                <a:off x="1880575" y="4708100"/>
                <a:ext cx="5850" cy="77525"/>
              </a:xfrm>
              <a:custGeom>
                <a:avLst/>
                <a:gdLst/>
                <a:ahLst/>
                <a:cxnLst/>
                <a:rect l="l" t="t" r="r" b="b"/>
                <a:pathLst>
                  <a:path w="234" h="3101" extrusionOk="0">
                    <a:moveTo>
                      <a:pt x="95" y="0"/>
                    </a:moveTo>
                    <a:cubicBezTo>
                      <a:pt x="64" y="31"/>
                      <a:pt x="1" y="52"/>
                      <a:pt x="1" y="74"/>
                    </a:cubicBezTo>
                    <a:lnTo>
                      <a:pt x="32" y="2795"/>
                    </a:lnTo>
                    <a:cubicBezTo>
                      <a:pt x="43" y="2890"/>
                      <a:pt x="85" y="2984"/>
                      <a:pt x="106" y="3101"/>
                    </a:cubicBezTo>
                    <a:cubicBezTo>
                      <a:pt x="180" y="3048"/>
                      <a:pt x="233" y="3027"/>
                      <a:pt x="233" y="2995"/>
                    </a:cubicBezTo>
                    <a:cubicBezTo>
                      <a:pt x="222" y="2025"/>
                      <a:pt x="212" y="1055"/>
                      <a:pt x="191" y="84"/>
                    </a:cubicBezTo>
                    <a:cubicBezTo>
                      <a:pt x="191" y="52"/>
                      <a:pt x="128" y="31"/>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67"/>
              <p:cNvSpPr/>
              <p:nvPr/>
            </p:nvSpPr>
            <p:spPr>
              <a:xfrm>
                <a:off x="2417425" y="5013150"/>
                <a:ext cx="73325" cy="5525"/>
              </a:xfrm>
              <a:custGeom>
                <a:avLst/>
                <a:gdLst/>
                <a:ahLst/>
                <a:cxnLst/>
                <a:rect l="l" t="t" r="r" b="b"/>
                <a:pathLst>
                  <a:path w="2933" h="221" extrusionOk="0">
                    <a:moveTo>
                      <a:pt x="137" y="0"/>
                    </a:moveTo>
                    <a:cubicBezTo>
                      <a:pt x="106" y="0"/>
                      <a:pt x="73" y="85"/>
                      <a:pt x="0" y="180"/>
                    </a:cubicBezTo>
                    <a:cubicBezTo>
                      <a:pt x="401" y="210"/>
                      <a:pt x="792" y="221"/>
                      <a:pt x="1184" y="221"/>
                    </a:cubicBezTo>
                    <a:cubicBezTo>
                      <a:pt x="1751" y="221"/>
                      <a:pt x="2321" y="198"/>
                      <a:pt x="2932" y="180"/>
                    </a:cubicBezTo>
                    <a:cubicBezTo>
                      <a:pt x="2773" y="53"/>
                      <a:pt x="2742" y="0"/>
                      <a:pt x="271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67"/>
              <p:cNvSpPr/>
              <p:nvPr/>
            </p:nvSpPr>
            <p:spPr>
              <a:xfrm>
                <a:off x="2181700" y="4817425"/>
                <a:ext cx="73850" cy="29050"/>
              </a:xfrm>
              <a:custGeom>
                <a:avLst/>
                <a:gdLst/>
                <a:ahLst/>
                <a:cxnLst/>
                <a:rect l="l" t="t" r="r" b="b"/>
                <a:pathLst>
                  <a:path w="2954" h="1162" extrusionOk="0">
                    <a:moveTo>
                      <a:pt x="2898" y="1"/>
                    </a:moveTo>
                    <a:cubicBezTo>
                      <a:pt x="2895" y="1"/>
                      <a:pt x="2892" y="2"/>
                      <a:pt x="2890" y="4"/>
                    </a:cubicBezTo>
                    <a:cubicBezTo>
                      <a:pt x="1951" y="320"/>
                      <a:pt x="1013" y="636"/>
                      <a:pt x="74" y="964"/>
                    </a:cubicBezTo>
                    <a:cubicBezTo>
                      <a:pt x="42" y="974"/>
                      <a:pt x="32" y="1058"/>
                      <a:pt x="0" y="1133"/>
                    </a:cubicBezTo>
                    <a:cubicBezTo>
                      <a:pt x="52" y="1153"/>
                      <a:pt x="98" y="1161"/>
                      <a:pt x="143" y="1161"/>
                    </a:cubicBezTo>
                    <a:cubicBezTo>
                      <a:pt x="235" y="1161"/>
                      <a:pt x="316" y="1126"/>
                      <a:pt x="401" y="1090"/>
                    </a:cubicBezTo>
                    <a:cubicBezTo>
                      <a:pt x="1139" y="805"/>
                      <a:pt x="1878" y="510"/>
                      <a:pt x="2616" y="215"/>
                    </a:cubicBezTo>
                    <a:cubicBezTo>
                      <a:pt x="2727" y="164"/>
                      <a:pt x="2829" y="84"/>
                      <a:pt x="2930" y="12"/>
                    </a:cubicBezTo>
                    <a:lnTo>
                      <a:pt x="2930" y="12"/>
                    </a:lnTo>
                    <a:cubicBezTo>
                      <a:pt x="2938" y="17"/>
                      <a:pt x="2946" y="21"/>
                      <a:pt x="2953" y="25"/>
                    </a:cubicBezTo>
                    <a:lnTo>
                      <a:pt x="2942" y="4"/>
                    </a:lnTo>
                    <a:cubicBezTo>
                      <a:pt x="2938" y="7"/>
                      <a:pt x="2934" y="9"/>
                      <a:pt x="2930" y="12"/>
                    </a:cubicBezTo>
                    <a:lnTo>
                      <a:pt x="2930" y="12"/>
                    </a:lnTo>
                    <a:cubicBezTo>
                      <a:pt x="2918" y="6"/>
                      <a:pt x="2906" y="1"/>
                      <a:pt x="289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67"/>
              <p:cNvSpPr/>
              <p:nvPr/>
            </p:nvSpPr>
            <p:spPr>
              <a:xfrm>
                <a:off x="1787775" y="4852825"/>
                <a:ext cx="16100" cy="69400"/>
              </a:xfrm>
              <a:custGeom>
                <a:avLst/>
                <a:gdLst/>
                <a:ahLst/>
                <a:cxnLst/>
                <a:rect l="l" t="t" r="r" b="b"/>
                <a:pathLst>
                  <a:path w="644" h="2776" extrusionOk="0">
                    <a:moveTo>
                      <a:pt x="64" y="1"/>
                    </a:moveTo>
                    <a:cubicBezTo>
                      <a:pt x="43" y="54"/>
                      <a:pt x="1" y="117"/>
                      <a:pt x="11" y="170"/>
                    </a:cubicBezTo>
                    <a:cubicBezTo>
                      <a:pt x="169" y="1045"/>
                      <a:pt x="317" y="1931"/>
                      <a:pt x="601" y="2775"/>
                    </a:cubicBezTo>
                    <a:cubicBezTo>
                      <a:pt x="643" y="1931"/>
                      <a:pt x="390" y="1130"/>
                      <a:pt x="254" y="317"/>
                    </a:cubicBezTo>
                    <a:cubicBezTo>
                      <a:pt x="243" y="212"/>
                      <a:pt x="233" y="54"/>
                      <a:pt x="6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67"/>
              <p:cNvSpPr/>
              <p:nvPr/>
            </p:nvSpPr>
            <p:spPr>
              <a:xfrm>
                <a:off x="2064875" y="5053750"/>
                <a:ext cx="26925" cy="61725"/>
              </a:xfrm>
              <a:custGeom>
                <a:avLst/>
                <a:gdLst/>
                <a:ahLst/>
                <a:cxnLst/>
                <a:rect l="l" t="t" r="r" b="b"/>
                <a:pathLst>
                  <a:path w="1077" h="2469" extrusionOk="0">
                    <a:moveTo>
                      <a:pt x="64" y="0"/>
                    </a:moveTo>
                    <a:cubicBezTo>
                      <a:pt x="43" y="85"/>
                      <a:pt x="1" y="138"/>
                      <a:pt x="12" y="159"/>
                    </a:cubicBezTo>
                    <a:cubicBezTo>
                      <a:pt x="286" y="886"/>
                      <a:pt x="560" y="1615"/>
                      <a:pt x="834" y="2332"/>
                    </a:cubicBezTo>
                    <a:cubicBezTo>
                      <a:pt x="855" y="2384"/>
                      <a:pt x="919" y="2426"/>
                      <a:pt x="961" y="2468"/>
                    </a:cubicBezTo>
                    <a:cubicBezTo>
                      <a:pt x="1003" y="2458"/>
                      <a:pt x="1034" y="2437"/>
                      <a:pt x="1076" y="2426"/>
                    </a:cubicBezTo>
                    <a:cubicBezTo>
                      <a:pt x="1055" y="2332"/>
                      <a:pt x="1045" y="2226"/>
                      <a:pt x="1013" y="2131"/>
                    </a:cubicBezTo>
                    <a:cubicBezTo>
                      <a:pt x="834" y="1657"/>
                      <a:pt x="644" y="1182"/>
                      <a:pt x="465" y="708"/>
                    </a:cubicBezTo>
                    <a:cubicBezTo>
                      <a:pt x="391" y="518"/>
                      <a:pt x="328" y="328"/>
                      <a:pt x="244" y="148"/>
                    </a:cubicBezTo>
                    <a:cubicBezTo>
                      <a:pt x="223" y="85"/>
                      <a:pt x="138" y="54"/>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67"/>
              <p:cNvSpPr/>
              <p:nvPr/>
            </p:nvSpPr>
            <p:spPr>
              <a:xfrm>
                <a:off x="2298500" y="5098850"/>
                <a:ext cx="23225" cy="61975"/>
              </a:xfrm>
              <a:custGeom>
                <a:avLst/>
                <a:gdLst/>
                <a:ahLst/>
                <a:cxnLst/>
                <a:rect l="l" t="t" r="r" b="b"/>
                <a:pathLst>
                  <a:path w="929" h="2479" extrusionOk="0">
                    <a:moveTo>
                      <a:pt x="95" y="0"/>
                    </a:moveTo>
                    <a:cubicBezTo>
                      <a:pt x="53" y="53"/>
                      <a:pt x="0" y="85"/>
                      <a:pt x="11" y="106"/>
                    </a:cubicBezTo>
                    <a:cubicBezTo>
                      <a:pt x="201" y="791"/>
                      <a:pt x="306" y="1498"/>
                      <a:pt x="633" y="2131"/>
                    </a:cubicBezTo>
                    <a:cubicBezTo>
                      <a:pt x="707" y="2257"/>
                      <a:pt x="802" y="2363"/>
                      <a:pt x="897" y="2478"/>
                    </a:cubicBezTo>
                    <a:cubicBezTo>
                      <a:pt x="928" y="2300"/>
                      <a:pt x="897" y="2152"/>
                      <a:pt x="855" y="2014"/>
                    </a:cubicBezTo>
                    <a:cubicBezTo>
                      <a:pt x="633" y="1382"/>
                      <a:pt x="316" y="791"/>
                      <a:pt x="222" y="127"/>
                    </a:cubicBezTo>
                    <a:cubicBezTo>
                      <a:pt x="211" y="85"/>
                      <a:pt x="138" y="43"/>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67"/>
              <p:cNvSpPr/>
              <p:nvPr/>
            </p:nvSpPr>
            <p:spPr>
              <a:xfrm>
                <a:off x="2438750" y="5026925"/>
                <a:ext cx="58850" cy="6275"/>
              </a:xfrm>
              <a:custGeom>
                <a:avLst/>
                <a:gdLst/>
                <a:ahLst/>
                <a:cxnLst/>
                <a:rect l="l" t="t" r="r" b="b"/>
                <a:pathLst>
                  <a:path w="2354" h="251" extrusionOk="0">
                    <a:moveTo>
                      <a:pt x="1041" y="0"/>
                    </a:moveTo>
                    <a:cubicBezTo>
                      <a:pt x="593" y="0"/>
                      <a:pt x="202" y="48"/>
                      <a:pt x="1" y="145"/>
                    </a:cubicBezTo>
                    <a:cubicBezTo>
                      <a:pt x="75" y="177"/>
                      <a:pt x="117" y="220"/>
                      <a:pt x="170" y="220"/>
                    </a:cubicBezTo>
                    <a:cubicBezTo>
                      <a:pt x="856" y="241"/>
                      <a:pt x="1541" y="251"/>
                      <a:pt x="2227" y="251"/>
                    </a:cubicBezTo>
                    <a:cubicBezTo>
                      <a:pt x="2269" y="251"/>
                      <a:pt x="2300" y="177"/>
                      <a:pt x="2353" y="124"/>
                    </a:cubicBezTo>
                    <a:cubicBezTo>
                      <a:pt x="1938" y="42"/>
                      <a:pt x="1464" y="0"/>
                      <a:pt x="104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67"/>
              <p:cNvSpPr/>
              <p:nvPr/>
            </p:nvSpPr>
            <p:spPr>
              <a:xfrm>
                <a:off x="1653025" y="4466300"/>
                <a:ext cx="12150" cy="68050"/>
              </a:xfrm>
              <a:custGeom>
                <a:avLst/>
                <a:gdLst/>
                <a:ahLst/>
                <a:cxnLst/>
                <a:rect l="l" t="t" r="r" b="b"/>
                <a:pathLst>
                  <a:path w="486" h="2722" extrusionOk="0">
                    <a:moveTo>
                      <a:pt x="328" y="0"/>
                    </a:moveTo>
                    <a:lnTo>
                      <a:pt x="328" y="0"/>
                    </a:lnTo>
                    <a:cubicBezTo>
                      <a:pt x="296" y="21"/>
                      <a:pt x="244" y="43"/>
                      <a:pt x="233" y="75"/>
                    </a:cubicBezTo>
                    <a:cubicBezTo>
                      <a:pt x="148" y="928"/>
                      <a:pt x="75" y="1783"/>
                      <a:pt x="1" y="2637"/>
                    </a:cubicBezTo>
                    <a:cubicBezTo>
                      <a:pt x="1" y="2669"/>
                      <a:pt x="54" y="2690"/>
                      <a:pt x="85" y="2721"/>
                    </a:cubicBezTo>
                    <a:cubicBezTo>
                      <a:pt x="338" y="2205"/>
                      <a:pt x="486" y="518"/>
                      <a:pt x="3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67"/>
              <p:cNvSpPr/>
              <p:nvPr/>
            </p:nvSpPr>
            <p:spPr>
              <a:xfrm>
                <a:off x="1573400" y="4390350"/>
                <a:ext cx="7675" cy="76250"/>
              </a:xfrm>
              <a:custGeom>
                <a:avLst/>
                <a:gdLst/>
                <a:ahLst/>
                <a:cxnLst/>
                <a:rect l="l" t="t" r="r" b="b"/>
                <a:pathLst>
                  <a:path w="307" h="3050" extrusionOk="0">
                    <a:moveTo>
                      <a:pt x="117" y="1"/>
                    </a:moveTo>
                    <a:cubicBezTo>
                      <a:pt x="120" y="6"/>
                      <a:pt x="123" y="11"/>
                      <a:pt x="126" y="16"/>
                    </a:cubicBezTo>
                    <a:lnTo>
                      <a:pt x="126" y="16"/>
                    </a:lnTo>
                    <a:cubicBezTo>
                      <a:pt x="130" y="11"/>
                      <a:pt x="134" y="6"/>
                      <a:pt x="138" y="1"/>
                    </a:cubicBezTo>
                    <a:close/>
                    <a:moveTo>
                      <a:pt x="126" y="16"/>
                    </a:moveTo>
                    <a:cubicBezTo>
                      <a:pt x="85" y="66"/>
                      <a:pt x="33" y="122"/>
                      <a:pt x="33" y="170"/>
                    </a:cubicBezTo>
                    <a:lnTo>
                      <a:pt x="1" y="2891"/>
                    </a:lnTo>
                    <a:cubicBezTo>
                      <a:pt x="1" y="2944"/>
                      <a:pt x="64" y="2986"/>
                      <a:pt x="96" y="3049"/>
                    </a:cubicBezTo>
                    <a:cubicBezTo>
                      <a:pt x="138" y="2996"/>
                      <a:pt x="191" y="2975"/>
                      <a:pt x="191" y="2944"/>
                    </a:cubicBezTo>
                    <a:cubicBezTo>
                      <a:pt x="307" y="2037"/>
                      <a:pt x="296" y="1130"/>
                      <a:pt x="244" y="223"/>
                    </a:cubicBezTo>
                    <a:cubicBezTo>
                      <a:pt x="233" y="154"/>
                      <a:pt x="169" y="85"/>
                      <a:pt x="126" y="1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67"/>
              <p:cNvSpPr/>
              <p:nvPr/>
            </p:nvSpPr>
            <p:spPr>
              <a:xfrm>
                <a:off x="1651450" y="4737100"/>
                <a:ext cx="15325" cy="59325"/>
              </a:xfrm>
              <a:custGeom>
                <a:avLst/>
                <a:gdLst/>
                <a:ahLst/>
                <a:cxnLst/>
                <a:rect l="l" t="t" r="r" b="b"/>
                <a:pathLst>
                  <a:path w="613" h="2373" extrusionOk="0">
                    <a:moveTo>
                      <a:pt x="1" y="0"/>
                    </a:moveTo>
                    <a:lnTo>
                      <a:pt x="1" y="0"/>
                    </a:lnTo>
                    <a:cubicBezTo>
                      <a:pt x="75" y="844"/>
                      <a:pt x="296" y="1592"/>
                      <a:pt x="359" y="2373"/>
                    </a:cubicBezTo>
                    <a:cubicBezTo>
                      <a:pt x="433" y="2363"/>
                      <a:pt x="507" y="2352"/>
                      <a:pt x="507" y="2342"/>
                    </a:cubicBezTo>
                    <a:cubicBezTo>
                      <a:pt x="612" y="1582"/>
                      <a:pt x="307" y="875"/>
                      <a:pt x="190" y="148"/>
                    </a:cubicBezTo>
                    <a:cubicBezTo>
                      <a:pt x="190" y="106"/>
                      <a:pt x="106" y="74"/>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67"/>
              <p:cNvSpPr/>
              <p:nvPr/>
            </p:nvSpPr>
            <p:spPr>
              <a:xfrm>
                <a:off x="2498875" y="5070850"/>
                <a:ext cx="53025" cy="9300"/>
              </a:xfrm>
              <a:custGeom>
                <a:avLst/>
                <a:gdLst/>
                <a:ahLst/>
                <a:cxnLst/>
                <a:rect l="l" t="t" r="r" b="b"/>
                <a:pathLst>
                  <a:path w="2121" h="372" extrusionOk="0">
                    <a:moveTo>
                      <a:pt x="76" y="1"/>
                    </a:moveTo>
                    <a:cubicBezTo>
                      <a:pt x="48" y="1"/>
                      <a:pt x="20" y="47"/>
                      <a:pt x="1" y="76"/>
                    </a:cubicBezTo>
                    <a:cubicBezTo>
                      <a:pt x="22" y="108"/>
                      <a:pt x="43" y="171"/>
                      <a:pt x="64" y="171"/>
                    </a:cubicBezTo>
                    <a:cubicBezTo>
                      <a:pt x="718" y="245"/>
                      <a:pt x="1372" y="308"/>
                      <a:pt x="2026" y="371"/>
                    </a:cubicBezTo>
                    <a:cubicBezTo>
                      <a:pt x="2047" y="371"/>
                      <a:pt x="2079" y="319"/>
                      <a:pt x="2121" y="277"/>
                    </a:cubicBezTo>
                    <a:cubicBezTo>
                      <a:pt x="2068" y="245"/>
                      <a:pt x="2026" y="181"/>
                      <a:pt x="1973" y="171"/>
                    </a:cubicBezTo>
                    <a:cubicBezTo>
                      <a:pt x="1340" y="108"/>
                      <a:pt x="718" y="55"/>
                      <a:pt x="85" y="2"/>
                    </a:cubicBezTo>
                    <a:cubicBezTo>
                      <a:pt x="82" y="1"/>
                      <a:pt x="79"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67"/>
              <p:cNvSpPr/>
              <p:nvPr/>
            </p:nvSpPr>
            <p:spPr>
              <a:xfrm>
                <a:off x="2158500" y="4884225"/>
                <a:ext cx="11625" cy="54050"/>
              </a:xfrm>
              <a:custGeom>
                <a:avLst/>
                <a:gdLst/>
                <a:ahLst/>
                <a:cxnLst/>
                <a:rect l="l" t="t" r="r" b="b"/>
                <a:pathLst>
                  <a:path w="465" h="2162" extrusionOk="0">
                    <a:moveTo>
                      <a:pt x="42" y="0"/>
                    </a:moveTo>
                    <a:cubicBezTo>
                      <a:pt x="31" y="64"/>
                      <a:pt x="0" y="127"/>
                      <a:pt x="0" y="190"/>
                    </a:cubicBezTo>
                    <a:cubicBezTo>
                      <a:pt x="85" y="812"/>
                      <a:pt x="179" y="1445"/>
                      <a:pt x="274" y="2078"/>
                    </a:cubicBezTo>
                    <a:cubicBezTo>
                      <a:pt x="274" y="2099"/>
                      <a:pt x="369" y="2120"/>
                      <a:pt x="464" y="2162"/>
                    </a:cubicBezTo>
                    <a:cubicBezTo>
                      <a:pt x="369" y="1403"/>
                      <a:pt x="317" y="696"/>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67"/>
              <p:cNvSpPr/>
              <p:nvPr/>
            </p:nvSpPr>
            <p:spPr>
              <a:xfrm>
                <a:off x="2141625" y="4861800"/>
                <a:ext cx="12150" cy="55400"/>
              </a:xfrm>
              <a:custGeom>
                <a:avLst/>
                <a:gdLst/>
                <a:ahLst/>
                <a:cxnLst/>
                <a:rect l="l" t="t" r="r" b="b"/>
                <a:pathLst>
                  <a:path w="486" h="2216" extrusionOk="0">
                    <a:moveTo>
                      <a:pt x="169" y="0"/>
                    </a:moveTo>
                    <a:cubicBezTo>
                      <a:pt x="63" y="85"/>
                      <a:pt x="0" y="106"/>
                      <a:pt x="0" y="127"/>
                    </a:cubicBezTo>
                    <a:cubicBezTo>
                      <a:pt x="10" y="781"/>
                      <a:pt x="179" y="1393"/>
                      <a:pt x="306" y="2025"/>
                    </a:cubicBezTo>
                    <a:cubicBezTo>
                      <a:pt x="306" y="2068"/>
                      <a:pt x="380" y="2110"/>
                      <a:pt x="485" y="2215"/>
                    </a:cubicBezTo>
                    <a:cubicBezTo>
                      <a:pt x="485" y="1435"/>
                      <a:pt x="253" y="760"/>
                      <a:pt x="16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67"/>
              <p:cNvSpPr/>
              <p:nvPr/>
            </p:nvSpPr>
            <p:spPr>
              <a:xfrm>
                <a:off x="2263425" y="4944325"/>
                <a:ext cx="11350" cy="57000"/>
              </a:xfrm>
              <a:custGeom>
                <a:avLst/>
                <a:gdLst/>
                <a:ahLst/>
                <a:cxnLst/>
                <a:rect l="l" t="t" r="r" b="b"/>
                <a:pathLst>
                  <a:path w="454" h="2280" extrusionOk="0">
                    <a:moveTo>
                      <a:pt x="43" y="1"/>
                    </a:moveTo>
                    <a:cubicBezTo>
                      <a:pt x="32" y="74"/>
                      <a:pt x="1" y="159"/>
                      <a:pt x="11" y="233"/>
                    </a:cubicBezTo>
                    <a:cubicBezTo>
                      <a:pt x="85" y="866"/>
                      <a:pt x="170" y="1499"/>
                      <a:pt x="264" y="2142"/>
                    </a:cubicBezTo>
                    <a:cubicBezTo>
                      <a:pt x="264" y="2174"/>
                      <a:pt x="338" y="2205"/>
                      <a:pt x="433" y="2279"/>
                    </a:cubicBezTo>
                    <a:cubicBezTo>
                      <a:pt x="454" y="1467"/>
                      <a:pt x="327" y="739"/>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67"/>
              <p:cNvSpPr/>
              <p:nvPr/>
            </p:nvSpPr>
            <p:spPr>
              <a:xfrm>
                <a:off x="2395525" y="5056925"/>
                <a:ext cx="20850" cy="50625"/>
              </a:xfrm>
              <a:custGeom>
                <a:avLst/>
                <a:gdLst/>
                <a:ahLst/>
                <a:cxnLst/>
                <a:rect l="l" t="t" r="r" b="b"/>
                <a:pathLst>
                  <a:path w="834" h="2025" extrusionOk="0">
                    <a:moveTo>
                      <a:pt x="85" y="0"/>
                    </a:moveTo>
                    <a:cubicBezTo>
                      <a:pt x="42" y="74"/>
                      <a:pt x="0" y="116"/>
                      <a:pt x="11" y="148"/>
                    </a:cubicBezTo>
                    <a:cubicBezTo>
                      <a:pt x="159" y="696"/>
                      <a:pt x="307" y="1245"/>
                      <a:pt x="464" y="1793"/>
                    </a:cubicBezTo>
                    <a:cubicBezTo>
                      <a:pt x="496" y="1867"/>
                      <a:pt x="560" y="1930"/>
                      <a:pt x="623" y="2025"/>
                    </a:cubicBezTo>
                    <a:cubicBezTo>
                      <a:pt x="713" y="1944"/>
                      <a:pt x="766" y="1883"/>
                      <a:pt x="825" y="1832"/>
                    </a:cubicBezTo>
                    <a:lnTo>
                      <a:pt x="825" y="1832"/>
                    </a:lnTo>
                    <a:cubicBezTo>
                      <a:pt x="828" y="1837"/>
                      <a:pt x="831" y="1841"/>
                      <a:pt x="834" y="1846"/>
                    </a:cubicBezTo>
                    <a:lnTo>
                      <a:pt x="834" y="1825"/>
                    </a:lnTo>
                    <a:cubicBezTo>
                      <a:pt x="831" y="1827"/>
                      <a:pt x="828" y="1830"/>
                      <a:pt x="825" y="1832"/>
                    </a:cubicBezTo>
                    <a:lnTo>
                      <a:pt x="825" y="1832"/>
                    </a:lnTo>
                    <a:cubicBezTo>
                      <a:pt x="598" y="1457"/>
                      <a:pt x="432" y="1070"/>
                      <a:pt x="380" y="623"/>
                    </a:cubicBezTo>
                    <a:cubicBezTo>
                      <a:pt x="359" y="391"/>
                      <a:pt x="307" y="159"/>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67"/>
              <p:cNvSpPr/>
              <p:nvPr/>
            </p:nvSpPr>
            <p:spPr>
              <a:xfrm>
                <a:off x="2162175" y="4815075"/>
                <a:ext cx="53300" cy="23025"/>
              </a:xfrm>
              <a:custGeom>
                <a:avLst/>
                <a:gdLst/>
                <a:ahLst/>
                <a:cxnLst/>
                <a:rect l="l" t="t" r="r" b="b"/>
                <a:pathLst>
                  <a:path w="2132" h="921" extrusionOk="0">
                    <a:moveTo>
                      <a:pt x="2025" y="0"/>
                    </a:moveTo>
                    <a:cubicBezTo>
                      <a:pt x="2018" y="0"/>
                      <a:pt x="2011" y="1"/>
                      <a:pt x="2005" y="3"/>
                    </a:cubicBezTo>
                    <a:cubicBezTo>
                      <a:pt x="1403" y="224"/>
                      <a:pt x="813" y="446"/>
                      <a:pt x="212" y="678"/>
                    </a:cubicBezTo>
                    <a:cubicBezTo>
                      <a:pt x="159" y="699"/>
                      <a:pt x="127" y="762"/>
                      <a:pt x="1" y="920"/>
                    </a:cubicBezTo>
                    <a:cubicBezTo>
                      <a:pt x="865" y="774"/>
                      <a:pt x="1504" y="433"/>
                      <a:pt x="2110" y="18"/>
                    </a:cubicBezTo>
                    <a:lnTo>
                      <a:pt x="2110" y="18"/>
                    </a:lnTo>
                    <a:cubicBezTo>
                      <a:pt x="2117" y="20"/>
                      <a:pt x="2124" y="22"/>
                      <a:pt x="2131" y="24"/>
                    </a:cubicBezTo>
                    <a:lnTo>
                      <a:pt x="2131" y="3"/>
                    </a:lnTo>
                    <a:cubicBezTo>
                      <a:pt x="2124" y="8"/>
                      <a:pt x="2117" y="13"/>
                      <a:pt x="2110" y="18"/>
                    </a:cubicBezTo>
                    <a:lnTo>
                      <a:pt x="2110" y="18"/>
                    </a:lnTo>
                    <a:cubicBezTo>
                      <a:pt x="2081" y="10"/>
                      <a:pt x="2050" y="0"/>
                      <a:pt x="20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67"/>
              <p:cNvSpPr/>
              <p:nvPr/>
            </p:nvSpPr>
            <p:spPr>
              <a:xfrm>
                <a:off x="2003450" y="4774525"/>
                <a:ext cx="13475" cy="52775"/>
              </a:xfrm>
              <a:custGeom>
                <a:avLst/>
                <a:gdLst/>
                <a:ahLst/>
                <a:cxnLst/>
                <a:rect l="l" t="t" r="r" b="b"/>
                <a:pathLst>
                  <a:path w="539" h="2111" extrusionOk="0">
                    <a:moveTo>
                      <a:pt x="127" y="1"/>
                    </a:moveTo>
                    <a:lnTo>
                      <a:pt x="127" y="1"/>
                    </a:lnTo>
                    <a:cubicBezTo>
                      <a:pt x="1" y="423"/>
                      <a:pt x="53" y="1002"/>
                      <a:pt x="348" y="1973"/>
                    </a:cubicBezTo>
                    <a:cubicBezTo>
                      <a:pt x="359" y="2015"/>
                      <a:pt x="444" y="2047"/>
                      <a:pt x="538" y="2110"/>
                    </a:cubicBezTo>
                    <a:cubicBezTo>
                      <a:pt x="538" y="1382"/>
                      <a:pt x="275" y="739"/>
                      <a:pt x="233" y="64"/>
                    </a:cubicBezTo>
                    <a:cubicBezTo>
                      <a:pt x="233" y="43"/>
                      <a:pt x="159" y="22"/>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67"/>
              <p:cNvSpPr/>
              <p:nvPr/>
            </p:nvSpPr>
            <p:spPr>
              <a:xfrm>
                <a:off x="2021925" y="4799575"/>
                <a:ext cx="14775" cy="44875"/>
              </a:xfrm>
              <a:custGeom>
                <a:avLst/>
                <a:gdLst/>
                <a:ahLst/>
                <a:cxnLst/>
                <a:rect l="l" t="t" r="r" b="b"/>
                <a:pathLst>
                  <a:path w="591" h="1795" extrusionOk="0">
                    <a:moveTo>
                      <a:pt x="0" y="0"/>
                    </a:moveTo>
                    <a:lnTo>
                      <a:pt x="0" y="0"/>
                    </a:lnTo>
                    <a:cubicBezTo>
                      <a:pt x="137" y="633"/>
                      <a:pt x="242" y="1150"/>
                      <a:pt x="359" y="1657"/>
                    </a:cubicBezTo>
                    <a:cubicBezTo>
                      <a:pt x="379" y="1739"/>
                      <a:pt x="417" y="1794"/>
                      <a:pt x="476" y="1794"/>
                    </a:cubicBezTo>
                    <a:cubicBezTo>
                      <a:pt x="508" y="1794"/>
                      <a:pt x="546" y="1778"/>
                      <a:pt x="591" y="1741"/>
                    </a:cubicBezTo>
                    <a:cubicBezTo>
                      <a:pt x="316" y="222"/>
                      <a:pt x="316" y="22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67"/>
              <p:cNvSpPr/>
              <p:nvPr/>
            </p:nvSpPr>
            <p:spPr>
              <a:xfrm>
                <a:off x="2278975" y="4961475"/>
                <a:ext cx="10850" cy="49575"/>
              </a:xfrm>
              <a:custGeom>
                <a:avLst/>
                <a:gdLst/>
                <a:ahLst/>
                <a:cxnLst/>
                <a:rect l="l" t="t" r="r" b="b"/>
                <a:pathLst>
                  <a:path w="434" h="1983" extrusionOk="0">
                    <a:moveTo>
                      <a:pt x="54" y="0"/>
                    </a:moveTo>
                    <a:cubicBezTo>
                      <a:pt x="43" y="138"/>
                      <a:pt x="1" y="264"/>
                      <a:pt x="12" y="380"/>
                    </a:cubicBezTo>
                    <a:cubicBezTo>
                      <a:pt x="75" y="918"/>
                      <a:pt x="117" y="1467"/>
                      <a:pt x="349" y="1983"/>
                    </a:cubicBezTo>
                    <a:cubicBezTo>
                      <a:pt x="433" y="1340"/>
                      <a:pt x="265" y="707"/>
                      <a:pt x="201" y="74"/>
                    </a:cubicBezTo>
                    <a:cubicBezTo>
                      <a:pt x="201" y="53"/>
                      <a:pt x="138" y="32"/>
                      <a:pt x="5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67"/>
              <p:cNvSpPr/>
              <p:nvPr/>
            </p:nvSpPr>
            <p:spPr>
              <a:xfrm>
                <a:off x="2512325" y="5090125"/>
                <a:ext cx="46700" cy="15625"/>
              </a:xfrm>
              <a:custGeom>
                <a:avLst/>
                <a:gdLst/>
                <a:ahLst/>
                <a:cxnLst/>
                <a:rect l="l" t="t" r="r" b="b"/>
                <a:pathLst>
                  <a:path w="1868" h="625" extrusionOk="0">
                    <a:moveTo>
                      <a:pt x="34" y="1"/>
                    </a:moveTo>
                    <a:cubicBezTo>
                      <a:pt x="23" y="1"/>
                      <a:pt x="12" y="1"/>
                      <a:pt x="1" y="1"/>
                    </a:cubicBezTo>
                    <a:cubicBezTo>
                      <a:pt x="74" y="85"/>
                      <a:pt x="106" y="170"/>
                      <a:pt x="149" y="181"/>
                    </a:cubicBezTo>
                    <a:cubicBezTo>
                      <a:pt x="676" y="338"/>
                      <a:pt x="1213" y="486"/>
                      <a:pt x="1741" y="624"/>
                    </a:cubicBezTo>
                    <a:cubicBezTo>
                      <a:pt x="1742" y="624"/>
                      <a:pt x="1744" y="625"/>
                      <a:pt x="1746" y="625"/>
                    </a:cubicBezTo>
                    <a:cubicBezTo>
                      <a:pt x="1769" y="625"/>
                      <a:pt x="1809" y="576"/>
                      <a:pt x="1867" y="518"/>
                    </a:cubicBezTo>
                    <a:cubicBezTo>
                      <a:pt x="1741" y="455"/>
                      <a:pt x="1635" y="370"/>
                      <a:pt x="1520" y="349"/>
                    </a:cubicBezTo>
                    <a:cubicBezTo>
                      <a:pt x="1033" y="246"/>
                      <a:pt x="588" y="1"/>
                      <a:pt x="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67"/>
              <p:cNvSpPr/>
              <p:nvPr/>
            </p:nvSpPr>
            <p:spPr>
              <a:xfrm>
                <a:off x="1894300" y="4734450"/>
                <a:ext cx="10050" cy="50375"/>
              </a:xfrm>
              <a:custGeom>
                <a:avLst/>
                <a:gdLst/>
                <a:ahLst/>
                <a:cxnLst/>
                <a:rect l="l" t="t" r="r" b="b"/>
                <a:pathLst>
                  <a:path w="402" h="2015" extrusionOk="0">
                    <a:moveTo>
                      <a:pt x="74" y="1"/>
                    </a:moveTo>
                    <a:lnTo>
                      <a:pt x="74" y="1"/>
                    </a:lnTo>
                    <a:cubicBezTo>
                      <a:pt x="0" y="718"/>
                      <a:pt x="148" y="1351"/>
                      <a:pt x="338" y="2015"/>
                    </a:cubicBezTo>
                    <a:cubicBezTo>
                      <a:pt x="359" y="1962"/>
                      <a:pt x="401" y="1909"/>
                      <a:pt x="401" y="1857"/>
                    </a:cubicBezTo>
                    <a:cubicBezTo>
                      <a:pt x="359" y="1287"/>
                      <a:pt x="306" y="718"/>
                      <a:pt x="243" y="159"/>
                    </a:cubicBezTo>
                    <a:cubicBezTo>
                      <a:pt x="243" y="116"/>
                      <a:pt x="169" y="85"/>
                      <a:pt x="7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67"/>
              <p:cNvSpPr/>
              <p:nvPr/>
            </p:nvSpPr>
            <p:spPr>
              <a:xfrm>
                <a:off x="1570250" y="4649275"/>
                <a:ext cx="8975" cy="40900"/>
              </a:xfrm>
              <a:custGeom>
                <a:avLst/>
                <a:gdLst/>
                <a:ahLst/>
                <a:cxnLst/>
                <a:rect l="l" t="t" r="r" b="b"/>
                <a:pathLst>
                  <a:path w="359" h="1636" extrusionOk="0">
                    <a:moveTo>
                      <a:pt x="138" y="1"/>
                    </a:moveTo>
                    <a:cubicBezTo>
                      <a:pt x="0" y="486"/>
                      <a:pt x="159" y="982"/>
                      <a:pt x="169" y="1467"/>
                    </a:cubicBezTo>
                    <a:cubicBezTo>
                      <a:pt x="169" y="1509"/>
                      <a:pt x="243" y="1552"/>
                      <a:pt x="327" y="1636"/>
                    </a:cubicBezTo>
                    <a:cubicBezTo>
                      <a:pt x="338" y="1498"/>
                      <a:pt x="359" y="1414"/>
                      <a:pt x="359" y="1330"/>
                    </a:cubicBezTo>
                    <a:cubicBezTo>
                      <a:pt x="338" y="898"/>
                      <a:pt x="306" y="455"/>
                      <a:pt x="285" y="12"/>
                    </a:cubicBezTo>
                    <a:cubicBezTo>
                      <a:pt x="232" y="12"/>
                      <a:pt x="180" y="1"/>
                      <a:pt x="1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67"/>
              <p:cNvSpPr/>
              <p:nvPr/>
            </p:nvSpPr>
            <p:spPr>
              <a:xfrm>
                <a:off x="2100200" y="5096475"/>
                <a:ext cx="16125" cy="34825"/>
              </a:xfrm>
              <a:custGeom>
                <a:avLst/>
                <a:gdLst/>
                <a:ahLst/>
                <a:cxnLst/>
                <a:rect l="l" t="t" r="r" b="b"/>
                <a:pathLst>
                  <a:path w="645" h="1393" extrusionOk="0">
                    <a:moveTo>
                      <a:pt x="85" y="0"/>
                    </a:moveTo>
                    <a:cubicBezTo>
                      <a:pt x="1" y="370"/>
                      <a:pt x="202" y="907"/>
                      <a:pt x="645" y="1392"/>
                    </a:cubicBezTo>
                    <a:cubicBezTo>
                      <a:pt x="507" y="675"/>
                      <a:pt x="371" y="338"/>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67"/>
              <p:cNvSpPr/>
              <p:nvPr/>
            </p:nvSpPr>
            <p:spPr>
              <a:xfrm>
                <a:off x="2320900" y="5113350"/>
                <a:ext cx="14800" cy="39825"/>
              </a:xfrm>
              <a:custGeom>
                <a:avLst/>
                <a:gdLst/>
                <a:ahLst/>
                <a:cxnLst/>
                <a:rect l="l" t="t" r="r" b="b"/>
                <a:pathLst>
                  <a:path w="592" h="1593" extrusionOk="0">
                    <a:moveTo>
                      <a:pt x="74" y="0"/>
                    </a:moveTo>
                    <a:cubicBezTo>
                      <a:pt x="43" y="63"/>
                      <a:pt x="1" y="105"/>
                      <a:pt x="11" y="138"/>
                    </a:cubicBezTo>
                    <a:cubicBezTo>
                      <a:pt x="117" y="506"/>
                      <a:pt x="233" y="886"/>
                      <a:pt x="349" y="1256"/>
                    </a:cubicBezTo>
                    <a:cubicBezTo>
                      <a:pt x="391" y="1371"/>
                      <a:pt x="391" y="1519"/>
                      <a:pt x="592" y="1593"/>
                    </a:cubicBezTo>
                    <a:cubicBezTo>
                      <a:pt x="402" y="1045"/>
                      <a:pt x="486" y="454"/>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67"/>
              <p:cNvSpPr/>
              <p:nvPr/>
            </p:nvSpPr>
            <p:spPr>
              <a:xfrm>
                <a:off x="1529375" y="4550425"/>
                <a:ext cx="7425" cy="49850"/>
              </a:xfrm>
              <a:custGeom>
                <a:avLst/>
                <a:gdLst/>
                <a:ahLst/>
                <a:cxnLst/>
                <a:rect l="l" t="t" r="r" b="b"/>
                <a:pathLst>
                  <a:path w="297" h="1994" extrusionOk="0">
                    <a:moveTo>
                      <a:pt x="137" y="0"/>
                    </a:moveTo>
                    <a:lnTo>
                      <a:pt x="137" y="0"/>
                    </a:lnTo>
                    <a:cubicBezTo>
                      <a:pt x="1" y="570"/>
                      <a:pt x="11" y="1139"/>
                      <a:pt x="22" y="1709"/>
                    </a:cubicBezTo>
                    <a:cubicBezTo>
                      <a:pt x="22" y="1782"/>
                      <a:pt x="64" y="1856"/>
                      <a:pt x="106" y="1993"/>
                    </a:cubicBezTo>
                    <a:cubicBezTo>
                      <a:pt x="264" y="1508"/>
                      <a:pt x="296" y="580"/>
                      <a:pt x="1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67"/>
              <p:cNvSpPr/>
              <p:nvPr/>
            </p:nvSpPr>
            <p:spPr>
              <a:xfrm>
                <a:off x="1913275" y="4750275"/>
                <a:ext cx="8725" cy="37200"/>
              </a:xfrm>
              <a:custGeom>
                <a:avLst/>
                <a:gdLst/>
                <a:ahLst/>
                <a:cxnLst/>
                <a:rect l="l" t="t" r="r" b="b"/>
                <a:pathLst>
                  <a:path w="349" h="1488" extrusionOk="0">
                    <a:moveTo>
                      <a:pt x="191" y="1"/>
                    </a:moveTo>
                    <a:lnTo>
                      <a:pt x="191" y="1"/>
                    </a:lnTo>
                    <a:cubicBezTo>
                      <a:pt x="11" y="454"/>
                      <a:pt x="1" y="707"/>
                      <a:pt x="137" y="1487"/>
                    </a:cubicBezTo>
                    <a:cubicBezTo>
                      <a:pt x="338" y="887"/>
                      <a:pt x="348" y="285"/>
                      <a:pt x="1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67"/>
              <p:cNvSpPr/>
              <p:nvPr/>
            </p:nvSpPr>
            <p:spPr>
              <a:xfrm>
                <a:off x="2509950" y="5133125"/>
                <a:ext cx="17950" cy="30600"/>
              </a:xfrm>
              <a:custGeom>
                <a:avLst/>
                <a:gdLst/>
                <a:ahLst/>
                <a:cxnLst/>
                <a:rect l="l" t="t" r="r" b="b"/>
                <a:pathLst>
                  <a:path w="718" h="1224" extrusionOk="0">
                    <a:moveTo>
                      <a:pt x="1" y="0"/>
                    </a:moveTo>
                    <a:lnTo>
                      <a:pt x="1" y="0"/>
                    </a:lnTo>
                    <a:cubicBezTo>
                      <a:pt x="169" y="401"/>
                      <a:pt x="233" y="854"/>
                      <a:pt x="718" y="1224"/>
                    </a:cubicBezTo>
                    <a:cubicBezTo>
                      <a:pt x="602" y="654"/>
                      <a:pt x="359" y="296"/>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67"/>
              <p:cNvSpPr/>
              <p:nvPr/>
            </p:nvSpPr>
            <p:spPr>
              <a:xfrm>
                <a:off x="1943150" y="5031875"/>
                <a:ext cx="15500" cy="28500"/>
              </a:xfrm>
              <a:custGeom>
                <a:avLst/>
                <a:gdLst/>
                <a:ahLst/>
                <a:cxnLst/>
                <a:rect l="l" t="t" r="r" b="b"/>
                <a:pathLst>
                  <a:path w="620" h="1140" extrusionOk="0">
                    <a:moveTo>
                      <a:pt x="60" y="1"/>
                    </a:moveTo>
                    <a:cubicBezTo>
                      <a:pt x="67" y="7"/>
                      <a:pt x="73" y="13"/>
                      <a:pt x="80" y="19"/>
                    </a:cubicBezTo>
                    <a:lnTo>
                      <a:pt x="80" y="19"/>
                    </a:lnTo>
                    <a:cubicBezTo>
                      <a:pt x="80" y="16"/>
                      <a:pt x="81" y="13"/>
                      <a:pt x="82" y="11"/>
                    </a:cubicBezTo>
                    <a:lnTo>
                      <a:pt x="60" y="1"/>
                    </a:lnTo>
                    <a:close/>
                    <a:moveTo>
                      <a:pt x="80" y="19"/>
                    </a:moveTo>
                    <a:cubicBezTo>
                      <a:pt x="0" y="437"/>
                      <a:pt x="230" y="751"/>
                      <a:pt x="430" y="1076"/>
                    </a:cubicBezTo>
                    <a:cubicBezTo>
                      <a:pt x="451" y="1107"/>
                      <a:pt x="524" y="1107"/>
                      <a:pt x="620" y="1140"/>
                    </a:cubicBezTo>
                    <a:cubicBezTo>
                      <a:pt x="506" y="695"/>
                      <a:pt x="382" y="312"/>
                      <a:pt x="80" y="1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67"/>
              <p:cNvSpPr/>
              <p:nvPr/>
            </p:nvSpPr>
            <p:spPr>
              <a:xfrm>
                <a:off x="2415300" y="5080925"/>
                <a:ext cx="11625" cy="34300"/>
              </a:xfrm>
              <a:custGeom>
                <a:avLst/>
                <a:gdLst/>
                <a:ahLst/>
                <a:cxnLst/>
                <a:rect l="l" t="t" r="r" b="b"/>
                <a:pathLst>
                  <a:path w="465" h="1372" extrusionOk="0">
                    <a:moveTo>
                      <a:pt x="22" y="0"/>
                    </a:moveTo>
                    <a:cubicBezTo>
                      <a:pt x="11" y="169"/>
                      <a:pt x="1" y="263"/>
                      <a:pt x="1" y="369"/>
                    </a:cubicBezTo>
                    <a:cubicBezTo>
                      <a:pt x="11" y="538"/>
                      <a:pt x="32" y="717"/>
                      <a:pt x="43" y="886"/>
                    </a:cubicBezTo>
                    <a:lnTo>
                      <a:pt x="43" y="865"/>
                    </a:lnTo>
                    <a:cubicBezTo>
                      <a:pt x="169" y="1013"/>
                      <a:pt x="137" y="1297"/>
                      <a:pt x="465" y="1371"/>
                    </a:cubicBezTo>
                    <a:cubicBezTo>
                      <a:pt x="390" y="949"/>
                      <a:pt x="317" y="559"/>
                      <a:pt x="201" y="190"/>
                    </a:cubicBezTo>
                    <a:cubicBezTo>
                      <a:pt x="180" y="137"/>
                      <a:pt x="116" y="95"/>
                      <a:pt x="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67"/>
              <p:cNvSpPr/>
              <p:nvPr/>
            </p:nvSpPr>
            <p:spPr>
              <a:xfrm>
                <a:off x="1550200" y="4296500"/>
                <a:ext cx="25875" cy="17425"/>
              </a:xfrm>
              <a:custGeom>
                <a:avLst/>
                <a:gdLst/>
                <a:ahLst/>
                <a:cxnLst/>
                <a:rect l="l" t="t" r="r" b="b"/>
                <a:pathLst>
                  <a:path w="1035" h="697" extrusionOk="0">
                    <a:moveTo>
                      <a:pt x="1024" y="0"/>
                    </a:moveTo>
                    <a:cubicBezTo>
                      <a:pt x="676" y="180"/>
                      <a:pt x="380" y="317"/>
                      <a:pt x="85" y="475"/>
                    </a:cubicBezTo>
                    <a:cubicBezTo>
                      <a:pt x="1" y="528"/>
                      <a:pt x="12" y="623"/>
                      <a:pt x="106" y="696"/>
                    </a:cubicBezTo>
                    <a:cubicBezTo>
                      <a:pt x="476" y="654"/>
                      <a:pt x="718" y="370"/>
                      <a:pt x="1024" y="201"/>
                    </a:cubicBezTo>
                    <a:cubicBezTo>
                      <a:pt x="1034" y="190"/>
                      <a:pt x="1024" y="127"/>
                      <a:pt x="102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67"/>
              <p:cNvSpPr/>
              <p:nvPr/>
            </p:nvSpPr>
            <p:spPr>
              <a:xfrm>
                <a:off x="1791475" y="4595500"/>
                <a:ext cx="6350" cy="28500"/>
              </a:xfrm>
              <a:custGeom>
                <a:avLst/>
                <a:gdLst/>
                <a:ahLst/>
                <a:cxnLst/>
                <a:rect l="l" t="t" r="r" b="b"/>
                <a:pathLst>
                  <a:path w="254" h="1140" extrusionOk="0">
                    <a:moveTo>
                      <a:pt x="158" y="0"/>
                    </a:moveTo>
                    <a:cubicBezTo>
                      <a:pt x="74" y="117"/>
                      <a:pt x="10" y="159"/>
                      <a:pt x="10" y="211"/>
                    </a:cubicBezTo>
                    <a:cubicBezTo>
                      <a:pt x="0" y="475"/>
                      <a:pt x="0" y="739"/>
                      <a:pt x="10" y="992"/>
                    </a:cubicBezTo>
                    <a:cubicBezTo>
                      <a:pt x="19" y="1062"/>
                      <a:pt x="43" y="1139"/>
                      <a:pt x="141" y="1139"/>
                    </a:cubicBezTo>
                    <a:cubicBezTo>
                      <a:pt x="161" y="1139"/>
                      <a:pt x="184" y="1136"/>
                      <a:pt x="211" y="1129"/>
                    </a:cubicBezTo>
                    <a:cubicBezTo>
                      <a:pt x="221" y="781"/>
                      <a:pt x="253" y="433"/>
                      <a:pt x="15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67"/>
              <p:cNvSpPr/>
              <p:nvPr/>
            </p:nvSpPr>
            <p:spPr>
              <a:xfrm>
                <a:off x="1654350" y="4252125"/>
                <a:ext cx="33500" cy="6050"/>
              </a:xfrm>
              <a:custGeom>
                <a:avLst/>
                <a:gdLst/>
                <a:ahLst/>
                <a:cxnLst/>
                <a:rect l="l" t="t" r="r" b="b"/>
                <a:pathLst>
                  <a:path w="1340" h="242" extrusionOk="0">
                    <a:moveTo>
                      <a:pt x="1023" y="0"/>
                    </a:moveTo>
                    <a:cubicBezTo>
                      <a:pt x="663" y="0"/>
                      <a:pt x="329" y="57"/>
                      <a:pt x="1" y="172"/>
                    </a:cubicBezTo>
                    <a:cubicBezTo>
                      <a:pt x="246" y="218"/>
                      <a:pt x="445" y="242"/>
                      <a:pt x="615" y="242"/>
                    </a:cubicBezTo>
                    <a:cubicBezTo>
                      <a:pt x="914" y="242"/>
                      <a:pt x="1125" y="169"/>
                      <a:pt x="1340" y="14"/>
                    </a:cubicBezTo>
                    <a:cubicBezTo>
                      <a:pt x="1232" y="5"/>
                      <a:pt x="1126" y="0"/>
                      <a:pt x="102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67"/>
              <p:cNvSpPr/>
              <p:nvPr/>
            </p:nvSpPr>
            <p:spPr>
              <a:xfrm>
                <a:off x="1668325" y="4486075"/>
                <a:ext cx="7400" cy="34025"/>
              </a:xfrm>
              <a:custGeom>
                <a:avLst/>
                <a:gdLst/>
                <a:ahLst/>
                <a:cxnLst/>
                <a:rect l="l" t="t" r="r" b="b"/>
                <a:pathLst>
                  <a:path w="296" h="1361" extrusionOk="0">
                    <a:moveTo>
                      <a:pt x="127" y="1"/>
                    </a:moveTo>
                    <a:cubicBezTo>
                      <a:pt x="85" y="496"/>
                      <a:pt x="0" y="918"/>
                      <a:pt x="106" y="1361"/>
                    </a:cubicBezTo>
                    <a:cubicBezTo>
                      <a:pt x="169" y="1319"/>
                      <a:pt x="233" y="1298"/>
                      <a:pt x="233" y="1266"/>
                    </a:cubicBezTo>
                    <a:cubicBezTo>
                      <a:pt x="265" y="897"/>
                      <a:pt x="286" y="528"/>
                      <a:pt x="296" y="159"/>
                    </a:cubicBezTo>
                    <a:cubicBezTo>
                      <a:pt x="296" y="116"/>
                      <a:pt x="222" y="85"/>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67"/>
              <p:cNvSpPr/>
              <p:nvPr/>
            </p:nvSpPr>
            <p:spPr>
              <a:xfrm>
                <a:off x="1771950" y="4597350"/>
                <a:ext cx="8200" cy="29275"/>
              </a:xfrm>
              <a:custGeom>
                <a:avLst/>
                <a:gdLst/>
                <a:ahLst/>
                <a:cxnLst/>
                <a:rect l="l" t="t" r="r" b="b"/>
                <a:pathLst>
                  <a:path w="328" h="1171" extrusionOk="0">
                    <a:moveTo>
                      <a:pt x="222" y="0"/>
                    </a:moveTo>
                    <a:lnTo>
                      <a:pt x="222" y="0"/>
                    </a:lnTo>
                    <a:cubicBezTo>
                      <a:pt x="53" y="390"/>
                      <a:pt x="1" y="770"/>
                      <a:pt x="159" y="1171"/>
                    </a:cubicBezTo>
                    <a:cubicBezTo>
                      <a:pt x="306" y="791"/>
                      <a:pt x="327" y="401"/>
                      <a:pt x="2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67"/>
              <p:cNvSpPr/>
              <p:nvPr/>
            </p:nvSpPr>
            <p:spPr>
              <a:xfrm>
                <a:off x="1542050" y="4372950"/>
                <a:ext cx="8175" cy="23225"/>
              </a:xfrm>
              <a:custGeom>
                <a:avLst/>
                <a:gdLst/>
                <a:ahLst/>
                <a:cxnLst/>
                <a:rect l="l" t="t" r="r" b="b"/>
                <a:pathLst>
                  <a:path w="327" h="929" extrusionOk="0">
                    <a:moveTo>
                      <a:pt x="221" y="1"/>
                    </a:moveTo>
                    <a:lnTo>
                      <a:pt x="221" y="1"/>
                    </a:lnTo>
                    <a:cubicBezTo>
                      <a:pt x="10" y="349"/>
                      <a:pt x="0" y="465"/>
                      <a:pt x="116" y="929"/>
                    </a:cubicBezTo>
                    <a:cubicBezTo>
                      <a:pt x="305" y="591"/>
                      <a:pt x="327" y="434"/>
                      <a:pt x="22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67"/>
              <p:cNvSpPr/>
              <p:nvPr/>
            </p:nvSpPr>
            <p:spPr>
              <a:xfrm>
                <a:off x="1774600" y="4355825"/>
                <a:ext cx="27175" cy="9825"/>
              </a:xfrm>
              <a:custGeom>
                <a:avLst/>
                <a:gdLst/>
                <a:ahLst/>
                <a:cxnLst/>
                <a:rect l="l" t="t" r="r" b="b"/>
                <a:pathLst>
                  <a:path w="1087" h="393" extrusionOk="0">
                    <a:moveTo>
                      <a:pt x="1037" y="0"/>
                    </a:moveTo>
                    <a:cubicBezTo>
                      <a:pt x="628" y="0"/>
                      <a:pt x="310" y="130"/>
                      <a:pt x="22" y="372"/>
                    </a:cubicBezTo>
                    <a:lnTo>
                      <a:pt x="22" y="372"/>
                    </a:lnTo>
                    <a:cubicBezTo>
                      <a:pt x="15" y="371"/>
                      <a:pt x="7" y="370"/>
                      <a:pt x="0" y="369"/>
                    </a:cubicBezTo>
                    <a:lnTo>
                      <a:pt x="0" y="390"/>
                    </a:lnTo>
                    <a:cubicBezTo>
                      <a:pt x="7" y="384"/>
                      <a:pt x="15" y="378"/>
                      <a:pt x="22" y="372"/>
                    </a:cubicBezTo>
                    <a:lnTo>
                      <a:pt x="22" y="372"/>
                    </a:lnTo>
                    <a:cubicBezTo>
                      <a:pt x="125" y="385"/>
                      <a:pt x="215" y="392"/>
                      <a:pt x="296" y="392"/>
                    </a:cubicBezTo>
                    <a:cubicBezTo>
                      <a:pt x="592" y="392"/>
                      <a:pt x="776" y="294"/>
                      <a:pt x="1086" y="1"/>
                    </a:cubicBezTo>
                    <a:cubicBezTo>
                      <a:pt x="1070" y="0"/>
                      <a:pt x="1053" y="0"/>
                      <a:pt x="10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67"/>
              <p:cNvSpPr/>
              <p:nvPr/>
            </p:nvSpPr>
            <p:spPr>
              <a:xfrm>
                <a:off x="1783800" y="4719175"/>
                <a:ext cx="9000" cy="25050"/>
              </a:xfrm>
              <a:custGeom>
                <a:avLst/>
                <a:gdLst/>
                <a:ahLst/>
                <a:cxnLst/>
                <a:rect l="l" t="t" r="r" b="b"/>
                <a:pathLst>
                  <a:path w="360" h="1002" extrusionOk="0">
                    <a:moveTo>
                      <a:pt x="170" y="0"/>
                    </a:moveTo>
                    <a:cubicBezTo>
                      <a:pt x="64" y="338"/>
                      <a:pt x="1" y="664"/>
                      <a:pt x="170" y="1002"/>
                    </a:cubicBezTo>
                    <a:cubicBezTo>
                      <a:pt x="307" y="696"/>
                      <a:pt x="360" y="380"/>
                      <a:pt x="307" y="42"/>
                    </a:cubicBezTo>
                    <a:cubicBezTo>
                      <a:pt x="307" y="31"/>
                      <a:pt x="244" y="21"/>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67"/>
              <p:cNvSpPr/>
              <p:nvPr/>
            </p:nvSpPr>
            <p:spPr>
              <a:xfrm>
                <a:off x="1931750" y="5003925"/>
                <a:ext cx="13450" cy="28225"/>
              </a:xfrm>
              <a:custGeom>
                <a:avLst/>
                <a:gdLst/>
                <a:ahLst/>
                <a:cxnLst/>
                <a:rect l="l" t="t" r="r" b="b"/>
                <a:pathLst>
                  <a:path w="538" h="1129" extrusionOk="0">
                    <a:moveTo>
                      <a:pt x="0" y="1"/>
                    </a:moveTo>
                    <a:cubicBezTo>
                      <a:pt x="124" y="475"/>
                      <a:pt x="167" y="869"/>
                      <a:pt x="514" y="1113"/>
                    </a:cubicBezTo>
                    <a:lnTo>
                      <a:pt x="514" y="1113"/>
                    </a:lnTo>
                    <a:cubicBezTo>
                      <a:pt x="442" y="935"/>
                      <a:pt x="389" y="758"/>
                      <a:pt x="305" y="580"/>
                    </a:cubicBezTo>
                    <a:cubicBezTo>
                      <a:pt x="242" y="411"/>
                      <a:pt x="211" y="233"/>
                      <a:pt x="0" y="1"/>
                    </a:cubicBezTo>
                    <a:close/>
                    <a:moveTo>
                      <a:pt x="514" y="1113"/>
                    </a:moveTo>
                    <a:lnTo>
                      <a:pt x="514" y="1113"/>
                    </a:lnTo>
                    <a:cubicBezTo>
                      <a:pt x="515" y="1115"/>
                      <a:pt x="516" y="1117"/>
                      <a:pt x="516" y="1119"/>
                    </a:cubicBezTo>
                    <a:lnTo>
                      <a:pt x="538" y="1129"/>
                    </a:lnTo>
                    <a:cubicBezTo>
                      <a:pt x="530" y="1123"/>
                      <a:pt x="522" y="1118"/>
                      <a:pt x="514" y="111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67"/>
              <p:cNvSpPr/>
              <p:nvPr/>
            </p:nvSpPr>
            <p:spPr>
              <a:xfrm>
                <a:off x="1559700" y="4385075"/>
                <a:ext cx="7400" cy="19300"/>
              </a:xfrm>
              <a:custGeom>
                <a:avLst/>
                <a:gdLst/>
                <a:ahLst/>
                <a:cxnLst/>
                <a:rect l="l" t="t" r="r" b="b"/>
                <a:pathLst>
                  <a:path w="296" h="772" extrusionOk="0">
                    <a:moveTo>
                      <a:pt x="159" y="1"/>
                    </a:moveTo>
                    <a:lnTo>
                      <a:pt x="159" y="1"/>
                    </a:lnTo>
                    <a:cubicBezTo>
                      <a:pt x="0" y="265"/>
                      <a:pt x="11" y="497"/>
                      <a:pt x="75" y="771"/>
                    </a:cubicBezTo>
                    <a:cubicBezTo>
                      <a:pt x="296" y="528"/>
                      <a:pt x="296" y="528"/>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67"/>
              <p:cNvSpPr/>
              <p:nvPr/>
            </p:nvSpPr>
            <p:spPr>
              <a:xfrm>
                <a:off x="2215450" y="4810425"/>
                <a:ext cx="9775" cy="5275"/>
              </a:xfrm>
              <a:custGeom>
                <a:avLst/>
                <a:gdLst/>
                <a:ahLst/>
                <a:cxnLst/>
                <a:rect l="l" t="t" r="r" b="b"/>
                <a:pathLst>
                  <a:path w="391" h="211" extrusionOk="0">
                    <a:moveTo>
                      <a:pt x="304" y="1"/>
                    </a:moveTo>
                    <a:cubicBezTo>
                      <a:pt x="155" y="1"/>
                      <a:pt x="82" y="89"/>
                      <a:pt x="15" y="189"/>
                    </a:cubicBezTo>
                    <a:lnTo>
                      <a:pt x="15" y="189"/>
                    </a:lnTo>
                    <a:cubicBezTo>
                      <a:pt x="155" y="186"/>
                      <a:pt x="268" y="142"/>
                      <a:pt x="390" y="9"/>
                    </a:cubicBezTo>
                    <a:cubicBezTo>
                      <a:pt x="359" y="3"/>
                      <a:pt x="330" y="1"/>
                      <a:pt x="304" y="1"/>
                    </a:cubicBezTo>
                    <a:close/>
                    <a:moveTo>
                      <a:pt x="15" y="189"/>
                    </a:moveTo>
                    <a:cubicBezTo>
                      <a:pt x="10" y="189"/>
                      <a:pt x="5" y="189"/>
                      <a:pt x="0" y="189"/>
                    </a:cubicBezTo>
                    <a:lnTo>
                      <a:pt x="0" y="210"/>
                    </a:lnTo>
                    <a:cubicBezTo>
                      <a:pt x="5" y="203"/>
                      <a:pt x="10" y="196"/>
                      <a:pt x="15" y="18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67"/>
              <p:cNvSpPr/>
              <p:nvPr/>
            </p:nvSpPr>
            <p:spPr>
              <a:xfrm>
                <a:off x="2255250" y="4815750"/>
                <a:ext cx="7400" cy="2300"/>
              </a:xfrm>
              <a:custGeom>
                <a:avLst/>
                <a:gdLst/>
                <a:ahLst/>
                <a:cxnLst/>
                <a:rect l="l" t="t" r="r" b="b"/>
                <a:pathLst>
                  <a:path w="296" h="92" extrusionOk="0">
                    <a:moveTo>
                      <a:pt x="176" y="1"/>
                    </a:moveTo>
                    <a:cubicBezTo>
                      <a:pt x="124" y="1"/>
                      <a:pt x="76" y="27"/>
                      <a:pt x="34" y="68"/>
                    </a:cubicBezTo>
                    <a:lnTo>
                      <a:pt x="34" y="68"/>
                    </a:lnTo>
                    <a:cubicBezTo>
                      <a:pt x="110" y="58"/>
                      <a:pt x="187" y="42"/>
                      <a:pt x="264" y="25"/>
                    </a:cubicBezTo>
                    <a:lnTo>
                      <a:pt x="264" y="25"/>
                    </a:lnTo>
                    <a:cubicBezTo>
                      <a:pt x="271" y="30"/>
                      <a:pt x="278" y="34"/>
                      <a:pt x="286" y="39"/>
                    </a:cubicBezTo>
                    <a:lnTo>
                      <a:pt x="296" y="18"/>
                    </a:lnTo>
                    <a:lnTo>
                      <a:pt x="296" y="18"/>
                    </a:lnTo>
                    <a:cubicBezTo>
                      <a:pt x="285" y="21"/>
                      <a:pt x="274" y="23"/>
                      <a:pt x="264" y="25"/>
                    </a:cubicBezTo>
                    <a:lnTo>
                      <a:pt x="264" y="25"/>
                    </a:lnTo>
                    <a:cubicBezTo>
                      <a:pt x="233" y="9"/>
                      <a:pt x="204" y="1"/>
                      <a:pt x="176" y="1"/>
                    </a:cubicBezTo>
                    <a:close/>
                    <a:moveTo>
                      <a:pt x="34" y="68"/>
                    </a:moveTo>
                    <a:lnTo>
                      <a:pt x="34" y="68"/>
                    </a:lnTo>
                    <a:cubicBezTo>
                      <a:pt x="26" y="69"/>
                      <a:pt x="19" y="70"/>
                      <a:pt x="11" y="71"/>
                    </a:cubicBezTo>
                    <a:cubicBezTo>
                      <a:pt x="0" y="71"/>
                      <a:pt x="11" y="92"/>
                      <a:pt x="11" y="92"/>
                    </a:cubicBezTo>
                    <a:cubicBezTo>
                      <a:pt x="19" y="83"/>
                      <a:pt x="26" y="75"/>
                      <a:pt x="34" y="6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67"/>
              <p:cNvSpPr/>
              <p:nvPr/>
            </p:nvSpPr>
            <p:spPr>
              <a:xfrm>
                <a:off x="2262375" y="4814625"/>
                <a:ext cx="1850" cy="2125"/>
              </a:xfrm>
              <a:custGeom>
                <a:avLst/>
                <a:gdLst/>
                <a:ahLst/>
                <a:cxnLst/>
                <a:rect l="l" t="t" r="r" b="b"/>
                <a:pathLst>
                  <a:path w="74" h="85" extrusionOk="0">
                    <a:moveTo>
                      <a:pt x="74" y="0"/>
                    </a:moveTo>
                    <a:lnTo>
                      <a:pt x="11" y="63"/>
                    </a:lnTo>
                    <a:lnTo>
                      <a:pt x="1" y="84"/>
                    </a:lnTo>
                    <a:cubicBezTo>
                      <a:pt x="32" y="52"/>
                      <a:pt x="53"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BLANK_1_1_1_1_1_1_1_1_1_1_1_1_1">
    <p:spTree>
      <p:nvGrpSpPr>
        <p:cNvPr id="1" name="Shape 8179"/>
        <p:cNvGrpSpPr/>
        <p:nvPr/>
      </p:nvGrpSpPr>
      <p:grpSpPr>
        <a:xfrm>
          <a:off x="0" y="0"/>
          <a:ext cx="0" cy="0"/>
          <a:chOff x="0" y="0"/>
          <a:chExt cx="0" cy="0"/>
        </a:xfrm>
      </p:grpSpPr>
      <p:grpSp>
        <p:nvGrpSpPr>
          <p:cNvPr id="8180" name="Google Shape;8180;p68"/>
          <p:cNvGrpSpPr/>
          <p:nvPr/>
        </p:nvGrpSpPr>
        <p:grpSpPr>
          <a:xfrm>
            <a:off x="151771" y="-257177"/>
            <a:ext cx="811315" cy="1500951"/>
            <a:chOff x="641150" y="2458325"/>
            <a:chExt cx="445900" cy="824925"/>
          </a:xfrm>
        </p:grpSpPr>
        <p:sp>
          <p:nvSpPr>
            <p:cNvPr id="8181" name="Google Shape;8181;p68"/>
            <p:cNvSpPr/>
            <p:nvPr/>
          </p:nvSpPr>
          <p:spPr>
            <a:xfrm>
              <a:off x="641150" y="2458325"/>
              <a:ext cx="445900" cy="824925"/>
            </a:xfrm>
            <a:custGeom>
              <a:avLst/>
              <a:gdLst/>
              <a:ahLst/>
              <a:cxnLst/>
              <a:rect l="l" t="t" r="r" b="b"/>
              <a:pathLst>
                <a:path w="17836" h="32997" extrusionOk="0">
                  <a:moveTo>
                    <a:pt x="11971" y="3849"/>
                  </a:moveTo>
                  <a:cubicBezTo>
                    <a:pt x="11948" y="3849"/>
                    <a:pt x="11925" y="3895"/>
                    <a:pt x="11994" y="3895"/>
                  </a:cubicBezTo>
                  <a:cubicBezTo>
                    <a:pt x="11994" y="3860"/>
                    <a:pt x="11983" y="3849"/>
                    <a:pt x="11971" y="3849"/>
                  </a:cubicBezTo>
                  <a:close/>
                  <a:moveTo>
                    <a:pt x="11242" y="5297"/>
                  </a:moveTo>
                  <a:cubicBezTo>
                    <a:pt x="11242" y="5396"/>
                    <a:pt x="11242" y="5419"/>
                    <a:pt x="11195" y="5425"/>
                  </a:cubicBezTo>
                  <a:lnTo>
                    <a:pt x="11195" y="5425"/>
                  </a:lnTo>
                  <a:cubicBezTo>
                    <a:pt x="11211" y="5383"/>
                    <a:pt x="11226" y="5340"/>
                    <a:pt x="11242" y="5297"/>
                  </a:cubicBezTo>
                  <a:close/>
                  <a:moveTo>
                    <a:pt x="11242" y="3350"/>
                  </a:moveTo>
                  <a:cubicBezTo>
                    <a:pt x="11345" y="3791"/>
                    <a:pt x="11345" y="4336"/>
                    <a:pt x="11242" y="4881"/>
                  </a:cubicBezTo>
                  <a:cubicBezTo>
                    <a:pt x="10826" y="6283"/>
                    <a:pt x="9944" y="7140"/>
                    <a:pt x="8438" y="7477"/>
                  </a:cubicBezTo>
                  <a:cubicBezTo>
                    <a:pt x="8256" y="7512"/>
                    <a:pt x="8074" y="7524"/>
                    <a:pt x="7893" y="7524"/>
                  </a:cubicBezTo>
                  <a:cubicBezTo>
                    <a:pt x="7529" y="7524"/>
                    <a:pt x="7166" y="7477"/>
                    <a:pt x="6802" y="7477"/>
                  </a:cubicBezTo>
                  <a:cubicBezTo>
                    <a:pt x="7997" y="7140"/>
                    <a:pt x="9295" y="6725"/>
                    <a:pt x="10177" y="5634"/>
                  </a:cubicBezTo>
                  <a:cubicBezTo>
                    <a:pt x="10696" y="5089"/>
                    <a:pt x="11138" y="4232"/>
                    <a:pt x="11242" y="3350"/>
                  </a:cubicBezTo>
                  <a:close/>
                  <a:moveTo>
                    <a:pt x="11032" y="5808"/>
                  </a:moveTo>
                  <a:cubicBezTo>
                    <a:pt x="10953" y="6058"/>
                    <a:pt x="10854" y="6280"/>
                    <a:pt x="10696" y="6491"/>
                  </a:cubicBezTo>
                  <a:cubicBezTo>
                    <a:pt x="10177" y="7374"/>
                    <a:pt x="9087" y="7789"/>
                    <a:pt x="8100" y="7789"/>
                  </a:cubicBezTo>
                  <a:cubicBezTo>
                    <a:pt x="7598" y="7789"/>
                    <a:pt x="7143" y="7743"/>
                    <a:pt x="6702" y="7743"/>
                  </a:cubicBezTo>
                  <a:cubicBezTo>
                    <a:pt x="6482" y="7743"/>
                    <a:pt x="6266" y="7754"/>
                    <a:pt x="6049" y="7789"/>
                  </a:cubicBezTo>
                  <a:cubicBezTo>
                    <a:pt x="6153" y="7685"/>
                    <a:pt x="6283" y="7685"/>
                    <a:pt x="6387" y="7685"/>
                  </a:cubicBezTo>
                  <a:cubicBezTo>
                    <a:pt x="6569" y="7650"/>
                    <a:pt x="6762" y="7639"/>
                    <a:pt x="6958" y="7639"/>
                  </a:cubicBezTo>
                  <a:cubicBezTo>
                    <a:pt x="7350" y="7639"/>
                    <a:pt x="7754" y="7685"/>
                    <a:pt x="8100" y="7685"/>
                  </a:cubicBezTo>
                  <a:cubicBezTo>
                    <a:pt x="8646" y="7581"/>
                    <a:pt x="9191" y="7477"/>
                    <a:pt x="9632" y="7244"/>
                  </a:cubicBezTo>
                  <a:cubicBezTo>
                    <a:pt x="10314" y="6913"/>
                    <a:pt x="10733" y="6434"/>
                    <a:pt x="11032" y="5808"/>
                  </a:cubicBezTo>
                  <a:close/>
                  <a:moveTo>
                    <a:pt x="10281" y="7140"/>
                  </a:moveTo>
                  <a:cubicBezTo>
                    <a:pt x="10281" y="7244"/>
                    <a:pt x="10281" y="7244"/>
                    <a:pt x="10177" y="7244"/>
                  </a:cubicBezTo>
                  <a:cubicBezTo>
                    <a:pt x="9257" y="7901"/>
                    <a:pt x="8264" y="8151"/>
                    <a:pt x="7196" y="8151"/>
                  </a:cubicBezTo>
                  <a:cubicBezTo>
                    <a:pt x="6998" y="8151"/>
                    <a:pt x="6798" y="8143"/>
                    <a:pt x="6595" y="8126"/>
                  </a:cubicBezTo>
                  <a:lnTo>
                    <a:pt x="5193" y="8126"/>
                  </a:lnTo>
                  <a:cubicBezTo>
                    <a:pt x="5400" y="8023"/>
                    <a:pt x="5504" y="8023"/>
                    <a:pt x="5738" y="7893"/>
                  </a:cubicBezTo>
                  <a:cubicBezTo>
                    <a:pt x="7140" y="7789"/>
                    <a:pt x="9191" y="8023"/>
                    <a:pt x="10281" y="7140"/>
                  </a:cubicBezTo>
                  <a:close/>
                  <a:moveTo>
                    <a:pt x="10047" y="7477"/>
                  </a:moveTo>
                  <a:cubicBezTo>
                    <a:pt x="9944" y="7581"/>
                    <a:pt x="9840" y="7685"/>
                    <a:pt x="9736" y="7789"/>
                  </a:cubicBezTo>
                  <a:cubicBezTo>
                    <a:pt x="8964" y="8378"/>
                    <a:pt x="7873" y="8586"/>
                    <a:pt x="6863" y="8586"/>
                  </a:cubicBezTo>
                  <a:cubicBezTo>
                    <a:pt x="6583" y="8586"/>
                    <a:pt x="6309" y="8570"/>
                    <a:pt x="6049" y="8542"/>
                  </a:cubicBezTo>
                  <a:cubicBezTo>
                    <a:pt x="5297" y="8542"/>
                    <a:pt x="4544" y="8542"/>
                    <a:pt x="3895" y="8983"/>
                  </a:cubicBezTo>
                  <a:cubicBezTo>
                    <a:pt x="4102" y="8775"/>
                    <a:pt x="4336" y="8542"/>
                    <a:pt x="4544" y="8438"/>
                  </a:cubicBezTo>
                  <a:cubicBezTo>
                    <a:pt x="4648" y="8438"/>
                    <a:pt x="4751" y="8334"/>
                    <a:pt x="4751" y="8334"/>
                  </a:cubicBezTo>
                  <a:cubicBezTo>
                    <a:pt x="5154" y="8257"/>
                    <a:pt x="5539" y="8237"/>
                    <a:pt x="5920" y="8237"/>
                  </a:cubicBezTo>
                  <a:cubicBezTo>
                    <a:pt x="6336" y="8237"/>
                    <a:pt x="6746" y="8261"/>
                    <a:pt x="7169" y="8261"/>
                  </a:cubicBezTo>
                  <a:cubicBezTo>
                    <a:pt x="7405" y="8261"/>
                    <a:pt x="7646" y="8254"/>
                    <a:pt x="7893" y="8230"/>
                  </a:cubicBezTo>
                  <a:cubicBezTo>
                    <a:pt x="8749" y="8126"/>
                    <a:pt x="9398" y="7893"/>
                    <a:pt x="10047" y="7477"/>
                  </a:cubicBezTo>
                  <a:close/>
                  <a:moveTo>
                    <a:pt x="10483" y="8750"/>
                  </a:moveTo>
                  <a:cubicBezTo>
                    <a:pt x="10416" y="8861"/>
                    <a:pt x="10349" y="8952"/>
                    <a:pt x="10281" y="9087"/>
                  </a:cubicBezTo>
                  <a:cubicBezTo>
                    <a:pt x="10371" y="8997"/>
                    <a:pt x="10461" y="8907"/>
                    <a:pt x="10483" y="8750"/>
                  </a:cubicBezTo>
                  <a:close/>
                  <a:moveTo>
                    <a:pt x="9413" y="8077"/>
                  </a:moveTo>
                  <a:cubicBezTo>
                    <a:pt x="9398" y="8102"/>
                    <a:pt x="9398" y="8126"/>
                    <a:pt x="9398" y="8126"/>
                  </a:cubicBezTo>
                  <a:cubicBezTo>
                    <a:pt x="8749" y="8438"/>
                    <a:pt x="8230" y="8672"/>
                    <a:pt x="7451" y="8879"/>
                  </a:cubicBezTo>
                  <a:cubicBezTo>
                    <a:pt x="7127" y="8931"/>
                    <a:pt x="6776" y="8931"/>
                    <a:pt x="6426" y="8931"/>
                  </a:cubicBezTo>
                  <a:cubicBezTo>
                    <a:pt x="6075" y="8931"/>
                    <a:pt x="5725" y="8931"/>
                    <a:pt x="5400" y="8983"/>
                  </a:cubicBezTo>
                  <a:cubicBezTo>
                    <a:pt x="4855" y="8983"/>
                    <a:pt x="4206" y="8983"/>
                    <a:pt x="3791" y="9191"/>
                  </a:cubicBezTo>
                  <a:cubicBezTo>
                    <a:pt x="4417" y="8748"/>
                    <a:pt x="5125" y="8682"/>
                    <a:pt x="5865" y="8682"/>
                  </a:cubicBezTo>
                  <a:cubicBezTo>
                    <a:pt x="6176" y="8682"/>
                    <a:pt x="6492" y="8694"/>
                    <a:pt x="6811" y="8694"/>
                  </a:cubicBezTo>
                  <a:cubicBezTo>
                    <a:pt x="7024" y="8694"/>
                    <a:pt x="7238" y="8689"/>
                    <a:pt x="7451" y="8672"/>
                  </a:cubicBezTo>
                  <a:cubicBezTo>
                    <a:pt x="8184" y="8549"/>
                    <a:pt x="8802" y="8358"/>
                    <a:pt x="9413" y="8077"/>
                  </a:cubicBezTo>
                  <a:close/>
                  <a:moveTo>
                    <a:pt x="8646" y="10073"/>
                  </a:moveTo>
                  <a:lnTo>
                    <a:pt x="8646" y="10073"/>
                  </a:lnTo>
                  <a:cubicBezTo>
                    <a:pt x="8518" y="10183"/>
                    <a:pt x="8391" y="10293"/>
                    <a:pt x="8264" y="10402"/>
                  </a:cubicBezTo>
                  <a:lnTo>
                    <a:pt x="8264" y="10402"/>
                  </a:lnTo>
                  <a:cubicBezTo>
                    <a:pt x="8389" y="10285"/>
                    <a:pt x="8513" y="10172"/>
                    <a:pt x="8646" y="10073"/>
                  </a:cubicBezTo>
                  <a:close/>
                  <a:moveTo>
                    <a:pt x="9087" y="8334"/>
                  </a:moveTo>
                  <a:cubicBezTo>
                    <a:pt x="8542" y="8775"/>
                    <a:pt x="7789" y="9087"/>
                    <a:pt x="7036" y="9321"/>
                  </a:cubicBezTo>
                  <a:cubicBezTo>
                    <a:pt x="5738" y="9736"/>
                    <a:pt x="4336" y="10073"/>
                    <a:pt x="3246" y="10826"/>
                  </a:cubicBezTo>
                  <a:lnTo>
                    <a:pt x="3246" y="10489"/>
                  </a:lnTo>
                  <a:cubicBezTo>
                    <a:pt x="3142" y="10177"/>
                    <a:pt x="3246" y="9840"/>
                    <a:pt x="3453" y="9528"/>
                  </a:cubicBezTo>
                  <a:cubicBezTo>
                    <a:pt x="3925" y="9057"/>
                    <a:pt x="4702" y="9003"/>
                    <a:pt x="5453" y="9003"/>
                  </a:cubicBezTo>
                  <a:cubicBezTo>
                    <a:pt x="5676" y="9003"/>
                    <a:pt x="5896" y="9007"/>
                    <a:pt x="6106" y="9007"/>
                  </a:cubicBezTo>
                  <a:cubicBezTo>
                    <a:pt x="6317" y="9007"/>
                    <a:pt x="6518" y="9003"/>
                    <a:pt x="6699" y="8983"/>
                  </a:cubicBezTo>
                  <a:cubicBezTo>
                    <a:pt x="7685" y="8983"/>
                    <a:pt x="8334" y="8672"/>
                    <a:pt x="9087" y="8334"/>
                  </a:cubicBezTo>
                  <a:close/>
                  <a:moveTo>
                    <a:pt x="10385" y="9528"/>
                  </a:moveTo>
                  <a:lnTo>
                    <a:pt x="10385" y="9528"/>
                  </a:lnTo>
                  <a:cubicBezTo>
                    <a:pt x="10064" y="9948"/>
                    <a:pt x="9766" y="10439"/>
                    <a:pt x="9447" y="10866"/>
                  </a:cubicBezTo>
                  <a:lnTo>
                    <a:pt x="9447" y="10866"/>
                  </a:lnTo>
                  <a:cubicBezTo>
                    <a:pt x="9789" y="10420"/>
                    <a:pt x="10124" y="9974"/>
                    <a:pt x="10385" y="9528"/>
                  </a:cubicBezTo>
                  <a:close/>
                  <a:moveTo>
                    <a:pt x="9011" y="10618"/>
                  </a:moveTo>
                  <a:cubicBezTo>
                    <a:pt x="8928" y="10687"/>
                    <a:pt x="8841" y="10756"/>
                    <a:pt x="8749" y="10826"/>
                  </a:cubicBezTo>
                  <a:cubicBezTo>
                    <a:pt x="8602" y="10974"/>
                    <a:pt x="8455" y="11117"/>
                    <a:pt x="8307" y="11259"/>
                  </a:cubicBezTo>
                  <a:lnTo>
                    <a:pt x="8307" y="11259"/>
                  </a:lnTo>
                  <a:cubicBezTo>
                    <a:pt x="8542" y="11054"/>
                    <a:pt x="8784" y="10843"/>
                    <a:pt x="9011" y="10618"/>
                  </a:cubicBezTo>
                  <a:close/>
                  <a:moveTo>
                    <a:pt x="10930" y="6725"/>
                  </a:moveTo>
                  <a:cubicBezTo>
                    <a:pt x="10930" y="6828"/>
                    <a:pt x="10826" y="6828"/>
                    <a:pt x="10826" y="6932"/>
                  </a:cubicBezTo>
                  <a:cubicBezTo>
                    <a:pt x="9736" y="9321"/>
                    <a:pt x="7244" y="9840"/>
                    <a:pt x="4855" y="10722"/>
                  </a:cubicBezTo>
                  <a:cubicBezTo>
                    <a:pt x="3473" y="11318"/>
                    <a:pt x="1543" y="12374"/>
                    <a:pt x="1056" y="14050"/>
                  </a:cubicBezTo>
                  <a:lnTo>
                    <a:pt x="1056" y="14050"/>
                  </a:lnTo>
                  <a:cubicBezTo>
                    <a:pt x="1102" y="13724"/>
                    <a:pt x="1125" y="13381"/>
                    <a:pt x="1195" y="13085"/>
                  </a:cubicBezTo>
                  <a:cubicBezTo>
                    <a:pt x="1403" y="12020"/>
                    <a:pt x="2052" y="11917"/>
                    <a:pt x="2804" y="11683"/>
                  </a:cubicBezTo>
                  <a:cubicBezTo>
                    <a:pt x="3038" y="11579"/>
                    <a:pt x="3142" y="11475"/>
                    <a:pt x="3246" y="11371"/>
                  </a:cubicBezTo>
                  <a:lnTo>
                    <a:pt x="3246" y="10930"/>
                  </a:lnTo>
                  <a:cubicBezTo>
                    <a:pt x="4855" y="9840"/>
                    <a:pt x="6932" y="9736"/>
                    <a:pt x="8749" y="8879"/>
                  </a:cubicBezTo>
                  <a:cubicBezTo>
                    <a:pt x="9632" y="8334"/>
                    <a:pt x="10385" y="7581"/>
                    <a:pt x="10930" y="6725"/>
                  </a:cubicBezTo>
                  <a:close/>
                  <a:moveTo>
                    <a:pt x="10489" y="7685"/>
                  </a:moveTo>
                  <a:cubicBezTo>
                    <a:pt x="10281" y="8230"/>
                    <a:pt x="9944" y="8672"/>
                    <a:pt x="9632" y="9087"/>
                  </a:cubicBezTo>
                  <a:cubicBezTo>
                    <a:pt x="7997" y="10489"/>
                    <a:pt x="6153" y="11138"/>
                    <a:pt x="4336" y="12124"/>
                  </a:cubicBezTo>
                  <a:cubicBezTo>
                    <a:pt x="3350" y="12566"/>
                    <a:pt x="1948" y="13319"/>
                    <a:pt x="1195" y="14175"/>
                  </a:cubicBezTo>
                  <a:cubicBezTo>
                    <a:pt x="1844" y="11917"/>
                    <a:pt x="4648" y="11034"/>
                    <a:pt x="6699" y="10281"/>
                  </a:cubicBezTo>
                  <a:cubicBezTo>
                    <a:pt x="8230" y="9632"/>
                    <a:pt x="9632" y="8983"/>
                    <a:pt x="10489" y="7685"/>
                  </a:cubicBezTo>
                  <a:close/>
                  <a:moveTo>
                    <a:pt x="9087" y="9632"/>
                  </a:moveTo>
                  <a:lnTo>
                    <a:pt x="9087" y="9632"/>
                  </a:lnTo>
                  <a:cubicBezTo>
                    <a:pt x="8983" y="9736"/>
                    <a:pt x="8983" y="9840"/>
                    <a:pt x="8879" y="9840"/>
                  </a:cubicBezTo>
                  <a:cubicBezTo>
                    <a:pt x="8438" y="10177"/>
                    <a:pt x="7997" y="10489"/>
                    <a:pt x="7685" y="10826"/>
                  </a:cubicBezTo>
                  <a:cubicBezTo>
                    <a:pt x="6802" y="11475"/>
                    <a:pt x="5946" y="11917"/>
                    <a:pt x="4985" y="12332"/>
                  </a:cubicBezTo>
                  <a:cubicBezTo>
                    <a:pt x="3687" y="12981"/>
                    <a:pt x="2052" y="13526"/>
                    <a:pt x="1091" y="14617"/>
                  </a:cubicBezTo>
                  <a:lnTo>
                    <a:pt x="1091" y="14513"/>
                  </a:lnTo>
                  <a:cubicBezTo>
                    <a:pt x="1506" y="13864"/>
                    <a:pt x="2389" y="13422"/>
                    <a:pt x="3038" y="12981"/>
                  </a:cubicBezTo>
                  <a:cubicBezTo>
                    <a:pt x="3895" y="12332"/>
                    <a:pt x="4855" y="12020"/>
                    <a:pt x="5842" y="11579"/>
                  </a:cubicBezTo>
                  <a:cubicBezTo>
                    <a:pt x="6932" y="11034"/>
                    <a:pt x="8100" y="10489"/>
                    <a:pt x="9087" y="9632"/>
                  </a:cubicBezTo>
                  <a:close/>
                  <a:moveTo>
                    <a:pt x="11994" y="5297"/>
                  </a:moveTo>
                  <a:lnTo>
                    <a:pt x="11994" y="5297"/>
                  </a:lnTo>
                  <a:cubicBezTo>
                    <a:pt x="12124" y="6387"/>
                    <a:pt x="12124" y="7477"/>
                    <a:pt x="11787" y="8672"/>
                  </a:cubicBezTo>
                  <a:cubicBezTo>
                    <a:pt x="11579" y="9736"/>
                    <a:pt x="11345" y="10826"/>
                    <a:pt x="11683" y="11917"/>
                  </a:cubicBezTo>
                  <a:cubicBezTo>
                    <a:pt x="11579" y="11917"/>
                    <a:pt x="11579" y="11917"/>
                    <a:pt x="11579" y="12020"/>
                  </a:cubicBezTo>
                  <a:lnTo>
                    <a:pt x="11475" y="12020"/>
                  </a:lnTo>
                  <a:cubicBezTo>
                    <a:pt x="10696" y="12981"/>
                    <a:pt x="10826" y="14071"/>
                    <a:pt x="9840" y="14824"/>
                  </a:cubicBezTo>
                  <a:cubicBezTo>
                    <a:pt x="9191" y="13085"/>
                    <a:pt x="10281" y="11138"/>
                    <a:pt x="10930" y="9736"/>
                  </a:cubicBezTo>
                  <a:cubicBezTo>
                    <a:pt x="10930" y="9632"/>
                    <a:pt x="10930" y="9632"/>
                    <a:pt x="11034" y="9632"/>
                  </a:cubicBezTo>
                  <a:cubicBezTo>
                    <a:pt x="10826" y="10385"/>
                    <a:pt x="10696" y="11268"/>
                    <a:pt x="10696" y="12020"/>
                  </a:cubicBezTo>
                  <a:lnTo>
                    <a:pt x="10826" y="12020"/>
                  </a:lnTo>
                  <a:cubicBezTo>
                    <a:pt x="10696" y="11138"/>
                    <a:pt x="11034" y="10281"/>
                    <a:pt x="11242" y="9528"/>
                  </a:cubicBezTo>
                  <a:lnTo>
                    <a:pt x="11242" y="9528"/>
                  </a:lnTo>
                  <a:cubicBezTo>
                    <a:pt x="11138" y="10385"/>
                    <a:pt x="11138" y="11268"/>
                    <a:pt x="11579" y="12020"/>
                  </a:cubicBezTo>
                  <a:cubicBezTo>
                    <a:pt x="11034" y="10722"/>
                    <a:pt x="11242" y="9528"/>
                    <a:pt x="11579" y="8334"/>
                  </a:cubicBezTo>
                  <a:cubicBezTo>
                    <a:pt x="11579" y="8126"/>
                    <a:pt x="11683" y="8023"/>
                    <a:pt x="11683" y="7789"/>
                  </a:cubicBezTo>
                  <a:cubicBezTo>
                    <a:pt x="11891" y="6932"/>
                    <a:pt x="11994" y="6179"/>
                    <a:pt x="11994" y="5297"/>
                  </a:cubicBezTo>
                  <a:close/>
                  <a:moveTo>
                    <a:pt x="7451" y="11076"/>
                  </a:moveTo>
                  <a:cubicBezTo>
                    <a:pt x="7078" y="11372"/>
                    <a:pt x="6692" y="11656"/>
                    <a:pt x="6283" y="11917"/>
                  </a:cubicBezTo>
                  <a:cubicBezTo>
                    <a:pt x="5400" y="12436"/>
                    <a:pt x="4440" y="12981"/>
                    <a:pt x="3350" y="13422"/>
                  </a:cubicBezTo>
                  <a:cubicBezTo>
                    <a:pt x="2493" y="13734"/>
                    <a:pt x="1610" y="14279"/>
                    <a:pt x="857" y="15032"/>
                  </a:cubicBezTo>
                  <a:cubicBezTo>
                    <a:pt x="1948" y="13630"/>
                    <a:pt x="3895" y="12981"/>
                    <a:pt x="5400" y="12332"/>
                  </a:cubicBezTo>
                  <a:cubicBezTo>
                    <a:pt x="6049" y="12020"/>
                    <a:pt x="6699" y="11579"/>
                    <a:pt x="7348" y="11138"/>
                  </a:cubicBezTo>
                  <a:cubicBezTo>
                    <a:pt x="7383" y="11118"/>
                    <a:pt x="7417" y="11097"/>
                    <a:pt x="7451" y="11076"/>
                  </a:cubicBezTo>
                  <a:close/>
                  <a:moveTo>
                    <a:pt x="11475" y="8023"/>
                  </a:moveTo>
                  <a:lnTo>
                    <a:pt x="11475" y="8023"/>
                  </a:lnTo>
                  <a:cubicBezTo>
                    <a:pt x="11345" y="8438"/>
                    <a:pt x="11242" y="8775"/>
                    <a:pt x="11138" y="9191"/>
                  </a:cubicBezTo>
                  <a:cubicBezTo>
                    <a:pt x="11034" y="9321"/>
                    <a:pt x="11034" y="9321"/>
                    <a:pt x="11034" y="9424"/>
                  </a:cubicBezTo>
                  <a:cubicBezTo>
                    <a:pt x="10826" y="9840"/>
                    <a:pt x="10593" y="10385"/>
                    <a:pt x="10385" y="10826"/>
                  </a:cubicBezTo>
                  <a:cubicBezTo>
                    <a:pt x="9840" y="12124"/>
                    <a:pt x="9191" y="13526"/>
                    <a:pt x="9736" y="14824"/>
                  </a:cubicBezTo>
                  <a:cubicBezTo>
                    <a:pt x="9632" y="14928"/>
                    <a:pt x="9632" y="14928"/>
                    <a:pt x="9528" y="14928"/>
                  </a:cubicBezTo>
                  <a:cubicBezTo>
                    <a:pt x="9191" y="15162"/>
                    <a:pt x="9087" y="15369"/>
                    <a:pt x="8879" y="15577"/>
                  </a:cubicBezTo>
                  <a:lnTo>
                    <a:pt x="8879" y="15681"/>
                  </a:lnTo>
                  <a:cubicBezTo>
                    <a:pt x="8749" y="13319"/>
                    <a:pt x="9736" y="11475"/>
                    <a:pt x="10826" y="9424"/>
                  </a:cubicBezTo>
                  <a:cubicBezTo>
                    <a:pt x="11034" y="8983"/>
                    <a:pt x="11242" y="8438"/>
                    <a:pt x="11475" y="8023"/>
                  </a:cubicBezTo>
                  <a:close/>
                  <a:moveTo>
                    <a:pt x="9447" y="10866"/>
                  </a:moveTo>
                  <a:cubicBezTo>
                    <a:pt x="9211" y="11173"/>
                    <a:pt x="8972" y="11480"/>
                    <a:pt x="8749" y="11787"/>
                  </a:cubicBezTo>
                  <a:cubicBezTo>
                    <a:pt x="7827" y="13158"/>
                    <a:pt x="7192" y="14793"/>
                    <a:pt x="7327" y="16370"/>
                  </a:cubicBezTo>
                  <a:lnTo>
                    <a:pt x="7327" y="16370"/>
                  </a:lnTo>
                  <a:cubicBezTo>
                    <a:pt x="7241" y="14333"/>
                    <a:pt x="8284" y="12490"/>
                    <a:pt x="9398" y="10930"/>
                  </a:cubicBezTo>
                  <a:cubicBezTo>
                    <a:pt x="9415" y="10909"/>
                    <a:pt x="9431" y="10887"/>
                    <a:pt x="9447" y="10866"/>
                  </a:cubicBezTo>
                  <a:close/>
                  <a:moveTo>
                    <a:pt x="7327" y="16370"/>
                  </a:moveTo>
                  <a:cubicBezTo>
                    <a:pt x="7330" y="16434"/>
                    <a:pt x="7333" y="16499"/>
                    <a:pt x="7339" y="16564"/>
                  </a:cubicBezTo>
                  <a:lnTo>
                    <a:pt x="7348" y="16564"/>
                  </a:lnTo>
                  <a:cubicBezTo>
                    <a:pt x="7339" y="16499"/>
                    <a:pt x="7332" y="16434"/>
                    <a:pt x="7327" y="16370"/>
                  </a:cubicBezTo>
                  <a:close/>
                  <a:moveTo>
                    <a:pt x="13511" y="13709"/>
                  </a:moveTo>
                  <a:lnTo>
                    <a:pt x="13511" y="13709"/>
                  </a:lnTo>
                  <a:cubicBezTo>
                    <a:pt x="13288" y="14877"/>
                    <a:pt x="13191" y="16045"/>
                    <a:pt x="13293" y="17213"/>
                  </a:cubicBezTo>
                  <a:cubicBezTo>
                    <a:pt x="13189" y="17109"/>
                    <a:pt x="13085" y="16979"/>
                    <a:pt x="13085" y="16875"/>
                  </a:cubicBezTo>
                  <a:cubicBezTo>
                    <a:pt x="12981" y="16667"/>
                    <a:pt x="12877" y="16564"/>
                    <a:pt x="12773" y="16330"/>
                  </a:cubicBezTo>
                  <a:cubicBezTo>
                    <a:pt x="12981" y="15577"/>
                    <a:pt x="13189" y="14824"/>
                    <a:pt x="13422" y="13968"/>
                  </a:cubicBezTo>
                  <a:cubicBezTo>
                    <a:pt x="13422" y="13889"/>
                    <a:pt x="13482" y="13795"/>
                    <a:pt x="13511" y="13709"/>
                  </a:cubicBezTo>
                  <a:close/>
                  <a:moveTo>
                    <a:pt x="12773" y="16460"/>
                  </a:moveTo>
                  <a:cubicBezTo>
                    <a:pt x="12877" y="16771"/>
                    <a:pt x="13085" y="17109"/>
                    <a:pt x="13293" y="17316"/>
                  </a:cubicBezTo>
                  <a:lnTo>
                    <a:pt x="13293" y="17628"/>
                  </a:lnTo>
                  <a:lnTo>
                    <a:pt x="12644" y="16667"/>
                  </a:lnTo>
                  <a:cubicBezTo>
                    <a:pt x="12773" y="16564"/>
                    <a:pt x="12773" y="16564"/>
                    <a:pt x="12773" y="16460"/>
                  </a:cubicBezTo>
                  <a:close/>
                  <a:moveTo>
                    <a:pt x="10593" y="650"/>
                  </a:moveTo>
                  <a:cubicBezTo>
                    <a:pt x="10696" y="754"/>
                    <a:pt x="10826" y="883"/>
                    <a:pt x="10826" y="883"/>
                  </a:cubicBezTo>
                  <a:cubicBezTo>
                    <a:pt x="11579" y="2830"/>
                    <a:pt x="12124" y="4544"/>
                    <a:pt x="11475" y="6595"/>
                  </a:cubicBezTo>
                  <a:cubicBezTo>
                    <a:pt x="10696" y="8775"/>
                    <a:pt x="8983" y="10619"/>
                    <a:pt x="7140" y="11787"/>
                  </a:cubicBezTo>
                  <a:cubicBezTo>
                    <a:pt x="6387" y="12332"/>
                    <a:pt x="5634" y="12877"/>
                    <a:pt x="4855" y="13526"/>
                  </a:cubicBezTo>
                  <a:cubicBezTo>
                    <a:pt x="3895" y="14279"/>
                    <a:pt x="3038" y="15369"/>
                    <a:pt x="2259" y="16330"/>
                  </a:cubicBezTo>
                  <a:cubicBezTo>
                    <a:pt x="1844" y="16771"/>
                    <a:pt x="1403" y="17316"/>
                    <a:pt x="961" y="17862"/>
                  </a:cubicBezTo>
                  <a:cubicBezTo>
                    <a:pt x="1506" y="16875"/>
                    <a:pt x="2259" y="16018"/>
                    <a:pt x="3038" y="15266"/>
                  </a:cubicBezTo>
                  <a:cubicBezTo>
                    <a:pt x="3895" y="14279"/>
                    <a:pt x="4648" y="13319"/>
                    <a:pt x="5738" y="12566"/>
                  </a:cubicBezTo>
                  <a:cubicBezTo>
                    <a:pt x="6699" y="11917"/>
                    <a:pt x="7685" y="11371"/>
                    <a:pt x="8542" y="10489"/>
                  </a:cubicBezTo>
                  <a:cubicBezTo>
                    <a:pt x="11242" y="8023"/>
                    <a:pt x="12540" y="3895"/>
                    <a:pt x="10593" y="650"/>
                  </a:cubicBezTo>
                  <a:close/>
                  <a:moveTo>
                    <a:pt x="12644" y="16771"/>
                  </a:moveTo>
                  <a:cubicBezTo>
                    <a:pt x="12877" y="17109"/>
                    <a:pt x="13085" y="17524"/>
                    <a:pt x="13293" y="17862"/>
                  </a:cubicBezTo>
                  <a:cubicBezTo>
                    <a:pt x="13422" y="17965"/>
                    <a:pt x="13422" y="18069"/>
                    <a:pt x="13422" y="18173"/>
                  </a:cubicBezTo>
                  <a:cubicBezTo>
                    <a:pt x="13085" y="17862"/>
                    <a:pt x="12773" y="17524"/>
                    <a:pt x="12540" y="17109"/>
                  </a:cubicBezTo>
                  <a:cubicBezTo>
                    <a:pt x="12644" y="16979"/>
                    <a:pt x="12644" y="16875"/>
                    <a:pt x="12644" y="16771"/>
                  </a:cubicBezTo>
                  <a:close/>
                  <a:moveTo>
                    <a:pt x="9736" y="9736"/>
                  </a:moveTo>
                  <a:cubicBezTo>
                    <a:pt x="9538" y="10057"/>
                    <a:pt x="9284" y="10347"/>
                    <a:pt x="9011" y="10618"/>
                  </a:cubicBezTo>
                  <a:lnTo>
                    <a:pt x="9011" y="10618"/>
                  </a:lnTo>
                  <a:cubicBezTo>
                    <a:pt x="9153" y="10499"/>
                    <a:pt x="9280" y="10379"/>
                    <a:pt x="9393" y="10251"/>
                  </a:cubicBezTo>
                  <a:lnTo>
                    <a:pt x="9393" y="10251"/>
                  </a:lnTo>
                  <a:cubicBezTo>
                    <a:pt x="8994" y="10789"/>
                    <a:pt x="8517" y="11266"/>
                    <a:pt x="8100" y="11683"/>
                  </a:cubicBezTo>
                  <a:cubicBezTo>
                    <a:pt x="7348" y="12566"/>
                    <a:pt x="6699" y="13319"/>
                    <a:pt x="6049" y="14175"/>
                  </a:cubicBezTo>
                  <a:cubicBezTo>
                    <a:pt x="5089" y="15369"/>
                    <a:pt x="3999" y="17109"/>
                    <a:pt x="4336" y="18718"/>
                  </a:cubicBezTo>
                  <a:cubicBezTo>
                    <a:pt x="4206" y="18718"/>
                    <a:pt x="3999" y="18614"/>
                    <a:pt x="3895" y="18614"/>
                  </a:cubicBezTo>
                  <a:cubicBezTo>
                    <a:pt x="3791" y="16564"/>
                    <a:pt x="5297" y="14617"/>
                    <a:pt x="6491" y="13085"/>
                  </a:cubicBezTo>
                  <a:cubicBezTo>
                    <a:pt x="7096" y="12396"/>
                    <a:pt x="7702" y="11841"/>
                    <a:pt x="8307" y="11259"/>
                  </a:cubicBezTo>
                  <a:lnTo>
                    <a:pt x="8307" y="11259"/>
                  </a:lnTo>
                  <a:cubicBezTo>
                    <a:pt x="8049" y="11484"/>
                    <a:pt x="7798" y="11700"/>
                    <a:pt x="7581" y="11917"/>
                  </a:cubicBezTo>
                  <a:cubicBezTo>
                    <a:pt x="6932" y="12566"/>
                    <a:pt x="6283" y="13215"/>
                    <a:pt x="5738" y="13968"/>
                  </a:cubicBezTo>
                  <a:cubicBezTo>
                    <a:pt x="4751" y="15266"/>
                    <a:pt x="3687" y="16875"/>
                    <a:pt x="3791" y="18614"/>
                  </a:cubicBezTo>
                  <a:lnTo>
                    <a:pt x="2701" y="18614"/>
                  </a:lnTo>
                  <a:cubicBezTo>
                    <a:pt x="3142" y="15032"/>
                    <a:pt x="6491" y="12981"/>
                    <a:pt x="8749" y="10722"/>
                  </a:cubicBezTo>
                  <a:lnTo>
                    <a:pt x="9736" y="9736"/>
                  </a:lnTo>
                  <a:close/>
                  <a:moveTo>
                    <a:pt x="11579" y="7036"/>
                  </a:moveTo>
                  <a:cubicBezTo>
                    <a:pt x="11138" y="8334"/>
                    <a:pt x="10489" y="9528"/>
                    <a:pt x="9840" y="10826"/>
                  </a:cubicBezTo>
                  <a:cubicBezTo>
                    <a:pt x="9191" y="12228"/>
                    <a:pt x="8230" y="14175"/>
                    <a:pt x="8749" y="15811"/>
                  </a:cubicBezTo>
                  <a:cubicBezTo>
                    <a:pt x="8559" y="16191"/>
                    <a:pt x="8456" y="16680"/>
                    <a:pt x="7782" y="16680"/>
                  </a:cubicBezTo>
                  <a:cubicBezTo>
                    <a:pt x="7720" y="16680"/>
                    <a:pt x="7653" y="16676"/>
                    <a:pt x="7581" y="16667"/>
                  </a:cubicBezTo>
                  <a:lnTo>
                    <a:pt x="7348" y="16667"/>
                  </a:lnTo>
                  <a:cubicBezTo>
                    <a:pt x="7344" y="16633"/>
                    <a:pt x="7341" y="16598"/>
                    <a:pt x="7339" y="16564"/>
                  </a:cubicBezTo>
                  <a:lnTo>
                    <a:pt x="7140" y="16564"/>
                  </a:lnTo>
                  <a:cubicBezTo>
                    <a:pt x="6699" y="15577"/>
                    <a:pt x="7348" y="14175"/>
                    <a:pt x="7685" y="13215"/>
                  </a:cubicBezTo>
                  <a:cubicBezTo>
                    <a:pt x="7997" y="12436"/>
                    <a:pt x="8542" y="11787"/>
                    <a:pt x="8983" y="11138"/>
                  </a:cubicBezTo>
                  <a:cubicBezTo>
                    <a:pt x="9191" y="10826"/>
                    <a:pt x="9398" y="10619"/>
                    <a:pt x="9528" y="10281"/>
                  </a:cubicBezTo>
                  <a:lnTo>
                    <a:pt x="9528" y="10281"/>
                  </a:lnTo>
                  <a:cubicBezTo>
                    <a:pt x="9087" y="10930"/>
                    <a:pt x="8542" y="11579"/>
                    <a:pt x="8100" y="12228"/>
                  </a:cubicBezTo>
                  <a:cubicBezTo>
                    <a:pt x="7451" y="13319"/>
                    <a:pt x="6595" y="15266"/>
                    <a:pt x="7036" y="16460"/>
                  </a:cubicBezTo>
                  <a:lnTo>
                    <a:pt x="6932" y="16460"/>
                  </a:lnTo>
                  <a:cubicBezTo>
                    <a:pt x="6743" y="16379"/>
                    <a:pt x="6580" y="16338"/>
                    <a:pt x="6437" y="16338"/>
                  </a:cubicBezTo>
                  <a:cubicBezTo>
                    <a:pt x="6169" y="16338"/>
                    <a:pt x="5978" y="16483"/>
                    <a:pt x="5842" y="16771"/>
                  </a:cubicBezTo>
                  <a:cubicBezTo>
                    <a:pt x="5504" y="17316"/>
                    <a:pt x="5842" y="17524"/>
                    <a:pt x="5297" y="18277"/>
                  </a:cubicBezTo>
                  <a:cubicBezTo>
                    <a:pt x="4985" y="18614"/>
                    <a:pt x="4751" y="18718"/>
                    <a:pt x="4440" y="18718"/>
                  </a:cubicBezTo>
                  <a:cubicBezTo>
                    <a:pt x="3999" y="16875"/>
                    <a:pt x="5738" y="14824"/>
                    <a:pt x="6699" y="13526"/>
                  </a:cubicBezTo>
                  <a:cubicBezTo>
                    <a:pt x="7451" y="12566"/>
                    <a:pt x="8334" y="11683"/>
                    <a:pt x="9087" y="10722"/>
                  </a:cubicBezTo>
                  <a:cubicBezTo>
                    <a:pt x="9528" y="10281"/>
                    <a:pt x="9944" y="9840"/>
                    <a:pt x="10177" y="9191"/>
                  </a:cubicBezTo>
                  <a:cubicBezTo>
                    <a:pt x="10281" y="9087"/>
                    <a:pt x="10385" y="8879"/>
                    <a:pt x="10489" y="8672"/>
                  </a:cubicBezTo>
                  <a:lnTo>
                    <a:pt x="10489" y="8672"/>
                  </a:lnTo>
                  <a:cubicBezTo>
                    <a:pt x="10489" y="8699"/>
                    <a:pt x="10487" y="8725"/>
                    <a:pt x="10483" y="8750"/>
                  </a:cubicBezTo>
                  <a:lnTo>
                    <a:pt x="10483" y="8750"/>
                  </a:lnTo>
                  <a:cubicBezTo>
                    <a:pt x="10520" y="8690"/>
                    <a:pt x="10556" y="8624"/>
                    <a:pt x="10593" y="8542"/>
                  </a:cubicBezTo>
                  <a:cubicBezTo>
                    <a:pt x="10929" y="8078"/>
                    <a:pt x="11225" y="7575"/>
                    <a:pt x="11452" y="7081"/>
                  </a:cubicBezTo>
                  <a:lnTo>
                    <a:pt x="11452" y="7081"/>
                  </a:lnTo>
                  <a:cubicBezTo>
                    <a:pt x="11255" y="7742"/>
                    <a:pt x="11000" y="8393"/>
                    <a:pt x="10696" y="8983"/>
                  </a:cubicBezTo>
                  <a:cubicBezTo>
                    <a:pt x="11034" y="8334"/>
                    <a:pt x="11345" y="7685"/>
                    <a:pt x="11579" y="7036"/>
                  </a:cubicBezTo>
                  <a:close/>
                  <a:moveTo>
                    <a:pt x="12540" y="17213"/>
                  </a:moveTo>
                  <a:cubicBezTo>
                    <a:pt x="12773" y="17628"/>
                    <a:pt x="13189" y="18069"/>
                    <a:pt x="13526" y="18511"/>
                  </a:cubicBezTo>
                  <a:cubicBezTo>
                    <a:pt x="13526" y="18718"/>
                    <a:pt x="13526" y="18926"/>
                    <a:pt x="13630" y="19160"/>
                  </a:cubicBezTo>
                  <a:cubicBezTo>
                    <a:pt x="13189" y="18614"/>
                    <a:pt x="12773" y="18069"/>
                    <a:pt x="12540" y="17420"/>
                  </a:cubicBezTo>
                  <a:lnTo>
                    <a:pt x="12540" y="17213"/>
                  </a:lnTo>
                  <a:close/>
                  <a:moveTo>
                    <a:pt x="5635" y="12384"/>
                  </a:moveTo>
                  <a:cubicBezTo>
                    <a:pt x="5634" y="12398"/>
                    <a:pt x="5634" y="12415"/>
                    <a:pt x="5634" y="12436"/>
                  </a:cubicBezTo>
                  <a:cubicBezTo>
                    <a:pt x="5089" y="12670"/>
                    <a:pt x="4648" y="13085"/>
                    <a:pt x="4206" y="13526"/>
                  </a:cubicBezTo>
                  <a:cubicBezTo>
                    <a:pt x="3142" y="14071"/>
                    <a:pt x="2052" y="14824"/>
                    <a:pt x="1299" y="15811"/>
                  </a:cubicBezTo>
                  <a:cubicBezTo>
                    <a:pt x="1299" y="15915"/>
                    <a:pt x="1403" y="15915"/>
                    <a:pt x="1403" y="15915"/>
                  </a:cubicBezTo>
                  <a:cubicBezTo>
                    <a:pt x="2259" y="15032"/>
                    <a:pt x="3038" y="14279"/>
                    <a:pt x="4102" y="13630"/>
                  </a:cubicBezTo>
                  <a:lnTo>
                    <a:pt x="4102" y="13630"/>
                  </a:lnTo>
                  <a:cubicBezTo>
                    <a:pt x="3246" y="14513"/>
                    <a:pt x="2493" y="15577"/>
                    <a:pt x="1740" y="16460"/>
                  </a:cubicBezTo>
                  <a:cubicBezTo>
                    <a:pt x="1091" y="17316"/>
                    <a:pt x="208" y="18407"/>
                    <a:pt x="312" y="19575"/>
                  </a:cubicBezTo>
                  <a:cubicBezTo>
                    <a:pt x="104" y="18718"/>
                    <a:pt x="104" y="17758"/>
                    <a:pt x="104" y="16875"/>
                  </a:cubicBezTo>
                  <a:cubicBezTo>
                    <a:pt x="208" y="16226"/>
                    <a:pt x="546" y="15681"/>
                    <a:pt x="753" y="15162"/>
                  </a:cubicBezTo>
                  <a:cubicBezTo>
                    <a:pt x="2230" y="13991"/>
                    <a:pt x="3930" y="13245"/>
                    <a:pt x="5635" y="12384"/>
                  </a:cubicBezTo>
                  <a:close/>
                  <a:moveTo>
                    <a:pt x="12436" y="17524"/>
                  </a:moveTo>
                  <a:cubicBezTo>
                    <a:pt x="12773" y="18277"/>
                    <a:pt x="13293" y="18822"/>
                    <a:pt x="13734" y="19471"/>
                  </a:cubicBezTo>
                  <a:lnTo>
                    <a:pt x="13734" y="19705"/>
                  </a:lnTo>
                  <a:cubicBezTo>
                    <a:pt x="13734" y="19471"/>
                    <a:pt x="13630" y="19367"/>
                    <a:pt x="13526" y="19264"/>
                  </a:cubicBezTo>
                  <a:cubicBezTo>
                    <a:pt x="13085" y="18718"/>
                    <a:pt x="12644" y="18407"/>
                    <a:pt x="12436" y="17758"/>
                  </a:cubicBezTo>
                  <a:lnTo>
                    <a:pt x="12436" y="17524"/>
                  </a:lnTo>
                  <a:close/>
                  <a:moveTo>
                    <a:pt x="8100" y="11268"/>
                  </a:moveTo>
                  <a:lnTo>
                    <a:pt x="8100" y="11268"/>
                  </a:lnTo>
                  <a:cubicBezTo>
                    <a:pt x="5738" y="13319"/>
                    <a:pt x="2908" y="15473"/>
                    <a:pt x="2597" y="18614"/>
                  </a:cubicBezTo>
                  <a:cubicBezTo>
                    <a:pt x="2493" y="18718"/>
                    <a:pt x="2259" y="18718"/>
                    <a:pt x="2155" y="18822"/>
                  </a:cubicBezTo>
                  <a:cubicBezTo>
                    <a:pt x="2052" y="16979"/>
                    <a:pt x="3557" y="15266"/>
                    <a:pt x="4855" y="14071"/>
                  </a:cubicBezTo>
                  <a:cubicBezTo>
                    <a:pt x="4855" y="14071"/>
                    <a:pt x="4855" y="14025"/>
                    <a:pt x="4825" y="14025"/>
                  </a:cubicBezTo>
                  <a:cubicBezTo>
                    <a:pt x="4809" y="14025"/>
                    <a:pt x="4786" y="14037"/>
                    <a:pt x="4751" y="14071"/>
                  </a:cubicBezTo>
                  <a:cubicBezTo>
                    <a:pt x="3557" y="15162"/>
                    <a:pt x="1844" y="16979"/>
                    <a:pt x="2052" y="18822"/>
                  </a:cubicBezTo>
                  <a:cubicBezTo>
                    <a:pt x="1299" y="19056"/>
                    <a:pt x="650" y="19471"/>
                    <a:pt x="546" y="20016"/>
                  </a:cubicBezTo>
                  <a:cubicBezTo>
                    <a:pt x="442" y="19575"/>
                    <a:pt x="546" y="19264"/>
                    <a:pt x="546" y="18926"/>
                  </a:cubicBezTo>
                  <a:cubicBezTo>
                    <a:pt x="857" y="18173"/>
                    <a:pt x="1403" y="17524"/>
                    <a:pt x="1948" y="16875"/>
                  </a:cubicBezTo>
                  <a:cubicBezTo>
                    <a:pt x="2701" y="16018"/>
                    <a:pt x="3453" y="15032"/>
                    <a:pt x="4336" y="14175"/>
                  </a:cubicBezTo>
                  <a:cubicBezTo>
                    <a:pt x="5400" y="12981"/>
                    <a:pt x="6802" y="12228"/>
                    <a:pt x="8100" y="11268"/>
                  </a:cubicBezTo>
                  <a:close/>
                  <a:moveTo>
                    <a:pt x="12436" y="17862"/>
                  </a:moveTo>
                  <a:cubicBezTo>
                    <a:pt x="12540" y="18173"/>
                    <a:pt x="12773" y="18407"/>
                    <a:pt x="12981" y="18718"/>
                  </a:cubicBezTo>
                  <a:cubicBezTo>
                    <a:pt x="13293" y="19160"/>
                    <a:pt x="13630" y="19575"/>
                    <a:pt x="13838" y="20120"/>
                  </a:cubicBezTo>
                  <a:cubicBezTo>
                    <a:pt x="13942" y="20458"/>
                    <a:pt x="14071" y="20769"/>
                    <a:pt x="14175" y="21211"/>
                  </a:cubicBezTo>
                  <a:cubicBezTo>
                    <a:pt x="13630" y="20458"/>
                    <a:pt x="12644" y="19913"/>
                    <a:pt x="12228" y="19160"/>
                  </a:cubicBezTo>
                  <a:cubicBezTo>
                    <a:pt x="12228" y="18718"/>
                    <a:pt x="12332" y="18277"/>
                    <a:pt x="12436" y="17862"/>
                  </a:cubicBezTo>
                  <a:close/>
                  <a:moveTo>
                    <a:pt x="12228" y="19264"/>
                  </a:moveTo>
                  <a:cubicBezTo>
                    <a:pt x="12644" y="20120"/>
                    <a:pt x="13734" y="20562"/>
                    <a:pt x="14175" y="21418"/>
                  </a:cubicBezTo>
                  <a:cubicBezTo>
                    <a:pt x="14279" y="21522"/>
                    <a:pt x="14279" y="21652"/>
                    <a:pt x="14279" y="21756"/>
                  </a:cubicBezTo>
                  <a:cubicBezTo>
                    <a:pt x="13734" y="20873"/>
                    <a:pt x="12540" y="20458"/>
                    <a:pt x="12228" y="19367"/>
                  </a:cubicBezTo>
                  <a:lnTo>
                    <a:pt x="12228" y="19264"/>
                  </a:lnTo>
                  <a:close/>
                  <a:moveTo>
                    <a:pt x="14152" y="22222"/>
                  </a:moveTo>
                  <a:cubicBezTo>
                    <a:pt x="14207" y="22281"/>
                    <a:pt x="14251" y="22342"/>
                    <a:pt x="14279" y="22405"/>
                  </a:cubicBezTo>
                  <a:lnTo>
                    <a:pt x="14279" y="22358"/>
                  </a:lnTo>
                  <a:lnTo>
                    <a:pt x="14279" y="22358"/>
                  </a:lnTo>
                  <a:cubicBezTo>
                    <a:pt x="14240" y="22310"/>
                    <a:pt x="14197" y="22265"/>
                    <a:pt x="14152" y="22222"/>
                  </a:cubicBezTo>
                  <a:close/>
                  <a:moveTo>
                    <a:pt x="12124" y="19471"/>
                  </a:moveTo>
                  <a:cubicBezTo>
                    <a:pt x="12436" y="20562"/>
                    <a:pt x="13734" y="21107"/>
                    <a:pt x="14279" y="22067"/>
                  </a:cubicBezTo>
                  <a:lnTo>
                    <a:pt x="14279" y="22358"/>
                  </a:lnTo>
                  <a:lnTo>
                    <a:pt x="14279" y="22358"/>
                  </a:lnTo>
                  <a:cubicBezTo>
                    <a:pt x="14318" y="22405"/>
                    <a:pt x="14352" y="22455"/>
                    <a:pt x="14383" y="22509"/>
                  </a:cubicBezTo>
                  <a:lnTo>
                    <a:pt x="14383" y="23054"/>
                  </a:lnTo>
                  <a:cubicBezTo>
                    <a:pt x="14071" y="22612"/>
                    <a:pt x="13630" y="22301"/>
                    <a:pt x="13189" y="21860"/>
                  </a:cubicBezTo>
                  <a:cubicBezTo>
                    <a:pt x="12644" y="21314"/>
                    <a:pt x="12228" y="20562"/>
                    <a:pt x="12124" y="19809"/>
                  </a:cubicBezTo>
                  <a:lnTo>
                    <a:pt x="12124" y="19809"/>
                  </a:lnTo>
                  <a:cubicBezTo>
                    <a:pt x="12332" y="20354"/>
                    <a:pt x="12540" y="20873"/>
                    <a:pt x="12981" y="21314"/>
                  </a:cubicBezTo>
                  <a:cubicBezTo>
                    <a:pt x="13231" y="21669"/>
                    <a:pt x="13783" y="21873"/>
                    <a:pt x="14152" y="22222"/>
                  </a:cubicBezTo>
                  <a:lnTo>
                    <a:pt x="14152" y="22222"/>
                  </a:lnTo>
                  <a:cubicBezTo>
                    <a:pt x="14004" y="22060"/>
                    <a:pt x="13782" y="21908"/>
                    <a:pt x="13630" y="21756"/>
                  </a:cubicBezTo>
                  <a:cubicBezTo>
                    <a:pt x="12877" y="21107"/>
                    <a:pt x="12436" y="20562"/>
                    <a:pt x="12124" y="19705"/>
                  </a:cubicBezTo>
                  <a:lnTo>
                    <a:pt x="12124" y="19471"/>
                  </a:lnTo>
                  <a:close/>
                  <a:moveTo>
                    <a:pt x="12296" y="16468"/>
                  </a:moveTo>
                  <a:lnTo>
                    <a:pt x="12296" y="16468"/>
                  </a:lnTo>
                  <a:cubicBezTo>
                    <a:pt x="12181" y="16864"/>
                    <a:pt x="11984" y="17269"/>
                    <a:pt x="11891" y="17758"/>
                  </a:cubicBezTo>
                  <a:lnTo>
                    <a:pt x="11891" y="17862"/>
                  </a:lnTo>
                  <a:cubicBezTo>
                    <a:pt x="11683" y="18718"/>
                    <a:pt x="11345" y="19575"/>
                    <a:pt x="10826" y="20354"/>
                  </a:cubicBezTo>
                  <a:cubicBezTo>
                    <a:pt x="10385" y="21003"/>
                    <a:pt x="10047" y="21522"/>
                    <a:pt x="9840" y="22301"/>
                  </a:cubicBezTo>
                  <a:cubicBezTo>
                    <a:pt x="9632" y="22820"/>
                    <a:pt x="9528" y="23365"/>
                    <a:pt x="9528" y="23807"/>
                  </a:cubicBezTo>
                  <a:cubicBezTo>
                    <a:pt x="9191" y="22171"/>
                    <a:pt x="9736" y="20665"/>
                    <a:pt x="10489" y="19160"/>
                  </a:cubicBezTo>
                  <a:cubicBezTo>
                    <a:pt x="10930" y="18277"/>
                    <a:pt x="11475" y="17524"/>
                    <a:pt x="12124" y="16771"/>
                  </a:cubicBezTo>
                  <a:cubicBezTo>
                    <a:pt x="12190" y="16639"/>
                    <a:pt x="12256" y="16549"/>
                    <a:pt x="12296" y="16468"/>
                  </a:cubicBezTo>
                  <a:close/>
                  <a:moveTo>
                    <a:pt x="12644" y="15577"/>
                  </a:moveTo>
                  <a:cubicBezTo>
                    <a:pt x="12644" y="15681"/>
                    <a:pt x="12540" y="15811"/>
                    <a:pt x="12540" y="15915"/>
                  </a:cubicBezTo>
                  <a:cubicBezTo>
                    <a:pt x="12228" y="16667"/>
                    <a:pt x="11579" y="17213"/>
                    <a:pt x="11138" y="17862"/>
                  </a:cubicBezTo>
                  <a:cubicBezTo>
                    <a:pt x="10593" y="18511"/>
                    <a:pt x="10281" y="19367"/>
                    <a:pt x="9944" y="20120"/>
                  </a:cubicBezTo>
                  <a:cubicBezTo>
                    <a:pt x="9398" y="21522"/>
                    <a:pt x="9087" y="22820"/>
                    <a:pt x="9528" y="24248"/>
                  </a:cubicBezTo>
                  <a:lnTo>
                    <a:pt x="9528" y="24559"/>
                  </a:lnTo>
                  <a:cubicBezTo>
                    <a:pt x="9295" y="23910"/>
                    <a:pt x="9191" y="23158"/>
                    <a:pt x="9191" y="22509"/>
                  </a:cubicBezTo>
                  <a:cubicBezTo>
                    <a:pt x="9191" y="21314"/>
                    <a:pt x="9736" y="20120"/>
                    <a:pt x="10177" y="19160"/>
                  </a:cubicBezTo>
                  <a:cubicBezTo>
                    <a:pt x="10593" y="18173"/>
                    <a:pt x="11242" y="17420"/>
                    <a:pt x="11891" y="16564"/>
                  </a:cubicBezTo>
                  <a:cubicBezTo>
                    <a:pt x="12124" y="16226"/>
                    <a:pt x="12436" y="15915"/>
                    <a:pt x="12644" y="15577"/>
                  </a:cubicBezTo>
                  <a:close/>
                  <a:moveTo>
                    <a:pt x="12970" y="24304"/>
                  </a:moveTo>
                  <a:cubicBezTo>
                    <a:pt x="13039" y="24422"/>
                    <a:pt x="13111" y="24542"/>
                    <a:pt x="13189" y="24663"/>
                  </a:cubicBezTo>
                  <a:cubicBezTo>
                    <a:pt x="13270" y="24745"/>
                    <a:pt x="13348" y="24822"/>
                    <a:pt x="13422" y="24897"/>
                  </a:cubicBezTo>
                  <a:cubicBezTo>
                    <a:pt x="13252" y="24692"/>
                    <a:pt x="13103" y="24497"/>
                    <a:pt x="12970" y="24304"/>
                  </a:cubicBezTo>
                  <a:close/>
                  <a:moveTo>
                    <a:pt x="11891" y="2181"/>
                  </a:moveTo>
                  <a:cubicBezTo>
                    <a:pt x="13526" y="4544"/>
                    <a:pt x="13942" y="7893"/>
                    <a:pt x="13838" y="10722"/>
                  </a:cubicBezTo>
                  <a:cubicBezTo>
                    <a:pt x="13734" y="11683"/>
                    <a:pt x="13630" y="12670"/>
                    <a:pt x="13293" y="13630"/>
                  </a:cubicBezTo>
                  <a:lnTo>
                    <a:pt x="13293" y="13968"/>
                  </a:lnTo>
                  <a:cubicBezTo>
                    <a:pt x="13293" y="13933"/>
                    <a:pt x="13293" y="13921"/>
                    <a:pt x="13289" y="13921"/>
                  </a:cubicBezTo>
                  <a:cubicBezTo>
                    <a:pt x="13281" y="13921"/>
                    <a:pt x="13258" y="13968"/>
                    <a:pt x="13189" y="13968"/>
                  </a:cubicBezTo>
                  <a:lnTo>
                    <a:pt x="13189" y="14071"/>
                  </a:lnTo>
                  <a:cubicBezTo>
                    <a:pt x="13189" y="14175"/>
                    <a:pt x="13085" y="14279"/>
                    <a:pt x="13085" y="14513"/>
                  </a:cubicBezTo>
                  <a:cubicBezTo>
                    <a:pt x="12773" y="15032"/>
                    <a:pt x="12124" y="15681"/>
                    <a:pt x="11683" y="16226"/>
                  </a:cubicBezTo>
                  <a:cubicBezTo>
                    <a:pt x="11034" y="16875"/>
                    <a:pt x="10385" y="17524"/>
                    <a:pt x="9840" y="18277"/>
                  </a:cubicBezTo>
                  <a:cubicBezTo>
                    <a:pt x="9191" y="19056"/>
                    <a:pt x="8100" y="20224"/>
                    <a:pt x="8230" y="21314"/>
                  </a:cubicBezTo>
                  <a:lnTo>
                    <a:pt x="8334" y="21314"/>
                  </a:lnTo>
                  <a:cubicBezTo>
                    <a:pt x="8334" y="19471"/>
                    <a:pt x="10385" y="17758"/>
                    <a:pt x="11475" y="16564"/>
                  </a:cubicBezTo>
                  <a:cubicBezTo>
                    <a:pt x="11787" y="16122"/>
                    <a:pt x="12436" y="15577"/>
                    <a:pt x="12877" y="15032"/>
                  </a:cubicBezTo>
                  <a:lnTo>
                    <a:pt x="12877" y="15032"/>
                  </a:lnTo>
                  <a:cubicBezTo>
                    <a:pt x="12877" y="15162"/>
                    <a:pt x="12773" y="15266"/>
                    <a:pt x="12773" y="15369"/>
                  </a:cubicBezTo>
                  <a:cubicBezTo>
                    <a:pt x="12332" y="16122"/>
                    <a:pt x="11683" y="16667"/>
                    <a:pt x="11242" y="17316"/>
                  </a:cubicBezTo>
                  <a:cubicBezTo>
                    <a:pt x="10593" y="18069"/>
                    <a:pt x="10047" y="19056"/>
                    <a:pt x="9736" y="19913"/>
                  </a:cubicBezTo>
                  <a:cubicBezTo>
                    <a:pt x="8983" y="21652"/>
                    <a:pt x="9087" y="23261"/>
                    <a:pt x="9528" y="25001"/>
                  </a:cubicBezTo>
                  <a:cubicBezTo>
                    <a:pt x="9632" y="25208"/>
                    <a:pt x="9632" y="25416"/>
                    <a:pt x="9736" y="25650"/>
                  </a:cubicBezTo>
                  <a:cubicBezTo>
                    <a:pt x="9191" y="25312"/>
                    <a:pt x="8646" y="25105"/>
                    <a:pt x="8542" y="24248"/>
                  </a:cubicBezTo>
                  <a:cubicBezTo>
                    <a:pt x="8542" y="24118"/>
                    <a:pt x="8542" y="23807"/>
                    <a:pt x="8438" y="23703"/>
                  </a:cubicBezTo>
                  <a:cubicBezTo>
                    <a:pt x="8100" y="23365"/>
                    <a:pt x="7685" y="23054"/>
                    <a:pt x="7893" y="22405"/>
                  </a:cubicBezTo>
                  <a:cubicBezTo>
                    <a:pt x="7893" y="22171"/>
                    <a:pt x="7997" y="21963"/>
                    <a:pt x="7997" y="21860"/>
                  </a:cubicBezTo>
                  <a:cubicBezTo>
                    <a:pt x="8100" y="21211"/>
                    <a:pt x="7997" y="20665"/>
                    <a:pt x="8100" y="20016"/>
                  </a:cubicBezTo>
                  <a:cubicBezTo>
                    <a:pt x="8230" y="19264"/>
                    <a:pt x="8879" y="18511"/>
                    <a:pt x="9191" y="17862"/>
                  </a:cubicBezTo>
                  <a:cubicBezTo>
                    <a:pt x="9944" y="16771"/>
                    <a:pt x="11242" y="16018"/>
                    <a:pt x="12124" y="15032"/>
                  </a:cubicBezTo>
                  <a:cubicBezTo>
                    <a:pt x="12644" y="14513"/>
                    <a:pt x="12981" y="13968"/>
                    <a:pt x="13085" y="13215"/>
                  </a:cubicBezTo>
                  <a:lnTo>
                    <a:pt x="13085" y="14071"/>
                  </a:lnTo>
                  <a:cubicBezTo>
                    <a:pt x="13189" y="13085"/>
                    <a:pt x="13526" y="12228"/>
                    <a:pt x="13630" y="11268"/>
                  </a:cubicBezTo>
                  <a:cubicBezTo>
                    <a:pt x="13734" y="10073"/>
                    <a:pt x="13734" y="8879"/>
                    <a:pt x="13526" y="7685"/>
                  </a:cubicBezTo>
                  <a:cubicBezTo>
                    <a:pt x="13422" y="5634"/>
                    <a:pt x="12773" y="3895"/>
                    <a:pt x="11787" y="2181"/>
                  </a:cubicBezTo>
                  <a:close/>
                  <a:moveTo>
                    <a:pt x="12540" y="25208"/>
                  </a:moveTo>
                  <a:cubicBezTo>
                    <a:pt x="12766" y="25636"/>
                    <a:pt x="12968" y="25942"/>
                    <a:pt x="13075" y="26363"/>
                  </a:cubicBezTo>
                  <a:lnTo>
                    <a:pt x="13075" y="26363"/>
                  </a:lnTo>
                  <a:cubicBezTo>
                    <a:pt x="12873" y="26003"/>
                    <a:pt x="12690" y="25627"/>
                    <a:pt x="12540" y="25208"/>
                  </a:cubicBezTo>
                  <a:close/>
                  <a:moveTo>
                    <a:pt x="11683" y="19056"/>
                  </a:moveTo>
                  <a:lnTo>
                    <a:pt x="11683" y="19056"/>
                  </a:lnTo>
                  <a:cubicBezTo>
                    <a:pt x="11242" y="20562"/>
                    <a:pt x="10489" y="21963"/>
                    <a:pt x="10281" y="23469"/>
                  </a:cubicBezTo>
                  <a:cubicBezTo>
                    <a:pt x="10047" y="24559"/>
                    <a:pt x="10047" y="25416"/>
                    <a:pt x="10281" y="26403"/>
                  </a:cubicBezTo>
                  <a:cubicBezTo>
                    <a:pt x="10177" y="26195"/>
                    <a:pt x="10177" y="26065"/>
                    <a:pt x="10047" y="25961"/>
                  </a:cubicBezTo>
                  <a:lnTo>
                    <a:pt x="9944" y="25858"/>
                  </a:lnTo>
                  <a:cubicBezTo>
                    <a:pt x="9840" y="25546"/>
                    <a:pt x="9840" y="25105"/>
                    <a:pt x="9840" y="24767"/>
                  </a:cubicBezTo>
                  <a:lnTo>
                    <a:pt x="9840" y="24663"/>
                  </a:lnTo>
                  <a:cubicBezTo>
                    <a:pt x="9736" y="23599"/>
                    <a:pt x="9944" y="22405"/>
                    <a:pt x="10385" y="21314"/>
                  </a:cubicBezTo>
                  <a:cubicBezTo>
                    <a:pt x="10696" y="20665"/>
                    <a:pt x="11138" y="20120"/>
                    <a:pt x="11475" y="19471"/>
                  </a:cubicBezTo>
                  <a:cubicBezTo>
                    <a:pt x="11579" y="19367"/>
                    <a:pt x="11579" y="19160"/>
                    <a:pt x="11683" y="19056"/>
                  </a:cubicBezTo>
                  <a:close/>
                  <a:moveTo>
                    <a:pt x="12124" y="20224"/>
                  </a:moveTo>
                  <a:cubicBezTo>
                    <a:pt x="12124" y="20458"/>
                    <a:pt x="12228" y="20665"/>
                    <a:pt x="12332" y="20769"/>
                  </a:cubicBezTo>
                  <a:cubicBezTo>
                    <a:pt x="12773" y="21756"/>
                    <a:pt x="13630" y="22301"/>
                    <a:pt x="14279" y="23158"/>
                  </a:cubicBezTo>
                  <a:cubicBezTo>
                    <a:pt x="14279" y="23599"/>
                    <a:pt x="14279" y="23910"/>
                    <a:pt x="14487" y="24352"/>
                  </a:cubicBezTo>
                  <a:cubicBezTo>
                    <a:pt x="14824" y="25001"/>
                    <a:pt x="15473" y="25416"/>
                    <a:pt x="15681" y="26195"/>
                  </a:cubicBezTo>
                  <a:lnTo>
                    <a:pt x="15681" y="26403"/>
                  </a:lnTo>
                  <a:cubicBezTo>
                    <a:pt x="15473" y="25754"/>
                    <a:pt x="14720" y="25312"/>
                    <a:pt x="14175" y="24897"/>
                  </a:cubicBezTo>
                  <a:cubicBezTo>
                    <a:pt x="13085" y="24014"/>
                    <a:pt x="12332" y="22716"/>
                    <a:pt x="12124" y="21314"/>
                  </a:cubicBezTo>
                  <a:lnTo>
                    <a:pt x="12124" y="20224"/>
                  </a:lnTo>
                  <a:close/>
                  <a:moveTo>
                    <a:pt x="11579" y="20120"/>
                  </a:moveTo>
                  <a:cubicBezTo>
                    <a:pt x="11579" y="20224"/>
                    <a:pt x="11475" y="20354"/>
                    <a:pt x="11475" y="20458"/>
                  </a:cubicBezTo>
                  <a:cubicBezTo>
                    <a:pt x="11242" y="22067"/>
                    <a:pt x="11034" y="23807"/>
                    <a:pt x="11138" y="25416"/>
                  </a:cubicBezTo>
                  <a:cubicBezTo>
                    <a:pt x="11138" y="26610"/>
                    <a:pt x="11138" y="27805"/>
                    <a:pt x="11683" y="28791"/>
                  </a:cubicBezTo>
                  <a:cubicBezTo>
                    <a:pt x="11475" y="28557"/>
                    <a:pt x="11242" y="28350"/>
                    <a:pt x="11034" y="28142"/>
                  </a:cubicBezTo>
                  <a:cubicBezTo>
                    <a:pt x="10177" y="26507"/>
                    <a:pt x="10177" y="24663"/>
                    <a:pt x="10489" y="22820"/>
                  </a:cubicBezTo>
                  <a:cubicBezTo>
                    <a:pt x="10593" y="21963"/>
                    <a:pt x="11138" y="21003"/>
                    <a:pt x="11579" y="20120"/>
                  </a:cubicBezTo>
                  <a:close/>
                  <a:moveTo>
                    <a:pt x="12124" y="22171"/>
                  </a:moveTo>
                  <a:lnTo>
                    <a:pt x="12124" y="22171"/>
                  </a:lnTo>
                  <a:cubicBezTo>
                    <a:pt x="12332" y="22716"/>
                    <a:pt x="12540" y="23158"/>
                    <a:pt x="12877" y="23599"/>
                  </a:cubicBezTo>
                  <a:cubicBezTo>
                    <a:pt x="13189" y="24118"/>
                    <a:pt x="13526" y="24456"/>
                    <a:pt x="13942" y="24897"/>
                  </a:cubicBezTo>
                  <a:cubicBezTo>
                    <a:pt x="14591" y="25416"/>
                    <a:pt x="15681" y="25858"/>
                    <a:pt x="15681" y="26948"/>
                  </a:cubicBezTo>
                  <a:cubicBezTo>
                    <a:pt x="15681" y="27156"/>
                    <a:pt x="15681" y="27493"/>
                    <a:pt x="15577" y="27701"/>
                  </a:cubicBezTo>
                  <a:cubicBezTo>
                    <a:pt x="15473" y="27052"/>
                    <a:pt x="14824" y="26403"/>
                    <a:pt x="14383" y="25858"/>
                  </a:cubicBezTo>
                  <a:cubicBezTo>
                    <a:pt x="14023" y="25498"/>
                    <a:pt x="13750" y="25225"/>
                    <a:pt x="13422" y="24897"/>
                  </a:cubicBezTo>
                  <a:lnTo>
                    <a:pt x="13422" y="24897"/>
                  </a:lnTo>
                  <a:cubicBezTo>
                    <a:pt x="14175" y="25858"/>
                    <a:pt x="15577" y="26844"/>
                    <a:pt x="15577" y="28012"/>
                  </a:cubicBezTo>
                  <a:cubicBezTo>
                    <a:pt x="15473" y="28246"/>
                    <a:pt x="15473" y="28454"/>
                    <a:pt x="15473" y="28661"/>
                  </a:cubicBezTo>
                  <a:lnTo>
                    <a:pt x="15473" y="28895"/>
                  </a:lnTo>
                  <a:cubicBezTo>
                    <a:pt x="14720" y="28012"/>
                    <a:pt x="13734" y="27363"/>
                    <a:pt x="13189" y="26299"/>
                  </a:cubicBezTo>
                  <a:cubicBezTo>
                    <a:pt x="12877" y="25650"/>
                    <a:pt x="12644" y="25001"/>
                    <a:pt x="12332" y="24352"/>
                  </a:cubicBezTo>
                  <a:cubicBezTo>
                    <a:pt x="12332" y="23910"/>
                    <a:pt x="12228" y="23599"/>
                    <a:pt x="12228" y="23158"/>
                  </a:cubicBezTo>
                  <a:lnTo>
                    <a:pt x="12228" y="23158"/>
                  </a:lnTo>
                  <a:cubicBezTo>
                    <a:pt x="12332" y="23703"/>
                    <a:pt x="12436" y="24118"/>
                    <a:pt x="12644" y="24663"/>
                  </a:cubicBezTo>
                  <a:cubicBezTo>
                    <a:pt x="12981" y="25546"/>
                    <a:pt x="13838" y="26299"/>
                    <a:pt x="14383" y="27052"/>
                  </a:cubicBezTo>
                  <a:cubicBezTo>
                    <a:pt x="13734" y="26065"/>
                    <a:pt x="12981" y="25312"/>
                    <a:pt x="12540" y="24248"/>
                  </a:cubicBezTo>
                  <a:cubicBezTo>
                    <a:pt x="12436" y="23807"/>
                    <a:pt x="12332" y="23158"/>
                    <a:pt x="12124" y="22716"/>
                  </a:cubicBezTo>
                  <a:lnTo>
                    <a:pt x="12124" y="22612"/>
                  </a:lnTo>
                  <a:cubicBezTo>
                    <a:pt x="12354" y="23244"/>
                    <a:pt x="12598" y="23763"/>
                    <a:pt x="12970" y="24304"/>
                  </a:cubicBezTo>
                  <a:lnTo>
                    <a:pt x="12970" y="24304"/>
                  </a:lnTo>
                  <a:cubicBezTo>
                    <a:pt x="12557" y="23590"/>
                    <a:pt x="12303" y="22928"/>
                    <a:pt x="12124" y="22171"/>
                  </a:cubicBezTo>
                  <a:close/>
                  <a:moveTo>
                    <a:pt x="11475" y="21107"/>
                  </a:moveTo>
                  <a:lnTo>
                    <a:pt x="11475" y="21522"/>
                  </a:lnTo>
                  <a:lnTo>
                    <a:pt x="11475" y="21652"/>
                  </a:lnTo>
                  <a:lnTo>
                    <a:pt x="11475" y="22509"/>
                  </a:lnTo>
                  <a:cubicBezTo>
                    <a:pt x="11475" y="22820"/>
                    <a:pt x="11475" y="23158"/>
                    <a:pt x="11345" y="23469"/>
                  </a:cubicBezTo>
                  <a:cubicBezTo>
                    <a:pt x="11345" y="24352"/>
                    <a:pt x="11475" y="25312"/>
                    <a:pt x="11475" y="26299"/>
                  </a:cubicBezTo>
                  <a:cubicBezTo>
                    <a:pt x="11579" y="27156"/>
                    <a:pt x="11787" y="28350"/>
                    <a:pt x="12332" y="29206"/>
                  </a:cubicBezTo>
                  <a:cubicBezTo>
                    <a:pt x="12228" y="29103"/>
                    <a:pt x="11994" y="28999"/>
                    <a:pt x="11891" y="28895"/>
                  </a:cubicBezTo>
                  <a:cubicBezTo>
                    <a:pt x="11138" y="27701"/>
                    <a:pt x="11242" y="26195"/>
                    <a:pt x="11138" y="24767"/>
                  </a:cubicBezTo>
                  <a:cubicBezTo>
                    <a:pt x="11138" y="23599"/>
                    <a:pt x="11345" y="22301"/>
                    <a:pt x="11475" y="21107"/>
                  </a:cubicBezTo>
                  <a:close/>
                  <a:moveTo>
                    <a:pt x="13838" y="27597"/>
                  </a:moveTo>
                  <a:cubicBezTo>
                    <a:pt x="14279" y="28246"/>
                    <a:pt x="14928" y="28791"/>
                    <a:pt x="15577" y="29310"/>
                  </a:cubicBezTo>
                  <a:cubicBezTo>
                    <a:pt x="14928" y="28791"/>
                    <a:pt x="14383" y="28142"/>
                    <a:pt x="13838" y="27597"/>
                  </a:cubicBezTo>
                  <a:close/>
                  <a:moveTo>
                    <a:pt x="11579" y="23599"/>
                  </a:moveTo>
                  <a:cubicBezTo>
                    <a:pt x="11683" y="24248"/>
                    <a:pt x="11787" y="25001"/>
                    <a:pt x="11994" y="25650"/>
                  </a:cubicBezTo>
                  <a:lnTo>
                    <a:pt x="11994" y="25754"/>
                  </a:lnTo>
                  <a:cubicBezTo>
                    <a:pt x="11994" y="26610"/>
                    <a:pt x="12228" y="27493"/>
                    <a:pt x="12436" y="28246"/>
                  </a:cubicBezTo>
                  <a:cubicBezTo>
                    <a:pt x="12540" y="28895"/>
                    <a:pt x="12981" y="29440"/>
                    <a:pt x="13422" y="29855"/>
                  </a:cubicBezTo>
                  <a:cubicBezTo>
                    <a:pt x="13189" y="29752"/>
                    <a:pt x="12877" y="29544"/>
                    <a:pt x="12644" y="29440"/>
                  </a:cubicBezTo>
                  <a:cubicBezTo>
                    <a:pt x="11787" y="28142"/>
                    <a:pt x="11579" y="26610"/>
                    <a:pt x="11475" y="25105"/>
                  </a:cubicBezTo>
                  <a:cubicBezTo>
                    <a:pt x="11475" y="24559"/>
                    <a:pt x="11579" y="24014"/>
                    <a:pt x="11579" y="23599"/>
                  </a:cubicBezTo>
                  <a:close/>
                  <a:moveTo>
                    <a:pt x="12124" y="25987"/>
                  </a:moveTo>
                  <a:cubicBezTo>
                    <a:pt x="12125" y="26086"/>
                    <a:pt x="12133" y="26203"/>
                    <a:pt x="12228" y="26299"/>
                  </a:cubicBezTo>
                  <a:cubicBezTo>
                    <a:pt x="12332" y="27701"/>
                    <a:pt x="12773" y="28895"/>
                    <a:pt x="13630" y="29959"/>
                  </a:cubicBezTo>
                  <a:lnTo>
                    <a:pt x="13526" y="29959"/>
                  </a:lnTo>
                  <a:cubicBezTo>
                    <a:pt x="13085" y="29310"/>
                    <a:pt x="12644" y="28791"/>
                    <a:pt x="12436" y="28012"/>
                  </a:cubicBezTo>
                  <a:cubicBezTo>
                    <a:pt x="12231" y="27269"/>
                    <a:pt x="12127" y="26627"/>
                    <a:pt x="12124" y="25987"/>
                  </a:cubicBezTo>
                  <a:close/>
                  <a:moveTo>
                    <a:pt x="12644" y="25754"/>
                  </a:moveTo>
                  <a:lnTo>
                    <a:pt x="12644" y="25754"/>
                  </a:lnTo>
                  <a:cubicBezTo>
                    <a:pt x="12877" y="26195"/>
                    <a:pt x="13085" y="26610"/>
                    <a:pt x="13422" y="26948"/>
                  </a:cubicBezTo>
                  <a:cubicBezTo>
                    <a:pt x="13332" y="26802"/>
                    <a:pt x="13244" y="26656"/>
                    <a:pt x="13158" y="26508"/>
                  </a:cubicBezTo>
                  <a:lnTo>
                    <a:pt x="13158" y="26508"/>
                  </a:lnTo>
                  <a:cubicBezTo>
                    <a:pt x="13806" y="27421"/>
                    <a:pt x="14748" y="28174"/>
                    <a:pt x="15473" y="28999"/>
                  </a:cubicBezTo>
                  <a:cubicBezTo>
                    <a:pt x="15473" y="29103"/>
                    <a:pt x="15577" y="29206"/>
                    <a:pt x="15577" y="29310"/>
                  </a:cubicBezTo>
                  <a:cubicBezTo>
                    <a:pt x="15577" y="29544"/>
                    <a:pt x="15681" y="29648"/>
                    <a:pt x="15681" y="29752"/>
                  </a:cubicBezTo>
                  <a:cubicBezTo>
                    <a:pt x="15785" y="30089"/>
                    <a:pt x="15889" y="30297"/>
                    <a:pt x="16018" y="30504"/>
                  </a:cubicBezTo>
                  <a:cubicBezTo>
                    <a:pt x="15032" y="29544"/>
                    <a:pt x="14071" y="28661"/>
                    <a:pt x="13422" y="27597"/>
                  </a:cubicBezTo>
                  <a:cubicBezTo>
                    <a:pt x="13085" y="26948"/>
                    <a:pt x="12877" y="26403"/>
                    <a:pt x="12644" y="25754"/>
                  </a:cubicBezTo>
                  <a:close/>
                  <a:moveTo>
                    <a:pt x="12332" y="26714"/>
                  </a:moveTo>
                  <a:lnTo>
                    <a:pt x="12332" y="26714"/>
                  </a:lnTo>
                  <a:cubicBezTo>
                    <a:pt x="12436" y="27052"/>
                    <a:pt x="12644" y="27363"/>
                    <a:pt x="12773" y="27701"/>
                  </a:cubicBezTo>
                  <a:cubicBezTo>
                    <a:pt x="13247" y="28695"/>
                    <a:pt x="13828" y="29862"/>
                    <a:pt x="14675" y="30709"/>
                  </a:cubicBezTo>
                  <a:lnTo>
                    <a:pt x="14675" y="30709"/>
                  </a:lnTo>
                  <a:cubicBezTo>
                    <a:pt x="14396" y="30465"/>
                    <a:pt x="14094" y="30247"/>
                    <a:pt x="13838" y="30089"/>
                  </a:cubicBezTo>
                  <a:lnTo>
                    <a:pt x="13734" y="30089"/>
                  </a:lnTo>
                  <a:cubicBezTo>
                    <a:pt x="13293" y="29544"/>
                    <a:pt x="12981" y="28999"/>
                    <a:pt x="12773" y="28454"/>
                  </a:cubicBezTo>
                  <a:cubicBezTo>
                    <a:pt x="12540" y="27908"/>
                    <a:pt x="12436" y="27259"/>
                    <a:pt x="12332" y="26714"/>
                  </a:cubicBezTo>
                  <a:close/>
                  <a:moveTo>
                    <a:pt x="12981" y="15162"/>
                  </a:moveTo>
                  <a:cubicBezTo>
                    <a:pt x="12540" y="16564"/>
                    <a:pt x="12124" y="18069"/>
                    <a:pt x="11994" y="19575"/>
                  </a:cubicBezTo>
                  <a:cubicBezTo>
                    <a:pt x="11787" y="20769"/>
                    <a:pt x="11787" y="22067"/>
                    <a:pt x="11891" y="23365"/>
                  </a:cubicBezTo>
                  <a:cubicBezTo>
                    <a:pt x="11891" y="23469"/>
                    <a:pt x="11891" y="23469"/>
                    <a:pt x="11994" y="23599"/>
                  </a:cubicBezTo>
                  <a:cubicBezTo>
                    <a:pt x="12332" y="26299"/>
                    <a:pt x="13422" y="28999"/>
                    <a:pt x="15240" y="31050"/>
                  </a:cubicBezTo>
                  <a:cubicBezTo>
                    <a:pt x="12773" y="28895"/>
                    <a:pt x="11683" y="25001"/>
                    <a:pt x="11579" y="21860"/>
                  </a:cubicBezTo>
                  <a:cubicBezTo>
                    <a:pt x="11579" y="21003"/>
                    <a:pt x="11683" y="20224"/>
                    <a:pt x="11787" y="19471"/>
                  </a:cubicBezTo>
                  <a:cubicBezTo>
                    <a:pt x="11787" y="19264"/>
                    <a:pt x="11891" y="18926"/>
                    <a:pt x="11891" y="18718"/>
                  </a:cubicBezTo>
                  <a:cubicBezTo>
                    <a:pt x="11994" y="17965"/>
                    <a:pt x="12228" y="17316"/>
                    <a:pt x="12436" y="16564"/>
                  </a:cubicBezTo>
                  <a:cubicBezTo>
                    <a:pt x="12540" y="16122"/>
                    <a:pt x="12773" y="15577"/>
                    <a:pt x="12981" y="15162"/>
                  </a:cubicBezTo>
                  <a:close/>
                  <a:moveTo>
                    <a:pt x="15527" y="31410"/>
                  </a:moveTo>
                  <a:cubicBezTo>
                    <a:pt x="15579" y="31439"/>
                    <a:pt x="15631" y="31466"/>
                    <a:pt x="15681" y="31491"/>
                  </a:cubicBezTo>
                  <a:cubicBezTo>
                    <a:pt x="15785" y="31595"/>
                    <a:pt x="16018" y="31802"/>
                    <a:pt x="16226" y="32036"/>
                  </a:cubicBezTo>
                  <a:cubicBezTo>
                    <a:pt x="16011" y="31821"/>
                    <a:pt x="15765" y="31617"/>
                    <a:pt x="15527" y="31410"/>
                  </a:cubicBezTo>
                  <a:close/>
                  <a:moveTo>
                    <a:pt x="13734" y="28350"/>
                  </a:moveTo>
                  <a:lnTo>
                    <a:pt x="13734" y="28350"/>
                  </a:lnTo>
                  <a:cubicBezTo>
                    <a:pt x="14487" y="29206"/>
                    <a:pt x="15369" y="29959"/>
                    <a:pt x="16122" y="30738"/>
                  </a:cubicBezTo>
                  <a:cubicBezTo>
                    <a:pt x="16122" y="30842"/>
                    <a:pt x="16226" y="30946"/>
                    <a:pt x="16226" y="31050"/>
                  </a:cubicBezTo>
                  <a:cubicBezTo>
                    <a:pt x="15785" y="30608"/>
                    <a:pt x="15473" y="30297"/>
                    <a:pt x="15032" y="29959"/>
                  </a:cubicBezTo>
                  <a:lnTo>
                    <a:pt x="15032" y="29959"/>
                  </a:lnTo>
                  <a:cubicBezTo>
                    <a:pt x="15369" y="30401"/>
                    <a:pt x="15889" y="30738"/>
                    <a:pt x="16330" y="31153"/>
                  </a:cubicBezTo>
                  <a:cubicBezTo>
                    <a:pt x="16434" y="31387"/>
                    <a:pt x="16667" y="31595"/>
                    <a:pt x="16771" y="31802"/>
                  </a:cubicBezTo>
                  <a:cubicBezTo>
                    <a:pt x="16771" y="31802"/>
                    <a:pt x="17316" y="32452"/>
                    <a:pt x="17187" y="32555"/>
                  </a:cubicBezTo>
                  <a:cubicBezTo>
                    <a:pt x="16116" y="31675"/>
                    <a:pt x="15197" y="30598"/>
                    <a:pt x="14472" y="29504"/>
                  </a:cubicBezTo>
                  <a:lnTo>
                    <a:pt x="14472" y="29504"/>
                  </a:lnTo>
                  <a:cubicBezTo>
                    <a:pt x="14572" y="29624"/>
                    <a:pt x="14694" y="29740"/>
                    <a:pt x="14824" y="29855"/>
                  </a:cubicBezTo>
                  <a:cubicBezTo>
                    <a:pt x="14928" y="29855"/>
                    <a:pt x="14928" y="29959"/>
                    <a:pt x="15032" y="29959"/>
                  </a:cubicBezTo>
                  <a:lnTo>
                    <a:pt x="14175" y="29103"/>
                  </a:lnTo>
                  <a:cubicBezTo>
                    <a:pt x="14071" y="28895"/>
                    <a:pt x="13942" y="28661"/>
                    <a:pt x="13734" y="28350"/>
                  </a:cubicBezTo>
                  <a:close/>
                  <a:moveTo>
                    <a:pt x="10047" y="1"/>
                  </a:moveTo>
                  <a:cubicBezTo>
                    <a:pt x="10177" y="105"/>
                    <a:pt x="10281" y="234"/>
                    <a:pt x="10385" y="338"/>
                  </a:cubicBezTo>
                  <a:cubicBezTo>
                    <a:pt x="10593" y="754"/>
                    <a:pt x="10826" y="1195"/>
                    <a:pt x="11034" y="1740"/>
                  </a:cubicBezTo>
                  <a:lnTo>
                    <a:pt x="10930" y="1740"/>
                  </a:lnTo>
                  <a:cubicBezTo>
                    <a:pt x="11034" y="1844"/>
                    <a:pt x="11034" y="1948"/>
                    <a:pt x="11034" y="1948"/>
                  </a:cubicBezTo>
                  <a:cubicBezTo>
                    <a:pt x="11138" y="2181"/>
                    <a:pt x="11138" y="2285"/>
                    <a:pt x="11138" y="2493"/>
                  </a:cubicBezTo>
                  <a:cubicBezTo>
                    <a:pt x="11242" y="3350"/>
                    <a:pt x="10826" y="4232"/>
                    <a:pt x="10385" y="4881"/>
                  </a:cubicBezTo>
                  <a:cubicBezTo>
                    <a:pt x="9632" y="6075"/>
                    <a:pt x="8542" y="6725"/>
                    <a:pt x="7244" y="7140"/>
                  </a:cubicBezTo>
                  <a:cubicBezTo>
                    <a:pt x="6049" y="7581"/>
                    <a:pt x="2908" y="8230"/>
                    <a:pt x="2908" y="10073"/>
                  </a:cubicBezTo>
                  <a:cubicBezTo>
                    <a:pt x="2908" y="10385"/>
                    <a:pt x="3038" y="10826"/>
                    <a:pt x="2804" y="11138"/>
                  </a:cubicBezTo>
                  <a:lnTo>
                    <a:pt x="2804" y="11268"/>
                  </a:lnTo>
                  <a:cubicBezTo>
                    <a:pt x="2701" y="11475"/>
                    <a:pt x="2493" y="11475"/>
                    <a:pt x="2259" y="11579"/>
                  </a:cubicBezTo>
                  <a:cubicBezTo>
                    <a:pt x="2052" y="11579"/>
                    <a:pt x="1740" y="11579"/>
                    <a:pt x="1506" y="11787"/>
                  </a:cubicBezTo>
                  <a:cubicBezTo>
                    <a:pt x="753" y="12670"/>
                    <a:pt x="961" y="13526"/>
                    <a:pt x="753" y="14513"/>
                  </a:cubicBezTo>
                  <a:cubicBezTo>
                    <a:pt x="650" y="15032"/>
                    <a:pt x="312" y="15577"/>
                    <a:pt x="104" y="16122"/>
                  </a:cubicBezTo>
                  <a:cubicBezTo>
                    <a:pt x="1" y="16667"/>
                    <a:pt x="1" y="17316"/>
                    <a:pt x="1" y="17862"/>
                  </a:cubicBezTo>
                  <a:cubicBezTo>
                    <a:pt x="1" y="18822"/>
                    <a:pt x="1" y="19575"/>
                    <a:pt x="442" y="20458"/>
                  </a:cubicBezTo>
                  <a:cubicBezTo>
                    <a:pt x="442" y="20562"/>
                    <a:pt x="442" y="20665"/>
                    <a:pt x="546" y="20769"/>
                  </a:cubicBezTo>
                  <a:lnTo>
                    <a:pt x="650" y="20769"/>
                  </a:lnTo>
                  <a:cubicBezTo>
                    <a:pt x="650" y="20769"/>
                    <a:pt x="753" y="20769"/>
                    <a:pt x="753" y="20665"/>
                  </a:cubicBezTo>
                  <a:cubicBezTo>
                    <a:pt x="650" y="20562"/>
                    <a:pt x="650" y="20458"/>
                    <a:pt x="650" y="20354"/>
                  </a:cubicBezTo>
                  <a:cubicBezTo>
                    <a:pt x="650" y="19705"/>
                    <a:pt x="1403" y="19264"/>
                    <a:pt x="2052" y="19056"/>
                  </a:cubicBezTo>
                  <a:cubicBezTo>
                    <a:pt x="2052" y="19108"/>
                    <a:pt x="2077" y="19134"/>
                    <a:pt x="2103" y="19134"/>
                  </a:cubicBezTo>
                  <a:cubicBezTo>
                    <a:pt x="2129" y="19134"/>
                    <a:pt x="2155" y="19108"/>
                    <a:pt x="2155" y="19056"/>
                  </a:cubicBezTo>
                  <a:cubicBezTo>
                    <a:pt x="2259" y="19056"/>
                    <a:pt x="2389" y="19056"/>
                    <a:pt x="2389" y="18926"/>
                  </a:cubicBezTo>
                  <a:cubicBezTo>
                    <a:pt x="2604" y="18896"/>
                    <a:pt x="2802" y="18884"/>
                    <a:pt x="2991" y="18884"/>
                  </a:cubicBezTo>
                  <a:cubicBezTo>
                    <a:pt x="3462" y="18884"/>
                    <a:pt x="3872" y="18963"/>
                    <a:pt x="4336" y="19056"/>
                  </a:cubicBezTo>
                  <a:cubicBezTo>
                    <a:pt x="4380" y="19065"/>
                    <a:pt x="4424" y="19069"/>
                    <a:pt x="4467" y="19069"/>
                  </a:cubicBezTo>
                  <a:cubicBezTo>
                    <a:pt x="4946" y="19069"/>
                    <a:pt x="5429" y="18577"/>
                    <a:pt x="5738" y="18173"/>
                  </a:cubicBezTo>
                  <a:cubicBezTo>
                    <a:pt x="5842" y="17965"/>
                    <a:pt x="5946" y="17628"/>
                    <a:pt x="5946" y="17316"/>
                  </a:cubicBezTo>
                  <a:cubicBezTo>
                    <a:pt x="5990" y="16757"/>
                    <a:pt x="6238" y="16598"/>
                    <a:pt x="6548" y="16598"/>
                  </a:cubicBezTo>
                  <a:cubicBezTo>
                    <a:pt x="6958" y="16598"/>
                    <a:pt x="7479" y="16875"/>
                    <a:pt x="7789" y="16875"/>
                  </a:cubicBezTo>
                  <a:cubicBezTo>
                    <a:pt x="8879" y="16875"/>
                    <a:pt x="8879" y="15681"/>
                    <a:pt x="9632" y="15266"/>
                  </a:cubicBezTo>
                  <a:cubicBezTo>
                    <a:pt x="10489" y="14720"/>
                    <a:pt x="10826" y="14279"/>
                    <a:pt x="11138" y="13319"/>
                  </a:cubicBezTo>
                  <a:cubicBezTo>
                    <a:pt x="11475" y="12228"/>
                    <a:pt x="12436" y="11683"/>
                    <a:pt x="12644" y="10489"/>
                  </a:cubicBezTo>
                  <a:cubicBezTo>
                    <a:pt x="12981" y="8230"/>
                    <a:pt x="12981" y="5946"/>
                    <a:pt x="11994" y="3895"/>
                  </a:cubicBezTo>
                  <a:lnTo>
                    <a:pt x="11994" y="3895"/>
                  </a:lnTo>
                  <a:cubicBezTo>
                    <a:pt x="12877" y="5946"/>
                    <a:pt x="13189" y="9840"/>
                    <a:pt x="11683" y="11787"/>
                  </a:cubicBezTo>
                  <a:cubicBezTo>
                    <a:pt x="11475" y="10385"/>
                    <a:pt x="11891" y="9087"/>
                    <a:pt x="12124" y="7685"/>
                  </a:cubicBezTo>
                  <a:cubicBezTo>
                    <a:pt x="12332" y="6725"/>
                    <a:pt x="12228" y="5530"/>
                    <a:pt x="11891" y="4544"/>
                  </a:cubicBezTo>
                  <a:cubicBezTo>
                    <a:pt x="11891" y="3479"/>
                    <a:pt x="11683" y="2389"/>
                    <a:pt x="11138" y="1299"/>
                  </a:cubicBezTo>
                  <a:lnTo>
                    <a:pt x="11138" y="1299"/>
                  </a:lnTo>
                  <a:cubicBezTo>
                    <a:pt x="11242" y="1403"/>
                    <a:pt x="11345" y="1532"/>
                    <a:pt x="11475" y="1636"/>
                  </a:cubicBezTo>
                  <a:cubicBezTo>
                    <a:pt x="12540" y="3687"/>
                    <a:pt x="13293" y="5738"/>
                    <a:pt x="13526" y="8023"/>
                  </a:cubicBezTo>
                  <a:cubicBezTo>
                    <a:pt x="13630" y="9087"/>
                    <a:pt x="13630" y="10177"/>
                    <a:pt x="13526" y="11268"/>
                  </a:cubicBezTo>
                  <a:cubicBezTo>
                    <a:pt x="13526" y="11475"/>
                    <a:pt x="13422" y="11787"/>
                    <a:pt x="13422" y="12020"/>
                  </a:cubicBezTo>
                  <a:lnTo>
                    <a:pt x="13293" y="12020"/>
                  </a:lnTo>
                  <a:cubicBezTo>
                    <a:pt x="13189" y="12670"/>
                    <a:pt x="12981" y="13319"/>
                    <a:pt x="12773" y="13968"/>
                  </a:cubicBezTo>
                  <a:cubicBezTo>
                    <a:pt x="12436" y="14617"/>
                    <a:pt x="11787" y="15162"/>
                    <a:pt x="11242" y="15577"/>
                  </a:cubicBezTo>
                  <a:cubicBezTo>
                    <a:pt x="10385" y="16330"/>
                    <a:pt x="9528" y="16979"/>
                    <a:pt x="8749" y="18069"/>
                  </a:cubicBezTo>
                  <a:cubicBezTo>
                    <a:pt x="8230" y="18926"/>
                    <a:pt x="7789" y="19809"/>
                    <a:pt x="7893" y="20873"/>
                  </a:cubicBezTo>
                  <a:cubicBezTo>
                    <a:pt x="7893" y="21756"/>
                    <a:pt x="7244" y="22716"/>
                    <a:pt x="7893" y="23365"/>
                  </a:cubicBezTo>
                  <a:cubicBezTo>
                    <a:pt x="8334" y="23807"/>
                    <a:pt x="8334" y="24248"/>
                    <a:pt x="8438" y="24767"/>
                  </a:cubicBezTo>
                  <a:cubicBezTo>
                    <a:pt x="8542" y="25208"/>
                    <a:pt x="8983" y="25416"/>
                    <a:pt x="9295" y="25650"/>
                  </a:cubicBezTo>
                  <a:cubicBezTo>
                    <a:pt x="10047" y="26065"/>
                    <a:pt x="10047" y="26844"/>
                    <a:pt x="10385" y="27597"/>
                  </a:cubicBezTo>
                  <a:cubicBezTo>
                    <a:pt x="10593" y="28012"/>
                    <a:pt x="10930" y="28454"/>
                    <a:pt x="11242" y="28791"/>
                  </a:cubicBezTo>
                  <a:cubicBezTo>
                    <a:pt x="12124" y="29648"/>
                    <a:pt x="13293" y="30089"/>
                    <a:pt x="14279" y="30738"/>
                  </a:cubicBezTo>
                  <a:cubicBezTo>
                    <a:pt x="15473" y="31491"/>
                    <a:pt x="16330" y="32452"/>
                    <a:pt x="17732" y="32997"/>
                  </a:cubicBezTo>
                  <a:cubicBezTo>
                    <a:pt x="17732" y="32997"/>
                    <a:pt x="17836" y="32893"/>
                    <a:pt x="17836" y="32789"/>
                  </a:cubicBezTo>
                  <a:cubicBezTo>
                    <a:pt x="17187" y="31802"/>
                    <a:pt x="16434" y="31050"/>
                    <a:pt x="15889" y="29959"/>
                  </a:cubicBezTo>
                  <a:cubicBezTo>
                    <a:pt x="15681" y="29206"/>
                    <a:pt x="15577" y="28557"/>
                    <a:pt x="15681" y="27701"/>
                  </a:cubicBezTo>
                  <a:cubicBezTo>
                    <a:pt x="15785" y="27156"/>
                    <a:pt x="15889" y="26610"/>
                    <a:pt x="15681" y="25961"/>
                  </a:cubicBezTo>
                  <a:cubicBezTo>
                    <a:pt x="15681" y="25546"/>
                    <a:pt x="15369" y="25208"/>
                    <a:pt x="15136" y="25001"/>
                  </a:cubicBezTo>
                  <a:cubicBezTo>
                    <a:pt x="14824" y="24456"/>
                    <a:pt x="14591" y="24248"/>
                    <a:pt x="14487" y="23599"/>
                  </a:cubicBezTo>
                  <a:cubicBezTo>
                    <a:pt x="14487" y="23158"/>
                    <a:pt x="14591" y="22820"/>
                    <a:pt x="14591" y="22405"/>
                  </a:cubicBezTo>
                  <a:cubicBezTo>
                    <a:pt x="14487" y="20873"/>
                    <a:pt x="13942" y="19471"/>
                    <a:pt x="13526" y="17965"/>
                  </a:cubicBezTo>
                  <a:cubicBezTo>
                    <a:pt x="13085" y="16226"/>
                    <a:pt x="13526" y="14513"/>
                    <a:pt x="13734" y="12773"/>
                  </a:cubicBezTo>
                  <a:cubicBezTo>
                    <a:pt x="13838" y="12566"/>
                    <a:pt x="13838" y="12332"/>
                    <a:pt x="13838" y="12124"/>
                  </a:cubicBezTo>
                  <a:cubicBezTo>
                    <a:pt x="14071" y="11268"/>
                    <a:pt x="14175" y="10281"/>
                    <a:pt x="14071" y="9321"/>
                  </a:cubicBezTo>
                  <a:cubicBezTo>
                    <a:pt x="14071" y="7140"/>
                    <a:pt x="13422" y="4648"/>
                    <a:pt x="12332" y="2830"/>
                  </a:cubicBezTo>
                  <a:lnTo>
                    <a:pt x="12332" y="2830"/>
                  </a:lnTo>
                  <a:cubicBezTo>
                    <a:pt x="12436" y="2934"/>
                    <a:pt x="12540" y="3038"/>
                    <a:pt x="12644" y="3142"/>
                  </a:cubicBezTo>
                  <a:cubicBezTo>
                    <a:pt x="12540" y="2934"/>
                    <a:pt x="12540" y="2830"/>
                    <a:pt x="12540" y="2597"/>
                  </a:cubicBezTo>
                  <a:lnTo>
                    <a:pt x="12436" y="2597"/>
                  </a:lnTo>
                  <a:cubicBezTo>
                    <a:pt x="11891" y="1844"/>
                    <a:pt x="11345" y="1195"/>
                    <a:pt x="10826" y="442"/>
                  </a:cubicBezTo>
                  <a:cubicBezTo>
                    <a:pt x="10593" y="338"/>
                    <a:pt x="10385" y="234"/>
                    <a:pt x="10177"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68"/>
            <p:cNvSpPr/>
            <p:nvPr/>
          </p:nvSpPr>
          <p:spPr>
            <a:xfrm>
              <a:off x="887125" y="2696525"/>
              <a:ext cx="2625" cy="2625"/>
            </a:xfrm>
            <a:custGeom>
              <a:avLst/>
              <a:gdLst/>
              <a:ahLst/>
              <a:cxnLst/>
              <a:rect l="l" t="t" r="r" b="b"/>
              <a:pathLst>
                <a:path w="105" h="105" extrusionOk="0">
                  <a:moveTo>
                    <a:pt x="105" y="0"/>
                  </a:moveTo>
                  <a:cubicBezTo>
                    <a:pt x="1" y="0"/>
                    <a:pt x="1" y="104"/>
                    <a:pt x="1" y="104"/>
                  </a:cubicBezTo>
                  <a:lnTo>
                    <a:pt x="105"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68"/>
            <p:cNvSpPr/>
            <p:nvPr/>
          </p:nvSpPr>
          <p:spPr>
            <a:xfrm>
              <a:off x="730075" y="2688075"/>
              <a:ext cx="25" cy="3275"/>
            </a:xfrm>
            <a:custGeom>
              <a:avLst/>
              <a:gdLst/>
              <a:ahLst/>
              <a:cxnLst/>
              <a:rect l="l" t="t" r="r" b="b"/>
              <a:pathLst>
                <a:path w="1" h="131" extrusionOk="0">
                  <a:moveTo>
                    <a:pt x="0" y="1"/>
                  </a:moveTo>
                  <a:lnTo>
                    <a:pt x="0" y="13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68"/>
            <p:cNvSpPr/>
            <p:nvPr/>
          </p:nvSpPr>
          <p:spPr>
            <a:xfrm>
              <a:off x="922175" y="2477150"/>
              <a:ext cx="32475" cy="40925"/>
            </a:xfrm>
            <a:custGeom>
              <a:avLst/>
              <a:gdLst/>
              <a:ahLst/>
              <a:cxnLst/>
              <a:rect l="l" t="t" r="r" b="b"/>
              <a:pathLst>
                <a:path w="1299" h="1637" extrusionOk="0">
                  <a:moveTo>
                    <a:pt x="1" y="1"/>
                  </a:moveTo>
                  <a:cubicBezTo>
                    <a:pt x="20" y="25"/>
                    <a:pt x="41" y="45"/>
                    <a:pt x="62" y="62"/>
                  </a:cubicBezTo>
                  <a:lnTo>
                    <a:pt x="62" y="62"/>
                  </a:lnTo>
                  <a:lnTo>
                    <a:pt x="1" y="1"/>
                  </a:lnTo>
                  <a:close/>
                  <a:moveTo>
                    <a:pt x="62" y="62"/>
                  </a:moveTo>
                  <a:lnTo>
                    <a:pt x="234" y="234"/>
                  </a:lnTo>
                  <a:cubicBezTo>
                    <a:pt x="338" y="338"/>
                    <a:pt x="442" y="442"/>
                    <a:pt x="442" y="546"/>
                  </a:cubicBezTo>
                  <a:cubicBezTo>
                    <a:pt x="650" y="987"/>
                    <a:pt x="883" y="1299"/>
                    <a:pt x="1195" y="1532"/>
                  </a:cubicBezTo>
                  <a:lnTo>
                    <a:pt x="1299" y="1636"/>
                  </a:lnTo>
                  <a:lnTo>
                    <a:pt x="1299" y="1532"/>
                  </a:lnTo>
                  <a:cubicBezTo>
                    <a:pt x="883" y="1091"/>
                    <a:pt x="546" y="650"/>
                    <a:pt x="338" y="234"/>
                  </a:cubicBezTo>
                  <a:cubicBezTo>
                    <a:pt x="254" y="150"/>
                    <a:pt x="152" y="134"/>
                    <a:pt x="62" y="62"/>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68"/>
            <p:cNvSpPr/>
            <p:nvPr/>
          </p:nvSpPr>
          <p:spPr>
            <a:xfrm>
              <a:off x="976725" y="3132050"/>
              <a:ext cx="10375" cy="16200"/>
            </a:xfrm>
            <a:custGeom>
              <a:avLst/>
              <a:gdLst/>
              <a:ahLst/>
              <a:cxnLst/>
              <a:rect l="l" t="t" r="r" b="b"/>
              <a:pathLst>
                <a:path w="415" h="648" extrusionOk="0">
                  <a:moveTo>
                    <a:pt x="0" y="1"/>
                  </a:moveTo>
                  <a:cubicBezTo>
                    <a:pt x="104" y="208"/>
                    <a:pt x="207" y="415"/>
                    <a:pt x="311" y="648"/>
                  </a:cubicBezTo>
                  <a:lnTo>
                    <a:pt x="415" y="648"/>
                  </a:lnTo>
                  <a:cubicBezTo>
                    <a:pt x="208" y="415"/>
                    <a:pt x="104" y="208"/>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68"/>
            <p:cNvSpPr/>
            <p:nvPr/>
          </p:nvSpPr>
          <p:spPr>
            <a:xfrm>
              <a:off x="900750" y="2693925"/>
              <a:ext cx="2625" cy="2625"/>
            </a:xfrm>
            <a:custGeom>
              <a:avLst/>
              <a:gdLst/>
              <a:ahLst/>
              <a:cxnLst/>
              <a:rect l="l" t="t" r="r" b="b"/>
              <a:pathLst>
                <a:path w="105" h="105" extrusionOk="0">
                  <a:moveTo>
                    <a:pt x="1" y="104"/>
                  </a:moveTo>
                  <a:cubicBezTo>
                    <a:pt x="1" y="104"/>
                    <a:pt x="1" y="0"/>
                    <a:pt x="105" y="0"/>
                  </a:cubicBezTo>
                  <a:cubicBezTo>
                    <a:pt x="1" y="0"/>
                    <a:pt x="1" y="104"/>
                    <a:pt x="1" y="104"/>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68"/>
            <p:cNvSpPr/>
            <p:nvPr/>
          </p:nvSpPr>
          <p:spPr>
            <a:xfrm>
              <a:off x="879350" y="2685475"/>
              <a:ext cx="18850" cy="29900"/>
            </a:xfrm>
            <a:custGeom>
              <a:avLst/>
              <a:gdLst/>
              <a:ahLst/>
              <a:cxnLst/>
              <a:rect l="l" t="t" r="r" b="b"/>
              <a:pathLst>
                <a:path w="754" h="1196" extrusionOk="0">
                  <a:moveTo>
                    <a:pt x="753" y="1"/>
                  </a:moveTo>
                  <a:cubicBezTo>
                    <a:pt x="727" y="49"/>
                    <a:pt x="702" y="98"/>
                    <a:pt x="677" y="146"/>
                  </a:cubicBezTo>
                  <a:lnTo>
                    <a:pt x="677" y="146"/>
                  </a:lnTo>
                  <a:cubicBezTo>
                    <a:pt x="703" y="103"/>
                    <a:pt x="729" y="55"/>
                    <a:pt x="753" y="1"/>
                  </a:cubicBezTo>
                  <a:close/>
                  <a:moveTo>
                    <a:pt x="677" y="146"/>
                  </a:moveTo>
                  <a:cubicBezTo>
                    <a:pt x="590" y="289"/>
                    <a:pt x="495" y="387"/>
                    <a:pt x="416" y="546"/>
                  </a:cubicBezTo>
                  <a:cubicBezTo>
                    <a:pt x="312" y="754"/>
                    <a:pt x="208" y="987"/>
                    <a:pt x="0" y="1195"/>
                  </a:cubicBezTo>
                  <a:cubicBezTo>
                    <a:pt x="278" y="918"/>
                    <a:pt x="473" y="538"/>
                    <a:pt x="677" y="146"/>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88" name="Google Shape;8188;p68"/>
          <p:cNvGrpSpPr/>
          <p:nvPr/>
        </p:nvGrpSpPr>
        <p:grpSpPr>
          <a:xfrm rot="-3675463">
            <a:off x="8326107" y="4033121"/>
            <a:ext cx="655308" cy="1293190"/>
            <a:chOff x="1130950" y="3191075"/>
            <a:chExt cx="359150" cy="708750"/>
          </a:xfrm>
        </p:grpSpPr>
        <p:sp>
          <p:nvSpPr>
            <p:cNvPr id="8189" name="Google Shape;8189;p68"/>
            <p:cNvSpPr/>
            <p:nvPr/>
          </p:nvSpPr>
          <p:spPr>
            <a:xfrm>
              <a:off x="1130950" y="3191075"/>
              <a:ext cx="359150" cy="708750"/>
            </a:xfrm>
            <a:custGeom>
              <a:avLst/>
              <a:gdLst/>
              <a:ahLst/>
              <a:cxnLst/>
              <a:rect l="l" t="t" r="r" b="b"/>
              <a:pathLst>
                <a:path w="14366" h="28350" extrusionOk="0">
                  <a:moveTo>
                    <a:pt x="4318" y="1091"/>
                  </a:moveTo>
                  <a:lnTo>
                    <a:pt x="4318" y="1091"/>
                  </a:lnTo>
                  <a:cubicBezTo>
                    <a:pt x="4630" y="1428"/>
                    <a:pt x="4864" y="1843"/>
                    <a:pt x="5071" y="2181"/>
                  </a:cubicBezTo>
                  <a:cubicBezTo>
                    <a:pt x="4968" y="2077"/>
                    <a:pt x="4864" y="1843"/>
                    <a:pt x="4734" y="1740"/>
                  </a:cubicBezTo>
                  <a:cubicBezTo>
                    <a:pt x="4630" y="1532"/>
                    <a:pt x="4422" y="1298"/>
                    <a:pt x="4318" y="1091"/>
                  </a:cubicBezTo>
                  <a:close/>
                  <a:moveTo>
                    <a:pt x="4864" y="3038"/>
                  </a:moveTo>
                  <a:cubicBezTo>
                    <a:pt x="4864" y="3105"/>
                    <a:pt x="4908" y="3129"/>
                    <a:pt x="4939" y="3166"/>
                  </a:cubicBezTo>
                  <a:lnTo>
                    <a:pt x="4939" y="3166"/>
                  </a:lnTo>
                  <a:cubicBezTo>
                    <a:pt x="4915" y="3124"/>
                    <a:pt x="4890" y="3081"/>
                    <a:pt x="4864" y="3038"/>
                  </a:cubicBezTo>
                  <a:close/>
                  <a:moveTo>
                    <a:pt x="4939" y="3166"/>
                  </a:moveTo>
                  <a:cubicBezTo>
                    <a:pt x="4947" y="3181"/>
                    <a:pt x="4955" y="3196"/>
                    <a:pt x="4963" y="3211"/>
                  </a:cubicBezTo>
                  <a:lnTo>
                    <a:pt x="4963" y="3211"/>
                  </a:lnTo>
                  <a:cubicBezTo>
                    <a:pt x="4958" y="3193"/>
                    <a:pt x="4949" y="3179"/>
                    <a:pt x="4939" y="3166"/>
                  </a:cubicBezTo>
                  <a:close/>
                  <a:moveTo>
                    <a:pt x="4963" y="3211"/>
                  </a:moveTo>
                  <a:cubicBezTo>
                    <a:pt x="4966" y="3221"/>
                    <a:pt x="4968" y="3232"/>
                    <a:pt x="4968" y="3245"/>
                  </a:cubicBezTo>
                  <a:cubicBezTo>
                    <a:pt x="4991" y="3274"/>
                    <a:pt x="5014" y="3312"/>
                    <a:pt x="5037" y="3356"/>
                  </a:cubicBezTo>
                  <a:lnTo>
                    <a:pt x="5037" y="3356"/>
                  </a:lnTo>
                  <a:cubicBezTo>
                    <a:pt x="5014" y="3309"/>
                    <a:pt x="4989" y="3260"/>
                    <a:pt x="4963" y="3211"/>
                  </a:cubicBezTo>
                  <a:close/>
                  <a:moveTo>
                    <a:pt x="5037" y="3356"/>
                  </a:moveTo>
                  <a:cubicBezTo>
                    <a:pt x="5138" y="3566"/>
                    <a:pt x="5208" y="3752"/>
                    <a:pt x="5278" y="3892"/>
                  </a:cubicBezTo>
                  <a:lnTo>
                    <a:pt x="5278" y="3892"/>
                  </a:lnTo>
                  <a:cubicBezTo>
                    <a:pt x="5198" y="3731"/>
                    <a:pt x="5117" y="3508"/>
                    <a:pt x="5037" y="3356"/>
                  </a:cubicBezTo>
                  <a:close/>
                  <a:moveTo>
                    <a:pt x="3739" y="536"/>
                  </a:moveTo>
                  <a:cubicBezTo>
                    <a:pt x="3749" y="536"/>
                    <a:pt x="3760" y="539"/>
                    <a:pt x="3773" y="545"/>
                  </a:cubicBezTo>
                  <a:cubicBezTo>
                    <a:pt x="4422" y="1532"/>
                    <a:pt x="4968" y="2726"/>
                    <a:pt x="5279" y="3894"/>
                  </a:cubicBezTo>
                  <a:cubicBezTo>
                    <a:pt x="5356" y="4067"/>
                    <a:pt x="5376" y="4282"/>
                    <a:pt x="5433" y="4476"/>
                  </a:cubicBezTo>
                  <a:lnTo>
                    <a:pt x="5433" y="4476"/>
                  </a:lnTo>
                  <a:cubicBezTo>
                    <a:pt x="5094" y="3677"/>
                    <a:pt x="4599" y="2981"/>
                    <a:pt x="4215" y="2285"/>
                  </a:cubicBezTo>
                  <a:cubicBezTo>
                    <a:pt x="4215" y="2181"/>
                    <a:pt x="4085" y="2077"/>
                    <a:pt x="4085" y="1947"/>
                  </a:cubicBezTo>
                  <a:lnTo>
                    <a:pt x="4085" y="1947"/>
                  </a:lnTo>
                  <a:cubicBezTo>
                    <a:pt x="4318" y="2389"/>
                    <a:pt x="4630" y="2726"/>
                    <a:pt x="4864" y="3038"/>
                  </a:cubicBezTo>
                  <a:cubicBezTo>
                    <a:pt x="4630" y="2726"/>
                    <a:pt x="4318" y="2285"/>
                    <a:pt x="4085" y="1843"/>
                  </a:cubicBezTo>
                  <a:lnTo>
                    <a:pt x="4085" y="1740"/>
                  </a:lnTo>
                  <a:cubicBezTo>
                    <a:pt x="4085" y="1636"/>
                    <a:pt x="3981" y="1298"/>
                    <a:pt x="3877" y="1194"/>
                  </a:cubicBezTo>
                  <a:cubicBezTo>
                    <a:pt x="3877" y="1194"/>
                    <a:pt x="3605" y="536"/>
                    <a:pt x="3739" y="536"/>
                  </a:cubicBezTo>
                  <a:close/>
                  <a:moveTo>
                    <a:pt x="4318" y="3479"/>
                  </a:moveTo>
                  <a:lnTo>
                    <a:pt x="4318" y="3479"/>
                  </a:lnTo>
                  <a:cubicBezTo>
                    <a:pt x="4630" y="4128"/>
                    <a:pt x="4968" y="4673"/>
                    <a:pt x="5279" y="5322"/>
                  </a:cubicBezTo>
                  <a:cubicBezTo>
                    <a:pt x="4968" y="4673"/>
                    <a:pt x="4630" y="4024"/>
                    <a:pt x="4318" y="3479"/>
                  </a:cubicBezTo>
                  <a:close/>
                  <a:moveTo>
                    <a:pt x="5199" y="2426"/>
                  </a:moveTo>
                  <a:lnTo>
                    <a:pt x="5199" y="2426"/>
                  </a:lnTo>
                  <a:cubicBezTo>
                    <a:pt x="5400" y="2742"/>
                    <a:pt x="5624" y="2946"/>
                    <a:pt x="5824" y="3245"/>
                  </a:cubicBezTo>
                  <a:lnTo>
                    <a:pt x="5928" y="3245"/>
                  </a:lnTo>
                  <a:cubicBezTo>
                    <a:pt x="6032" y="3791"/>
                    <a:pt x="6266" y="4336"/>
                    <a:pt x="6266" y="4881"/>
                  </a:cubicBezTo>
                  <a:cubicBezTo>
                    <a:pt x="6369" y="5322"/>
                    <a:pt x="6266" y="5841"/>
                    <a:pt x="6266" y="6387"/>
                  </a:cubicBezTo>
                  <a:cubicBezTo>
                    <a:pt x="6162" y="6075"/>
                    <a:pt x="6162" y="5738"/>
                    <a:pt x="6162" y="5426"/>
                  </a:cubicBezTo>
                  <a:cubicBezTo>
                    <a:pt x="5931" y="4454"/>
                    <a:pt x="5726" y="3280"/>
                    <a:pt x="5199" y="2426"/>
                  </a:cubicBezTo>
                  <a:close/>
                  <a:moveTo>
                    <a:pt x="6117" y="3686"/>
                  </a:moveTo>
                  <a:cubicBezTo>
                    <a:pt x="6314" y="4185"/>
                    <a:pt x="6473" y="4754"/>
                    <a:pt x="6473" y="5322"/>
                  </a:cubicBezTo>
                  <a:cubicBezTo>
                    <a:pt x="6473" y="5841"/>
                    <a:pt x="6369" y="6490"/>
                    <a:pt x="6266" y="7036"/>
                  </a:cubicBezTo>
                  <a:lnTo>
                    <a:pt x="6266" y="6724"/>
                  </a:lnTo>
                  <a:cubicBezTo>
                    <a:pt x="6455" y="5637"/>
                    <a:pt x="6386" y="4723"/>
                    <a:pt x="6117" y="3686"/>
                  </a:cubicBezTo>
                  <a:close/>
                  <a:moveTo>
                    <a:pt x="6162" y="3583"/>
                  </a:moveTo>
                  <a:cubicBezTo>
                    <a:pt x="6266" y="3687"/>
                    <a:pt x="6473" y="3894"/>
                    <a:pt x="6577" y="4128"/>
                  </a:cubicBezTo>
                  <a:cubicBezTo>
                    <a:pt x="7018" y="5322"/>
                    <a:pt x="6811" y="6620"/>
                    <a:pt x="6473" y="7788"/>
                  </a:cubicBezTo>
                  <a:cubicBezTo>
                    <a:pt x="6369" y="8230"/>
                    <a:pt x="6266" y="8671"/>
                    <a:pt x="6032" y="9087"/>
                  </a:cubicBezTo>
                  <a:cubicBezTo>
                    <a:pt x="6162" y="8437"/>
                    <a:pt x="6266" y="7788"/>
                    <a:pt x="6266" y="7269"/>
                  </a:cubicBezTo>
                  <a:cubicBezTo>
                    <a:pt x="6473" y="6490"/>
                    <a:pt x="6473" y="5738"/>
                    <a:pt x="6577" y="5089"/>
                  </a:cubicBezTo>
                  <a:cubicBezTo>
                    <a:pt x="6577" y="4543"/>
                    <a:pt x="6369" y="4024"/>
                    <a:pt x="6162" y="3583"/>
                  </a:cubicBezTo>
                  <a:close/>
                  <a:moveTo>
                    <a:pt x="7979" y="8775"/>
                  </a:moveTo>
                  <a:lnTo>
                    <a:pt x="7979" y="8775"/>
                  </a:lnTo>
                  <a:cubicBezTo>
                    <a:pt x="7977" y="8777"/>
                    <a:pt x="7974" y="8780"/>
                    <a:pt x="7972" y="8782"/>
                  </a:cubicBezTo>
                  <a:lnTo>
                    <a:pt x="7972" y="8782"/>
                  </a:lnTo>
                  <a:cubicBezTo>
                    <a:pt x="7964" y="9038"/>
                    <a:pt x="7948" y="9288"/>
                    <a:pt x="7920" y="9531"/>
                  </a:cubicBezTo>
                  <a:lnTo>
                    <a:pt x="7920" y="9531"/>
                  </a:lnTo>
                  <a:cubicBezTo>
                    <a:pt x="7959" y="9271"/>
                    <a:pt x="7979" y="9013"/>
                    <a:pt x="7979" y="8775"/>
                  </a:cubicBezTo>
                  <a:close/>
                  <a:moveTo>
                    <a:pt x="4215" y="2389"/>
                  </a:moveTo>
                  <a:cubicBezTo>
                    <a:pt x="4734" y="3375"/>
                    <a:pt x="5279" y="4336"/>
                    <a:pt x="5617" y="5426"/>
                  </a:cubicBezTo>
                  <a:cubicBezTo>
                    <a:pt x="5617" y="5971"/>
                    <a:pt x="5720" y="6490"/>
                    <a:pt x="5720" y="7036"/>
                  </a:cubicBezTo>
                  <a:cubicBezTo>
                    <a:pt x="5617" y="6620"/>
                    <a:pt x="5617" y="6283"/>
                    <a:pt x="5383" y="5841"/>
                  </a:cubicBezTo>
                  <a:lnTo>
                    <a:pt x="5383" y="5841"/>
                  </a:lnTo>
                  <a:cubicBezTo>
                    <a:pt x="5616" y="6386"/>
                    <a:pt x="5617" y="6931"/>
                    <a:pt x="5617" y="7476"/>
                  </a:cubicBezTo>
                  <a:lnTo>
                    <a:pt x="5617" y="7476"/>
                  </a:lnTo>
                  <a:cubicBezTo>
                    <a:pt x="5617" y="7139"/>
                    <a:pt x="5616" y="6827"/>
                    <a:pt x="5513" y="6387"/>
                  </a:cubicBezTo>
                  <a:cubicBezTo>
                    <a:pt x="5279" y="5426"/>
                    <a:pt x="4630" y="4673"/>
                    <a:pt x="4215" y="3791"/>
                  </a:cubicBezTo>
                  <a:lnTo>
                    <a:pt x="4215" y="3791"/>
                  </a:lnTo>
                  <a:cubicBezTo>
                    <a:pt x="4630" y="4673"/>
                    <a:pt x="5175" y="5530"/>
                    <a:pt x="5383" y="6387"/>
                  </a:cubicBezTo>
                  <a:cubicBezTo>
                    <a:pt x="5617" y="7036"/>
                    <a:pt x="5617" y="7581"/>
                    <a:pt x="5617" y="8230"/>
                  </a:cubicBezTo>
                  <a:cubicBezTo>
                    <a:pt x="5617" y="8567"/>
                    <a:pt x="5617" y="8879"/>
                    <a:pt x="5513" y="9216"/>
                  </a:cubicBezTo>
                  <a:lnTo>
                    <a:pt x="5513" y="7918"/>
                  </a:lnTo>
                  <a:cubicBezTo>
                    <a:pt x="5383" y="7036"/>
                    <a:pt x="4968" y="6387"/>
                    <a:pt x="4630" y="5634"/>
                  </a:cubicBezTo>
                  <a:lnTo>
                    <a:pt x="4630" y="5634"/>
                  </a:lnTo>
                  <a:cubicBezTo>
                    <a:pt x="4968" y="6490"/>
                    <a:pt x="5383" y="7269"/>
                    <a:pt x="5383" y="8230"/>
                  </a:cubicBezTo>
                  <a:cubicBezTo>
                    <a:pt x="5513" y="8671"/>
                    <a:pt x="5383" y="9087"/>
                    <a:pt x="5383" y="9632"/>
                  </a:cubicBezTo>
                  <a:cubicBezTo>
                    <a:pt x="5383" y="8879"/>
                    <a:pt x="5279" y="8230"/>
                    <a:pt x="4968" y="7477"/>
                  </a:cubicBezTo>
                  <a:cubicBezTo>
                    <a:pt x="4630" y="6620"/>
                    <a:pt x="3669" y="5530"/>
                    <a:pt x="3981" y="4440"/>
                  </a:cubicBezTo>
                  <a:cubicBezTo>
                    <a:pt x="4085" y="4336"/>
                    <a:pt x="4085" y="4232"/>
                    <a:pt x="4215" y="4024"/>
                  </a:cubicBezTo>
                  <a:lnTo>
                    <a:pt x="4215" y="3791"/>
                  </a:lnTo>
                  <a:cubicBezTo>
                    <a:pt x="4215" y="3687"/>
                    <a:pt x="4215" y="3583"/>
                    <a:pt x="4318" y="3479"/>
                  </a:cubicBezTo>
                  <a:cubicBezTo>
                    <a:pt x="4318" y="3375"/>
                    <a:pt x="4318" y="3245"/>
                    <a:pt x="4215" y="3038"/>
                  </a:cubicBezTo>
                  <a:lnTo>
                    <a:pt x="4215" y="2389"/>
                  </a:lnTo>
                  <a:close/>
                  <a:moveTo>
                    <a:pt x="3877" y="4777"/>
                  </a:moveTo>
                  <a:cubicBezTo>
                    <a:pt x="3773" y="5322"/>
                    <a:pt x="4085" y="5971"/>
                    <a:pt x="4422" y="6490"/>
                  </a:cubicBezTo>
                  <a:cubicBezTo>
                    <a:pt x="4630" y="6932"/>
                    <a:pt x="4864" y="7373"/>
                    <a:pt x="4968" y="7788"/>
                  </a:cubicBezTo>
                  <a:cubicBezTo>
                    <a:pt x="5279" y="8567"/>
                    <a:pt x="5279" y="9216"/>
                    <a:pt x="5279" y="10073"/>
                  </a:cubicBezTo>
                  <a:cubicBezTo>
                    <a:pt x="5279" y="9528"/>
                    <a:pt x="5175" y="9087"/>
                    <a:pt x="5071" y="8671"/>
                  </a:cubicBezTo>
                  <a:cubicBezTo>
                    <a:pt x="4968" y="8230"/>
                    <a:pt x="4734" y="7788"/>
                    <a:pt x="4526" y="7477"/>
                  </a:cubicBezTo>
                  <a:cubicBezTo>
                    <a:pt x="4085" y="6828"/>
                    <a:pt x="3332" y="6179"/>
                    <a:pt x="3669" y="5426"/>
                  </a:cubicBezTo>
                  <a:cubicBezTo>
                    <a:pt x="3669" y="5426"/>
                    <a:pt x="3669" y="5322"/>
                    <a:pt x="3566" y="5322"/>
                  </a:cubicBezTo>
                  <a:cubicBezTo>
                    <a:pt x="3669" y="5089"/>
                    <a:pt x="3773" y="4985"/>
                    <a:pt x="3877" y="4777"/>
                  </a:cubicBezTo>
                  <a:close/>
                  <a:moveTo>
                    <a:pt x="6811" y="4336"/>
                  </a:moveTo>
                  <a:lnTo>
                    <a:pt x="7122" y="4673"/>
                  </a:lnTo>
                  <a:cubicBezTo>
                    <a:pt x="7460" y="5841"/>
                    <a:pt x="7018" y="7036"/>
                    <a:pt x="6681" y="8126"/>
                  </a:cubicBezTo>
                  <a:cubicBezTo>
                    <a:pt x="6369" y="9216"/>
                    <a:pt x="5928" y="10073"/>
                    <a:pt x="5617" y="11034"/>
                  </a:cubicBezTo>
                  <a:cubicBezTo>
                    <a:pt x="5617" y="10930"/>
                    <a:pt x="5617" y="10826"/>
                    <a:pt x="5720" y="10722"/>
                  </a:cubicBezTo>
                  <a:lnTo>
                    <a:pt x="5720" y="10618"/>
                  </a:lnTo>
                  <a:cubicBezTo>
                    <a:pt x="5720" y="10385"/>
                    <a:pt x="5824" y="10177"/>
                    <a:pt x="5928" y="9969"/>
                  </a:cubicBezTo>
                  <a:cubicBezTo>
                    <a:pt x="5928" y="9632"/>
                    <a:pt x="6032" y="9424"/>
                    <a:pt x="6162" y="9216"/>
                  </a:cubicBezTo>
                  <a:cubicBezTo>
                    <a:pt x="6473" y="8437"/>
                    <a:pt x="6577" y="7685"/>
                    <a:pt x="6811" y="6932"/>
                  </a:cubicBezTo>
                  <a:cubicBezTo>
                    <a:pt x="6915" y="6179"/>
                    <a:pt x="7018" y="5089"/>
                    <a:pt x="6811" y="4336"/>
                  </a:cubicBezTo>
                  <a:close/>
                  <a:moveTo>
                    <a:pt x="3436" y="5738"/>
                  </a:moveTo>
                  <a:cubicBezTo>
                    <a:pt x="3436" y="6387"/>
                    <a:pt x="3981" y="6932"/>
                    <a:pt x="4318" y="7373"/>
                  </a:cubicBezTo>
                  <a:cubicBezTo>
                    <a:pt x="4968" y="8334"/>
                    <a:pt x="5279" y="9528"/>
                    <a:pt x="5175" y="10722"/>
                  </a:cubicBezTo>
                  <a:cubicBezTo>
                    <a:pt x="5071" y="11034"/>
                    <a:pt x="4968" y="11267"/>
                    <a:pt x="4864" y="11579"/>
                  </a:cubicBezTo>
                  <a:lnTo>
                    <a:pt x="4864" y="11034"/>
                  </a:lnTo>
                  <a:cubicBezTo>
                    <a:pt x="4734" y="10177"/>
                    <a:pt x="4085" y="9528"/>
                    <a:pt x="3773" y="8671"/>
                  </a:cubicBezTo>
                  <a:cubicBezTo>
                    <a:pt x="3877" y="8334"/>
                    <a:pt x="3981" y="8126"/>
                    <a:pt x="3981" y="7685"/>
                  </a:cubicBezTo>
                  <a:cubicBezTo>
                    <a:pt x="3773" y="7036"/>
                    <a:pt x="3436" y="6620"/>
                    <a:pt x="3436" y="5971"/>
                  </a:cubicBezTo>
                  <a:lnTo>
                    <a:pt x="3436" y="5738"/>
                  </a:lnTo>
                  <a:close/>
                  <a:moveTo>
                    <a:pt x="7226" y="4881"/>
                  </a:moveTo>
                  <a:cubicBezTo>
                    <a:pt x="7330" y="5089"/>
                    <a:pt x="7460" y="5322"/>
                    <a:pt x="7564" y="5530"/>
                  </a:cubicBezTo>
                  <a:cubicBezTo>
                    <a:pt x="7875" y="7036"/>
                    <a:pt x="7564" y="8567"/>
                    <a:pt x="6811" y="9865"/>
                  </a:cubicBezTo>
                  <a:cubicBezTo>
                    <a:pt x="6473" y="10618"/>
                    <a:pt x="5824" y="11163"/>
                    <a:pt x="5279" y="11812"/>
                  </a:cubicBezTo>
                  <a:cubicBezTo>
                    <a:pt x="5279" y="11683"/>
                    <a:pt x="5383" y="11683"/>
                    <a:pt x="5383" y="11579"/>
                  </a:cubicBezTo>
                  <a:cubicBezTo>
                    <a:pt x="6032" y="10281"/>
                    <a:pt x="6577" y="8983"/>
                    <a:pt x="6915" y="7581"/>
                  </a:cubicBezTo>
                  <a:cubicBezTo>
                    <a:pt x="7122" y="6724"/>
                    <a:pt x="7460" y="5738"/>
                    <a:pt x="7226" y="4881"/>
                  </a:cubicBezTo>
                  <a:close/>
                  <a:moveTo>
                    <a:pt x="3773" y="8775"/>
                  </a:moveTo>
                  <a:cubicBezTo>
                    <a:pt x="3877" y="9216"/>
                    <a:pt x="4215" y="9632"/>
                    <a:pt x="4422" y="9969"/>
                  </a:cubicBezTo>
                  <a:cubicBezTo>
                    <a:pt x="4734" y="10514"/>
                    <a:pt x="4864" y="11267"/>
                    <a:pt x="4734" y="11916"/>
                  </a:cubicBezTo>
                  <a:cubicBezTo>
                    <a:pt x="4734" y="11371"/>
                    <a:pt x="4630" y="10930"/>
                    <a:pt x="4422" y="10514"/>
                  </a:cubicBezTo>
                  <a:cubicBezTo>
                    <a:pt x="4215" y="10073"/>
                    <a:pt x="3669" y="9632"/>
                    <a:pt x="3669" y="9216"/>
                  </a:cubicBezTo>
                  <a:cubicBezTo>
                    <a:pt x="3669" y="9087"/>
                    <a:pt x="3669" y="8983"/>
                    <a:pt x="3773" y="8775"/>
                  </a:cubicBezTo>
                  <a:close/>
                  <a:moveTo>
                    <a:pt x="3566" y="9320"/>
                  </a:moveTo>
                  <a:cubicBezTo>
                    <a:pt x="3669" y="9528"/>
                    <a:pt x="3877" y="9736"/>
                    <a:pt x="3981" y="9969"/>
                  </a:cubicBezTo>
                  <a:cubicBezTo>
                    <a:pt x="4422" y="10618"/>
                    <a:pt x="4630" y="11267"/>
                    <a:pt x="4630" y="12020"/>
                  </a:cubicBezTo>
                  <a:lnTo>
                    <a:pt x="4630" y="12124"/>
                  </a:lnTo>
                  <a:cubicBezTo>
                    <a:pt x="4630" y="11267"/>
                    <a:pt x="3773" y="10514"/>
                    <a:pt x="3566" y="9528"/>
                  </a:cubicBezTo>
                  <a:lnTo>
                    <a:pt x="3566" y="9320"/>
                  </a:lnTo>
                  <a:close/>
                  <a:moveTo>
                    <a:pt x="7920" y="9531"/>
                  </a:moveTo>
                  <a:cubicBezTo>
                    <a:pt x="7868" y="9867"/>
                    <a:pt x="7784" y="10207"/>
                    <a:pt x="7667" y="10514"/>
                  </a:cubicBezTo>
                  <a:cubicBezTo>
                    <a:pt x="7524" y="11106"/>
                    <a:pt x="7170" y="11697"/>
                    <a:pt x="6752" y="12254"/>
                  </a:cubicBezTo>
                  <a:lnTo>
                    <a:pt x="6752" y="12254"/>
                  </a:lnTo>
                  <a:cubicBezTo>
                    <a:pt x="7495" y="11425"/>
                    <a:pt x="7805" y="10529"/>
                    <a:pt x="7920" y="9531"/>
                  </a:cubicBezTo>
                  <a:close/>
                  <a:moveTo>
                    <a:pt x="3436" y="9865"/>
                  </a:moveTo>
                  <a:cubicBezTo>
                    <a:pt x="3773" y="10618"/>
                    <a:pt x="4526" y="11371"/>
                    <a:pt x="4630" y="12228"/>
                  </a:cubicBezTo>
                  <a:lnTo>
                    <a:pt x="4526" y="12332"/>
                  </a:lnTo>
                  <a:cubicBezTo>
                    <a:pt x="4318" y="11475"/>
                    <a:pt x="3669" y="10930"/>
                    <a:pt x="3436" y="10073"/>
                  </a:cubicBezTo>
                  <a:lnTo>
                    <a:pt x="3436" y="9865"/>
                  </a:lnTo>
                  <a:close/>
                  <a:moveTo>
                    <a:pt x="7771" y="7139"/>
                  </a:moveTo>
                  <a:cubicBezTo>
                    <a:pt x="7771" y="7269"/>
                    <a:pt x="7771" y="7373"/>
                    <a:pt x="7875" y="7477"/>
                  </a:cubicBezTo>
                  <a:lnTo>
                    <a:pt x="7875" y="7581"/>
                  </a:lnTo>
                  <a:cubicBezTo>
                    <a:pt x="7875" y="7918"/>
                    <a:pt x="7875" y="8230"/>
                    <a:pt x="7771" y="8437"/>
                  </a:cubicBezTo>
                  <a:lnTo>
                    <a:pt x="7771" y="8567"/>
                  </a:lnTo>
                  <a:cubicBezTo>
                    <a:pt x="7564" y="9528"/>
                    <a:pt x="7122" y="10385"/>
                    <a:pt x="6473" y="11034"/>
                  </a:cubicBezTo>
                  <a:cubicBezTo>
                    <a:pt x="6032" y="11475"/>
                    <a:pt x="5617" y="11916"/>
                    <a:pt x="5175" y="12332"/>
                  </a:cubicBezTo>
                  <a:cubicBezTo>
                    <a:pt x="5160" y="12351"/>
                    <a:pt x="5145" y="12369"/>
                    <a:pt x="5130" y="12387"/>
                  </a:cubicBezTo>
                  <a:lnTo>
                    <a:pt x="5130" y="12387"/>
                  </a:lnTo>
                  <a:cubicBezTo>
                    <a:pt x="5768" y="11335"/>
                    <a:pt x="6621" y="10522"/>
                    <a:pt x="7122" y="9424"/>
                  </a:cubicBezTo>
                  <a:cubicBezTo>
                    <a:pt x="7460" y="8671"/>
                    <a:pt x="7771" y="7918"/>
                    <a:pt x="7771" y="7139"/>
                  </a:cubicBezTo>
                  <a:close/>
                  <a:moveTo>
                    <a:pt x="6752" y="12254"/>
                  </a:moveTo>
                  <a:cubicBezTo>
                    <a:pt x="6729" y="12280"/>
                    <a:pt x="6705" y="12306"/>
                    <a:pt x="6681" y="12332"/>
                  </a:cubicBezTo>
                  <a:cubicBezTo>
                    <a:pt x="6653" y="12374"/>
                    <a:pt x="6625" y="12415"/>
                    <a:pt x="6596" y="12456"/>
                  </a:cubicBezTo>
                  <a:lnTo>
                    <a:pt x="6596" y="12456"/>
                  </a:lnTo>
                  <a:cubicBezTo>
                    <a:pt x="6649" y="12389"/>
                    <a:pt x="6701" y="12322"/>
                    <a:pt x="6752" y="12254"/>
                  </a:cubicBezTo>
                  <a:close/>
                  <a:moveTo>
                    <a:pt x="3436" y="10281"/>
                  </a:moveTo>
                  <a:cubicBezTo>
                    <a:pt x="3669" y="11034"/>
                    <a:pt x="4318" y="11683"/>
                    <a:pt x="4526" y="12461"/>
                  </a:cubicBezTo>
                  <a:cubicBezTo>
                    <a:pt x="4422" y="12773"/>
                    <a:pt x="4215" y="13110"/>
                    <a:pt x="4085" y="13422"/>
                  </a:cubicBezTo>
                  <a:cubicBezTo>
                    <a:pt x="4085" y="13110"/>
                    <a:pt x="3981" y="12877"/>
                    <a:pt x="3773" y="12565"/>
                  </a:cubicBezTo>
                  <a:cubicBezTo>
                    <a:pt x="3669" y="12124"/>
                    <a:pt x="3436" y="11683"/>
                    <a:pt x="3436" y="11267"/>
                  </a:cubicBezTo>
                  <a:lnTo>
                    <a:pt x="3436" y="10281"/>
                  </a:lnTo>
                  <a:close/>
                  <a:moveTo>
                    <a:pt x="3332" y="11579"/>
                  </a:moveTo>
                  <a:cubicBezTo>
                    <a:pt x="3436" y="11812"/>
                    <a:pt x="3436" y="11916"/>
                    <a:pt x="3566" y="12020"/>
                  </a:cubicBezTo>
                  <a:cubicBezTo>
                    <a:pt x="3669" y="12565"/>
                    <a:pt x="3981" y="12981"/>
                    <a:pt x="3981" y="13422"/>
                  </a:cubicBezTo>
                  <a:cubicBezTo>
                    <a:pt x="3981" y="13526"/>
                    <a:pt x="3981" y="13526"/>
                    <a:pt x="3877" y="13630"/>
                  </a:cubicBezTo>
                  <a:cubicBezTo>
                    <a:pt x="3877" y="12981"/>
                    <a:pt x="3566" y="12332"/>
                    <a:pt x="3332" y="11812"/>
                  </a:cubicBezTo>
                  <a:lnTo>
                    <a:pt x="3332" y="11579"/>
                  </a:lnTo>
                  <a:close/>
                  <a:moveTo>
                    <a:pt x="3332" y="12124"/>
                  </a:moveTo>
                  <a:cubicBezTo>
                    <a:pt x="3566" y="12669"/>
                    <a:pt x="3877" y="13110"/>
                    <a:pt x="3877" y="13759"/>
                  </a:cubicBezTo>
                  <a:lnTo>
                    <a:pt x="3773" y="13863"/>
                  </a:lnTo>
                  <a:cubicBezTo>
                    <a:pt x="3773" y="13422"/>
                    <a:pt x="3566" y="12981"/>
                    <a:pt x="3332" y="12669"/>
                  </a:cubicBezTo>
                  <a:lnTo>
                    <a:pt x="3332" y="12124"/>
                  </a:lnTo>
                  <a:close/>
                  <a:moveTo>
                    <a:pt x="3332" y="12877"/>
                  </a:moveTo>
                  <a:cubicBezTo>
                    <a:pt x="3436" y="13214"/>
                    <a:pt x="3669" y="13630"/>
                    <a:pt x="3773" y="13967"/>
                  </a:cubicBezTo>
                  <a:cubicBezTo>
                    <a:pt x="3669" y="14071"/>
                    <a:pt x="3669" y="14175"/>
                    <a:pt x="3566" y="14279"/>
                  </a:cubicBezTo>
                  <a:lnTo>
                    <a:pt x="3436" y="14408"/>
                  </a:lnTo>
                  <a:cubicBezTo>
                    <a:pt x="3436" y="14175"/>
                    <a:pt x="3332" y="13863"/>
                    <a:pt x="3228" y="13630"/>
                  </a:cubicBezTo>
                  <a:lnTo>
                    <a:pt x="3228" y="13318"/>
                  </a:lnTo>
                  <a:cubicBezTo>
                    <a:pt x="3332" y="13630"/>
                    <a:pt x="3436" y="13967"/>
                    <a:pt x="3566" y="14279"/>
                  </a:cubicBezTo>
                  <a:cubicBezTo>
                    <a:pt x="3566" y="13863"/>
                    <a:pt x="3436" y="13526"/>
                    <a:pt x="3332" y="13214"/>
                  </a:cubicBezTo>
                  <a:lnTo>
                    <a:pt x="3332" y="12877"/>
                  </a:lnTo>
                  <a:close/>
                  <a:moveTo>
                    <a:pt x="6596" y="12456"/>
                  </a:moveTo>
                  <a:lnTo>
                    <a:pt x="6596" y="12456"/>
                  </a:lnTo>
                  <a:cubicBezTo>
                    <a:pt x="6455" y="12635"/>
                    <a:pt x="6308" y="12811"/>
                    <a:pt x="6162" y="12981"/>
                  </a:cubicBezTo>
                  <a:cubicBezTo>
                    <a:pt x="5555" y="13490"/>
                    <a:pt x="4949" y="14000"/>
                    <a:pt x="4342" y="14509"/>
                  </a:cubicBezTo>
                  <a:lnTo>
                    <a:pt x="4342" y="14509"/>
                  </a:lnTo>
                  <a:cubicBezTo>
                    <a:pt x="4535" y="14397"/>
                    <a:pt x="4717" y="14287"/>
                    <a:pt x="4864" y="14175"/>
                  </a:cubicBezTo>
                  <a:cubicBezTo>
                    <a:pt x="5576" y="13659"/>
                    <a:pt x="6102" y="13167"/>
                    <a:pt x="6596" y="12456"/>
                  </a:cubicBezTo>
                  <a:close/>
                  <a:moveTo>
                    <a:pt x="7771" y="9320"/>
                  </a:moveTo>
                  <a:lnTo>
                    <a:pt x="7771" y="9320"/>
                  </a:lnTo>
                  <a:cubicBezTo>
                    <a:pt x="7667" y="10722"/>
                    <a:pt x="6915" y="11812"/>
                    <a:pt x="5928" y="12773"/>
                  </a:cubicBezTo>
                  <a:cubicBezTo>
                    <a:pt x="5279" y="13422"/>
                    <a:pt x="4630" y="13863"/>
                    <a:pt x="3981" y="14408"/>
                  </a:cubicBezTo>
                  <a:cubicBezTo>
                    <a:pt x="3877" y="14512"/>
                    <a:pt x="3773" y="14512"/>
                    <a:pt x="3669" y="14616"/>
                  </a:cubicBezTo>
                  <a:cubicBezTo>
                    <a:pt x="3981" y="14279"/>
                    <a:pt x="4215" y="13967"/>
                    <a:pt x="4422" y="13630"/>
                  </a:cubicBezTo>
                  <a:lnTo>
                    <a:pt x="4422" y="13526"/>
                  </a:lnTo>
                  <a:lnTo>
                    <a:pt x="4526" y="13526"/>
                  </a:lnTo>
                  <a:cubicBezTo>
                    <a:pt x="4864" y="12877"/>
                    <a:pt x="5279" y="12228"/>
                    <a:pt x="5928" y="11812"/>
                  </a:cubicBezTo>
                  <a:cubicBezTo>
                    <a:pt x="6369" y="11371"/>
                    <a:pt x="6811" y="11034"/>
                    <a:pt x="7226" y="10514"/>
                  </a:cubicBezTo>
                  <a:cubicBezTo>
                    <a:pt x="7460" y="10073"/>
                    <a:pt x="7667" y="9736"/>
                    <a:pt x="7771" y="9320"/>
                  </a:cubicBezTo>
                  <a:close/>
                  <a:moveTo>
                    <a:pt x="4342" y="14509"/>
                  </a:moveTo>
                  <a:cubicBezTo>
                    <a:pt x="4118" y="14639"/>
                    <a:pt x="3879" y="14773"/>
                    <a:pt x="3661" y="14920"/>
                  </a:cubicBezTo>
                  <a:lnTo>
                    <a:pt x="3661" y="14920"/>
                  </a:lnTo>
                  <a:cubicBezTo>
                    <a:pt x="3830" y="14823"/>
                    <a:pt x="4018" y="14737"/>
                    <a:pt x="4215" y="14616"/>
                  </a:cubicBezTo>
                  <a:cubicBezTo>
                    <a:pt x="4257" y="14580"/>
                    <a:pt x="4300" y="14545"/>
                    <a:pt x="4342" y="14509"/>
                  </a:cubicBezTo>
                  <a:close/>
                  <a:moveTo>
                    <a:pt x="4968" y="2181"/>
                  </a:moveTo>
                  <a:cubicBezTo>
                    <a:pt x="6369" y="4543"/>
                    <a:pt x="6369" y="7788"/>
                    <a:pt x="5617" y="10385"/>
                  </a:cubicBezTo>
                  <a:cubicBezTo>
                    <a:pt x="5513" y="11034"/>
                    <a:pt x="5175" y="11683"/>
                    <a:pt x="4968" y="12228"/>
                  </a:cubicBezTo>
                  <a:cubicBezTo>
                    <a:pt x="4864" y="12461"/>
                    <a:pt x="4734" y="12669"/>
                    <a:pt x="4630" y="12877"/>
                  </a:cubicBezTo>
                  <a:cubicBezTo>
                    <a:pt x="4422" y="13422"/>
                    <a:pt x="4085" y="13967"/>
                    <a:pt x="3773" y="14408"/>
                  </a:cubicBezTo>
                  <a:cubicBezTo>
                    <a:pt x="3566" y="14720"/>
                    <a:pt x="3228" y="15161"/>
                    <a:pt x="2917" y="15473"/>
                  </a:cubicBezTo>
                  <a:cubicBezTo>
                    <a:pt x="3669" y="14408"/>
                    <a:pt x="4318" y="13318"/>
                    <a:pt x="4864" y="12124"/>
                  </a:cubicBezTo>
                  <a:cubicBezTo>
                    <a:pt x="5279" y="11163"/>
                    <a:pt x="5513" y="10177"/>
                    <a:pt x="5720" y="9087"/>
                  </a:cubicBezTo>
                  <a:lnTo>
                    <a:pt x="5824" y="9087"/>
                  </a:lnTo>
                  <a:lnTo>
                    <a:pt x="5720" y="8983"/>
                  </a:lnTo>
                  <a:cubicBezTo>
                    <a:pt x="6162" y="6620"/>
                    <a:pt x="5928" y="4232"/>
                    <a:pt x="4968" y="2181"/>
                  </a:cubicBezTo>
                  <a:close/>
                  <a:moveTo>
                    <a:pt x="3228" y="13759"/>
                  </a:moveTo>
                  <a:cubicBezTo>
                    <a:pt x="3228" y="13863"/>
                    <a:pt x="3228" y="13967"/>
                    <a:pt x="3332" y="14071"/>
                  </a:cubicBezTo>
                  <a:lnTo>
                    <a:pt x="3332" y="14512"/>
                  </a:lnTo>
                  <a:cubicBezTo>
                    <a:pt x="3020" y="15161"/>
                    <a:pt x="2683" y="15706"/>
                    <a:pt x="2371" y="16226"/>
                  </a:cubicBezTo>
                  <a:cubicBezTo>
                    <a:pt x="2268" y="16355"/>
                    <a:pt x="2268" y="16459"/>
                    <a:pt x="2138" y="16459"/>
                  </a:cubicBezTo>
                  <a:cubicBezTo>
                    <a:pt x="2579" y="15577"/>
                    <a:pt x="3020" y="14720"/>
                    <a:pt x="3228" y="13759"/>
                  </a:cubicBezTo>
                  <a:close/>
                  <a:moveTo>
                    <a:pt x="9598" y="19186"/>
                  </a:moveTo>
                  <a:cubicBezTo>
                    <a:pt x="9102" y="19231"/>
                    <a:pt x="8614" y="19331"/>
                    <a:pt x="8127" y="19453"/>
                  </a:cubicBezTo>
                  <a:lnTo>
                    <a:pt x="8127" y="19453"/>
                  </a:lnTo>
                  <a:lnTo>
                    <a:pt x="8109" y="19471"/>
                  </a:lnTo>
                  <a:cubicBezTo>
                    <a:pt x="8596" y="19370"/>
                    <a:pt x="9095" y="19280"/>
                    <a:pt x="9598" y="19186"/>
                  </a:cubicBezTo>
                  <a:close/>
                  <a:moveTo>
                    <a:pt x="14054" y="14512"/>
                  </a:moveTo>
                  <a:cubicBezTo>
                    <a:pt x="14054" y="14824"/>
                    <a:pt x="13950" y="15161"/>
                    <a:pt x="13716" y="15369"/>
                  </a:cubicBezTo>
                  <a:cubicBezTo>
                    <a:pt x="13405" y="15914"/>
                    <a:pt x="12756" y="16355"/>
                    <a:pt x="12211" y="16667"/>
                  </a:cubicBezTo>
                  <a:cubicBezTo>
                    <a:pt x="11354" y="17212"/>
                    <a:pt x="10575" y="17861"/>
                    <a:pt x="9614" y="18303"/>
                  </a:cubicBezTo>
                  <a:cubicBezTo>
                    <a:pt x="8420" y="18952"/>
                    <a:pt x="7122" y="19263"/>
                    <a:pt x="5928" y="19704"/>
                  </a:cubicBezTo>
                  <a:cubicBezTo>
                    <a:pt x="8316" y="18614"/>
                    <a:pt x="11016" y="17524"/>
                    <a:pt x="12107" y="15161"/>
                  </a:cubicBezTo>
                  <a:lnTo>
                    <a:pt x="12522" y="15161"/>
                  </a:lnTo>
                  <a:cubicBezTo>
                    <a:pt x="12107" y="16563"/>
                    <a:pt x="10471" y="17654"/>
                    <a:pt x="9173" y="18303"/>
                  </a:cubicBezTo>
                  <a:cubicBezTo>
                    <a:pt x="10471" y="17654"/>
                    <a:pt x="12314" y="16667"/>
                    <a:pt x="12652" y="15161"/>
                  </a:cubicBezTo>
                  <a:cubicBezTo>
                    <a:pt x="13171" y="15161"/>
                    <a:pt x="13820" y="14928"/>
                    <a:pt x="14054" y="14512"/>
                  </a:cubicBezTo>
                  <a:close/>
                  <a:moveTo>
                    <a:pt x="4562" y="18796"/>
                  </a:moveTo>
                  <a:cubicBezTo>
                    <a:pt x="4372" y="19029"/>
                    <a:pt x="4172" y="19253"/>
                    <a:pt x="3981" y="19471"/>
                  </a:cubicBezTo>
                  <a:cubicBezTo>
                    <a:pt x="3930" y="19554"/>
                    <a:pt x="3871" y="19635"/>
                    <a:pt x="3806" y="19716"/>
                  </a:cubicBezTo>
                  <a:lnTo>
                    <a:pt x="3806" y="19716"/>
                  </a:lnTo>
                  <a:cubicBezTo>
                    <a:pt x="4068" y="19422"/>
                    <a:pt x="4329" y="19116"/>
                    <a:pt x="4562" y="18796"/>
                  </a:cubicBezTo>
                  <a:close/>
                  <a:moveTo>
                    <a:pt x="6513" y="20003"/>
                  </a:moveTo>
                  <a:lnTo>
                    <a:pt x="6513" y="20003"/>
                  </a:lnTo>
                  <a:cubicBezTo>
                    <a:pt x="6497" y="20008"/>
                    <a:pt x="6481" y="20013"/>
                    <a:pt x="6464" y="20018"/>
                  </a:cubicBezTo>
                  <a:lnTo>
                    <a:pt x="6464" y="20018"/>
                  </a:lnTo>
                  <a:cubicBezTo>
                    <a:pt x="6467" y="20017"/>
                    <a:pt x="6470" y="20017"/>
                    <a:pt x="6473" y="20016"/>
                  </a:cubicBezTo>
                  <a:cubicBezTo>
                    <a:pt x="6487" y="20012"/>
                    <a:pt x="6500" y="20007"/>
                    <a:pt x="6513" y="20003"/>
                  </a:cubicBezTo>
                  <a:close/>
                  <a:moveTo>
                    <a:pt x="11120" y="14824"/>
                  </a:moveTo>
                  <a:cubicBezTo>
                    <a:pt x="11224" y="14928"/>
                    <a:pt x="11224" y="14928"/>
                    <a:pt x="11354" y="14928"/>
                  </a:cubicBezTo>
                  <a:cubicBezTo>
                    <a:pt x="11458" y="15057"/>
                    <a:pt x="11769" y="15057"/>
                    <a:pt x="12003" y="15057"/>
                  </a:cubicBezTo>
                  <a:cubicBezTo>
                    <a:pt x="10809" y="17861"/>
                    <a:pt x="7667" y="18718"/>
                    <a:pt x="5175" y="20016"/>
                  </a:cubicBezTo>
                  <a:cubicBezTo>
                    <a:pt x="5139" y="20028"/>
                    <a:pt x="5105" y="20041"/>
                    <a:pt x="5071" y="20057"/>
                  </a:cubicBezTo>
                  <a:lnTo>
                    <a:pt x="5071" y="20057"/>
                  </a:lnTo>
                  <a:cubicBezTo>
                    <a:pt x="5550" y="19791"/>
                    <a:pt x="6055" y="19584"/>
                    <a:pt x="6473" y="19367"/>
                  </a:cubicBezTo>
                  <a:cubicBezTo>
                    <a:pt x="7122" y="18952"/>
                    <a:pt x="7875" y="18614"/>
                    <a:pt x="8524" y="18069"/>
                  </a:cubicBezTo>
                  <a:cubicBezTo>
                    <a:pt x="9614" y="17316"/>
                    <a:pt x="10809" y="16226"/>
                    <a:pt x="11120" y="14824"/>
                  </a:cubicBezTo>
                  <a:close/>
                  <a:moveTo>
                    <a:pt x="3806" y="19716"/>
                  </a:moveTo>
                  <a:lnTo>
                    <a:pt x="3806" y="19716"/>
                  </a:lnTo>
                  <a:cubicBezTo>
                    <a:pt x="3654" y="19886"/>
                    <a:pt x="3502" y="20052"/>
                    <a:pt x="3355" y="20214"/>
                  </a:cubicBezTo>
                  <a:lnTo>
                    <a:pt x="3355" y="20214"/>
                  </a:lnTo>
                  <a:cubicBezTo>
                    <a:pt x="3515" y="20047"/>
                    <a:pt x="3673" y="19883"/>
                    <a:pt x="3806" y="19716"/>
                  </a:cubicBezTo>
                  <a:close/>
                  <a:moveTo>
                    <a:pt x="7771" y="15577"/>
                  </a:moveTo>
                  <a:cubicBezTo>
                    <a:pt x="7460" y="17316"/>
                    <a:pt x="6162" y="18614"/>
                    <a:pt x="4734" y="19601"/>
                  </a:cubicBezTo>
                  <a:cubicBezTo>
                    <a:pt x="4422" y="19912"/>
                    <a:pt x="3981" y="20250"/>
                    <a:pt x="3669" y="20561"/>
                  </a:cubicBezTo>
                  <a:cubicBezTo>
                    <a:pt x="4215" y="20016"/>
                    <a:pt x="4968" y="19601"/>
                    <a:pt x="5513" y="19159"/>
                  </a:cubicBezTo>
                  <a:cubicBezTo>
                    <a:pt x="6577" y="18303"/>
                    <a:pt x="7564" y="17004"/>
                    <a:pt x="7771" y="15577"/>
                  </a:cubicBezTo>
                  <a:close/>
                  <a:moveTo>
                    <a:pt x="10705" y="14720"/>
                  </a:moveTo>
                  <a:cubicBezTo>
                    <a:pt x="10809" y="14720"/>
                    <a:pt x="10913" y="14824"/>
                    <a:pt x="11016" y="14824"/>
                  </a:cubicBezTo>
                  <a:cubicBezTo>
                    <a:pt x="10705" y="16459"/>
                    <a:pt x="8965" y="17757"/>
                    <a:pt x="7667" y="18614"/>
                  </a:cubicBezTo>
                  <a:cubicBezTo>
                    <a:pt x="6915" y="19159"/>
                    <a:pt x="6032" y="19471"/>
                    <a:pt x="5279" y="19912"/>
                  </a:cubicBezTo>
                  <a:cubicBezTo>
                    <a:pt x="4864" y="20120"/>
                    <a:pt x="4526" y="20250"/>
                    <a:pt x="4215" y="20561"/>
                  </a:cubicBezTo>
                  <a:cubicBezTo>
                    <a:pt x="4734" y="20016"/>
                    <a:pt x="5513" y="19704"/>
                    <a:pt x="6032" y="19367"/>
                  </a:cubicBezTo>
                  <a:cubicBezTo>
                    <a:pt x="6811" y="18952"/>
                    <a:pt x="7564" y="18406"/>
                    <a:pt x="8316" y="17861"/>
                  </a:cubicBezTo>
                  <a:cubicBezTo>
                    <a:pt x="9277" y="17212"/>
                    <a:pt x="10575" y="16018"/>
                    <a:pt x="10705" y="14720"/>
                  </a:cubicBezTo>
                  <a:close/>
                  <a:moveTo>
                    <a:pt x="4757" y="20242"/>
                  </a:moveTo>
                  <a:cubicBezTo>
                    <a:pt x="4617" y="20341"/>
                    <a:pt x="4478" y="20455"/>
                    <a:pt x="4318" y="20561"/>
                  </a:cubicBezTo>
                  <a:cubicBezTo>
                    <a:pt x="4457" y="20445"/>
                    <a:pt x="4604" y="20340"/>
                    <a:pt x="4757" y="20242"/>
                  </a:cubicBezTo>
                  <a:close/>
                  <a:moveTo>
                    <a:pt x="14158" y="14928"/>
                  </a:moveTo>
                  <a:cubicBezTo>
                    <a:pt x="14158" y="15706"/>
                    <a:pt x="13950" y="16459"/>
                    <a:pt x="13612" y="17108"/>
                  </a:cubicBezTo>
                  <a:cubicBezTo>
                    <a:pt x="13405" y="17654"/>
                    <a:pt x="13067" y="17965"/>
                    <a:pt x="12756" y="18406"/>
                  </a:cubicBezTo>
                  <a:cubicBezTo>
                    <a:pt x="11720" y="18775"/>
                    <a:pt x="10649" y="18989"/>
                    <a:pt x="9598" y="19186"/>
                  </a:cubicBezTo>
                  <a:lnTo>
                    <a:pt x="9598" y="19186"/>
                  </a:lnTo>
                  <a:cubicBezTo>
                    <a:pt x="9784" y="19169"/>
                    <a:pt x="9971" y="19159"/>
                    <a:pt x="10160" y="19159"/>
                  </a:cubicBezTo>
                  <a:cubicBezTo>
                    <a:pt x="11016" y="19055"/>
                    <a:pt x="11873" y="18822"/>
                    <a:pt x="12652" y="18510"/>
                  </a:cubicBezTo>
                  <a:lnTo>
                    <a:pt x="12652" y="18510"/>
                  </a:lnTo>
                  <a:cubicBezTo>
                    <a:pt x="11458" y="19263"/>
                    <a:pt x="9718" y="19367"/>
                    <a:pt x="8316" y="19601"/>
                  </a:cubicBezTo>
                  <a:cubicBezTo>
                    <a:pt x="7681" y="19601"/>
                    <a:pt x="7145" y="19800"/>
                    <a:pt x="6513" y="20003"/>
                  </a:cubicBezTo>
                  <a:lnTo>
                    <a:pt x="6513" y="20003"/>
                  </a:lnTo>
                  <a:cubicBezTo>
                    <a:pt x="7253" y="19780"/>
                    <a:pt x="7996" y="19690"/>
                    <a:pt x="8758" y="19601"/>
                  </a:cubicBezTo>
                  <a:cubicBezTo>
                    <a:pt x="9822" y="19367"/>
                    <a:pt x="11354" y="19367"/>
                    <a:pt x="12314" y="18718"/>
                  </a:cubicBezTo>
                  <a:lnTo>
                    <a:pt x="12314" y="18822"/>
                  </a:lnTo>
                  <a:cubicBezTo>
                    <a:pt x="11769" y="19263"/>
                    <a:pt x="11016" y="19367"/>
                    <a:pt x="10367" y="19601"/>
                  </a:cubicBezTo>
                  <a:cubicBezTo>
                    <a:pt x="9614" y="19808"/>
                    <a:pt x="8758" y="19912"/>
                    <a:pt x="7875" y="20016"/>
                  </a:cubicBezTo>
                  <a:cubicBezTo>
                    <a:pt x="6991" y="20210"/>
                    <a:pt x="6088" y="20315"/>
                    <a:pt x="5243" y="20583"/>
                  </a:cubicBezTo>
                  <a:lnTo>
                    <a:pt x="5243" y="20583"/>
                  </a:lnTo>
                  <a:cubicBezTo>
                    <a:pt x="5571" y="20469"/>
                    <a:pt x="5898" y="20302"/>
                    <a:pt x="6162" y="20120"/>
                  </a:cubicBezTo>
                  <a:cubicBezTo>
                    <a:pt x="6263" y="20083"/>
                    <a:pt x="6363" y="20049"/>
                    <a:pt x="6464" y="20018"/>
                  </a:cubicBezTo>
                  <a:lnTo>
                    <a:pt x="6464" y="20018"/>
                  </a:lnTo>
                  <a:cubicBezTo>
                    <a:pt x="6026" y="20123"/>
                    <a:pt x="5614" y="20355"/>
                    <a:pt x="5175" y="20561"/>
                  </a:cubicBezTo>
                  <a:cubicBezTo>
                    <a:pt x="5928" y="20120"/>
                    <a:pt x="6681" y="19912"/>
                    <a:pt x="7564" y="19601"/>
                  </a:cubicBezTo>
                  <a:cubicBezTo>
                    <a:pt x="7751" y="19549"/>
                    <a:pt x="7939" y="19499"/>
                    <a:pt x="8127" y="19453"/>
                  </a:cubicBezTo>
                  <a:lnTo>
                    <a:pt x="8127" y="19453"/>
                  </a:lnTo>
                  <a:lnTo>
                    <a:pt x="8213" y="19367"/>
                  </a:lnTo>
                  <a:cubicBezTo>
                    <a:pt x="8628" y="19263"/>
                    <a:pt x="9069" y="19055"/>
                    <a:pt x="9511" y="18822"/>
                  </a:cubicBezTo>
                  <a:cubicBezTo>
                    <a:pt x="10575" y="18614"/>
                    <a:pt x="11562" y="18303"/>
                    <a:pt x="12418" y="17654"/>
                  </a:cubicBezTo>
                  <a:lnTo>
                    <a:pt x="12418" y="17654"/>
                  </a:lnTo>
                  <a:cubicBezTo>
                    <a:pt x="11562" y="18069"/>
                    <a:pt x="10705" y="18510"/>
                    <a:pt x="9718" y="18718"/>
                  </a:cubicBezTo>
                  <a:cubicBezTo>
                    <a:pt x="10575" y="18303"/>
                    <a:pt x="11458" y="17654"/>
                    <a:pt x="12314" y="17108"/>
                  </a:cubicBezTo>
                  <a:cubicBezTo>
                    <a:pt x="12963" y="16563"/>
                    <a:pt x="13950" y="15914"/>
                    <a:pt x="14158" y="14928"/>
                  </a:cubicBezTo>
                  <a:close/>
                  <a:moveTo>
                    <a:pt x="5128" y="20620"/>
                  </a:moveTo>
                  <a:lnTo>
                    <a:pt x="5128" y="20620"/>
                  </a:lnTo>
                  <a:cubicBezTo>
                    <a:pt x="5038" y="20651"/>
                    <a:pt x="4948" y="20683"/>
                    <a:pt x="4859" y="20718"/>
                  </a:cubicBezTo>
                  <a:lnTo>
                    <a:pt x="4859" y="20718"/>
                  </a:lnTo>
                  <a:cubicBezTo>
                    <a:pt x="4889" y="20692"/>
                    <a:pt x="4915" y="20665"/>
                    <a:pt x="4968" y="20665"/>
                  </a:cubicBezTo>
                  <a:cubicBezTo>
                    <a:pt x="5021" y="20652"/>
                    <a:pt x="5074" y="20637"/>
                    <a:pt x="5128" y="20620"/>
                  </a:cubicBezTo>
                  <a:close/>
                  <a:moveTo>
                    <a:pt x="3669" y="20899"/>
                  </a:moveTo>
                  <a:lnTo>
                    <a:pt x="3565" y="20997"/>
                  </a:lnTo>
                  <a:lnTo>
                    <a:pt x="3565" y="20997"/>
                  </a:lnTo>
                  <a:cubicBezTo>
                    <a:pt x="3601" y="20964"/>
                    <a:pt x="3637" y="20932"/>
                    <a:pt x="3669" y="20899"/>
                  </a:cubicBezTo>
                  <a:close/>
                  <a:moveTo>
                    <a:pt x="12211" y="19055"/>
                  </a:moveTo>
                  <a:cubicBezTo>
                    <a:pt x="11120" y="20665"/>
                    <a:pt x="8628" y="20665"/>
                    <a:pt x="6811" y="20769"/>
                  </a:cubicBezTo>
                  <a:cubicBezTo>
                    <a:pt x="5383" y="21002"/>
                    <a:pt x="4215" y="21210"/>
                    <a:pt x="3124" y="21963"/>
                  </a:cubicBezTo>
                  <a:cubicBezTo>
                    <a:pt x="3436" y="21651"/>
                    <a:pt x="3877" y="21314"/>
                    <a:pt x="4215" y="21106"/>
                  </a:cubicBezTo>
                  <a:cubicBezTo>
                    <a:pt x="5824" y="20353"/>
                    <a:pt x="7460" y="20250"/>
                    <a:pt x="9173" y="19912"/>
                  </a:cubicBezTo>
                  <a:cubicBezTo>
                    <a:pt x="10056" y="19808"/>
                    <a:pt x="11354" y="19601"/>
                    <a:pt x="12211" y="19055"/>
                  </a:cubicBezTo>
                  <a:close/>
                  <a:moveTo>
                    <a:pt x="10247" y="14590"/>
                  </a:moveTo>
                  <a:cubicBezTo>
                    <a:pt x="10367" y="14590"/>
                    <a:pt x="10471" y="14616"/>
                    <a:pt x="10575" y="14616"/>
                  </a:cubicBezTo>
                  <a:cubicBezTo>
                    <a:pt x="10471" y="16226"/>
                    <a:pt x="8758" y="17420"/>
                    <a:pt x="7564" y="18173"/>
                  </a:cubicBezTo>
                  <a:cubicBezTo>
                    <a:pt x="6681" y="18822"/>
                    <a:pt x="5824" y="19367"/>
                    <a:pt x="4968" y="19912"/>
                  </a:cubicBezTo>
                  <a:cubicBezTo>
                    <a:pt x="4526" y="20250"/>
                    <a:pt x="4085" y="20457"/>
                    <a:pt x="3773" y="20899"/>
                  </a:cubicBezTo>
                  <a:cubicBezTo>
                    <a:pt x="3671" y="21001"/>
                    <a:pt x="3569" y="21103"/>
                    <a:pt x="3344" y="21205"/>
                  </a:cubicBezTo>
                  <a:lnTo>
                    <a:pt x="3344" y="21205"/>
                  </a:lnTo>
                  <a:lnTo>
                    <a:pt x="3565" y="20997"/>
                  </a:lnTo>
                  <a:lnTo>
                    <a:pt x="3565" y="20997"/>
                  </a:lnTo>
                  <a:cubicBezTo>
                    <a:pt x="3486" y="21068"/>
                    <a:pt x="3403" y="21139"/>
                    <a:pt x="3332" y="21210"/>
                  </a:cubicBezTo>
                  <a:cubicBezTo>
                    <a:pt x="3336" y="21208"/>
                    <a:pt x="3340" y="21206"/>
                    <a:pt x="3344" y="21205"/>
                  </a:cubicBezTo>
                  <a:lnTo>
                    <a:pt x="3344" y="21205"/>
                  </a:lnTo>
                  <a:lnTo>
                    <a:pt x="3228" y="21314"/>
                  </a:lnTo>
                  <a:cubicBezTo>
                    <a:pt x="2899" y="21581"/>
                    <a:pt x="2569" y="21885"/>
                    <a:pt x="2291" y="22228"/>
                  </a:cubicBezTo>
                  <a:lnTo>
                    <a:pt x="2291" y="22228"/>
                  </a:lnTo>
                  <a:cubicBezTo>
                    <a:pt x="2616" y="21764"/>
                    <a:pt x="2968" y="21331"/>
                    <a:pt x="3332" y="20899"/>
                  </a:cubicBezTo>
                  <a:lnTo>
                    <a:pt x="3332" y="20899"/>
                  </a:lnTo>
                  <a:cubicBezTo>
                    <a:pt x="3106" y="21125"/>
                    <a:pt x="2872" y="21359"/>
                    <a:pt x="2651" y="21613"/>
                  </a:cubicBezTo>
                  <a:lnTo>
                    <a:pt x="2651" y="21613"/>
                  </a:lnTo>
                  <a:cubicBezTo>
                    <a:pt x="3211" y="20939"/>
                    <a:pt x="3854" y="20351"/>
                    <a:pt x="4422" y="19704"/>
                  </a:cubicBezTo>
                  <a:cubicBezTo>
                    <a:pt x="5279" y="18718"/>
                    <a:pt x="6473" y="17316"/>
                    <a:pt x="6473" y="16018"/>
                  </a:cubicBezTo>
                  <a:lnTo>
                    <a:pt x="6473" y="15914"/>
                  </a:lnTo>
                  <a:cubicBezTo>
                    <a:pt x="6710" y="15678"/>
                    <a:pt x="6832" y="15403"/>
                    <a:pt x="7143" y="15403"/>
                  </a:cubicBezTo>
                  <a:cubicBezTo>
                    <a:pt x="7275" y="15403"/>
                    <a:pt x="7442" y="15453"/>
                    <a:pt x="7667" y="15577"/>
                  </a:cubicBezTo>
                  <a:lnTo>
                    <a:pt x="7771" y="15577"/>
                  </a:lnTo>
                  <a:cubicBezTo>
                    <a:pt x="7875" y="15706"/>
                    <a:pt x="7875" y="15706"/>
                    <a:pt x="7979" y="15706"/>
                  </a:cubicBezTo>
                  <a:cubicBezTo>
                    <a:pt x="7979" y="16667"/>
                    <a:pt x="7226" y="17654"/>
                    <a:pt x="6681" y="18303"/>
                  </a:cubicBezTo>
                  <a:cubicBezTo>
                    <a:pt x="6266" y="18718"/>
                    <a:pt x="5720" y="19159"/>
                    <a:pt x="5175" y="19601"/>
                  </a:cubicBezTo>
                  <a:cubicBezTo>
                    <a:pt x="4968" y="19808"/>
                    <a:pt x="4734" y="19912"/>
                    <a:pt x="4526" y="20120"/>
                  </a:cubicBezTo>
                  <a:cubicBezTo>
                    <a:pt x="5071" y="19704"/>
                    <a:pt x="5617" y="19367"/>
                    <a:pt x="6162" y="18952"/>
                  </a:cubicBezTo>
                  <a:cubicBezTo>
                    <a:pt x="6915" y="18173"/>
                    <a:pt x="8109" y="16875"/>
                    <a:pt x="7979" y="15810"/>
                  </a:cubicBezTo>
                  <a:cubicBezTo>
                    <a:pt x="8109" y="15810"/>
                    <a:pt x="8109" y="15810"/>
                    <a:pt x="8109" y="15914"/>
                  </a:cubicBezTo>
                  <a:cubicBezTo>
                    <a:pt x="8265" y="16018"/>
                    <a:pt x="8453" y="16070"/>
                    <a:pt x="8628" y="16070"/>
                  </a:cubicBezTo>
                  <a:cubicBezTo>
                    <a:pt x="8803" y="16070"/>
                    <a:pt x="8965" y="16018"/>
                    <a:pt x="9069" y="15914"/>
                  </a:cubicBezTo>
                  <a:cubicBezTo>
                    <a:pt x="9407" y="15473"/>
                    <a:pt x="9173" y="15265"/>
                    <a:pt x="9822" y="14720"/>
                  </a:cubicBezTo>
                  <a:cubicBezTo>
                    <a:pt x="9991" y="14616"/>
                    <a:pt x="10127" y="14590"/>
                    <a:pt x="10247" y="14590"/>
                  </a:cubicBezTo>
                  <a:close/>
                  <a:moveTo>
                    <a:pt x="9718" y="21210"/>
                  </a:moveTo>
                  <a:cubicBezTo>
                    <a:pt x="9718" y="21314"/>
                    <a:pt x="9718" y="21418"/>
                    <a:pt x="9614" y="21418"/>
                  </a:cubicBezTo>
                  <a:cubicBezTo>
                    <a:pt x="9614" y="21755"/>
                    <a:pt x="9511" y="22067"/>
                    <a:pt x="9277" y="22197"/>
                  </a:cubicBezTo>
                  <a:cubicBezTo>
                    <a:pt x="9052" y="22306"/>
                    <a:pt x="8810" y="22349"/>
                    <a:pt x="8561" y="22349"/>
                  </a:cubicBezTo>
                  <a:cubicBezTo>
                    <a:pt x="7863" y="22349"/>
                    <a:pt x="7105" y="22012"/>
                    <a:pt x="6473" y="21859"/>
                  </a:cubicBezTo>
                  <a:cubicBezTo>
                    <a:pt x="6155" y="21771"/>
                    <a:pt x="5855" y="21739"/>
                    <a:pt x="5566" y="21739"/>
                  </a:cubicBezTo>
                  <a:cubicBezTo>
                    <a:pt x="5172" y="21739"/>
                    <a:pt x="4797" y="21799"/>
                    <a:pt x="4422" y="21859"/>
                  </a:cubicBezTo>
                  <a:cubicBezTo>
                    <a:pt x="4968" y="21651"/>
                    <a:pt x="5617" y="21548"/>
                    <a:pt x="6369" y="21548"/>
                  </a:cubicBezTo>
                  <a:cubicBezTo>
                    <a:pt x="6718" y="21548"/>
                    <a:pt x="7075" y="21558"/>
                    <a:pt x="7435" y="21558"/>
                  </a:cubicBezTo>
                  <a:cubicBezTo>
                    <a:pt x="8199" y="21558"/>
                    <a:pt x="8977" y="21510"/>
                    <a:pt x="9718" y="21210"/>
                  </a:cubicBezTo>
                  <a:close/>
                  <a:moveTo>
                    <a:pt x="5346" y="21816"/>
                  </a:moveTo>
                  <a:cubicBezTo>
                    <a:pt x="5505" y="21816"/>
                    <a:pt x="5665" y="21829"/>
                    <a:pt x="5824" y="21859"/>
                  </a:cubicBezTo>
                  <a:cubicBezTo>
                    <a:pt x="6369" y="21859"/>
                    <a:pt x="7018" y="22067"/>
                    <a:pt x="7564" y="22197"/>
                  </a:cubicBezTo>
                  <a:cubicBezTo>
                    <a:pt x="7868" y="22349"/>
                    <a:pt x="8186" y="22445"/>
                    <a:pt x="8507" y="22445"/>
                  </a:cubicBezTo>
                  <a:cubicBezTo>
                    <a:pt x="8625" y="22445"/>
                    <a:pt x="8743" y="22432"/>
                    <a:pt x="8862" y="22404"/>
                  </a:cubicBezTo>
                  <a:lnTo>
                    <a:pt x="8862" y="22404"/>
                  </a:lnTo>
                  <a:cubicBezTo>
                    <a:pt x="8624" y="22500"/>
                    <a:pt x="8393" y="22539"/>
                    <a:pt x="8165" y="22539"/>
                  </a:cubicBezTo>
                  <a:cubicBezTo>
                    <a:pt x="7347" y="22539"/>
                    <a:pt x="6573" y="22044"/>
                    <a:pt x="5720" y="21963"/>
                  </a:cubicBezTo>
                  <a:cubicBezTo>
                    <a:pt x="5448" y="21911"/>
                    <a:pt x="5175" y="21885"/>
                    <a:pt x="4903" y="21885"/>
                  </a:cubicBezTo>
                  <a:cubicBezTo>
                    <a:pt x="4782" y="21885"/>
                    <a:pt x="4661" y="21890"/>
                    <a:pt x="4540" y="21900"/>
                  </a:cubicBezTo>
                  <a:lnTo>
                    <a:pt x="4540" y="21900"/>
                  </a:lnTo>
                  <a:cubicBezTo>
                    <a:pt x="4804" y="21853"/>
                    <a:pt x="5074" y="21816"/>
                    <a:pt x="5346" y="21816"/>
                  </a:cubicBezTo>
                  <a:close/>
                  <a:moveTo>
                    <a:pt x="12257" y="19138"/>
                  </a:moveTo>
                  <a:lnTo>
                    <a:pt x="12257" y="19138"/>
                  </a:lnTo>
                  <a:cubicBezTo>
                    <a:pt x="12139" y="19405"/>
                    <a:pt x="12039" y="19691"/>
                    <a:pt x="11873" y="19912"/>
                  </a:cubicBezTo>
                  <a:cubicBezTo>
                    <a:pt x="11458" y="20665"/>
                    <a:pt x="10913" y="20665"/>
                    <a:pt x="10263" y="20665"/>
                  </a:cubicBezTo>
                  <a:cubicBezTo>
                    <a:pt x="10056" y="20665"/>
                    <a:pt x="9926" y="20769"/>
                    <a:pt x="9822" y="20899"/>
                  </a:cubicBezTo>
                  <a:cubicBezTo>
                    <a:pt x="9822" y="20899"/>
                    <a:pt x="9718" y="21002"/>
                    <a:pt x="9718" y="21106"/>
                  </a:cubicBezTo>
                  <a:cubicBezTo>
                    <a:pt x="8965" y="21379"/>
                    <a:pt x="8154" y="21405"/>
                    <a:pt x="7330" y="21405"/>
                  </a:cubicBezTo>
                  <a:cubicBezTo>
                    <a:pt x="7136" y="21405"/>
                    <a:pt x="6941" y="21403"/>
                    <a:pt x="6747" y="21403"/>
                  </a:cubicBezTo>
                  <a:cubicBezTo>
                    <a:pt x="6113" y="21403"/>
                    <a:pt x="5479" y="21419"/>
                    <a:pt x="4864" y="21548"/>
                  </a:cubicBezTo>
                  <a:cubicBezTo>
                    <a:pt x="3981" y="21651"/>
                    <a:pt x="3228" y="22067"/>
                    <a:pt x="2579" y="22716"/>
                  </a:cubicBezTo>
                  <a:cubicBezTo>
                    <a:pt x="2579" y="22612"/>
                    <a:pt x="2683" y="22612"/>
                    <a:pt x="2683" y="22508"/>
                  </a:cubicBezTo>
                  <a:cubicBezTo>
                    <a:pt x="4215" y="20899"/>
                    <a:pt x="6266" y="21106"/>
                    <a:pt x="8316" y="20899"/>
                  </a:cubicBezTo>
                  <a:cubicBezTo>
                    <a:pt x="9713" y="20778"/>
                    <a:pt x="11489" y="20412"/>
                    <a:pt x="12257" y="19138"/>
                  </a:cubicBezTo>
                  <a:close/>
                  <a:moveTo>
                    <a:pt x="4658" y="21938"/>
                  </a:moveTo>
                  <a:cubicBezTo>
                    <a:pt x="5410" y="21938"/>
                    <a:pt x="6215" y="22165"/>
                    <a:pt x="6915" y="22404"/>
                  </a:cubicBezTo>
                  <a:cubicBezTo>
                    <a:pt x="7390" y="22556"/>
                    <a:pt x="7809" y="22653"/>
                    <a:pt x="8254" y="22653"/>
                  </a:cubicBezTo>
                  <a:cubicBezTo>
                    <a:pt x="8417" y="22653"/>
                    <a:pt x="8584" y="22640"/>
                    <a:pt x="8758" y="22612"/>
                  </a:cubicBezTo>
                  <a:lnTo>
                    <a:pt x="8758" y="22612"/>
                  </a:lnTo>
                  <a:cubicBezTo>
                    <a:pt x="8524" y="22716"/>
                    <a:pt x="8316" y="22716"/>
                    <a:pt x="8109" y="22846"/>
                  </a:cubicBezTo>
                  <a:lnTo>
                    <a:pt x="7875" y="22846"/>
                  </a:lnTo>
                  <a:cubicBezTo>
                    <a:pt x="7018" y="22846"/>
                    <a:pt x="6266" y="22404"/>
                    <a:pt x="5383" y="22197"/>
                  </a:cubicBezTo>
                  <a:cubicBezTo>
                    <a:pt x="5061" y="22141"/>
                    <a:pt x="4778" y="22109"/>
                    <a:pt x="4508" y="22109"/>
                  </a:cubicBezTo>
                  <a:cubicBezTo>
                    <a:pt x="4145" y="22109"/>
                    <a:pt x="3808" y="22167"/>
                    <a:pt x="3436" y="22300"/>
                  </a:cubicBezTo>
                  <a:cubicBezTo>
                    <a:pt x="3566" y="22197"/>
                    <a:pt x="3669" y="22197"/>
                    <a:pt x="3773" y="22067"/>
                  </a:cubicBezTo>
                  <a:cubicBezTo>
                    <a:pt x="4052" y="21976"/>
                    <a:pt x="4351" y="21938"/>
                    <a:pt x="4658" y="21938"/>
                  </a:cubicBezTo>
                  <a:close/>
                  <a:moveTo>
                    <a:pt x="6369" y="16018"/>
                  </a:moveTo>
                  <a:cubicBezTo>
                    <a:pt x="5928" y="17965"/>
                    <a:pt x="4734" y="19159"/>
                    <a:pt x="3332" y="20561"/>
                  </a:cubicBezTo>
                  <a:cubicBezTo>
                    <a:pt x="3020" y="20899"/>
                    <a:pt x="2683" y="21210"/>
                    <a:pt x="2475" y="21548"/>
                  </a:cubicBezTo>
                  <a:cubicBezTo>
                    <a:pt x="2683" y="21210"/>
                    <a:pt x="2787" y="21002"/>
                    <a:pt x="3020" y="20665"/>
                  </a:cubicBezTo>
                  <a:cubicBezTo>
                    <a:pt x="3124" y="20561"/>
                    <a:pt x="3124" y="20561"/>
                    <a:pt x="3124" y="20457"/>
                  </a:cubicBezTo>
                  <a:cubicBezTo>
                    <a:pt x="3161" y="20417"/>
                    <a:pt x="3199" y="20377"/>
                    <a:pt x="3236" y="20338"/>
                  </a:cubicBezTo>
                  <a:lnTo>
                    <a:pt x="3236" y="20338"/>
                  </a:lnTo>
                  <a:cubicBezTo>
                    <a:pt x="3233" y="20343"/>
                    <a:pt x="3231" y="20348"/>
                    <a:pt x="3228" y="20353"/>
                  </a:cubicBezTo>
                  <a:cubicBezTo>
                    <a:pt x="3270" y="20307"/>
                    <a:pt x="3312" y="20261"/>
                    <a:pt x="3355" y="20214"/>
                  </a:cubicBezTo>
                  <a:lnTo>
                    <a:pt x="3355" y="20214"/>
                  </a:lnTo>
                  <a:cubicBezTo>
                    <a:pt x="3315" y="20255"/>
                    <a:pt x="3276" y="20296"/>
                    <a:pt x="3236" y="20338"/>
                  </a:cubicBezTo>
                  <a:lnTo>
                    <a:pt x="3236" y="20338"/>
                  </a:lnTo>
                  <a:cubicBezTo>
                    <a:pt x="3571" y="19696"/>
                    <a:pt x="3878" y="19154"/>
                    <a:pt x="3981" y="18510"/>
                  </a:cubicBezTo>
                  <a:lnTo>
                    <a:pt x="3981" y="18510"/>
                  </a:lnTo>
                  <a:cubicBezTo>
                    <a:pt x="3773" y="19159"/>
                    <a:pt x="3332" y="19808"/>
                    <a:pt x="3020" y="20353"/>
                  </a:cubicBezTo>
                  <a:cubicBezTo>
                    <a:pt x="3332" y="19704"/>
                    <a:pt x="3436" y="19055"/>
                    <a:pt x="3332" y="18303"/>
                  </a:cubicBezTo>
                  <a:lnTo>
                    <a:pt x="3332" y="18303"/>
                  </a:lnTo>
                  <a:cubicBezTo>
                    <a:pt x="3436" y="19367"/>
                    <a:pt x="2917" y="20353"/>
                    <a:pt x="2475" y="21210"/>
                  </a:cubicBezTo>
                  <a:cubicBezTo>
                    <a:pt x="2371" y="21314"/>
                    <a:pt x="2268" y="21548"/>
                    <a:pt x="2268" y="21651"/>
                  </a:cubicBezTo>
                  <a:cubicBezTo>
                    <a:pt x="1968" y="22093"/>
                    <a:pt x="1716" y="22486"/>
                    <a:pt x="1552" y="22928"/>
                  </a:cubicBezTo>
                  <a:lnTo>
                    <a:pt x="1552" y="22928"/>
                  </a:lnTo>
                  <a:cubicBezTo>
                    <a:pt x="1737" y="22247"/>
                    <a:pt x="1956" y="21655"/>
                    <a:pt x="2371" y="21002"/>
                  </a:cubicBezTo>
                  <a:cubicBezTo>
                    <a:pt x="2787" y="20120"/>
                    <a:pt x="3228" y="19263"/>
                    <a:pt x="3228" y="18406"/>
                  </a:cubicBezTo>
                  <a:cubicBezTo>
                    <a:pt x="3228" y="18303"/>
                    <a:pt x="3228" y="18303"/>
                    <a:pt x="3332" y="18303"/>
                  </a:cubicBezTo>
                  <a:cubicBezTo>
                    <a:pt x="4215" y="17757"/>
                    <a:pt x="4422" y="16771"/>
                    <a:pt x="5383" y="16459"/>
                  </a:cubicBezTo>
                  <a:lnTo>
                    <a:pt x="5383" y="16459"/>
                  </a:lnTo>
                  <a:cubicBezTo>
                    <a:pt x="5456" y="17303"/>
                    <a:pt x="5080" y="18082"/>
                    <a:pt x="4562" y="18796"/>
                  </a:cubicBezTo>
                  <a:lnTo>
                    <a:pt x="4562" y="18796"/>
                  </a:lnTo>
                  <a:cubicBezTo>
                    <a:pt x="5119" y="18111"/>
                    <a:pt x="5590" y="17350"/>
                    <a:pt x="5513" y="16459"/>
                  </a:cubicBezTo>
                  <a:lnTo>
                    <a:pt x="5617" y="16459"/>
                  </a:lnTo>
                  <a:cubicBezTo>
                    <a:pt x="5928" y="16355"/>
                    <a:pt x="6162" y="16226"/>
                    <a:pt x="6369" y="16018"/>
                  </a:cubicBezTo>
                  <a:close/>
                  <a:moveTo>
                    <a:pt x="4463" y="22212"/>
                  </a:moveTo>
                  <a:cubicBezTo>
                    <a:pt x="5089" y="22212"/>
                    <a:pt x="5705" y="22359"/>
                    <a:pt x="6369" y="22612"/>
                  </a:cubicBezTo>
                  <a:cubicBezTo>
                    <a:pt x="6811" y="22716"/>
                    <a:pt x="7122" y="22846"/>
                    <a:pt x="7564" y="22949"/>
                  </a:cubicBezTo>
                  <a:lnTo>
                    <a:pt x="7018" y="22949"/>
                  </a:lnTo>
                  <a:cubicBezTo>
                    <a:pt x="6115" y="22773"/>
                    <a:pt x="5033" y="22358"/>
                    <a:pt x="4087" y="22358"/>
                  </a:cubicBezTo>
                  <a:cubicBezTo>
                    <a:pt x="3783" y="22358"/>
                    <a:pt x="3493" y="22401"/>
                    <a:pt x="3228" y="22508"/>
                  </a:cubicBezTo>
                  <a:lnTo>
                    <a:pt x="3228" y="22404"/>
                  </a:lnTo>
                  <a:cubicBezTo>
                    <a:pt x="3654" y="22272"/>
                    <a:pt x="4061" y="22212"/>
                    <a:pt x="4463" y="22212"/>
                  </a:cubicBezTo>
                  <a:close/>
                  <a:moveTo>
                    <a:pt x="4347" y="22409"/>
                  </a:moveTo>
                  <a:cubicBezTo>
                    <a:pt x="4626" y="22409"/>
                    <a:pt x="4907" y="22443"/>
                    <a:pt x="5175" y="22508"/>
                  </a:cubicBezTo>
                  <a:cubicBezTo>
                    <a:pt x="5617" y="22612"/>
                    <a:pt x="6162" y="22846"/>
                    <a:pt x="6681" y="23053"/>
                  </a:cubicBezTo>
                  <a:lnTo>
                    <a:pt x="6369" y="23053"/>
                  </a:lnTo>
                  <a:cubicBezTo>
                    <a:pt x="5928" y="22949"/>
                    <a:pt x="5513" y="22716"/>
                    <a:pt x="5071" y="22612"/>
                  </a:cubicBezTo>
                  <a:cubicBezTo>
                    <a:pt x="4851" y="22560"/>
                    <a:pt x="4637" y="22534"/>
                    <a:pt x="4409" y="22534"/>
                  </a:cubicBezTo>
                  <a:cubicBezTo>
                    <a:pt x="4182" y="22534"/>
                    <a:pt x="3942" y="22560"/>
                    <a:pt x="3669" y="22612"/>
                  </a:cubicBezTo>
                  <a:cubicBezTo>
                    <a:pt x="3020" y="22716"/>
                    <a:pt x="2371" y="23157"/>
                    <a:pt x="2034" y="23702"/>
                  </a:cubicBezTo>
                  <a:lnTo>
                    <a:pt x="2034" y="23599"/>
                  </a:lnTo>
                  <a:cubicBezTo>
                    <a:pt x="2268" y="23365"/>
                    <a:pt x="2475" y="23053"/>
                    <a:pt x="2683" y="22949"/>
                  </a:cubicBezTo>
                  <a:cubicBezTo>
                    <a:pt x="3129" y="22575"/>
                    <a:pt x="3734" y="22409"/>
                    <a:pt x="4347" y="22409"/>
                  </a:cubicBezTo>
                  <a:close/>
                  <a:moveTo>
                    <a:pt x="4429" y="22599"/>
                  </a:moveTo>
                  <a:cubicBezTo>
                    <a:pt x="4528" y="22599"/>
                    <a:pt x="4629" y="22604"/>
                    <a:pt x="4734" y="22612"/>
                  </a:cubicBezTo>
                  <a:cubicBezTo>
                    <a:pt x="5175" y="22716"/>
                    <a:pt x="5617" y="22949"/>
                    <a:pt x="6032" y="23053"/>
                  </a:cubicBezTo>
                  <a:cubicBezTo>
                    <a:pt x="4968" y="23053"/>
                    <a:pt x="3877" y="23053"/>
                    <a:pt x="2917" y="23702"/>
                  </a:cubicBezTo>
                  <a:cubicBezTo>
                    <a:pt x="2371" y="24144"/>
                    <a:pt x="1826" y="24663"/>
                    <a:pt x="1489" y="25312"/>
                  </a:cubicBezTo>
                  <a:cubicBezTo>
                    <a:pt x="1489" y="24897"/>
                    <a:pt x="1722" y="24455"/>
                    <a:pt x="1826" y="24144"/>
                  </a:cubicBezTo>
                  <a:cubicBezTo>
                    <a:pt x="2518" y="23141"/>
                    <a:pt x="3299" y="22599"/>
                    <a:pt x="4429" y="22599"/>
                  </a:cubicBezTo>
                  <a:close/>
                  <a:moveTo>
                    <a:pt x="8109" y="7788"/>
                  </a:moveTo>
                  <a:cubicBezTo>
                    <a:pt x="8420" y="8230"/>
                    <a:pt x="8862" y="8567"/>
                    <a:pt x="8628" y="9216"/>
                  </a:cubicBezTo>
                  <a:lnTo>
                    <a:pt x="8628" y="9736"/>
                  </a:lnTo>
                  <a:cubicBezTo>
                    <a:pt x="8862" y="10073"/>
                    <a:pt x="9069" y="10385"/>
                    <a:pt x="8758" y="10826"/>
                  </a:cubicBezTo>
                  <a:cubicBezTo>
                    <a:pt x="8628" y="11034"/>
                    <a:pt x="8524" y="11163"/>
                    <a:pt x="8524" y="11267"/>
                  </a:cubicBezTo>
                  <a:cubicBezTo>
                    <a:pt x="8316" y="11683"/>
                    <a:pt x="8213" y="12228"/>
                    <a:pt x="7979" y="12669"/>
                  </a:cubicBezTo>
                  <a:cubicBezTo>
                    <a:pt x="7771" y="13214"/>
                    <a:pt x="7018" y="13759"/>
                    <a:pt x="6577" y="14175"/>
                  </a:cubicBezTo>
                  <a:cubicBezTo>
                    <a:pt x="5720" y="14928"/>
                    <a:pt x="4526" y="15161"/>
                    <a:pt x="3566" y="15706"/>
                  </a:cubicBezTo>
                  <a:cubicBezTo>
                    <a:pt x="3020" y="16018"/>
                    <a:pt x="2683" y="16459"/>
                    <a:pt x="2371" y="16875"/>
                  </a:cubicBezTo>
                  <a:cubicBezTo>
                    <a:pt x="2475" y="16667"/>
                    <a:pt x="2579" y="16459"/>
                    <a:pt x="2579" y="16226"/>
                  </a:cubicBezTo>
                  <a:lnTo>
                    <a:pt x="2579" y="16226"/>
                  </a:lnTo>
                  <a:cubicBezTo>
                    <a:pt x="2268" y="17004"/>
                    <a:pt x="1826" y="17654"/>
                    <a:pt x="1489" y="18406"/>
                  </a:cubicBezTo>
                  <a:cubicBezTo>
                    <a:pt x="1073" y="19367"/>
                    <a:pt x="840" y="20353"/>
                    <a:pt x="632" y="21314"/>
                  </a:cubicBezTo>
                  <a:cubicBezTo>
                    <a:pt x="435" y="22869"/>
                    <a:pt x="425" y="24400"/>
                    <a:pt x="692" y="25953"/>
                  </a:cubicBezTo>
                  <a:lnTo>
                    <a:pt x="692" y="25953"/>
                  </a:lnTo>
                  <a:cubicBezTo>
                    <a:pt x="1" y="23694"/>
                    <a:pt x="439" y="20959"/>
                    <a:pt x="1177" y="18822"/>
                  </a:cubicBezTo>
                  <a:cubicBezTo>
                    <a:pt x="1489" y="17965"/>
                    <a:pt x="1826" y="17212"/>
                    <a:pt x="2268" y="16563"/>
                  </a:cubicBezTo>
                  <a:cubicBezTo>
                    <a:pt x="2371" y="16459"/>
                    <a:pt x="2371" y="16459"/>
                    <a:pt x="2371" y="16355"/>
                  </a:cubicBezTo>
                  <a:lnTo>
                    <a:pt x="2475" y="16355"/>
                  </a:lnTo>
                  <a:lnTo>
                    <a:pt x="2475" y="16226"/>
                  </a:lnTo>
                  <a:cubicBezTo>
                    <a:pt x="2579" y="16122"/>
                    <a:pt x="2579" y="16018"/>
                    <a:pt x="2683" y="16018"/>
                  </a:cubicBezTo>
                  <a:cubicBezTo>
                    <a:pt x="3124" y="15473"/>
                    <a:pt x="3773" y="15161"/>
                    <a:pt x="4215" y="14928"/>
                  </a:cubicBezTo>
                  <a:cubicBezTo>
                    <a:pt x="4864" y="14512"/>
                    <a:pt x="5617" y="14175"/>
                    <a:pt x="6266" y="13759"/>
                  </a:cubicBezTo>
                  <a:cubicBezTo>
                    <a:pt x="6915" y="13214"/>
                    <a:pt x="8109" y="12565"/>
                    <a:pt x="8213" y="11579"/>
                  </a:cubicBezTo>
                  <a:lnTo>
                    <a:pt x="8213" y="11579"/>
                  </a:lnTo>
                  <a:cubicBezTo>
                    <a:pt x="7667" y="13110"/>
                    <a:pt x="5720" y="13967"/>
                    <a:pt x="4526" y="14720"/>
                  </a:cubicBezTo>
                  <a:cubicBezTo>
                    <a:pt x="4085" y="14928"/>
                    <a:pt x="3436" y="15161"/>
                    <a:pt x="3020" y="15577"/>
                  </a:cubicBezTo>
                  <a:cubicBezTo>
                    <a:pt x="3020" y="15473"/>
                    <a:pt x="3124" y="15473"/>
                    <a:pt x="3124" y="15369"/>
                  </a:cubicBezTo>
                  <a:lnTo>
                    <a:pt x="3228" y="15369"/>
                  </a:lnTo>
                  <a:lnTo>
                    <a:pt x="3228" y="15265"/>
                  </a:lnTo>
                  <a:cubicBezTo>
                    <a:pt x="3352" y="15141"/>
                    <a:pt x="3501" y="15027"/>
                    <a:pt x="3661" y="14920"/>
                  </a:cubicBezTo>
                  <a:lnTo>
                    <a:pt x="3661" y="14920"/>
                  </a:lnTo>
                  <a:cubicBezTo>
                    <a:pt x="3540" y="14989"/>
                    <a:pt x="3429" y="15064"/>
                    <a:pt x="3332" y="15161"/>
                  </a:cubicBezTo>
                  <a:cubicBezTo>
                    <a:pt x="3332" y="15057"/>
                    <a:pt x="3436" y="15057"/>
                    <a:pt x="3436" y="14928"/>
                  </a:cubicBezTo>
                  <a:cubicBezTo>
                    <a:pt x="3877" y="14512"/>
                    <a:pt x="4630" y="14071"/>
                    <a:pt x="5071" y="13759"/>
                  </a:cubicBezTo>
                  <a:cubicBezTo>
                    <a:pt x="5617" y="13318"/>
                    <a:pt x="6162" y="12669"/>
                    <a:pt x="6577" y="12124"/>
                  </a:cubicBezTo>
                  <a:cubicBezTo>
                    <a:pt x="7330" y="11267"/>
                    <a:pt x="7875" y="10177"/>
                    <a:pt x="7875" y="8983"/>
                  </a:cubicBezTo>
                  <a:cubicBezTo>
                    <a:pt x="7875" y="8881"/>
                    <a:pt x="7875" y="8879"/>
                    <a:pt x="7972" y="8782"/>
                  </a:cubicBezTo>
                  <a:lnTo>
                    <a:pt x="7972" y="8782"/>
                  </a:lnTo>
                  <a:cubicBezTo>
                    <a:pt x="7977" y="8635"/>
                    <a:pt x="7979" y="8485"/>
                    <a:pt x="7979" y="8334"/>
                  </a:cubicBezTo>
                  <a:cubicBezTo>
                    <a:pt x="8109" y="8230"/>
                    <a:pt x="8109" y="8022"/>
                    <a:pt x="8109" y="7788"/>
                  </a:cubicBezTo>
                  <a:close/>
                  <a:moveTo>
                    <a:pt x="13171" y="16122"/>
                  </a:moveTo>
                  <a:lnTo>
                    <a:pt x="13171" y="16122"/>
                  </a:lnTo>
                  <a:cubicBezTo>
                    <a:pt x="12522" y="16771"/>
                    <a:pt x="11665" y="17316"/>
                    <a:pt x="10913" y="17757"/>
                  </a:cubicBezTo>
                  <a:cubicBezTo>
                    <a:pt x="10056" y="18303"/>
                    <a:pt x="9173" y="18822"/>
                    <a:pt x="8213" y="19263"/>
                  </a:cubicBezTo>
                  <a:cubicBezTo>
                    <a:pt x="7226" y="19601"/>
                    <a:pt x="6266" y="19808"/>
                    <a:pt x="5383" y="20250"/>
                  </a:cubicBezTo>
                  <a:cubicBezTo>
                    <a:pt x="2579" y="21548"/>
                    <a:pt x="632" y="24559"/>
                    <a:pt x="1385" y="27596"/>
                  </a:cubicBezTo>
                  <a:cubicBezTo>
                    <a:pt x="1281" y="27493"/>
                    <a:pt x="1281" y="27493"/>
                    <a:pt x="1281" y="27389"/>
                  </a:cubicBezTo>
                  <a:cubicBezTo>
                    <a:pt x="1073" y="25649"/>
                    <a:pt x="1073" y="24144"/>
                    <a:pt x="2138" y="22612"/>
                  </a:cubicBezTo>
                  <a:cubicBezTo>
                    <a:pt x="3228" y="21106"/>
                    <a:pt x="5071" y="20016"/>
                    <a:pt x="6811" y="19471"/>
                  </a:cubicBezTo>
                  <a:cubicBezTo>
                    <a:pt x="7564" y="19263"/>
                    <a:pt x="8316" y="19055"/>
                    <a:pt x="9069" y="18718"/>
                  </a:cubicBezTo>
                  <a:cubicBezTo>
                    <a:pt x="10056" y="18303"/>
                    <a:pt x="10913" y="17654"/>
                    <a:pt x="11769" y="17108"/>
                  </a:cubicBezTo>
                  <a:cubicBezTo>
                    <a:pt x="12211" y="16771"/>
                    <a:pt x="12756" y="16459"/>
                    <a:pt x="13171" y="16122"/>
                  </a:cubicBezTo>
                  <a:close/>
                  <a:moveTo>
                    <a:pt x="3436" y="0"/>
                  </a:moveTo>
                  <a:cubicBezTo>
                    <a:pt x="3332" y="0"/>
                    <a:pt x="3332" y="0"/>
                    <a:pt x="3332" y="130"/>
                  </a:cubicBezTo>
                  <a:cubicBezTo>
                    <a:pt x="3566" y="1091"/>
                    <a:pt x="3981" y="1843"/>
                    <a:pt x="4085" y="2934"/>
                  </a:cubicBezTo>
                  <a:cubicBezTo>
                    <a:pt x="4215" y="3583"/>
                    <a:pt x="4085" y="4128"/>
                    <a:pt x="3773" y="4673"/>
                  </a:cubicBezTo>
                  <a:cubicBezTo>
                    <a:pt x="3566" y="5192"/>
                    <a:pt x="3332" y="5634"/>
                    <a:pt x="3332" y="6179"/>
                  </a:cubicBezTo>
                  <a:cubicBezTo>
                    <a:pt x="3332" y="6387"/>
                    <a:pt x="3436" y="6828"/>
                    <a:pt x="3566" y="7036"/>
                  </a:cubicBezTo>
                  <a:cubicBezTo>
                    <a:pt x="3669" y="7477"/>
                    <a:pt x="3877" y="7788"/>
                    <a:pt x="3669" y="8334"/>
                  </a:cubicBezTo>
                  <a:cubicBezTo>
                    <a:pt x="3669" y="8671"/>
                    <a:pt x="3436" y="8879"/>
                    <a:pt x="3332" y="9216"/>
                  </a:cubicBezTo>
                  <a:cubicBezTo>
                    <a:pt x="3124" y="10514"/>
                    <a:pt x="3228" y="11812"/>
                    <a:pt x="3124" y="12981"/>
                  </a:cubicBezTo>
                  <a:cubicBezTo>
                    <a:pt x="3124" y="14512"/>
                    <a:pt x="2371" y="15810"/>
                    <a:pt x="1722" y="17108"/>
                  </a:cubicBezTo>
                  <a:cubicBezTo>
                    <a:pt x="1722" y="17316"/>
                    <a:pt x="1619" y="17420"/>
                    <a:pt x="1489" y="17654"/>
                  </a:cubicBezTo>
                  <a:cubicBezTo>
                    <a:pt x="1177" y="18303"/>
                    <a:pt x="840" y="19055"/>
                    <a:pt x="632" y="19912"/>
                  </a:cubicBezTo>
                  <a:cubicBezTo>
                    <a:pt x="191" y="21548"/>
                    <a:pt x="87" y="23702"/>
                    <a:pt x="528" y="25442"/>
                  </a:cubicBezTo>
                  <a:cubicBezTo>
                    <a:pt x="424" y="25312"/>
                    <a:pt x="424" y="25208"/>
                    <a:pt x="424" y="25208"/>
                  </a:cubicBezTo>
                  <a:cubicBezTo>
                    <a:pt x="424" y="25312"/>
                    <a:pt x="321" y="25442"/>
                    <a:pt x="321" y="25546"/>
                  </a:cubicBezTo>
                  <a:cubicBezTo>
                    <a:pt x="321" y="25649"/>
                    <a:pt x="321" y="25649"/>
                    <a:pt x="424" y="25649"/>
                  </a:cubicBezTo>
                  <a:cubicBezTo>
                    <a:pt x="632" y="26298"/>
                    <a:pt x="840" y="27051"/>
                    <a:pt x="1177" y="27700"/>
                  </a:cubicBezTo>
                  <a:cubicBezTo>
                    <a:pt x="1281" y="27908"/>
                    <a:pt x="1489" y="28038"/>
                    <a:pt x="1619" y="28245"/>
                  </a:cubicBezTo>
                  <a:lnTo>
                    <a:pt x="1722" y="28349"/>
                  </a:lnTo>
                  <a:cubicBezTo>
                    <a:pt x="1619" y="28142"/>
                    <a:pt x="1619" y="28038"/>
                    <a:pt x="1489" y="27908"/>
                  </a:cubicBezTo>
                  <a:cubicBezTo>
                    <a:pt x="1385" y="27493"/>
                    <a:pt x="1385" y="27051"/>
                    <a:pt x="1281" y="26610"/>
                  </a:cubicBezTo>
                  <a:lnTo>
                    <a:pt x="1385" y="26610"/>
                  </a:lnTo>
                  <a:cubicBezTo>
                    <a:pt x="1385" y="26506"/>
                    <a:pt x="1385" y="26506"/>
                    <a:pt x="1281" y="26402"/>
                  </a:cubicBezTo>
                  <a:cubicBezTo>
                    <a:pt x="1281" y="26298"/>
                    <a:pt x="1385" y="26195"/>
                    <a:pt x="1385" y="25961"/>
                  </a:cubicBezTo>
                  <a:cubicBezTo>
                    <a:pt x="1489" y="25312"/>
                    <a:pt x="2034" y="24793"/>
                    <a:pt x="2579" y="24248"/>
                  </a:cubicBezTo>
                  <a:cubicBezTo>
                    <a:pt x="3436" y="23495"/>
                    <a:pt x="4526" y="23261"/>
                    <a:pt x="5617" y="23261"/>
                  </a:cubicBezTo>
                  <a:cubicBezTo>
                    <a:pt x="6681" y="23157"/>
                    <a:pt x="9407" y="23365"/>
                    <a:pt x="9718" y="21963"/>
                  </a:cubicBezTo>
                  <a:cubicBezTo>
                    <a:pt x="9822" y="21651"/>
                    <a:pt x="9926" y="21314"/>
                    <a:pt x="10160" y="21106"/>
                  </a:cubicBezTo>
                  <a:lnTo>
                    <a:pt x="10160" y="21002"/>
                  </a:lnTo>
                  <a:cubicBezTo>
                    <a:pt x="10263" y="20899"/>
                    <a:pt x="10471" y="20899"/>
                    <a:pt x="10575" y="20899"/>
                  </a:cubicBezTo>
                  <a:cubicBezTo>
                    <a:pt x="10731" y="20899"/>
                    <a:pt x="10921" y="20945"/>
                    <a:pt x="11100" y="20945"/>
                  </a:cubicBezTo>
                  <a:cubicBezTo>
                    <a:pt x="11189" y="20945"/>
                    <a:pt x="11276" y="20933"/>
                    <a:pt x="11354" y="20899"/>
                  </a:cubicBezTo>
                  <a:cubicBezTo>
                    <a:pt x="12107" y="20353"/>
                    <a:pt x="12211" y="19601"/>
                    <a:pt x="12652" y="18822"/>
                  </a:cubicBezTo>
                  <a:cubicBezTo>
                    <a:pt x="12756" y="18406"/>
                    <a:pt x="13171" y="18069"/>
                    <a:pt x="13509" y="17757"/>
                  </a:cubicBezTo>
                  <a:cubicBezTo>
                    <a:pt x="13716" y="17316"/>
                    <a:pt x="13820" y="16771"/>
                    <a:pt x="13950" y="16355"/>
                  </a:cubicBezTo>
                  <a:cubicBezTo>
                    <a:pt x="14261" y="15577"/>
                    <a:pt x="14365" y="14928"/>
                    <a:pt x="14261" y="14175"/>
                  </a:cubicBezTo>
                  <a:lnTo>
                    <a:pt x="14261" y="13967"/>
                  </a:lnTo>
                  <a:cubicBezTo>
                    <a:pt x="14261" y="13915"/>
                    <a:pt x="14235" y="13889"/>
                    <a:pt x="14210" y="13889"/>
                  </a:cubicBezTo>
                  <a:cubicBezTo>
                    <a:pt x="14184" y="13889"/>
                    <a:pt x="14158" y="13915"/>
                    <a:pt x="14158" y="13967"/>
                  </a:cubicBezTo>
                  <a:cubicBezTo>
                    <a:pt x="14158" y="13915"/>
                    <a:pt x="14132" y="13889"/>
                    <a:pt x="14106" y="13889"/>
                  </a:cubicBezTo>
                  <a:cubicBezTo>
                    <a:pt x="14080" y="13889"/>
                    <a:pt x="14054" y="13915"/>
                    <a:pt x="14054" y="13967"/>
                  </a:cubicBezTo>
                  <a:lnTo>
                    <a:pt x="14054" y="14175"/>
                  </a:lnTo>
                  <a:cubicBezTo>
                    <a:pt x="13820" y="14824"/>
                    <a:pt x="13171" y="14824"/>
                    <a:pt x="12652" y="14928"/>
                  </a:cubicBezTo>
                  <a:cubicBezTo>
                    <a:pt x="12652" y="14876"/>
                    <a:pt x="12619" y="14850"/>
                    <a:pt x="12587" y="14850"/>
                  </a:cubicBezTo>
                  <a:cubicBezTo>
                    <a:pt x="12555" y="14850"/>
                    <a:pt x="12522" y="14876"/>
                    <a:pt x="12522" y="14928"/>
                  </a:cubicBezTo>
                  <a:lnTo>
                    <a:pt x="12314" y="14928"/>
                  </a:lnTo>
                  <a:cubicBezTo>
                    <a:pt x="11665" y="14928"/>
                    <a:pt x="11354" y="14616"/>
                    <a:pt x="10809" y="14408"/>
                  </a:cubicBezTo>
                  <a:cubicBezTo>
                    <a:pt x="10703" y="14352"/>
                    <a:pt x="10591" y="14329"/>
                    <a:pt x="10478" y="14329"/>
                  </a:cubicBezTo>
                  <a:cubicBezTo>
                    <a:pt x="10119" y="14329"/>
                    <a:pt x="9747" y="14562"/>
                    <a:pt x="9511" y="14720"/>
                  </a:cubicBezTo>
                  <a:cubicBezTo>
                    <a:pt x="9277" y="14928"/>
                    <a:pt x="9173" y="15161"/>
                    <a:pt x="9069" y="15369"/>
                  </a:cubicBezTo>
                  <a:cubicBezTo>
                    <a:pt x="8924" y="15727"/>
                    <a:pt x="8757" y="15850"/>
                    <a:pt x="8583" y="15850"/>
                  </a:cubicBezTo>
                  <a:cubicBezTo>
                    <a:pt x="8227" y="15850"/>
                    <a:pt x="7843" y="15335"/>
                    <a:pt x="7564" y="15265"/>
                  </a:cubicBezTo>
                  <a:cubicBezTo>
                    <a:pt x="7478" y="15245"/>
                    <a:pt x="7398" y="15236"/>
                    <a:pt x="7322" y="15236"/>
                  </a:cubicBezTo>
                  <a:cubicBezTo>
                    <a:pt x="6616" y="15236"/>
                    <a:pt x="6296" y="16028"/>
                    <a:pt x="5617" y="16122"/>
                  </a:cubicBezTo>
                  <a:cubicBezTo>
                    <a:pt x="4864" y="16355"/>
                    <a:pt x="4422" y="16667"/>
                    <a:pt x="3981" y="17316"/>
                  </a:cubicBezTo>
                  <a:cubicBezTo>
                    <a:pt x="3436" y="18173"/>
                    <a:pt x="2579" y="18406"/>
                    <a:pt x="2138" y="19263"/>
                  </a:cubicBezTo>
                  <a:cubicBezTo>
                    <a:pt x="1281" y="21002"/>
                    <a:pt x="736" y="22716"/>
                    <a:pt x="1073" y="24663"/>
                  </a:cubicBezTo>
                  <a:cubicBezTo>
                    <a:pt x="840" y="22846"/>
                    <a:pt x="1489" y="19601"/>
                    <a:pt x="3124" y="18406"/>
                  </a:cubicBezTo>
                  <a:lnTo>
                    <a:pt x="3124" y="18406"/>
                  </a:lnTo>
                  <a:cubicBezTo>
                    <a:pt x="3020" y="19601"/>
                    <a:pt x="2371" y="20561"/>
                    <a:pt x="1826" y="21651"/>
                  </a:cubicBezTo>
                  <a:cubicBezTo>
                    <a:pt x="1489" y="22404"/>
                    <a:pt x="1281" y="23261"/>
                    <a:pt x="1281" y="24144"/>
                  </a:cubicBezTo>
                  <a:cubicBezTo>
                    <a:pt x="973" y="25093"/>
                    <a:pt x="970" y="25941"/>
                    <a:pt x="1070" y="26912"/>
                  </a:cubicBezTo>
                  <a:lnTo>
                    <a:pt x="1070" y="26912"/>
                  </a:lnTo>
                  <a:cubicBezTo>
                    <a:pt x="1051" y="26820"/>
                    <a:pt x="970" y="26725"/>
                    <a:pt x="970" y="26610"/>
                  </a:cubicBezTo>
                  <a:cubicBezTo>
                    <a:pt x="528" y="24663"/>
                    <a:pt x="424" y="22949"/>
                    <a:pt x="840" y="21002"/>
                  </a:cubicBezTo>
                  <a:cubicBezTo>
                    <a:pt x="970" y="20120"/>
                    <a:pt x="1281" y="19263"/>
                    <a:pt x="1619" y="18510"/>
                  </a:cubicBezTo>
                  <a:cubicBezTo>
                    <a:pt x="1619" y="18303"/>
                    <a:pt x="1722" y="18069"/>
                    <a:pt x="1826" y="17861"/>
                  </a:cubicBezTo>
                  <a:lnTo>
                    <a:pt x="1930" y="17861"/>
                  </a:lnTo>
                  <a:cubicBezTo>
                    <a:pt x="2268" y="17316"/>
                    <a:pt x="2475" y="16875"/>
                    <a:pt x="2917" y="16459"/>
                  </a:cubicBezTo>
                  <a:cubicBezTo>
                    <a:pt x="3228" y="16018"/>
                    <a:pt x="3877" y="15706"/>
                    <a:pt x="4422" y="15473"/>
                  </a:cubicBezTo>
                  <a:cubicBezTo>
                    <a:pt x="5383" y="15057"/>
                    <a:pt x="6162" y="14824"/>
                    <a:pt x="7018" y="14175"/>
                  </a:cubicBezTo>
                  <a:cubicBezTo>
                    <a:pt x="7667" y="13526"/>
                    <a:pt x="8213" y="12877"/>
                    <a:pt x="8420" y="12020"/>
                  </a:cubicBezTo>
                  <a:cubicBezTo>
                    <a:pt x="8524" y="11371"/>
                    <a:pt x="9277" y="10722"/>
                    <a:pt x="8965" y="10073"/>
                  </a:cubicBezTo>
                  <a:cubicBezTo>
                    <a:pt x="8758" y="9632"/>
                    <a:pt x="8862" y="9216"/>
                    <a:pt x="8862" y="8775"/>
                  </a:cubicBezTo>
                  <a:cubicBezTo>
                    <a:pt x="8862" y="8437"/>
                    <a:pt x="8628" y="8126"/>
                    <a:pt x="8420" y="7918"/>
                  </a:cubicBezTo>
                  <a:cubicBezTo>
                    <a:pt x="7875" y="7373"/>
                    <a:pt x="8109" y="6724"/>
                    <a:pt x="7979" y="6075"/>
                  </a:cubicBezTo>
                  <a:cubicBezTo>
                    <a:pt x="7979" y="5634"/>
                    <a:pt x="7771" y="5322"/>
                    <a:pt x="7564" y="4985"/>
                  </a:cubicBezTo>
                  <a:cubicBezTo>
                    <a:pt x="7122" y="4024"/>
                    <a:pt x="6266" y="3479"/>
                    <a:pt x="5617" y="2596"/>
                  </a:cubicBezTo>
                  <a:cubicBezTo>
                    <a:pt x="4864" y="1740"/>
                    <a:pt x="4318" y="779"/>
                    <a:pt x="343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68"/>
            <p:cNvSpPr/>
            <p:nvPr/>
          </p:nvSpPr>
          <p:spPr>
            <a:xfrm>
              <a:off x="1230450" y="3705100"/>
              <a:ext cx="2625" cy="2600"/>
            </a:xfrm>
            <a:custGeom>
              <a:avLst/>
              <a:gdLst/>
              <a:ahLst/>
              <a:cxnLst/>
              <a:rect l="l" t="t" r="r" b="b"/>
              <a:pathLst>
                <a:path w="105" h="104" extrusionOk="0">
                  <a:moveTo>
                    <a:pt x="105" y="0"/>
                  </a:moveTo>
                  <a:cubicBezTo>
                    <a:pt x="105" y="104"/>
                    <a:pt x="105" y="104"/>
                    <a:pt x="1" y="104"/>
                  </a:cubicBezTo>
                  <a:lnTo>
                    <a:pt x="105" y="104"/>
                  </a:lnTo>
                  <a:lnTo>
                    <a:pt x="105"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68"/>
            <p:cNvSpPr/>
            <p:nvPr/>
          </p:nvSpPr>
          <p:spPr>
            <a:xfrm>
              <a:off x="1135700" y="3837500"/>
              <a:ext cx="16250" cy="38300"/>
            </a:xfrm>
            <a:custGeom>
              <a:avLst/>
              <a:gdLst/>
              <a:ahLst/>
              <a:cxnLst/>
              <a:rect l="l" t="t" r="r" b="b"/>
              <a:pathLst>
                <a:path w="650" h="1532" extrusionOk="0">
                  <a:moveTo>
                    <a:pt x="1" y="0"/>
                  </a:moveTo>
                  <a:cubicBezTo>
                    <a:pt x="172" y="323"/>
                    <a:pt x="329" y="647"/>
                    <a:pt x="442" y="960"/>
                  </a:cubicBezTo>
                  <a:lnTo>
                    <a:pt x="442" y="960"/>
                  </a:lnTo>
                  <a:cubicBezTo>
                    <a:pt x="437" y="627"/>
                    <a:pt x="333" y="228"/>
                    <a:pt x="131" y="0"/>
                  </a:cubicBezTo>
                  <a:close/>
                  <a:moveTo>
                    <a:pt x="442" y="960"/>
                  </a:moveTo>
                  <a:lnTo>
                    <a:pt x="442" y="960"/>
                  </a:lnTo>
                  <a:cubicBezTo>
                    <a:pt x="442" y="969"/>
                    <a:pt x="442" y="978"/>
                    <a:pt x="442" y="987"/>
                  </a:cubicBezTo>
                  <a:cubicBezTo>
                    <a:pt x="442" y="1054"/>
                    <a:pt x="485" y="1121"/>
                    <a:pt x="516" y="1188"/>
                  </a:cubicBezTo>
                  <a:lnTo>
                    <a:pt x="516" y="1188"/>
                  </a:lnTo>
                  <a:cubicBezTo>
                    <a:pt x="494" y="1113"/>
                    <a:pt x="469" y="1037"/>
                    <a:pt x="442" y="960"/>
                  </a:cubicBezTo>
                  <a:close/>
                  <a:moveTo>
                    <a:pt x="516" y="1188"/>
                  </a:moveTo>
                  <a:cubicBezTo>
                    <a:pt x="527" y="1225"/>
                    <a:pt x="537" y="1262"/>
                    <a:pt x="546" y="1298"/>
                  </a:cubicBezTo>
                  <a:cubicBezTo>
                    <a:pt x="546" y="1261"/>
                    <a:pt x="533" y="1225"/>
                    <a:pt x="516" y="1188"/>
                  </a:cubicBezTo>
                  <a:close/>
                  <a:moveTo>
                    <a:pt x="546" y="1298"/>
                  </a:moveTo>
                  <a:cubicBezTo>
                    <a:pt x="546" y="1402"/>
                    <a:pt x="650" y="1402"/>
                    <a:pt x="650" y="1532"/>
                  </a:cubicBezTo>
                  <a:cubicBezTo>
                    <a:pt x="650" y="1402"/>
                    <a:pt x="650" y="1298"/>
                    <a:pt x="546" y="129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68"/>
            <p:cNvSpPr/>
            <p:nvPr/>
          </p:nvSpPr>
          <p:spPr>
            <a:xfrm>
              <a:off x="1262925" y="3324125"/>
              <a:ext cx="2600" cy="13000"/>
            </a:xfrm>
            <a:custGeom>
              <a:avLst/>
              <a:gdLst/>
              <a:ahLst/>
              <a:cxnLst/>
              <a:rect l="l" t="t" r="r" b="b"/>
              <a:pathLst>
                <a:path w="104" h="520" extrusionOk="0">
                  <a:moveTo>
                    <a:pt x="0" y="0"/>
                  </a:moveTo>
                  <a:lnTo>
                    <a:pt x="0" y="0"/>
                  </a:lnTo>
                  <a:cubicBezTo>
                    <a:pt x="0" y="208"/>
                    <a:pt x="104" y="312"/>
                    <a:pt x="104" y="519"/>
                  </a:cubicBezTo>
                  <a:cubicBezTo>
                    <a:pt x="104" y="312"/>
                    <a:pt x="0" y="208"/>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68"/>
            <p:cNvSpPr/>
            <p:nvPr/>
          </p:nvSpPr>
          <p:spPr>
            <a:xfrm>
              <a:off x="1220075" y="3705100"/>
              <a:ext cx="2625" cy="2600"/>
            </a:xfrm>
            <a:custGeom>
              <a:avLst/>
              <a:gdLst/>
              <a:ahLst/>
              <a:cxnLst/>
              <a:rect l="l" t="t" r="r" b="b"/>
              <a:pathLst>
                <a:path w="105" h="104" extrusionOk="0">
                  <a:moveTo>
                    <a:pt x="104" y="0"/>
                  </a:moveTo>
                  <a:lnTo>
                    <a:pt x="1" y="104"/>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68"/>
            <p:cNvSpPr/>
            <p:nvPr/>
          </p:nvSpPr>
          <p:spPr>
            <a:xfrm>
              <a:off x="1222675" y="3694050"/>
              <a:ext cx="21450" cy="19500"/>
            </a:xfrm>
            <a:custGeom>
              <a:avLst/>
              <a:gdLst/>
              <a:ahLst/>
              <a:cxnLst/>
              <a:rect l="l" t="t" r="r" b="b"/>
              <a:pathLst>
                <a:path w="858" h="780" extrusionOk="0">
                  <a:moveTo>
                    <a:pt x="857" y="1"/>
                  </a:moveTo>
                  <a:lnTo>
                    <a:pt x="857" y="1"/>
                  </a:lnTo>
                  <a:cubicBezTo>
                    <a:pt x="778" y="50"/>
                    <a:pt x="714" y="111"/>
                    <a:pt x="652" y="173"/>
                  </a:cubicBezTo>
                  <a:lnTo>
                    <a:pt x="652" y="173"/>
                  </a:lnTo>
                  <a:cubicBezTo>
                    <a:pt x="718" y="113"/>
                    <a:pt x="785" y="55"/>
                    <a:pt x="857" y="1"/>
                  </a:cubicBezTo>
                  <a:close/>
                  <a:moveTo>
                    <a:pt x="652" y="173"/>
                  </a:moveTo>
                  <a:cubicBezTo>
                    <a:pt x="598" y="222"/>
                    <a:pt x="546" y="273"/>
                    <a:pt x="494" y="325"/>
                  </a:cubicBezTo>
                  <a:lnTo>
                    <a:pt x="494" y="325"/>
                  </a:lnTo>
                  <a:cubicBezTo>
                    <a:pt x="550" y="277"/>
                    <a:pt x="600" y="225"/>
                    <a:pt x="652" y="173"/>
                  </a:cubicBezTo>
                  <a:close/>
                  <a:moveTo>
                    <a:pt x="494" y="325"/>
                  </a:moveTo>
                  <a:cubicBezTo>
                    <a:pt x="441" y="370"/>
                    <a:pt x="382" y="411"/>
                    <a:pt x="312" y="442"/>
                  </a:cubicBezTo>
                  <a:cubicBezTo>
                    <a:pt x="208" y="546"/>
                    <a:pt x="104" y="650"/>
                    <a:pt x="0" y="780"/>
                  </a:cubicBezTo>
                  <a:cubicBezTo>
                    <a:pt x="181" y="644"/>
                    <a:pt x="336" y="482"/>
                    <a:pt x="494" y="325"/>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195" name="Google Shape;8195;p68"/>
          <p:cNvPicPr preferRelativeResize="0"/>
          <p:nvPr/>
        </p:nvPicPr>
        <p:blipFill>
          <a:blip r:embed="rId2">
            <a:alphaModFix/>
          </a:blip>
          <a:stretch>
            <a:fillRect/>
          </a:stretch>
        </p:blipFill>
        <p:spPr>
          <a:xfrm rot="10800000">
            <a:off x="963086" y="-148422"/>
            <a:ext cx="979395" cy="1662260"/>
          </a:xfrm>
          <a:prstGeom prst="rect">
            <a:avLst/>
          </a:prstGeom>
          <a:noFill/>
          <a:ln>
            <a:noFill/>
          </a:ln>
        </p:spPr>
      </p:pic>
      <p:pic>
        <p:nvPicPr>
          <p:cNvPr id="8196" name="Google Shape;8196;p68"/>
          <p:cNvPicPr preferRelativeResize="0"/>
          <p:nvPr/>
        </p:nvPicPr>
        <p:blipFill>
          <a:blip r:embed="rId3">
            <a:alphaModFix/>
          </a:blip>
          <a:stretch>
            <a:fillRect/>
          </a:stretch>
        </p:blipFill>
        <p:spPr>
          <a:xfrm>
            <a:off x="288689" y="3191702"/>
            <a:ext cx="1100558" cy="1662264"/>
          </a:xfrm>
          <a:prstGeom prst="rect">
            <a:avLst/>
          </a:prstGeom>
          <a:noFill/>
          <a:ln>
            <a:noFill/>
          </a:ln>
        </p:spPr>
      </p:pic>
      <p:pic>
        <p:nvPicPr>
          <p:cNvPr id="8197" name="Google Shape;8197;p68"/>
          <p:cNvPicPr preferRelativeResize="0"/>
          <p:nvPr/>
        </p:nvPicPr>
        <p:blipFill>
          <a:blip r:embed="rId4">
            <a:alphaModFix/>
          </a:blip>
          <a:stretch>
            <a:fillRect/>
          </a:stretch>
        </p:blipFill>
        <p:spPr>
          <a:xfrm>
            <a:off x="1033349" y="173224"/>
            <a:ext cx="838867" cy="338604"/>
          </a:xfrm>
          <a:prstGeom prst="rect">
            <a:avLst/>
          </a:prstGeom>
          <a:noFill/>
          <a:ln>
            <a:noFill/>
          </a:ln>
        </p:spPr>
      </p:pic>
      <p:pic>
        <p:nvPicPr>
          <p:cNvPr id="8198" name="Google Shape;8198;p68"/>
          <p:cNvPicPr preferRelativeResize="0"/>
          <p:nvPr/>
        </p:nvPicPr>
        <p:blipFill>
          <a:blip r:embed="rId5">
            <a:alphaModFix/>
          </a:blip>
          <a:stretch>
            <a:fillRect/>
          </a:stretch>
        </p:blipFill>
        <p:spPr>
          <a:xfrm rot="5400000">
            <a:off x="529754" y="4164867"/>
            <a:ext cx="349236" cy="888597"/>
          </a:xfrm>
          <a:prstGeom prst="rect">
            <a:avLst/>
          </a:prstGeom>
          <a:noFill/>
          <a:ln>
            <a:noFill/>
          </a:ln>
        </p:spPr>
      </p:pic>
      <p:grpSp>
        <p:nvGrpSpPr>
          <p:cNvPr id="8199" name="Google Shape;8199;p68"/>
          <p:cNvGrpSpPr/>
          <p:nvPr/>
        </p:nvGrpSpPr>
        <p:grpSpPr>
          <a:xfrm rot="-1247405">
            <a:off x="7289968" y="-302050"/>
            <a:ext cx="2989820" cy="3961438"/>
            <a:chOff x="1571200" y="2227500"/>
            <a:chExt cx="1814675" cy="2404400"/>
          </a:xfrm>
        </p:grpSpPr>
        <p:sp>
          <p:nvSpPr>
            <p:cNvPr id="8200" name="Google Shape;8200;p68"/>
            <p:cNvSpPr/>
            <p:nvPr/>
          </p:nvSpPr>
          <p:spPr>
            <a:xfrm>
              <a:off x="1971650" y="4135400"/>
              <a:ext cx="62325" cy="70100"/>
            </a:xfrm>
            <a:custGeom>
              <a:avLst/>
              <a:gdLst/>
              <a:ahLst/>
              <a:cxnLst/>
              <a:rect l="l" t="t" r="r" b="b"/>
              <a:pathLst>
                <a:path w="2493" h="2804" extrusionOk="0">
                  <a:moveTo>
                    <a:pt x="2492" y="0"/>
                  </a:moveTo>
                  <a:lnTo>
                    <a:pt x="2492" y="0"/>
                  </a:lnTo>
                  <a:cubicBezTo>
                    <a:pt x="1506" y="753"/>
                    <a:pt x="753" y="1817"/>
                    <a:pt x="0" y="2804"/>
                  </a:cubicBezTo>
                  <a:lnTo>
                    <a:pt x="104" y="2804"/>
                  </a:lnTo>
                  <a:cubicBezTo>
                    <a:pt x="857" y="1817"/>
                    <a:pt x="1610" y="961"/>
                    <a:pt x="249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68"/>
            <p:cNvSpPr/>
            <p:nvPr/>
          </p:nvSpPr>
          <p:spPr>
            <a:xfrm>
              <a:off x="1998900" y="4145775"/>
              <a:ext cx="32475" cy="35075"/>
            </a:xfrm>
            <a:custGeom>
              <a:avLst/>
              <a:gdLst/>
              <a:ahLst/>
              <a:cxnLst/>
              <a:rect l="l" t="t" r="r" b="b"/>
              <a:pathLst>
                <a:path w="1299" h="1403" extrusionOk="0">
                  <a:moveTo>
                    <a:pt x="1169" y="0"/>
                  </a:moveTo>
                  <a:cubicBezTo>
                    <a:pt x="857" y="442"/>
                    <a:pt x="416" y="883"/>
                    <a:pt x="104" y="1298"/>
                  </a:cubicBezTo>
                  <a:cubicBezTo>
                    <a:pt x="1" y="1402"/>
                    <a:pt x="104" y="1402"/>
                    <a:pt x="104" y="1402"/>
                  </a:cubicBezTo>
                  <a:cubicBezTo>
                    <a:pt x="520" y="987"/>
                    <a:pt x="961" y="546"/>
                    <a:pt x="1299" y="104"/>
                  </a:cubicBezTo>
                  <a:cubicBezTo>
                    <a:pt x="1299" y="0"/>
                    <a:pt x="1299" y="0"/>
                    <a:pt x="116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68"/>
            <p:cNvSpPr/>
            <p:nvPr/>
          </p:nvSpPr>
          <p:spPr>
            <a:xfrm>
              <a:off x="1963200" y="4121750"/>
              <a:ext cx="24700" cy="41425"/>
            </a:xfrm>
            <a:custGeom>
              <a:avLst/>
              <a:gdLst/>
              <a:ahLst/>
              <a:cxnLst/>
              <a:rect l="l" t="t" r="r" b="b"/>
              <a:pathLst>
                <a:path w="988" h="1657" extrusionOk="0">
                  <a:moveTo>
                    <a:pt x="987" y="1"/>
                  </a:moveTo>
                  <a:cubicBezTo>
                    <a:pt x="546" y="416"/>
                    <a:pt x="234" y="1065"/>
                    <a:pt x="1" y="1610"/>
                  </a:cubicBezTo>
                  <a:cubicBezTo>
                    <a:pt x="1" y="1610"/>
                    <a:pt x="58" y="1657"/>
                    <a:pt x="97" y="1657"/>
                  </a:cubicBezTo>
                  <a:cubicBezTo>
                    <a:pt x="116" y="1657"/>
                    <a:pt x="130" y="1645"/>
                    <a:pt x="130" y="1610"/>
                  </a:cubicBezTo>
                  <a:cubicBezTo>
                    <a:pt x="338" y="1065"/>
                    <a:pt x="650" y="546"/>
                    <a:pt x="987" y="105"/>
                  </a:cubicBezTo>
                  <a:lnTo>
                    <a:pt x="987"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68"/>
            <p:cNvSpPr/>
            <p:nvPr/>
          </p:nvSpPr>
          <p:spPr>
            <a:xfrm>
              <a:off x="1969050" y="4073075"/>
              <a:ext cx="56475" cy="64925"/>
            </a:xfrm>
            <a:custGeom>
              <a:avLst/>
              <a:gdLst/>
              <a:ahLst/>
              <a:cxnLst/>
              <a:rect l="l" t="t" r="r" b="b"/>
              <a:pathLst>
                <a:path w="2259" h="2597" extrusionOk="0">
                  <a:moveTo>
                    <a:pt x="2259" y="1"/>
                  </a:moveTo>
                  <a:lnTo>
                    <a:pt x="2259" y="1"/>
                  </a:lnTo>
                  <a:cubicBezTo>
                    <a:pt x="1298" y="546"/>
                    <a:pt x="312" y="1403"/>
                    <a:pt x="0" y="2597"/>
                  </a:cubicBezTo>
                  <a:cubicBezTo>
                    <a:pt x="546" y="1507"/>
                    <a:pt x="1298" y="650"/>
                    <a:pt x="225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68"/>
            <p:cNvSpPr/>
            <p:nvPr/>
          </p:nvSpPr>
          <p:spPr>
            <a:xfrm>
              <a:off x="2179975" y="4213275"/>
              <a:ext cx="10400" cy="78550"/>
            </a:xfrm>
            <a:custGeom>
              <a:avLst/>
              <a:gdLst/>
              <a:ahLst/>
              <a:cxnLst/>
              <a:rect l="l" t="t" r="r" b="b"/>
              <a:pathLst>
                <a:path w="416" h="3142" extrusionOk="0">
                  <a:moveTo>
                    <a:pt x="208" y="0"/>
                  </a:moveTo>
                  <a:cubicBezTo>
                    <a:pt x="208" y="1091"/>
                    <a:pt x="208" y="2077"/>
                    <a:pt x="1" y="3142"/>
                  </a:cubicBezTo>
                  <a:lnTo>
                    <a:pt x="104" y="3142"/>
                  </a:lnTo>
                  <a:cubicBezTo>
                    <a:pt x="312" y="2181"/>
                    <a:pt x="416" y="1091"/>
                    <a:pt x="31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68"/>
            <p:cNvSpPr/>
            <p:nvPr/>
          </p:nvSpPr>
          <p:spPr>
            <a:xfrm>
              <a:off x="2177375" y="4226900"/>
              <a:ext cx="5225" cy="24025"/>
            </a:xfrm>
            <a:custGeom>
              <a:avLst/>
              <a:gdLst/>
              <a:ahLst/>
              <a:cxnLst/>
              <a:rect l="l" t="t" r="r" b="b"/>
              <a:pathLst>
                <a:path w="209" h="961" extrusionOk="0">
                  <a:moveTo>
                    <a:pt x="105" y="0"/>
                  </a:moveTo>
                  <a:cubicBezTo>
                    <a:pt x="105" y="338"/>
                    <a:pt x="105" y="649"/>
                    <a:pt x="1" y="883"/>
                  </a:cubicBezTo>
                  <a:cubicBezTo>
                    <a:pt x="1" y="935"/>
                    <a:pt x="27" y="961"/>
                    <a:pt x="53" y="961"/>
                  </a:cubicBezTo>
                  <a:cubicBezTo>
                    <a:pt x="79" y="961"/>
                    <a:pt x="105" y="935"/>
                    <a:pt x="105" y="883"/>
                  </a:cubicBezTo>
                  <a:cubicBezTo>
                    <a:pt x="105" y="649"/>
                    <a:pt x="208" y="338"/>
                    <a:pt x="208"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68"/>
            <p:cNvSpPr/>
            <p:nvPr/>
          </p:nvSpPr>
          <p:spPr>
            <a:xfrm>
              <a:off x="2277325" y="4159400"/>
              <a:ext cx="5225" cy="40925"/>
            </a:xfrm>
            <a:custGeom>
              <a:avLst/>
              <a:gdLst/>
              <a:ahLst/>
              <a:cxnLst/>
              <a:rect l="l" t="t" r="r" b="b"/>
              <a:pathLst>
                <a:path w="209" h="1637" extrusionOk="0">
                  <a:moveTo>
                    <a:pt x="1" y="1"/>
                  </a:moveTo>
                  <a:lnTo>
                    <a:pt x="1" y="1636"/>
                  </a:lnTo>
                  <a:cubicBezTo>
                    <a:pt x="105" y="1091"/>
                    <a:pt x="208" y="546"/>
                    <a:pt x="10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68"/>
            <p:cNvSpPr/>
            <p:nvPr/>
          </p:nvSpPr>
          <p:spPr>
            <a:xfrm>
              <a:off x="2133900" y="4200300"/>
              <a:ext cx="5225" cy="47875"/>
            </a:xfrm>
            <a:custGeom>
              <a:avLst/>
              <a:gdLst/>
              <a:ahLst/>
              <a:cxnLst/>
              <a:rect l="l" t="t" r="r" b="b"/>
              <a:pathLst>
                <a:path w="209" h="1915" extrusionOk="0">
                  <a:moveTo>
                    <a:pt x="0" y="0"/>
                  </a:moveTo>
                  <a:cubicBezTo>
                    <a:pt x="0" y="649"/>
                    <a:pt x="104" y="1298"/>
                    <a:pt x="104" y="1817"/>
                  </a:cubicBezTo>
                  <a:cubicBezTo>
                    <a:pt x="104" y="1882"/>
                    <a:pt x="130" y="1915"/>
                    <a:pt x="156" y="1915"/>
                  </a:cubicBezTo>
                  <a:cubicBezTo>
                    <a:pt x="182" y="1915"/>
                    <a:pt x="208" y="1882"/>
                    <a:pt x="208" y="1817"/>
                  </a:cubicBezTo>
                  <a:cubicBezTo>
                    <a:pt x="208" y="1298"/>
                    <a:pt x="104" y="649"/>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68"/>
            <p:cNvSpPr/>
            <p:nvPr/>
          </p:nvSpPr>
          <p:spPr>
            <a:xfrm>
              <a:off x="2128700" y="4173025"/>
              <a:ext cx="7825" cy="45450"/>
            </a:xfrm>
            <a:custGeom>
              <a:avLst/>
              <a:gdLst/>
              <a:ahLst/>
              <a:cxnLst/>
              <a:rect l="l" t="t" r="r" b="b"/>
              <a:pathLst>
                <a:path w="313" h="1818" extrusionOk="0">
                  <a:moveTo>
                    <a:pt x="312" y="1"/>
                  </a:moveTo>
                  <a:cubicBezTo>
                    <a:pt x="105" y="650"/>
                    <a:pt x="1" y="1195"/>
                    <a:pt x="105" y="1740"/>
                  </a:cubicBezTo>
                  <a:cubicBezTo>
                    <a:pt x="105" y="1792"/>
                    <a:pt x="130" y="1818"/>
                    <a:pt x="156" y="1818"/>
                  </a:cubicBezTo>
                  <a:cubicBezTo>
                    <a:pt x="182" y="1818"/>
                    <a:pt x="208" y="1792"/>
                    <a:pt x="208" y="1740"/>
                  </a:cubicBezTo>
                  <a:cubicBezTo>
                    <a:pt x="105" y="1195"/>
                    <a:pt x="208" y="650"/>
                    <a:pt x="312"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68"/>
            <p:cNvSpPr/>
            <p:nvPr/>
          </p:nvSpPr>
          <p:spPr>
            <a:xfrm>
              <a:off x="2174125" y="4029600"/>
              <a:ext cx="19500" cy="49850"/>
            </a:xfrm>
            <a:custGeom>
              <a:avLst/>
              <a:gdLst/>
              <a:ahLst/>
              <a:cxnLst/>
              <a:rect l="l" t="t" r="r" b="b"/>
              <a:pathLst>
                <a:path w="780" h="1994" extrusionOk="0">
                  <a:moveTo>
                    <a:pt x="442" y="0"/>
                  </a:moveTo>
                  <a:cubicBezTo>
                    <a:pt x="442" y="753"/>
                    <a:pt x="338" y="1298"/>
                    <a:pt x="1" y="1947"/>
                  </a:cubicBezTo>
                  <a:cubicBezTo>
                    <a:pt x="1" y="1947"/>
                    <a:pt x="59" y="1994"/>
                    <a:pt x="97" y="1994"/>
                  </a:cubicBezTo>
                  <a:cubicBezTo>
                    <a:pt x="116" y="1994"/>
                    <a:pt x="131" y="1982"/>
                    <a:pt x="131" y="1947"/>
                  </a:cubicBezTo>
                  <a:cubicBezTo>
                    <a:pt x="442" y="1402"/>
                    <a:pt x="780" y="649"/>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68"/>
            <p:cNvSpPr/>
            <p:nvPr/>
          </p:nvSpPr>
          <p:spPr>
            <a:xfrm>
              <a:off x="2177375" y="4005575"/>
              <a:ext cx="7825" cy="50650"/>
            </a:xfrm>
            <a:custGeom>
              <a:avLst/>
              <a:gdLst/>
              <a:ahLst/>
              <a:cxnLst/>
              <a:rect l="l" t="t" r="r" b="b"/>
              <a:pathLst>
                <a:path w="313" h="2026" extrusionOk="0">
                  <a:moveTo>
                    <a:pt x="312" y="1"/>
                  </a:moveTo>
                  <a:lnTo>
                    <a:pt x="312" y="1"/>
                  </a:lnTo>
                  <a:cubicBezTo>
                    <a:pt x="208" y="650"/>
                    <a:pt x="208" y="1299"/>
                    <a:pt x="1" y="1948"/>
                  </a:cubicBezTo>
                  <a:cubicBezTo>
                    <a:pt x="1" y="2000"/>
                    <a:pt x="27" y="2026"/>
                    <a:pt x="53" y="2026"/>
                  </a:cubicBezTo>
                  <a:cubicBezTo>
                    <a:pt x="79" y="2026"/>
                    <a:pt x="105" y="2000"/>
                    <a:pt x="105" y="1948"/>
                  </a:cubicBezTo>
                  <a:cubicBezTo>
                    <a:pt x="208" y="1299"/>
                    <a:pt x="312" y="650"/>
                    <a:pt x="312"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68"/>
            <p:cNvSpPr/>
            <p:nvPr/>
          </p:nvSpPr>
          <p:spPr>
            <a:xfrm>
              <a:off x="2239050" y="3964700"/>
              <a:ext cx="11050" cy="40900"/>
            </a:xfrm>
            <a:custGeom>
              <a:avLst/>
              <a:gdLst/>
              <a:ahLst/>
              <a:cxnLst/>
              <a:rect l="l" t="t" r="r" b="b"/>
              <a:pathLst>
                <a:path w="442" h="1636" extrusionOk="0">
                  <a:moveTo>
                    <a:pt x="0" y="0"/>
                  </a:moveTo>
                  <a:cubicBezTo>
                    <a:pt x="0" y="546"/>
                    <a:pt x="234" y="1091"/>
                    <a:pt x="337" y="1636"/>
                  </a:cubicBezTo>
                  <a:lnTo>
                    <a:pt x="441" y="1636"/>
                  </a:lnTo>
                  <a:cubicBezTo>
                    <a:pt x="234" y="1091"/>
                    <a:pt x="130" y="546"/>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68"/>
            <p:cNvSpPr/>
            <p:nvPr/>
          </p:nvSpPr>
          <p:spPr>
            <a:xfrm>
              <a:off x="2231250" y="3955475"/>
              <a:ext cx="5225" cy="30675"/>
            </a:xfrm>
            <a:custGeom>
              <a:avLst/>
              <a:gdLst/>
              <a:ahLst/>
              <a:cxnLst/>
              <a:rect l="l" t="t" r="r" b="b"/>
              <a:pathLst>
                <a:path w="209" h="1227" extrusionOk="0">
                  <a:moveTo>
                    <a:pt x="31" y="0"/>
                  </a:moveTo>
                  <a:cubicBezTo>
                    <a:pt x="0" y="0"/>
                    <a:pt x="0" y="58"/>
                    <a:pt x="0" y="58"/>
                  </a:cubicBezTo>
                  <a:cubicBezTo>
                    <a:pt x="104" y="473"/>
                    <a:pt x="104" y="811"/>
                    <a:pt x="208" y="1226"/>
                  </a:cubicBezTo>
                  <a:cubicBezTo>
                    <a:pt x="208" y="811"/>
                    <a:pt x="208" y="369"/>
                    <a:pt x="104" y="58"/>
                  </a:cubicBezTo>
                  <a:cubicBezTo>
                    <a:pt x="70" y="15"/>
                    <a:pt x="47" y="0"/>
                    <a:pt x="3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68"/>
            <p:cNvSpPr/>
            <p:nvPr/>
          </p:nvSpPr>
          <p:spPr>
            <a:xfrm>
              <a:off x="2226050" y="3943275"/>
              <a:ext cx="2625" cy="32475"/>
            </a:xfrm>
            <a:custGeom>
              <a:avLst/>
              <a:gdLst/>
              <a:ahLst/>
              <a:cxnLst/>
              <a:rect l="l" t="t" r="r" b="b"/>
              <a:pathLst>
                <a:path w="105" h="1299" extrusionOk="0">
                  <a:moveTo>
                    <a:pt x="105" y="1"/>
                  </a:moveTo>
                  <a:cubicBezTo>
                    <a:pt x="1" y="416"/>
                    <a:pt x="105" y="857"/>
                    <a:pt x="1" y="1299"/>
                  </a:cubicBezTo>
                  <a:lnTo>
                    <a:pt x="105" y="1299"/>
                  </a:lnTo>
                  <a:lnTo>
                    <a:pt x="105"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68"/>
            <p:cNvSpPr/>
            <p:nvPr/>
          </p:nvSpPr>
          <p:spPr>
            <a:xfrm>
              <a:off x="2052775" y="3943275"/>
              <a:ext cx="21425" cy="13650"/>
            </a:xfrm>
            <a:custGeom>
              <a:avLst/>
              <a:gdLst/>
              <a:ahLst/>
              <a:cxnLst/>
              <a:rect l="l" t="t" r="r" b="b"/>
              <a:pathLst>
                <a:path w="857" h="546" extrusionOk="0">
                  <a:moveTo>
                    <a:pt x="857" y="1"/>
                  </a:moveTo>
                  <a:cubicBezTo>
                    <a:pt x="545" y="1"/>
                    <a:pt x="312" y="208"/>
                    <a:pt x="0" y="416"/>
                  </a:cubicBezTo>
                  <a:cubicBezTo>
                    <a:pt x="0" y="416"/>
                    <a:pt x="0" y="546"/>
                    <a:pt x="104" y="546"/>
                  </a:cubicBezTo>
                  <a:cubicBezTo>
                    <a:pt x="312" y="312"/>
                    <a:pt x="649" y="208"/>
                    <a:pt x="857"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68"/>
            <p:cNvSpPr/>
            <p:nvPr/>
          </p:nvSpPr>
          <p:spPr>
            <a:xfrm>
              <a:off x="2052775" y="3934850"/>
              <a:ext cx="24025" cy="11050"/>
            </a:xfrm>
            <a:custGeom>
              <a:avLst/>
              <a:gdLst/>
              <a:ahLst/>
              <a:cxnLst/>
              <a:rect l="l" t="t" r="r" b="b"/>
              <a:pathLst>
                <a:path w="961" h="442" extrusionOk="0">
                  <a:moveTo>
                    <a:pt x="961" y="0"/>
                  </a:moveTo>
                  <a:cubicBezTo>
                    <a:pt x="857" y="0"/>
                    <a:pt x="753" y="0"/>
                    <a:pt x="545" y="104"/>
                  </a:cubicBezTo>
                  <a:cubicBezTo>
                    <a:pt x="442" y="104"/>
                    <a:pt x="208" y="234"/>
                    <a:pt x="104" y="338"/>
                  </a:cubicBezTo>
                  <a:cubicBezTo>
                    <a:pt x="0" y="338"/>
                    <a:pt x="104" y="442"/>
                    <a:pt x="104" y="442"/>
                  </a:cubicBezTo>
                  <a:cubicBezTo>
                    <a:pt x="312" y="338"/>
                    <a:pt x="442" y="338"/>
                    <a:pt x="545" y="234"/>
                  </a:cubicBezTo>
                  <a:cubicBezTo>
                    <a:pt x="649" y="104"/>
                    <a:pt x="857" y="104"/>
                    <a:pt x="961" y="104"/>
                  </a:cubicBezTo>
                  <a:lnTo>
                    <a:pt x="961"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68"/>
            <p:cNvSpPr/>
            <p:nvPr/>
          </p:nvSpPr>
          <p:spPr>
            <a:xfrm>
              <a:off x="2060550" y="3921225"/>
              <a:ext cx="27300" cy="16250"/>
            </a:xfrm>
            <a:custGeom>
              <a:avLst/>
              <a:gdLst/>
              <a:ahLst/>
              <a:cxnLst/>
              <a:rect l="l" t="t" r="r" b="b"/>
              <a:pathLst>
                <a:path w="1092" h="650" extrusionOk="0">
                  <a:moveTo>
                    <a:pt x="987" y="0"/>
                  </a:moveTo>
                  <a:cubicBezTo>
                    <a:pt x="650" y="0"/>
                    <a:pt x="234" y="337"/>
                    <a:pt x="1" y="545"/>
                  </a:cubicBezTo>
                  <a:cubicBezTo>
                    <a:pt x="1" y="649"/>
                    <a:pt x="1" y="649"/>
                    <a:pt x="131" y="649"/>
                  </a:cubicBezTo>
                  <a:cubicBezTo>
                    <a:pt x="338" y="337"/>
                    <a:pt x="780" y="337"/>
                    <a:pt x="1091" y="130"/>
                  </a:cubicBezTo>
                  <a:cubicBezTo>
                    <a:pt x="1091" y="130"/>
                    <a:pt x="1091" y="0"/>
                    <a:pt x="987"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68"/>
            <p:cNvSpPr/>
            <p:nvPr/>
          </p:nvSpPr>
          <p:spPr>
            <a:xfrm>
              <a:off x="1571200" y="3668100"/>
              <a:ext cx="1087125" cy="963800"/>
            </a:xfrm>
            <a:custGeom>
              <a:avLst/>
              <a:gdLst/>
              <a:ahLst/>
              <a:cxnLst/>
              <a:rect l="l" t="t" r="r" b="b"/>
              <a:pathLst>
                <a:path w="43485" h="38552" extrusionOk="0">
                  <a:moveTo>
                    <a:pt x="32036" y="5919"/>
                  </a:moveTo>
                  <a:cubicBezTo>
                    <a:pt x="32036" y="6568"/>
                    <a:pt x="32244" y="7321"/>
                    <a:pt x="32451" y="7970"/>
                  </a:cubicBezTo>
                  <a:cubicBezTo>
                    <a:pt x="32244" y="7425"/>
                    <a:pt x="32140" y="6880"/>
                    <a:pt x="32036" y="6231"/>
                  </a:cubicBezTo>
                  <a:lnTo>
                    <a:pt x="32036" y="5919"/>
                  </a:lnTo>
                  <a:close/>
                  <a:moveTo>
                    <a:pt x="31906" y="6465"/>
                  </a:moveTo>
                  <a:cubicBezTo>
                    <a:pt x="32036" y="7217"/>
                    <a:pt x="32244" y="8074"/>
                    <a:pt x="32555" y="8723"/>
                  </a:cubicBezTo>
                  <a:cubicBezTo>
                    <a:pt x="32140" y="8178"/>
                    <a:pt x="31906" y="7659"/>
                    <a:pt x="31906" y="6880"/>
                  </a:cubicBezTo>
                  <a:lnTo>
                    <a:pt x="31906" y="6465"/>
                  </a:lnTo>
                  <a:close/>
                  <a:moveTo>
                    <a:pt x="30089" y="6231"/>
                  </a:moveTo>
                  <a:lnTo>
                    <a:pt x="30089" y="6231"/>
                  </a:lnTo>
                  <a:cubicBezTo>
                    <a:pt x="29855" y="7010"/>
                    <a:pt x="29648" y="7763"/>
                    <a:pt x="28999" y="8308"/>
                  </a:cubicBezTo>
                  <a:lnTo>
                    <a:pt x="28453" y="8827"/>
                  </a:lnTo>
                  <a:cubicBezTo>
                    <a:pt x="29102" y="8074"/>
                    <a:pt x="29648" y="7114"/>
                    <a:pt x="30089" y="6231"/>
                  </a:cubicBezTo>
                  <a:close/>
                  <a:moveTo>
                    <a:pt x="29751" y="4518"/>
                  </a:moveTo>
                  <a:cubicBezTo>
                    <a:pt x="29751" y="4518"/>
                    <a:pt x="29440" y="5582"/>
                    <a:pt x="29310" y="5582"/>
                  </a:cubicBezTo>
                  <a:cubicBezTo>
                    <a:pt x="29206" y="5919"/>
                    <a:pt x="28895" y="6127"/>
                    <a:pt x="28661" y="6361"/>
                  </a:cubicBezTo>
                  <a:cubicBezTo>
                    <a:pt x="28246" y="6672"/>
                    <a:pt x="27908" y="7010"/>
                    <a:pt x="27597" y="7425"/>
                  </a:cubicBezTo>
                  <a:cubicBezTo>
                    <a:pt x="27155" y="8178"/>
                    <a:pt x="27363" y="8723"/>
                    <a:pt x="26610" y="9164"/>
                  </a:cubicBezTo>
                  <a:lnTo>
                    <a:pt x="26506" y="9164"/>
                  </a:lnTo>
                  <a:lnTo>
                    <a:pt x="26402" y="9061"/>
                  </a:lnTo>
                  <a:cubicBezTo>
                    <a:pt x="26506" y="8957"/>
                    <a:pt x="26506" y="8723"/>
                    <a:pt x="26610" y="8515"/>
                  </a:cubicBezTo>
                  <a:cubicBezTo>
                    <a:pt x="26714" y="8074"/>
                    <a:pt x="26844" y="7659"/>
                    <a:pt x="27051" y="7217"/>
                  </a:cubicBezTo>
                  <a:cubicBezTo>
                    <a:pt x="27259" y="6465"/>
                    <a:pt x="28012" y="5919"/>
                    <a:pt x="28661" y="5478"/>
                  </a:cubicBezTo>
                  <a:cubicBezTo>
                    <a:pt x="29102" y="5270"/>
                    <a:pt x="29440" y="4933"/>
                    <a:pt x="29751" y="4518"/>
                  </a:cubicBezTo>
                  <a:close/>
                  <a:moveTo>
                    <a:pt x="27597" y="4518"/>
                  </a:moveTo>
                  <a:cubicBezTo>
                    <a:pt x="26948" y="5478"/>
                    <a:pt x="25961" y="6231"/>
                    <a:pt x="25546" y="7321"/>
                  </a:cubicBezTo>
                  <a:cubicBezTo>
                    <a:pt x="25312" y="7659"/>
                    <a:pt x="25208" y="8074"/>
                    <a:pt x="25312" y="8515"/>
                  </a:cubicBezTo>
                  <a:cubicBezTo>
                    <a:pt x="25546" y="8723"/>
                    <a:pt x="25857" y="8957"/>
                    <a:pt x="25961" y="9268"/>
                  </a:cubicBezTo>
                  <a:lnTo>
                    <a:pt x="25753" y="9268"/>
                  </a:lnTo>
                  <a:cubicBezTo>
                    <a:pt x="25753" y="9164"/>
                    <a:pt x="25753" y="9164"/>
                    <a:pt x="25650" y="9164"/>
                  </a:cubicBezTo>
                  <a:lnTo>
                    <a:pt x="25312" y="9164"/>
                  </a:lnTo>
                  <a:cubicBezTo>
                    <a:pt x="25208" y="9164"/>
                    <a:pt x="25104" y="9061"/>
                    <a:pt x="25001" y="9061"/>
                  </a:cubicBezTo>
                  <a:cubicBezTo>
                    <a:pt x="23365" y="8515"/>
                    <a:pt x="24767" y="6880"/>
                    <a:pt x="25546" y="6231"/>
                  </a:cubicBezTo>
                  <a:cubicBezTo>
                    <a:pt x="26299" y="5712"/>
                    <a:pt x="26948" y="5167"/>
                    <a:pt x="27597" y="4518"/>
                  </a:cubicBezTo>
                  <a:close/>
                  <a:moveTo>
                    <a:pt x="32140" y="9164"/>
                  </a:moveTo>
                  <a:cubicBezTo>
                    <a:pt x="32244" y="9164"/>
                    <a:pt x="32244" y="9268"/>
                    <a:pt x="32347" y="9372"/>
                  </a:cubicBezTo>
                  <a:cubicBezTo>
                    <a:pt x="32359" y="9388"/>
                    <a:pt x="32371" y="9403"/>
                    <a:pt x="32384" y="9418"/>
                  </a:cubicBezTo>
                  <a:lnTo>
                    <a:pt x="32384" y="9418"/>
                  </a:lnTo>
                  <a:cubicBezTo>
                    <a:pt x="32302" y="9334"/>
                    <a:pt x="32220" y="9250"/>
                    <a:pt x="32140" y="9164"/>
                  </a:cubicBezTo>
                  <a:close/>
                  <a:moveTo>
                    <a:pt x="31802" y="7529"/>
                  </a:moveTo>
                  <a:cubicBezTo>
                    <a:pt x="31906" y="7763"/>
                    <a:pt x="32036" y="8074"/>
                    <a:pt x="32244" y="8412"/>
                  </a:cubicBezTo>
                  <a:cubicBezTo>
                    <a:pt x="32451" y="8827"/>
                    <a:pt x="32789" y="9268"/>
                    <a:pt x="33100" y="9710"/>
                  </a:cubicBezTo>
                  <a:cubicBezTo>
                    <a:pt x="33204" y="9813"/>
                    <a:pt x="33204" y="9917"/>
                    <a:pt x="33334" y="10021"/>
                  </a:cubicBezTo>
                  <a:cubicBezTo>
                    <a:pt x="32789" y="9606"/>
                    <a:pt x="32036" y="9164"/>
                    <a:pt x="31802" y="8515"/>
                  </a:cubicBezTo>
                  <a:lnTo>
                    <a:pt x="31802" y="8308"/>
                  </a:lnTo>
                  <a:lnTo>
                    <a:pt x="31802" y="7529"/>
                  </a:lnTo>
                  <a:close/>
                  <a:moveTo>
                    <a:pt x="32817" y="9851"/>
                  </a:moveTo>
                  <a:cubicBezTo>
                    <a:pt x="33084" y="10080"/>
                    <a:pt x="33379" y="10300"/>
                    <a:pt x="33646" y="10566"/>
                  </a:cubicBezTo>
                  <a:lnTo>
                    <a:pt x="33646" y="10670"/>
                  </a:lnTo>
                  <a:cubicBezTo>
                    <a:pt x="33646" y="10566"/>
                    <a:pt x="33542" y="10566"/>
                    <a:pt x="33438" y="10462"/>
                  </a:cubicBezTo>
                  <a:cubicBezTo>
                    <a:pt x="33230" y="10255"/>
                    <a:pt x="33022" y="10053"/>
                    <a:pt x="32817" y="9851"/>
                  </a:cubicBezTo>
                  <a:close/>
                  <a:moveTo>
                    <a:pt x="21718" y="9035"/>
                  </a:moveTo>
                  <a:cubicBezTo>
                    <a:pt x="21949" y="9035"/>
                    <a:pt x="22178" y="9044"/>
                    <a:pt x="22405" y="9061"/>
                  </a:cubicBezTo>
                  <a:cubicBezTo>
                    <a:pt x="22508" y="9164"/>
                    <a:pt x="22508" y="9164"/>
                    <a:pt x="22612" y="9164"/>
                  </a:cubicBezTo>
                  <a:cubicBezTo>
                    <a:pt x="22820" y="9164"/>
                    <a:pt x="23054" y="9268"/>
                    <a:pt x="23261" y="9268"/>
                  </a:cubicBezTo>
                  <a:lnTo>
                    <a:pt x="21418" y="9268"/>
                  </a:lnTo>
                  <a:cubicBezTo>
                    <a:pt x="20120" y="9372"/>
                    <a:pt x="19056" y="9476"/>
                    <a:pt x="17861" y="10125"/>
                  </a:cubicBezTo>
                  <a:cubicBezTo>
                    <a:pt x="17316" y="10462"/>
                    <a:pt x="16771" y="10774"/>
                    <a:pt x="16226" y="11215"/>
                  </a:cubicBezTo>
                  <a:cubicBezTo>
                    <a:pt x="16771" y="10670"/>
                    <a:pt x="17524" y="10255"/>
                    <a:pt x="18173" y="9813"/>
                  </a:cubicBezTo>
                  <a:cubicBezTo>
                    <a:pt x="19262" y="9269"/>
                    <a:pt x="20515" y="9035"/>
                    <a:pt x="21718" y="9035"/>
                  </a:cubicBezTo>
                  <a:close/>
                  <a:moveTo>
                    <a:pt x="31802" y="8827"/>
                  </a:moveTo>
                  <a:cubicBezTo>
                    <a:pt x="32036" y="9164"/>
                    <a:pt x="32244" y="9606"/>
                    <a:pt x="32555" y="9813"/>
                  </a:cubicBezTo>
                  <a:cubicBezTo>
                    <a:pt x="33100" y="10255"/>
                    <a:pt x="33542" y="10670"/>
                    <a:pt x="33983" y="11215"/>
                  </a:cubicBezTo>
                  <a:cubicBezTo>
                    <a:pt x="33983" y="11215"/>
                    <a:pt x="34087" y="11215"/>
                    <a:pt x="34087" y="11319"/>
                  </a:cubicBezTo>
                  <a:lnTo>
                    <a:pt x="34191" y="11423"/>
                  </a:lnTo>
                  <a:cubicBezTo>
                    <a:pt x="33334" y="10774"/>
                    <a:pt x="32244" y="10359"/>
                    <a:pt x="31802" y="9268"/>
                  </a:cubicBezTo>
                  <a:lnTo>
                    <a:pt x="31802" y="8827"/>
                  </a:lnTo>
                  <a:close/>
                  <a:moveTo>
                    <a:pt x="20120" y="11319"/>
                  </a:moveTo>
                  <a:cubicBezTo>
                    <a:pt x="20120" y="11423"/>
                    <a:pt x="20120" y="11423"/>
                    <a:pt x="20016" y="11553"/>
                  </a:cubicBezTo>
                  <a:cubicBezTo>
                    <a:pt x="19790" y="11628"/>
                    <a:pt x="19495" y="11759"/>
                    <a:pt x="19270" y="11954"/>
                  </a:cubicBezTo>
                  <a:lnTo>
                    <a:pt x="19270" y="11954"/>
                  </a:lnTo>
                  <a:cubicBezTo>
                    <a:pt x="19372" y="11756"/>
                    <a:pt x="19476" y="11654"/>
                    <a:pt x="19705" y="11553"/>
                  </a:cubicBezTo>
                  <a:cubicBezTo>
                    <a:pt x="19808" y="11423"/>
                    <a:pt x="20016" y="11423"/>
                    <a:pt x="20120" y="11319"/>
                  </a:cubicBezTo>
                  <a:close/>
                  <a:moveTo>
                    <a:pt x="26506" y="10021"/>
                  </a:moveTo>
                  <a:lnTo>
                    <a:pt x="26506" y="10021"/>
                  </a:lnTo>
                  <a:cubicBezTo>
                    <a:pt x="27259" y="11008"/>
                    <a:pt x="29440" y="10359"/>
                    <a:pt x="28999" y="12202"/>
                  </a:cubicBezTo>
                  <a:cubicBezTo>
                    <a:pt x="28791" y="11761"/>
                    <a:pt x="28453" y="11423"/>
                    <a:pt x="28012" y="11215"/>
                  </a:cubicBezTo>
                  <a:cubicBezTo>
                    <a:pt x="27597" y="11008"/>
                    <a:pt x="26610" y="10566"/>
                    <a:pt x="26506" y="10021"/>
                  </a:cubicBezTo>
                  <a:close/>
                  <a:moveTo>
                    <a:pt x="31802" y="9372"/>
                  </a:moveTo>
                  <a:cubicBezTo>
                    <a:pt x="32347" y="10670"/>
                    <a:pt x="33853" y="11215"/>
                    <a:pt x="34840" y="12202"/>
                  </a:cubicBezTo>
                  <a:cubicBezTo>
                    <a:pt x="33646" y="11553"/>
                    <a:pt x="32451" y="11008"/>
                    <a:pt x="31802" y="9710"/>
                  </a:cubicBezTo>
                  <a:lnTo>
                    <a:pt x="31802" y="9372"/>
                  </a:lnTo>
                  <a:close/>
                  <a:moveTo>
                    <a:pt x="19263" y="13162"/>
                  </a:moveTo>
                  <a:cubicBezTo>
                    <a:pt x="19194" y="13162"/>
                    <a:pt x="19217" y="13209"/>
                    <a:pt x="19240" y="13209"/>
                  </a:cubicBezTo>
                  <a:cubicBezTo>
                    <a:pt x="19252" y="13209"/>
                    <a:pt x="19263" y="13197"/>
                    <a:pt x="19263" y="13162"/>
                  </a:cubicBezTo>
                  <a:close/>
                  <a:moveTo>
                    <a:pt x="21106" y="9372"/>
                  </a:moveTo>
                  <a:lnTo>
                    <a:pt x="21106" y="9372"/>
                  </a:lnTo>
                  <a:cubicBezTo>
                    <a:pt x="20561" y="9476"/>
                    <a:pt x="20120" y="9710"/>
                    <a:pt x="19705" y="9917"/>
                  </a:cubicBezTo>
                  <a:cubicBezTo>
                    <a:pt x="18407" y="10566"/>
                    <a:pt x="17212" y="11215"/>
                    <a:pt x="16018" y="12072"/>
                  </a:cubicBezTo>
                  <a:cubicBezTo>
                    <a:pt x="15914" y="12202"/>
                    <a:pt x="16018" y="12202"/>
                    <a:pt x="16018" y="12202"/>
                  </a:cubicBezTo>
                  <a:cubicBezTo>
                    <a:pt x="17470" y="11150"/>
                    <a:pt x="19429" y="9906"/>
                    <a:pt x="21430" y="9632"/>
                  </a:cubicBezTo>
                  <a:lnTo>
                    <a:pt x="21430" y="9632"/>
                  </a:lnTo>
                  <a:cubicBezTo>
                    <a:pt x="21391" y="9647"/>
                    <a:pt x="21352" y="9671"/>
                    <a:pt x="21314" y="9710"/>
                  </a:cubicBezTo>
                  <a:cubicBezTo>
                    <a:pt x="20873" y="9813"/>
                    <a:pt x="20354" y="10021"/>
                    <a:pt x="19912" y="10255"/>
                  </a:cubicBezTo>
                  <a:lnTo>
                    <a:pt x="19912" y="10359"/>
                  </a:lnTo>
                  <a:cubicBezTo>
                    <a:pt x="20224" y="10125"/>
                    <a:pt x="20665" y="10021"/>
                    <a:pt x="21003" y="9917"/>
                  </a:cubicBezTo>
                  <a:lnTo>
                    <a:pt x="21003" y="9917"/>
                  </a:lnTo>
                  <a:cubicBezTo>
                    <a:pt x="20665" y="10125"/>
                    <a:pt x="20354" y="10566"/>
                    <a:pt x="20120" y="11215"/>
                  </a:cubicBezTo>
                  <a:cubicBezTo>
                    <a:pt x="19808" y="11319"/>
                    <a:pt x="19367" y="11657"/>
                    <a:pt x="19159" y="11864"/>
                  </a:cubicBezTo>
                  <a:cubicBezTo>
                    <a:pt x="19159" y="11950"/>
                    <a:pt x="19230" y="11965"/>
                    <a:pt x="19255" y="11968"/>
                  </a:cubicBezTo>
                  <a:lnTo>
                    <a:pt x="19255" y="11968"/>
                  </a:lnTo>
                  <a:cubicBezTo>
                    <a:pt x="19177" y="12038"/>
                    <a:pt x="19109" y="12115"/>
                    <a:pt x="19056" y="12202"/>
                  </a:cubicBezTo>
                  <a:cubicBezTo>
                    <a:pt x="17628" y="12721"/>
                    <a:pt x="16122" y="12410"/>
                    <a:pt x="14720" y="13059"/>
                  </a:cubicBezTo>
                  <a:cubicBezTo>
                    <a:pt x="14512" y="13162"/>
                    <a:pt x="14279" y="13266"/>
                    <a:pt x="14175" y="13500"/>
                  </a:cubicBezTo>
                  <a:lnTo>
                    <a:pt x="14175" y="13370"/>
                  </a:lnTo>
                  <a:cubicBezTo>
                    <a:pt x="14616" y="13059"/>
                    <a:pt x="14824" y="12721"/>
                    <a:pt x="15161" y="12306"/>
                  </a:cubicBezTo>
                  <a:cubicBezTo>
                    <a:pt x="16122" y="11423"/>
                    <a:pt x="17212" y="10670"/>
                    <a:pt x="18173" y="10021"/>
                  </a:cubicBezTo>
                  <a:cubicBezTo>
                    <a:pt x="19056" y="9606"/>
                    <a:pt x="20120" y="9476"/>
                    <a:pt x="21106" y="9372"/>
                  </a:cubicBezTo>
                  <a:close/>
                  <a:moveTo>
                    <a:pt x="20016" y="12617"/>
                  </a:moveTo>
                  <a:cubicBezTo>
                    <a:pt x="19705" y="12851"/>
                    <a:pt x="19471" y="13162"/>
                    <a:pt x="19367" y="13500"/>
                  </a:cubicBezTo>
                  <a:cubicBezTo>
                    <a:pt x="19263" y="13604"/>
                    <a:pt x="19367" y="13604"/>
                    <a:pt x="19367" y="13604"/>
                  </a:cubicBezTo>
                  <a:cubicBezTo>
                    <a:pt x="19575" y="13162"/>
                    <a:pt x="19808" y="12955"/>
                    <a:pt x="20016" y="12617"/>
                  </a:cubicBezTo>
                  <a:close/>
                  <a:moveTo>
                    <a:pt x="19575" y="8308"/>
                  </a:moveTo>
                  <a:cubicBezTo>
                    <a:pt x="20224" y="8412"/>
                    <a:pt x="21003" y="8619"/>
                    <a:pt x="21755" y="8827"/>
                  </a:cubicBezTo>
                  <a:cubicBezTo>
                    <a:pt x="20769" y="8827"/>
                    <a:pt x="19808" y="9061"/>
                    <a:pt x="18822" y="9372"/>
                  </a:cubicBezTo>
                  <a:cubicBezTo>
                    <a:pt x="17965" y="9710"/>
                    <a:pt x="17212" y="10255"/>
                    <a:pt x="16460" y="10774"/>
                  </a:cubicBezTo>
                  <a:cubicBezTo>
                    <a:pt x="16018" y="11112"/>
                    <a:pt x="15810" y="11423"/>
                    <a:pt x="15473" y="11761"/>
                  </a:cubicBezTo>
                  <a:cubicBezTo>
                    <a:pt x="14824" y="12410"/>
                    <a:pt x="14175" y="13059"/>
                    <a:pt x="13734" y="13708"/>
                  </a:cubicBezTo>
                  <a:cubicBezTo>
                    <a:pt x="13967" y="13266"/>
                    <a:pt x="14279" y="12851"/>
                    <a:pt x="14616" y="12410"/>
                  </a:cubicBezTo>
                  <a:cubicBezTo>
                    <a:pt x="15473" y="11215"/>
                    <a:pt x="16563" y="9917"/>
                    <a:pt x="17758" y="8957"/>
                  </a:cubicBezTo>
                  <a:cubicBezTo>
                    <a:pt x="17965" y="8723"/>
                    <a:pt x="18173" y="8619"/>
                    <a:pt x="18277" y="8515"/>
                  </a:cubicBezTo>
                  <a:cubicBezTo>
                    <a:pt x="18718" y="8412"/>
                    <a:pt x="19159" y="8412"/>
                    <a:pt x="19471" y="8412"/>
                  </a:cubicBezTo>
                  <a:cubicBezTo>
                    <a:pt x="19575" y="8412"/>
                    <a:pt x="19575" y="8308"/>
                    <a:pt x="19575" y="8308"/>
                  </a:cubicBezTo>
                  <a:close/>
                  <a:moveTo>
                    <a:pt x="20120" y="13162"/>
                  </a:moveTo>
                  <a:cubicBezTo>
                    <a:pt x="20120" y="13266"/>
                    <a:pt x="20224" y="13370"/>
                    <a:pt x="20224" y="13500"/>
                  </a:cubicBezTo>
                  <a:cubicBezTo>
                    <a:pt x="20016" y="13604"/>
                    <a:pt x="19808" y="13604"/>
                    <a:pt x="19575" y="13811"/>
                  </a:cubicBezTo>
                  <a:cubicBezTo>
                    <a:pt x="19705" y="13604"/>
                    <a:pt x="19705" y="13500"/>
                    <a:pt x="19912" y="13266"/>
                  </a:cubicBezTo>
                  <a:cubicBezTo>
                    <a:pt x="19912" y="13266"/>
                    <a:pt x="20016" y="13162"/>
                    <a:pt x="20120" y="13162"/>
                  </a:cubicBezTo>
                  <a:close/>
                  <a:moveTo>
                    <a:pt x="20224" y="13604"/>
                  </a:moveTo>
                  <a:lnTo>
                    <a:pt x="20354" y="13708"/>
                  </a:lnTo>
                  <a:cubicBezTo>
                    <a:pt x="20120" y="13811"/>
                    <a:pt x="19912" y="13915"/>
                    <a:pt x="19808" y="14019"/>
                  </a:cubicBezTo>
                  <a:cubicBezTo>
                    <a:pt x="19575" y="14149"/>
                    <a:pt x="19367" y="14357"/>
                    <a:pt x="19159" y="14357"/>
                  </a:cubicBezTo>
                  <a:cubicBezTo>
                    <a:pt x="19471" y="14019"/>
                    <a:pt x="19912" y="13811"/>
                    <a:pt x="20224" y="13604"/>
                  </a:cubicBezTo>
                  <a:close/>
                  <a:moveTo>
                    <a:pt x="31257" y="10125"/>
                  </a:moveTo>
                  <a:lnTo>
                    <a:pt x="31257" y="11657"/>
                  </a:lnTo>
                  <a:cubicBezTo>
                    <a:pt x="31153" y="12072"/>
                    <a:pt x="30946" y="12617"/>
                    <a:pt x="30842" y="13059"/>
                  </a:cubicBezTo>
                  <a:cubicBezTo>
                    <a:pt x="30608" y="13500"/>
                    <a:pt x="30504" y="14019"/>
                    <a:pt x="30297" y="14460"/>
                  </a:cubicBezTo>
                  <a:cubicBezTo>
                    <a:pt x="30504" y="13708"/>
                    <a:pt x="30608" y="12955"/>
                    <a:pt x="30738" y="12202"/>
                  </a:cubicBezTo>
                  <a:cubicBezTo>
                    <a:pt x="30946" y="11553"/>
                    <a:pt x="31153" y="10904"/>
                    <a:pt x="31257" y="10125"/>
                  </a:cubicBezTo>
                  <a:close/>
                  <a:moveTo>
                    <a:pt x="31802" y="10021"/>
                  </a:moveTo>
                  <a:cubicBezTo>
                    <a:pt x="32347" y="11319"/>
                    <a:pt x="33983" y="11864"/>
                    <a:pt x="35281" y="12617"/>
                  </a:cubicBezTo>
                  <a:cubicBezTo>
                    <a:pt x="35489" y="12851"/>
                    <a:pt x="35800" y="13059"/>
                    <a:pt x="36138" y="13370"/>
                  </a:cubicBezTo>
                  <a:cubicBezTo>
                    <a:pt x="36579" y="13811"/>
                    <a:pt x="37098" y="14149"/>
                    <a:pt x="37540" y="14564"/>
                  </a:cubicBezTo>
                  <a:cubicBezTo>
                    <a:pt x="36787" y="14149"/>
                    <a:pt x="36138" y="13811"/>
                    <a:pt x="35385" y="13500"/>
                  </a:cubicBezTo>
                  <a:cubicBezTo>
                    <a:pt x="34191" y="12955"/>
                    <a:pt x="32685" y="12410"/>
                    <a:pt x="32036" y="11215"/>
                  </a:cubicBezTo>
                  <a:cubicBezTo>
                    <a:pt x="32036" y="11112"/>
                    <a:pt x="31906" y="11008"/>
                    <a:pt x="31906" y="10904"/>
                  </a:cubicBezTo>
                  <a:lnTo>
                    <a:pt x="31802" y="10774"/>
                  </a:lnTo>
                  <a:lnTo>
                    <a:pt x="31802" y="10462"/>
                  </a:lnTo>
                  <a:cubicBezTo>
                    <a:pt x="32244" y="11215"/>
                    <a:pt x="32997" y="11657"/>
                    <a:pt x="33749" y="12202"/>
                  </a:cubicBezTo>
                  <a:cubicBezTo>
                    <a:pt x="34295" y="12513"/>
                    <a:pt x="35281" y="12955"/>
                    <a:pt x="36138" y="13370"/>
                  </a:cubicBezTo>
                  <a:cubicBezTo>
                    <a:pt x="35800" y="13162"/>
                    <a:pt x="35489" y="13059"/>
                    <a:pt x="35151" y="12851"/>
                  </a:cubicBezTo>
                  <a:cubicBezTo>
                    <a:pt x="33983" y="12202"/>
                    <a:pt x="32555" y="11553"/>
                    <a:pt x="31802" y="10255"/>
                  </a:cubicBezTo>
                  <a:lnTo>
                    <a:pt x="31802" y="10021"/>
                  </a:lnTo>
                  <a:close/>
                  <a:moveTo>
                    <a:pt x="31595" y="6465"/>
                  </a:moveTo>
                  <a:cubicBezTo>
                    <a:pt x="31595" y="6568"/>
                    <a:pt x="31595" y="6776"/>
                    <a:pt x="31491" y="6880"/>
                  </a:cubicBezTo>
                  <a:cubicBezTo>
                    <a:pt x="31153" y="8178"/>
                    <a:pt x="31049" y="9476"/>
                    <a:pt x="30738" y="10774"/>
                  </a:cubicBezTo>
                  <a:cubicBezTo>
                    <a:pt x="30738" y="10904"/>
                    <a:pt x="30842" y="10904"/>
                    <a:pt x="30842" y="10904"/>
                  </a:cubicBezTo>
                  <a:cubicBezTo>
                    <a:pt x="31049" y="9813"/>
                    <a:pt x="31257" y="8827"/>
                    <a:pt x="31491" y="7866"/>
                  </a:cubicBezTo>
                  <a:lnTo>
                    <a:pt x="31491" y="7866"/>
                  </a:lnTo>
                  <a:cubicBezTo>
                    <a:pt x="31387" y="8308"/>
                    <a:pt x="31387" y="8619"/>
                    <a:pt x="31387" y="8957"/>
                  </a:cubicBezTo>
                  <a:lnTo>
                    <a:pt x="31387" y="9061"/>
                  </a:lnTo>
                  <a:cubicBezTo>
                    <a:pt x="31257" y="9917"/>
                    <a:pt x="30946" y="10774"/>
                    <a:pt x="30842" y="11657"/>
                  </a:cubicBezTo>
                  <a:cubicBezTo>
                    <a:pt x="30608" y="12721"/>
                    <a:pt x="30400" y="13708"/>
                    <a:pt x="30193" y="14668"/>
                  </a:cubicBezTo>
                  <a:cubicBezTo>
                    <a:pt x="30297" y="13915"/>
                    <a:pt x="30504" y="13059"/>
                    <a:pt x="30504" y="12306"/>
                  </a:cubicBezTo>
                  <a:cubicBezTo>
                    <a:pt x="30504" y="11008"/>
                    <a:pt x="30400" y="9813"/>
                    <a:pt x="30738" y="8619"/>
                  </a:cubicBezTo>
                  <a:cubicBezTo>
                    <a:pt x="30946" y="7866"/>
                    <a:pt x="31257" y="7217"/>
                    <a:pt x="31595" y="6465"/>
                  </a:cubicBezTo>
                  <a:close/>
                  <a:moveTo>
                    <a:pt x="20561" y="14253"/>
                  </a:moveTo>
                  <a:cubicBezTo>
                    <a:pt x="20561" y="14357"/>
                    <a:pt x="20561" y="14357"/>
                    <a:pt x="20665" y="14460"/>
                  </a:cubicBezTo>
                  <a:cubicBezTo>
                    <a:pt x="20111" y="14638"/>
                    <a:pt x="19556" y="14986"/>
                    <a:pt x="19066" y="15423"/>
                  </a:cubicBezTo>
                  <a:lnTo>
                    <a:pt x="19066" y="15423"/>
                  </a:lnTo>
                  <a:cubicBezTo>
                    <a:pt x="19173" y="15199"/>
                    <a:pt x="19374" y="15002"/>
                    <a:pt x="19575" y="14902"/>
                  </a:cubicBezTo>
                  <a:cubicBezTo>
                    <a:pt x="19808" y="14668"/>
                    <a:pt x="20016" y="14460"/>
                    <a:pt x="20354" y="14357"/>
                  </a:cubicBezTo>
                  <a:cubicBezTo>
                    <a:pt x="20354" y="14357"/>
                    <a:pt x="20457" y="14253"/>
                    <a:pt x="20561" y="14253"/>
                  </a:cubicBezTo>
                  <a:close/>
                  <a:moveTo>
                    <a:pt x="17758" y="8723"/>
                  </a:moveTo>
                  <a:cubicBezTo>
                    <a:pt x="16667" y="9476"/>
                    <a:pt x="15810" y="10566"/>
                    <a:pt x="14928" y="11553"/>
                  </a:cubicBezTo>
                  <a:cubicBezTo>
                    <a:pt x="13863" y="12721"/>
                    <a:pt x="13318" y="14019"/>
                    <a:pt x="12773" y="15447"/>
                  </a:cubicBezTo>
                  <a:cubicBezTo>
                    <a:pt x="12773" y="14902"/>
                    <a:pt x="12877" y="14357"/>
                    <a:pt x="12877" y="13915"/>
                  </a:cubicBezTo>
                  <a:cubicBezTo>
                    <a:pt x="12981" y="12513"/>
                    <a:pt x="13630" y="11657"/>
                    <a:pt x="14616" y="10670"/>
                  </a:cubicBezTo>
                  <a:cubicBezTo>
                    <a:pt x="15473" y="9813"/>
                    <a:pt x="16563" y="9164"/>
                    <a:pt x="17758" y="8723"/>
                  </a:cubicBezTo>
                  <a:close/>
                  <a:moveTo>
                    <a:pt x="20354" y="13915"/>
                  </a:moveTo>
                  <a:cubicBezTo>
                    <a:pt x="20457" y="13915"/>
                    <a:pt x="20457" y="14019"/>
                    <a:pt x="20457" y="14019"/>
                  </a:cubicBezTo>
                  <a:cubicBezTo>
                    <a:pt x="20120" y="14253"/>
                    <a:pt x="19705" y="14564"/>
                    <a:pt x="19471" y="14798"/>
                  </a:cubicBezTo>
                  <a:cubicBezTo>
                    <a:pt x="19263" y="14902"/>
                    <a:pt x="19056" y="15109"/>
                    <a:pt x="18822" y="15317"/>
                  </a:cubicBezTo>
                  <a:lnTo>
                    <a:pt x="18718" y="15447"/>
                  </a:lnTo>
                  <a:cubicBezTo>
                    <a:pt x="18926" y="15006"/>
                    <a:pt x="19263" y="14668"/>
                    <a:pt x="19575" y="14357"/>
                  </a:cubicBezTo>
                  <a:cubicBezTo>
                    <a:pt x="19912" y="14253"/>
                    <a:pt x="20120" y="14019"/>
                    <a:pt x="20354" y="13915"/>
                  </a:cubicBezTo>
                  <a:close/>
                  <a:moveTo>
                    <a:pt x="20873" y="15006"/>
                  </a:moveTo>
                  <a:cubicBezTo>
                    <a:pt x="20873" y="15006"/>
                    <a:pt x="20873" y="15109"/>
                    <a:pt x="21003" y="15109"/>
                  </a:cubicBezTo>
                  <a:cubicBezTo>
                    <a:pt x="20769" y="15213"/>
                    <a:pt x="20561" y="15317"/>
                    <a:pt x="20224" y="15551"/>
                  </a:cubicBezTo>
                  <a:lnTo>
                    <a:pt x="20354" y="15447"/>
                  </a:lnTo>
                  <a:cubicBezTo>
                    <a:pt x="20457" y="15317"/>
                    <a:pt x="20665" y="15213"/>
                    <a:pt x="20769" y="15109"/>
                  </a:cubicBezTo>
                  <a:lnTo>
                    <a:pt x="20873" y="15006"/>
                  </a:lnTo>
                  <a:close/>
                  <a:moveTo>
                    <a:pt x="21106" y="15447"/>
                  </a:moveTo>
                  <a:lnTo>
                    <a:pt x="21003" y="15551"/>
                  </a:lnTo>
                  <a:cubicBezTo>
                    <a:pt x="21003" y="15447"/>
                    <a:pt x="21106" y="15447"/>
                    <a:pt x="21106" y="15447"/>
                  </a:cubicBezTo>
                  <a:close/>
                  <a:moveTo>
                    <a:pt x="20769" y="14798"/>
                  </a:moveTo>
                  <a:lnTo>
                    <a:pt x="20769" y="14902"/>
                  </a:lnTo>
                  <a:cubicBezTo>
                    <a:pt x="20769" y="15006"/>
                    <a:pt x="20665" y="15006"/>
                    <a:pt x="20561" y="15109"/>
                  </a:cubicBezTo>
                  <a:cubicBezTo>
                    <a:pt x="20354" y="15317"/>
                    <a:pt x="20016" y="15551"/>
                    <a:pt x="19705" y="15758"/>
                  </a:cubicBezTo>
                  <a:cubicBezTo>
                    <a:pt x="19912" y="15317"/>
                    <a:pt x="20457" y="15006"/>
                    <a:pt x="20769" y="14798"/>
                  </a:cubicBezTo>
                  <a:close/>
                  <a:moveTo>
                    <a:pt x="32347" y="11864"/>
                  </a:moveTo>
                  <a:lnTo>
                    <a:pt x="32347" y="11864"/>
                  </a:lnTo>
                  <a:cubicBezTo>
                    <a:pt x="32685" y="12306"/>
                    <a:pt x="33204" y="12617"/>
                    <a:pt x="33749" y="12851"/>
                  </a:cubicBezTo>
                  <a:cubicBezTo>
                    <a:pt x="35151" y="13604"/>
                    <a:pt x="36683" y="14357"/>
                    <a:pt x="38085" y="15213"/>
                  </a:cubicBezTo>
                  <a:cubicBezTo>
                    <a:pt x="38292" y="15447"/>
                    <a:pt x="38526" y="15655"/>
                    <a:pt x="38630" y="15862"/>
                  </a:cubicBezTo>
                  <a:cubicBezTo>
                    <a:pt x="38189" y="15447"/>
                    <a:pt x="37436" y="15109"/>
                    <a:pt x="36891" y="14902"/>
                  </a:cubicBezTo>
                  <a:cubicBezTo>
                    <a:pt x="35151" y="14149"/>
                    <a:pt x="33438" y="13370"/>
                    <a:pt x="32347" y="11864"/>
                  </a:cubicBezTo>
                  <a:close/>
                  <a:moveTo>
                    <a:pt x="18069" y="13708"/>
                  </a:moveTo>
                  <a:cubicBezTo>
                    <a:pt x="16875" y="15551"/>
                    <a:pt x="15161" y="15213"/>
                    <a:pt x="13318" y="15862"/>
                  </a:cubicBezTo>
                  <a:cubicBezTo>
                    <a:pt x="13318" y="15862"/>
                    <a:pt x="13313" y="15865"/>
                    <a:pt x="13303" y="15869"/>
                  </a:cubicBezTo>
                  <a:lnTo>
                    <a:pt x="13303" y="15869"/>
                  </a:lnTo>
                  <a:cubicBezTo>
                    <a:pt x="14714" y="14970"/>
                    <a:pt x="16770" y="14718"/>
                    <a:pt x="18069" y="13708"/>
                  </a:cubicBezTo>
                  <a:close/>
                  <a:moveTo>
                    <a:pt x="18718" y="12617"/>
                  </a:moveTo>
                  <a:lnTo>
                    <a:pt x="18718" y="12617"/>
                  </a:lnTo>
                  <a:cubicBezTo>
                    <a:pt x="17420" y="13370"/>
                    <a:pt x="16018" y="13604"/>
                    <a:pt x="14824" y="14357"/>
                  </a:cubicBezTo>
                  <a:cubicBezTo>
                    <a:pt x="15681" y="13915"/>
                    <a:pt x="16979" y="13708"/>
                    <a:pt x="18069" y="13266"/>
                  </a:cubicBezTo>
                  <a:lnTo>
                    <a:pt x="18069" y="13266"/>
                  </a:lnTo>
                  <a:cubicBezTo>
                    <a:pt x="17316" y="13915"/>
                    <a:pt x="16563" y="14357"/>
                    <a:pt x="15473" y="14668"/>
                  </a:cubicBezTo>
                  <a:cubicBezTo>
                    <a:pt x="14512" y="15006"/>
                    <a:pt x="13526" y="15447"/>
                    <a:pt x="12773" y="16096"/>
                  </a:cubicBezTo>
                  <a:cubicBezTo>
                    <a:pt x="12981" y="15655"/>
                    <a:pt x="13214" y="15213"/>
                    <a:pt x="13422" y="14798"/>
                  </a:cubicBezTo>
                  <a:cubicBezTo>
                    <a:pt x="13967" y="13915"/>
                    <a:pt x="14720" y="13266"/>
                    <a:pt x="15681" y="13059"/>
                  </a:cubicBezTo>
                  <a:cubicBezTo>
                    <a:pt x="16667" y="12851"/>
                    <a:pt x="17758" y="12955"/>
                    <a:pt x="18718" y="12617"/>
                  </a:cubicBezTo>
                  <a:close/>
                  <a:moveTo>
                    <a:pt x="25416" y="9917"/>
                  </a:moveTo>
                  <a:lnTo>
                    <a:pt x="25416" y="9917"/>
                  </a:lnTo>
                  <a:cubicBezTo>
                    <a:pt x="24118" y="10670"/>
                    <a:pt x="23261" y="12410"/>
                    <a:pt x="22716" y="13604"/>
                  </a:cubicBezTo>
                  <a:cubicBezTo>
                    <a:pt x="22301" y="14460"/>
                    <a:pt x="22171" y="15317"/>
                    <a:pt x="22171" y="16096"/>
                  </a:cubicBezTo>
                  <a:cubicBezTo>
                    <a:pt x="21963" y="13500"/>
                    <a:pt x="22716" y="10566"/>
                    <a:pt x="25416" y="9917"/>
                  </a:cubicBezTo>
                  <a:close/>
                  <a:moveTo>
                    <a:pt x="21210" y="15655"/>
                  </a:moveTo>
                  <a:lnTo>
                    <a:pt x="21210" y="15758"/>
                  </a:lnTo>
                  <a:cubicBezTo>
                    <a:pt x="21190" y="15739"/>
                    <a:pt x="21171" y="15730"/>
                    <a:pt x="21151" y="15730"/>
                  </a:cubicBezTo>
                  <a:cubicBezTo>
                    <a:pt x="21066" y="15730"/>
                    <a:pt x="20978" y="15882"/>
                    <a:pt x="20873" y="15966"/>
                  </a:cubicBezTo>
                  <a:cubicBezTo>
                    <a:pt x="20769" y="16096"/>
                    <a:pt x="20769" y="16200"/>
                    <a:pt x="20665" y="16304"/>
                  </a:cubicBezTo>
                  <a:cubicBezTo>
                    <a:pt x="20769" y="16096"/>
                    <a:pt x="20873" y="15862"/>
                    <a:pt x="21003" y="15758"/>
                  </a:cubicBezTo>
                  <a:cubicBezTo>
                    <a:pt x="21106" y="15758"/>
                    <a:pt x="21106" y="15655"/>
                    <a:pt x="21210" y="15655"/>
                  </a:cubicBezTo>
                  <a:close/>
                  <a:moveTo>
                    <a:pt x="21314" y="15862"/>
                  </a:moveTo>
                  <a:cubicBezTo>
                    <a:pt x="21314" y="15862"/>
                    <a:pt x="21314" y="15966"/>
                    <a:pt x="21418" y="16096"/>
                  </a:cubicBezTo>
                  <a:cubicBezTo>
                    <a:pt x="21314" y="16096"/>
                    <a:pt x="21210" y="16200"/>
                    <a:pt x="21106" y="16200"/>
                  </a:cubicBezTo>
                  <a:cubicBezTo>
                    <a:pt x="21003" y="16200"/>
                    <a:pt x="21003" y="16200"/>
                    <a:pt x="20873" y="16304"/>
                  </a:cubicBezTo>
                  <a:lnTo>
                    <a:pt x="20873" y="16200"/>
                  </a:lnTo>
                  <a:lnTo>
                    <a:pt x="21106" y="15966"/>
                  </a:lnTo>
                  <a:cubicBezTo>
                    <a:pt x="21210" y="15862"/>
                    <a:pt x="21210" y="15862"/>
                    <a:pt x="21314" y="15862"/>
                  </a:cubicBezTo>
                  <a:close/>
                  <a:moveTo>
                    <a:pt x="21522" y="16304"/>
                  </a:moveTo>
                  <a:cubicBezTo>
                    <a:pt x="21418" y="16304"/>
                    <a:pt x="21418" y="16407"/>
                    <a:pt x="21418" y="16407"/>
                  </a:cubicBezTo>
                  <a:lnTo>
                    <a:pt x="21418" y="16304"/>
                  </a:lnTo>
                  <a:close/>
                  <a:moveTo>
                    <a:pt x="22795" y="9674"/>
                  </a:moveTo>
                  <a:cubicBezTo>
                    <a:pt x="23090" y="9674"/>
                    <a:pt x="23396" y="9690"/>
                    <a:pt x="23703" y="9710"/>
                  </a:cubicBezTo>
                  <a:cubicBezTo>
                    <a:pt x="22820" y="10021"/>
                    <a:pt x="21963" y="10462"/>
                    <a:pt x="21418" y="11008"/>
                  </a:cubicBezTo>
                  <a:lnTo>
                    <a:pt x="21418" y="11112"/>
                  </a:lnTo>
                  <a:cubicBezTo>
                    <a:pt x="22067" y="10566"/>
                    <a:pt x="22716" y="10255"/>
                    <a:pt x="23599" y="10021"/>
                  </a:cubicBezTo>
                  <a:cubicBezTo>
                    <a:pt x="24014" y="9917"/>
                    <a:pt x="24559" y="9917"/>
                    <a:pt x="25001" y="9813"/>
                  </a:cubicBezTo>
                  <a:lnTo>
                    <a:pt x="25104" y="9813"/>
                  </a:lnTo>
                  <a:cubicBezTo>
                    <a:pt x="24014" y="10125"/>
                    <a:pt x="23157" y="11215"/>
                    <a:pt x="22612" y="11968"/>
                  </a:cubicBezTo>
                  <a:cubicBezTo>
                    <a:pt x="21755" y="13266"/>
                    <a:pt x="21652" y="15006"/>
                    <a:pt x="21963" y="16511"/>
                  </a:cubicBezTo>
                  <a:cubicBezTo>
                    <a:pt x="21755" y="15966"/>
                    <a:pt x="21522" y="15447"/>
                    <a:pt x="21210" y="14902"/>
                  </a:cubicBezTo>
                  <a:cubicBezTo>
                    <a:pt x="21106" y="14253"/>
                    <a:pt x="21106" y="13604"/>
                    <a:pt x="21210" y="12955"/>
                  </a:cubicBezTo>
                  <a:cubicBezTo>
                    <a:pt x="21418" y="12306"/>
                    <a:pt x="21755" y="11761"/>
                    <a:pt x="22171" y="11215"/>
                  </a:cubicBezTo>
                  <a:lnTo>
                    <a:pt x="22067" y="11215"/>
                  </a:lnTo>
                  <a:cubicBezTo>
                    <a:pt x="21418" y="11968"/>
                    <a:pt x="20769" y="13059"/>
                    <a:pt x="20873" y="14019"/>
                  </a:cubicBezTo>
                  <a:cubicBezTo>
                    <a:pt x="20561" y="13266"/>
                    <a:pt x="20354" y="12513"/>
                    <a:pt x="20354" y="11761"/>
                  </a:cubicBezTo>
                  <a:lnTo>
                    <a:pt x="20354" y="11657"/>
                  </a:lnTo>
                  <a:lnTo>
                    <a:pt x="20354" y="11553"/>
                  </a:lnTo>
                  <a:cubicBezTo>
                    <a:pt x="20438" y="9971"/>
                    <a:pt x="21516" y="9674"/>
                    <a:pt x="22795" y="9674"/>
                  </a:cubicBezTo>
                  <a:close/>
                  <a:moveTo>
                    <a:pt x="21652" y="16615"/>
                  </a:moveTo>
                  <a:cubicBezTo>
                    <a:pt x="21522" y="16745"/>
                    <a:pt x="21522" y="16745"/>
                    <a:pt x="21418" y="16849"/>
                  </a:cubicBezTo>
                  <a:cubicBezTo>
                    <a:pt x="21522" y="16745"/>
                    <a:pt x="21522" y="16615"/>
                    <a:pt x="21652" y="16615"/>
                  </a:cubicBezTo>
                  <a:close/>
                  <a:moveTo>
                    <a:pt x="25104" y="10462"/>
                  </a:moveTo>
                  <a:lnTo>
                    <a:pt x="25104" y="10462"/>
                  </a:lnTo>
                  <a:cubicBezTo>
                    <a:pt x="24559" y="11215"/>
                    <a:pt x="24118" y="11968"/>
                    <a:pt x="23806" y="12851"/>
                  </a:cubicBezTo>
                  <a:cubicBezTo>
                    <a:pt x="23469" y="13811"/>
                    <a:pt x="23261" y="14798"/>
                    <a:pt x="22820" y="15655"/>
                  </a:cubicBezTo>
                  <a:cubicBezTo>
                    <a:pt x="22716" y="16096"/>
                    <a:pt x="22508" y="16511"/>
                    <a:pt x="22301" y="16849"/>
                  </a:cubicBezTo>
                  <a:lnTo>
                    <a:pt x="22301" y="16200"/>
                  </a:lnTo>
                  <a:cubicBezTo>
                    <a:pt x="22301" y="15109"/>
                    <a:pt x="22612" y="14253"/>
                    <a:pt x="23054" y="13266"/>
                  </a:cubicBezTo>
                  <a:cubicBezTo>
                    <a:pt x="23365" y="12410"/>
                    <a:pt x="24118" y="11215"/>
                    <a:pt x="25104" y="10462"/>
                  </a:cubicBezTo>
                  <a:close/>
                  <a:moveTo>
                    <a:pt x="31387" y="11112"/>
                  </a:moveTo>
                  <a:lnTo>
                    <a:pt x="31387" y="11864"/>
                  </a:lnTo>
                  <a:cubicBezTo>
                    <a:pt x="31387" y="12306"/>
                    <a:pt x="31257" y="12617"/>
                    <a:pt x="31257" y="13059"/>
                  </a:cubicBezTo>
                  <a:cubicBezTo>
                    <a:pt x="31153" y="13500"/>
                    <a:pt x="30946" y="13915"/>
                    <a:pt x="30842" y="14357"/>
                  </a:cubicBezTo>
                  <a:cubicBezTo>
                    <a:pt x="30608" y="15213"/>
                    <a:pt x="30400" y="16096"/>
                    <a:pt x="30504" y="16953"/>
                  </a:cubicBezTo>
                  <a:cubicBezTo>
                    <a:pt x="30400" y="16615"/>
                    <a:pt x="30297" y="16304"/>
                    <a:pt x="30297" y="15966"/>
                  </a:cubicBezTo>
                  <a:cubicBezTo>
                    <a:pt x="30297" y="15966"/>
                    <a:pt x="30193" y="15862"/>
                    <a:pt x="30193" y="15758"/>
                  </a:cubicBezTo>
                  <a:cubicBezTo>
                    <a:pt x="30297" y="15447"/>
                    <a:pt x="30297" y="15006"/>
                    <a:pt x="30400" y="14668"/>
                  </a:cubicBezTo>
                  <a:cubicBezTo>
                    <a:pt x="30608" y="13915"/>
                    <a:pt x="31049" y="13162"/>
                    <a:pt x="31257" y="12306"/>
                  </a:cubicBezTo>
                  <a:cubicBezTo>
                    <a:pt x="31387" y="11864"/>
                    <a:pt x="31387" y="11553"/>
                    <a:pt x="31387" y="11112"/>
                  </a:cubicBezTo>
                  <a:close/>
                  <a:moveTo>
                    <a:pt x="21003" y="15317"/>
                  </a:moveTo>
                  <a:cubicBezTo>
                    <a:pt x="20769" y="15655"/>
                    <a:pt x="20457" y="15862"/>
                    <a:pt x="20224" y="16200"/>
                  </a:cubicBezTo>
                  <a:cubicBezTo>
                    <a:pt x="19912" y="16511"/>
                    <a:pt x="19471" y="16953"/>
                    <a:pt x="19056" y="17056"/>
                  </a:cubicBezTo>
                  <a:cubicBezTo>
                    <a:pt x="18822" y="17056"/>
                    <a:pt x="18822" y="16953"/>
                    <a:pt x="18926" y="16849"/>
                  </a:cubicBezTo>
                  <a:cubicBezTo>
                    <a:pt x="19056" y="16615"/>
                    <a:pt x="19159" y="16511"/>
                    <a:pt x="19159" y="16407"/>
                  </a:cubicBezTo>
                  <a:cubicBezTo>
                    <a:pt x="19367" y="16200"/>
                    <a:pt x="19705" y="16096"/>
                    <a:pt x="19912" y="15966"/>
                  </a:cubicBezTo>
                  <a:cubicBezTo>
                    <a:pt x="20224" y="15758"/>
                    <a:pt x="20665" y="15551"/>
                    <a:pt x="21003" y="15317"/>
                  </a:cubicBezTo>
                  <a:close/>
                  <a:moveTo>
                    <a:pt x="21210" y="16407"/>
                  </a:moveTo>
                  <a:cubicBezTo>
                    <a:pt x="20873" y="16745"/>
                    <a:pt x="20354" y="17056"/>
                    <a:pt x="19808" y="17056"/>
                  </a:cubicBezTo>
                  <a:cubicBezTo>
                    <a:pt x="20016" y="16745"/>
                    <a:pt x="20457" y="16615"/>
                    <a:pt x="20769" y="16511"/>
                  </a:cubicBezTo>
                  <a:cubicBezTo>
                    <a:pt x="20873" y="16407"/>
                    <a:pt x="21106" y="16407"/>
                    <a:pt x="21210" y="16407"/>
                  </a:cubicBezTo>
                  <a:close/>
                  <a:moveTo>
                    <a:pt x="20457" y="14798"/>
                  </a:moveTo>
                  <a:cubicBezTo>
                    <a:pt x="20120" y="15006"/>
                    <a:pt x="19705" y="15317"/>
                    <a:pt x="19575" y="15758"/>
                  </a:cubicBezTo>
                  <a:cubicBezTo>
                    <a:pt x="19367" y="15966"/>
                    <a:pt x="19159" y="16304"/>
                    <a:pt x="18926" y="16511"/>
                  </a:cubicBezTo>
                  <a:lnTo>
                    <a:pt x="18822" y="16511"/>
                  </a:lnTo>
                  <a:cubicBezTo>
                    <a:pt x="18718" y="16849"/>
                    <a:pt x="18510" y="16953"/>
                    <a:pt x="18277" y="17160"/>
                  </a:cubicBezTo>
                  <a:cubicBezTo>
                    <a:pt x="18102" y="17346"/>
                    <a:pt x="17982" y="17436"/>
                    <a:pt x="17925" y="17436"/>
                  </a:cubicBezTo>
                  <a:cubicBezTo>
                    <a:pt x="17848" y="17436"/>
                    <a:pt x="17889" y="17268"/>
                    <a:pt x="18069" y="16953"/>
                  </a:cubicBezTo>
                  <a:lnTo>
                    <a:pt x="18069" y="16849"/>
                  </a:lnTo>
                  <a:cubicBezTo>
                    <a:pt x="18104" y="16883"/>
                    <a:pt x="18127" y="16895"/>
                    <a:pt x="18142" y="16895"/>
                  </a:cubicBezTo>
                  <a:cubicBezTo>
                    <a:pt x="18173" y="16895"/>
                    <a:pt x="18173" y="16849"/>
                    <a:pt x="18173" y="16849"/>
                  </a:cubicBezTo>
                  <a:cubicBezTo>
                    <a:pt x="18173" y="16745"/>
                    <a:pt x="18277" y="16745"/>
                    <a:pt x="18277" y="16615"/>
                  </a:cubicBezTo>
                  <a:cubicBezTo>
                    <a:pt x="18822" y="15862"/>
                    <a:pt x="19705" y="15213"/>
                    <a:pt x="20457" y="14798"/>
                  </a:cubicBezTo>
                  <a:close/>
                  <a:moveTo>
                    <a:pt x="21859" y="17056"/>
                  </a:moveTo>
                  <a:lnTo>
                    <a:pt x="21859" y="17264"/>
                  </a:lnTo>
                  <a:cubicBezTo>
                    <a:pt x="21755" y="17394"/>
                    <a:pt x="21755" y="17498"/>
                    <a:pt x="21652" y="17602"/>
                  </a:cubicBezTo>
                  <a:cubicBezTo>
                    <a:pt x="21755" y="17498"/>
                    <a:pt x="21755" y="17264"/>
                    <a:pt x="21859" y="17056"/>
                  </a:cubicBezTo>
                  <a:close/>
                  <a:moveTo>
                    <a:pt x="26195" y="10125"/>
                  </a:moveTo>
                  <a:cubicBezTo>
                    <a:pt x="26299" y="11423"/>
                    <a:pt x="27493" y="12202"/>
                    <a:pt x="27804" y="13604"/>
                  </a:cubicBezTo>
                  <a:cubicBezTo>
                    <a:pt x="27908" y="14357"/>
                    <a:pt x="28142" y="17602"/>
                    <a:pt x="26844" y="17706"/>
                  </a:cubicBezTo>
                  <a:lnTo>
                    <a:pt x="26610" y="17706"/>
                  </a:lnTo>
                  <a:cubicBezTo>
                    <a:pt x="27051" y="16953"/>
                    <a:pt x="26844" y="15213"/>
                    <a:pt x="26844" y="14668"/>
                  </a:cubicBezTo>
                  <a:lnTo>
                    <a:pt x="26714" y="14668"/>
                  </a:lnTo>
                  <a:cubicBezTo>
                    <a:pt x="26714" y="15213"/>
                    <a:pt x="26714" y="15758"/>
                    <a:pt x="26610" y="16304"/>
                  </a:cubicBezTo>
                  <a:cubicBezTo>
                    <a:pt x="26506" y="16953"/>
                    <a:pt x="26402" y="17264"/>
                    <a:pt x="26195" y="17706"/>
                  </a:cubicBezTo>
                  <a:cubicBezTo>
                    <a:pt x="26013" y="17853"/>
                    <a:pt x="25808" y="17902"/>
                    <a:pt x="25592" y="17902"/>
                  </a:cubicBezTo>
                  <a:cubicBezTo>
                    <a:pt x="25159" y="17902"/>
                    <a:pt x="24680" y="17706"/>
                    <a:pt x="24248" y="17706"/>
                  </a:cubicBezTo>
                  <a:cubicBezTo>
                    <a:pt x="24559" y="17160"/>
                    <a:pt x="24767" y="16511"/>
                    <a:pt x="24897" y="15966"/>
                  </a:cubicBezTo>
                  <a:cubicBezTo>
                    <a:pt x="25104" y="15213"/>
                    <a:pt x="25104" y="14564"/>
                    <a:pt x="25104" y="13915"/>
                  </a:cubicBezTo>
                  <a:cubicBezTo>
                    <a:pt x="25104" y="12617"/>
                    <a:pt x="25312" y="11553"/>
                    <a:pt x="25857" y="10566"/>
                  </a:cubicBezTo>
                  <a:lnTo>
                    <a:pt x="25857" y="10566"/>
                  </a:lnTo>
                  <a:cubicBezTo>
                    <a:pt x="25312" y="12306"/>
                    <a:pt x="25857" y="14149"/>
                    <a:pt x="25546" y="15966"/>
                  </a:cubicBezTo>
                  <a:lnTo>
                    <a:pt x="25650" y="15966"/>
                  </a:lnTo>
                  <a:cubicBezTo>
                    <a:pt x="26065" y="14019"/>
                    <a:pt x="25650" y="12072"/>
                    <a:pt x="26195" y="10125"/>
                  </a:cubicBezTo>
                  <a:close/>
                  <a:moveTo>
                    <a:pt x="25961" y="10021"/>
                  </a:moveTo>
                  <a:cubicBezTo>
                    <a:pt x="25753" y="10255"/>
                    <a:pt x="25546" y="10566"/>
                    <a:pt x="25416" y="10670"/>
                  </a:cubicBezTo>
                  <a:cubicBezTo>
                    <a:pt x="25312" y="11008"/>
                    <a:pt x="25208" y="11423"/>
                    <a:pt x="25104" y="11761"/>
                  </a:cubicBezTo>
                  <a:cubicBezTo>
                    <a:pt x="24897" y="12955"/>
                    <a:pt x="25312" y="16511"/>
                    <a:pt x="24014" y="17706"/>
                  </a:cubicBezTo>
                  <a:lnTo>
                    <a:pt x="23469" y="17706"/>
                  </a:lnTo>
                  <a:cubicBezTo>
                    <a:pt x="23104" y="17852"/>
                    <a:pt x="22995" y="18011"/>
                    <a:pt x="22918" y="18011"/>
                  </a:cubicBezTo>
                  <a:cubicBezTo>
                    <a:pt x="22885" y="18011"/>
                    <a:pt x="22858" y="17982"/>
                    <a:pt x="22820" y="17913"/>
                  </a:cubicBezTo>
                  <a:lnTo>
                    <a:pt x="22820" y="17809"/>
                  </a:lnTo>
                  <a:lnTo>
                    <a:pt x="22820" y="17706"/>
                  </a:lnTo>
                  <a:cubicBezTo>
                    <a:pt x="22716" y="17706"/>
                    <a:pt x="22716" y="17602"/>
                    <a:pt x="22716" y="17602"/>
                  </a:cubicBezTo>
                  <a:cubicBezTo>
                    <a:pt x="22716" y="17480"/>
                    <a:pt x="22645" y="17430"/>
                    <a:pt x="22565" y="17430"/>
                  </a:cubicBezTo>
                  <a:cubicBezTo>
                    <a:pt x="22508" y="17430"/>
                    <a:pt x="22448" y="17455"/>
                    <a:pt x="22405" y="17498"/>
                  </a:cubicBezTo>
                  <a:lnTo>
                    <a:pt x="22405" y="17394"/>
                  </a:lnTo>
                  <a:cubicBezTo>
                    <a:pt x="22508" y="17056"/>
                    <a:pt x="22612" y="16511"/>
                    <a:pt x="22716" y="16304"/>
                  </a:cubicBezTo>
                  <a:cubicBezTo>
                    <a:pt x="23054" y="15655"/>
                    <a:pt x="23365" y="14902"/>
                    <a:pt x="23599" y="14019"/>
                  </a:cubicBezTo>
                  <a:cubicBezTo>
                    <a:pt x="24014" y="12617"/>
                    <a:pt x="24559" y="11215"/>
                    <a:pt x="25650" y="10125"/>
                  </a:cubicBezTo>
                  <a:cubicBezTo>
                    <a:pt x="25753" y="10021"/>
                    <a:pt x="25857" y="10021"/>
                    <a:pt x="25961" y="10021"/>
                  </a:cubicBezTo>
                  <a:close/>
                  <a:moveTo>
                    <a:pt x="21472" y="17045"/>
                  </a:moveTo>
                  <a:cubicBezTo>
                    <a:pt x="21385" y="17197"/>
                    <a:pt x="21298" y="17301"/>
                    <a:pt x="21210" y="17498"/>
                  </a:cubicBezTo>
                  <a:cubicBezTo>
                    <a:pt x="21106" y="17602"/>
                    <a:pt x="21106" y="17602"/>
                    <a:pt x="21003" y="17602"/>
                  </a:cubicBezTo>
                  <a:cubicBezTo>
                    <a:pt x="20873" y="17809"/>
                    <a:pt x="20665" y="17913"/>
                    <a:pt x="20457" y="18043"/>
                  </a:cubicBezTo>
                  <a:cubicBezTo>
                    <a:pt x="20665" y="17809"/>
                    <a:pt x="20873" y="17602"/>
                    <a:pt x="21106" y="17264"/>
                  </a:cubicBezTo>
                  <a:cubicBezTo>
                    <a:pt x="21253" y="17191"/>
                    <a:pt x="21347" y="17118"/>
                    <a:pt x="21472" y="17045"/>
                  </a:cubicBezTo>
                  <a:close/>
                  <a:moveTo>
                    <a:pt x="21522" y="16511"/>
                  </a:moveTo>
                  <a:cubicBezTo>
                    <a:pt x="21314" y="16745"/>
                    <a:pt x="21210" y="16953"/>
                    <a:pt x="21003" y="17160"/>
                  </a:cubicBezTo>
                  <a:cubicBezTo>
                    <a:pt x="20665" y="17394"/>
                    <a:pt x="20457" y="17602"/>
                    <a:pt x="20354" y="17913"/>
                  </a:cubicBezTo>
                  <a:lnTo>
                    <a:pt x="20224" y="17913"/>
                  </a:lnTo>
                  <a:cubicBezTo>
                    <a:pt x="20120" y="18043"/>
                    <a:pt x="20016" y="18147"/>
                    <a:pt x="19912" y="18147"/>
                  </a:cubicBezTo>
                  <a:cubicBezTo>
                    <a:pt x="19808" y="18043"/>
                    <a:pt x="19912" y="18043"/>
                    <a:pt x="19912" y="17913"/>
                  </a:cubicBezTo>
                  <a:cubicBezTo>
                    <a:pt x="20016" y="17706"/>
                    <a:pt x="20224" y="17498"/>
                    <a:pt x="20354" y="17264"/>
                  </a:cubicBezTo>
                  <a:cubicBezTo>
                    <a:pt x="20665" y="16953"/>
                    <a:pt x="21106" y="16745"/>
                    <a:pt x="21522" y="16511"/>
                  </a:cubicBezTo>
                  <a:close/>
                  <a:moveTo>
                    <a:pt x="31491" y="11761"/>
                  </a:moveTo>
                  <a:lnTo>
                    <a:pt x="31491" y="11968"/>
                  </a:lnTo>
                  <a:cubicBezTo>
                    <a:pt x="31595" y="14149"/>
                    <a:pt x="30504" y="16304"/>
                    <a:pt x="31153" y="18458"/>
                  </a:cubicBezTo>
                  <a:cubicBezTo>
                    <a:pt x="30946" y="18043"/>
                    <a:pt x="30842" y="17706"/>
                    <a:pt x="30608" y="17394"/>
                  </a:cubicBezTo>
                  <a:cubicBezTo>
                    <a:pt x="30504" y="16304"/>
                    <a:pt x="30738" y="15317"/>
                    <a:pt x="30946" y="14357"/>
                  </a:cubicBezTo>
                  <a:cubicBezTo>
                    <a:pt x="31257" y="13500"/>
                    <a:pt x="31387" y="12617"/>
                    <a:pt x="31491" y="11761"/>
                  </a:cubicBezTo>
                  <a:close/>
                  <a:moveTo>
                    <a:pt x="31802" y="11008"/>
                  </a:moveTo>
                  <a:lnTo>
                    <a:pt x="31802" y="11008"/>
                  </a:lnTo>
                  <a:cubicBezTo>
                    <a:pt x="32347" y="12410"/>
                    <a:pt x="33542" y="13370"/>
                    <a:pt x="34840" y="14019"/>
                  </a:cubicBezTo>
                  <a:cubicBezTo>
                    <a:pt x="36345" y="14798"/>
                    <a:pt x="38838" y="15317"/>
                    <a:pt x="39175" y="17160"/>
                  </a:cubicBezTo>
                  <a:lnTo>
                    <a:pt x="39279" y="17160"/>
                  </a:lnTo>
                  <a:cubicBezTo>
                    <a:pt x="39279" y="17264"/>
                    <a:pt x="39383" y="17498"/>
                    <a:pt x="39383" y="17602"/>
                  </a:cubicBezTo>
                  <a:cubicBezTo>
                    <a:pt x="39383" y="17913"/>
                    <a:pt x="39383" y="18147"/>
                    <a:pt x="39487" y="18458"/>
                  </a:cubicBezTo>
                  <a:cubicBezTo>
                    <a:pt x="38526" y="17602"/>
                    <a:pt x="37228" y="17264"/>
                    <a:pt x="36034" y="16849"/>
                  </a:cubicBezTo>
                  <a:cubicBezTo>
                    <a:pt x="34087" y="16200"/>
                    <a:pt x="32685" y="14460"/>
                    <a:pt x="32036" y="12617"/>
                  </a:cubicBezTo>
                  <a:cubicBezTo>
                    <a:pt x="31906" y="12306"/>
                    <a:pt x="31906" y="11968"/>
                    <a:pt x="31906" y="11657"/>
                  </a:cubicBezTo>
                  <a:lnTo>
                    <a:pt x="31906" y="11657"/>
                  </a:lnTo>
                  <a:cubicBezTo>
                    <a:pt x="32555" y="13708"/>
                    <a:pt x="34632" y="15006"/>
                    <a:pt x="36579" y="15655"/>
                  </a:cubicBezTo>
                  <a:lnTo>
                    <a:pt x="36579" y="15551"/>
                  </a:lnTo>
                  <a:cubicBezTo>
                    <a:pt x="34632" y="14564"/>
                    <a:pt x="32451" y="13604"/>
                    <a:pt x="31906" y="11423"/>
                  </a:cubicBezTo>
                  <a:cubicBezTo>
                    <a:pt x="31802" y="11319"/>
                    <a:pt x="31802" y="11112"/>
                    <a:pt x="31802" y="11008"/>
                  </a:cubicBezTo>
                  <a:close/>
                  <a:moveTo>
                    <a:pt x="26506" y="18147"/>
                  </a:moveTo>
                  <a:cubicBezTo>
                    <a:pt x="26506" y="18260"/>
                    <a:pt x="26506" y="18382"/>
                    <a:pt x="26504" y="18509"/>
                  </a:cubicBezTo>
                  <a:lnTo>
                    <a:pt x="26504" y="18509"/>
                  </a:lnTo>
                  <a:cubicBezTo>
                    <a:pt x="26499" y="18353"/>
                    <a:pt x="26478" y="18222"/>
                    <a:pt x="26402" y="18147"/>
                  </a:cubicBezTo>
                  <a:close/>
                  <a:moveTo>
                    <a:pt x="17109" y="15213"/>
                  </a:moveTo>
                  <a:cubicBezTo>
                    <a:pt x="16563" y="16304"/>
                    <a:pt x="15810" y="17160"/>
                    <a:pt x="14928" y="17913"/>
                  </a:cubicBezTo>
                  <a:lnTo>
                    <a:pt x="14279" y="18562"/>
                  </a:lnTo>
                  <a:cubicBezTo>
                    <a:pt x="15032" y="17394"/>
                    <a:pt x="16330" y="16615"/>
                    <a:pt x="16979" y="15317"/>
                  </a:cubicBezTo>
                  <a:cubicBezTo>
                    <a:pt x="16979" y="15317"/>
                    <a:pt x="16979" y="15213"/>
                    <a:pt x="17109" y="15213"/>
                  </a:cubicBezTo>
                  <a:close/>
                  <a:moveTo>
                    <a:pt x="16771" y="15447"/>
                  </a:moveTo>
                  <a:lnTo>
                    <a:pt x="16771" y="15447"/>
                  </a:lnTo>
                  <a:cubicBezTo>
                    <a:pt x="16018" y="16615"/>
                    <a:pt x="14616" y="17394"/>
                    <a:pt x="13967" y="18796"/>
                  </a:cubicBezTo>
                  <a:cubicBezTo>
                    <a:pt x="13967" y="18900"/>
                    <a:pt x="13967" y="18900"/>
                    <a:pt x="13863" y="19004"/>
                  </a:cubicBezTo>
                  <a:cubicBezTo>
                    <a:pt x="13967" y="17913"/>
                    <a:pt x="14512" y="16745"/>
                    <a:pt x="15161" y="15862"/>
                  </a:cubicBezTo>
                  <a:cubicBezTo>
                    <a:pt x="15681" y="15758"/>
                    <a:pt x="16330" y="15655"/>
                    <a:pt x="16771" y="15447"/>
                  </a:cubicBezTo>
                  <a:close/>
                  <a:moveTo>
                    <a:pt x="26065" y="18251"/>
                  </a:moveTo>
                  <a:cubicBezTo>
                    <a:pt x="26065" y="18562"/>
                    <a:pt x="26065" y="18900"/>
                    <a:pt x="25857" y="19107"/>
                  </a:cubicBezTo>
                  <a:cubicBezTo>
                    <a:pt x="25857" y="18900"/>
                    <a:pt x="25857" y="18562"/>
                    <a:pt x="25753" y="18355"/>
                  </a:cubicBezTo>
                  <a:cubicBezTo>
                    <a:pt x="25857" y="18355"/>
                    <a:pt x="25961" y="18251"/>
                    <a:pt x="26065" y="18251"/>
                  </a:cubicBezTo>
                  <a:close/>
                  <a:moveTo>
                    <a:pt x="20873" y="18043"/>
                  </a:moveTo>
                  <a:cubicBezTo>
                    <a:pt x="20873" y="18043"/>
                    <a:pt x="20769" y="18043"/>
                    <a:pt x="20769" y="18147"/>
                  </a:cubicBezTo>
                  <a:cubicBezTo>
                    <a:pt x="20665" y="18251"/>
                    <a:pt x="20561" y="18355"/>
                    <a:pt x="20457" y="18458"/>
                  </a:cubicBezTo>
                  <a:cubicBezTo>
                    <a:pt x="20354" y="18692"/>
                    <a:pt x="20120" y="18900"/>
                    <a:pt x="19912" y="19107"/>
                  </a:cubicBezTo>
                  <a:cubicBezTo>
                    <a:pt x="19782" y="19172"/>
                    <a:pt x="19561" y="19329"/>
                    <a:pt x="19439" y="19329"/>
                  </a:cubicBezTo>
                  <a:cubicBezTo>
                    <a:pt x="19366" y="19329"/>
                    <a:pt x="19328" y="19273"/>
                    <a:pt x="19367" y="19107"/>
                  </a:cubicBezTo>
                  <a:cubicBezTo>
                    <a:pt x="19575" y="18562"/>
                    <a:pt x="20224" y="18355"/>
                    <a:pt x="20769" y="18043"/>
                  </a:cubicBezTo>
                  <a:close/>
                  <a:moveTo>
                    <a:pt x="22820" y="18458"/>
                  </a:moveTo>
                  <a:cubicBezTo>
                    <a:pt x="22716" y="18796"/>
                    <a:pt x="22508" y="19107"/>
                    <a:pt x="22405" y="19341"/>
                  </a:cubicBezTo>
                  <a:cubicBezTo>
                    <a:pt x="22405" y="19211"/>
                    <a:pt x="22508" y="19004"/>
                    <a:pt x="22508" y="18796"/>
                  </a:cubicBezTo>
                  <a:cubicBezTo>
                    <a:pt x="22508" y="18692"/>
                    <a:pt x="22612" y="18562"/>
                    <a:pt x="22612" y="18458"/>
                  </a:cubicBezTo>
                  <a:close/>
                  <a:moveTo>
                    <a:pt x="21963" y="17498"/>
                  </a:moveTo>
                  <a:lnTo>
                    <a:pt x="21963" y="18043"/>
                  </a:lnTo>
                  <a:cubicBezTo>
                    <a:pt x="21963" y="18147"/>
                    <a:pt x="21963" y="18251"/>
                    <a:pt x="21859" y="18355"/>
                  </a:cubicBezTo>
                  <a:cubicBezTo>
                    <a:pt x="21755" y="18562"/>
                    <a:pt x="21755" y="18692"/>
                    <a:pt x="21652" y="18900"/>
                  </a:cubicBezTo>
                  <a:cubicBezTo>
                    <a:pt x="21522" y="19107"/>
                    <a:pt x="21418" y="19211"/>
                    <a:pt x="21314" y="19341"/>
                  </a:cubicBezTo>
                  <a:cubicBezTo>
                    <a:pt x="21248" y="19408"/>
                    <a:pt x="21205" y="19435"/>
                    <a:pt x="21179" y="19435"/>
                  </a:cubicBezTo>
                  <a:cubicBezTo>
                    <a:pt x="21082" y="19435"/>
                    <a:pt x="21210" y="19063"/>
                    <a:pt x="21210" y="18900"/>
                  </a:cubicBezTo>
                  <a:cubicBezTo>
                    <a:pt x="21314" y="18796"/>
                    <a:pt x="21314" y="18562"/>
                    <a:pt x="21418" y="18458"/>
                  </a:cubicBezTo>
                  <a:cubicBezTo>
                    <a:pt x="21418" y="18355"/>
                    <a:pt x="21522" y="18251"/>
                    <a:pt x="21522" y="18147"/>
                  </a:cubicBezTo>
                  <a:cubicBezTo>
                    <a:pt x="21652" y="17913"/>
                    <a:pt x="21859" y="17706"/>
                    <a:pt x="21963" y="17498"/>
                  </a:cubicBezTo>
                  <a:close/>
                  <a:moveTo>
                    <a:pt x="23469" y="18147"/>
                  </a:moveTo>
                  <a:cubicBezTo>
                    <a:pt x="23469" y="18562"/>
                    <a:pt x="23157" y="19211"/>
                    <a:pt x="22716" y="19445"/>
                  </a:cubicBezTo>
                  <a:cubicBezTo>
                    <a:pt x="22820" y="18900"/>
                    <a:pt x="23054" y="18562"/>
                    <a:pt x="23365" y="18147"/>
                  </a:cubicBezTo>
                  <a:close/>
                  <a:moveTo>
                    <a:pt x="31480" y="13895"/>
                  </a:moveTo>
                  <a:cubicBezTo>
                    <a:pt x="31379" y="15689"/>
                    <a:pt x="31272" y="17664"/>
                    <a:pt x="31698" y="19445"/>
                  </a:cubicBezTo>
                  <a:cubicBezTo>
                    <a:pt x="31595" y="19211"/>
                    <a:pt x="31595" y="19107"/>
                    <a:pt x="31491" y="19004"/>
                  </a:cubicBezTo>
                  <a:cubicBezTo>
                    <a:pt x="31387" y="18900"/>
                    <a:pt x="31387" y="18692"/>
                    <a:pt x="31257" y="18562"/>
                  </a:cubicBezTo>
                  <a:cubicBezTo>
                    <a:pt x="31049" y="17264"/>
                    <a:pt x="31153" y="15966"/>
                    <a:pt x="31387" y="14668"/>
                  </a:cubicBezTo>
                  <a:cubicBezTo>
                    <a:pt x="31387" y="14418"/>
                    <a:pt x="31454" y="14152"/>
                    <a:pt x="31480" y="13895"/>
                  </a:cubicBezTo>
                  <a:close/>
                  <a:moveTo>
                    <a:pt x="25546" y="18355"/>
                  </a:moveTo>
                  <a:lnTo>
                    <a:pt x="25546" y="18355"/>
                  </a:lnTo>
                  <a:cubicBezTo>
                    <a:pt x="25546" y="18796"/>
                    <a:pt x="25650" y="19211"/>
                    <a:pt x="25416" y="19653"/>
                  </a:cubicBezTo>
                  <a:cubicBezTo>
                    <a:pt x="25416" y="19211"/>
                    <a:pt x="25546" y="18796"/>
                    <a:pt x="25546" y="18355"/>
                  </a:cubicBezTo>
                  <a:close/>
                  <a:moveTo>
                    <a:pt x="22508" y="18043"/>
                  </a:moveTo>
                  <a:lnTo>
                    <a:pt x="22508" y="18147"/>
                  </a:lnTo>
                  <a:cubicBezTo>
                    <a:pt x="22508" y="18251"/>
                    <a:pt x="22405" y="18355"/>
                    <a:pt x="22405" y="18355"/>
                  </a:cubicBezTo>
                  <a:cubicBezTo>
                    <a:pt x="22171" y="18900"/>
                    <a:pt x="21963" y="19549"/>
                    <a:pt x="21522" y="19756"/>
                  </a:cubicBezTo>
                  <a:cubicBezTo>
                    <a:pt x="21522" y="19341"/>
                    <a:pt x="21755" y="19004"/>
                    <a:pt x="21963" y="18692"/>
                  </a:cubicBezTo>
                  <a:cubicBezTo>
                    <a:pt x="22067" y="18562"/>
                    <a:pt x="22171" y="18355"/>
                    <a:pt x="22301" y="18251"/>
                  </a:cubicBezTo>
                  <a:cubicBezTo>
                    <a:pt x="22301" y="18251"/>
                    <a:pt x="22301" y="18147"/>
                    <a:pt x="22405" y="18147"/>
                  </a:cubicBezTo>
                  <a:cubicBezTo>
                    <a:pt x="22405" y="18147"/>
                    <a:pt x="22405" y="18043"/>
                    <a:pt x="22508" y="18043"/>
                  </a:cubicBezTo>
                  <a:close/>
                  <a:moveTo>
                    <a:pt x="24014" y="18043"/>
                  </a:moveTo>
                  <a:cubicBezTo>
                    <a:pt x="23910" y="18692"/>
                    <a:pt x="23599" y="19653"/>
                    <a:pt x="23054" y="20094"/>
                  </a:cubicBezTo>
                  <a:cubicBezTo>
                    <a:pt x="23054" y="19341"/>
                    <a:pt x="23599" y="18692"/>
                    <a:pt x="23910" y="18043"/>
                  </a:cubicBezTo>
                  <a:close/>
                  <a:moveTo>
                    <a:pt x="32140" y="13266"/>
                  </a:moveTo>
                  <a:cubicBezTo>
                    <a:pt x="32555" y="14357"/>
                    <a:pt x="33334" y="15213"/>
                    <a:pt x="34087" y="15966"/>
                  </a:cubicBezTo>
                  <a:cubicBezTo>
                    <a:pt x="35696" y="17394"/>
                    <a:pt x="37981" y="17264"/>
                    <a:pt x="39487" y="18692"/>
                  </a:cubicBezTo>
                  <a:lnTo>
                    <a:pt x="39591" y="18692"/>
                  </a:lnTo>
                  <a:cubicBezTo>
                    <a:pt x="39824" y="19211"/>
                    <a:pt x="40240" y="19549"/>
                    <a:pt x="40473" y="20198"/>
                  </a:cubicBezTo>
                  <a:cubicBezTo>
                    <a:pt x="39824" y="19107"/>
                    <a:pt x="37747" y="18562"/>
                    <a:pt x="36787" y="18147"/>
                  </a:cubicBezTo>
                  <a:cubicBezTo>
                    <a:pt x="34840" y="17264"/>
                    <a:pt x="32685" y="15447"/>
                    <a:pt x="32140" y="13266"/>
                  </a:cubicBezTo>
                  <a:close/>
                  <a:moveTo>
                    <a:pt x="21652" y="17264"/>
                  </a:moveTo>
                  <a:lnTo>
                    <a:pt x="21652" y="17264"/>
                  </a:lnTo>
                  <a:cubicBezTo>
                    <a:pt x="21314" y="18251"/>
                    <a:pt x="21003" y="19211"/>
                    <a:pt x="20457" y="19990"/>
                  </a:cubicBezTo>
                  <a:cubicBezTo>
                    <a:pt x="20323" y="20110"/>
                    <a:pt x="20231" y="20230"/>
                    <a:pt x="20178" y="20230"/>
                  </a:cubicBezTo>
                  <a:cubicBezTo>
                    <a:pt x="20139" y="20230"/>
                    <a:pt x="20120" y="20166"/>
                    <a:pt x="20120" y="19990"/>
                  </a:cubicBezTo>
                  <a:cubicBezTo>
                    <a:pt x="20224" y="19549"/>
                    <a:pt x="20457" y="19004"/>
                    <a:pt x="20769" y="18562"/>
                  </a:cubicBezTo>
                  <a:cubicBezTo>
                    <a:pt x="21003" y="18147"/>
                    <a:pt x="21314" y="17706"/>
                    <a:pt x="21652" y="17264"/>
                  </a:cubicBezTo>
                  <a:close/>
                  <a:moveTo>
                    <a:pt x="33660" y="18766"/>
                  </a:moveTo>
                  <a:cubicBezTo>
                    <a:pt x="33689" y="18845"/>
                    <a:pt x="33749" y="18924"/>
                    <a:pt x="33749" y="19004"/>
                  </a:cubicBezTo>
                  <a:cubicBezTo>
                    <a:pt x="33853" y="19445"/>
                    <a:pt x="33983" y="19860"/>
                    <a:pt x="34087" y="20302"/>
                  </a:cubicBezTo>
                  <a:cubicBezTo>
                    <a:pt x="33864" y="19782"/>
                    <a:pt x="33759" y="19263"/>
                    <a:pt x="33660" y="18766"/>
                  </a:cubicBezTo>
                  <a:close/>
                  <a:moveTo>
                    <a:pt x="24455" y="18043"/>
                  </a:moveTo>
                  <a:cubicBezTo>
                    <a:pt x="24352" y="18796"/>
                    <a:pt x="24248" y="19860"/>
                    <a:pt x="23703" y="20405"/>
                  </a:cubicBezTo>
                  <a:cubicBezTo>
                    <a:pt x="23695" y="20413"/>
                    <a:pt x="23688" y="20417"/>
                    <a:pt x="23683" y="20417"/>
                  </a:cubicBezTo>
                  <a:cubicBezTo>
                    <a:pt x="23614" y="20417"/>
                    <a:pt x="23710" y="19853"/>
                    <a:pt x="23806" y="19756"/>
                  </a:cubicBezTo>
                  <a:cubicBezTo>
                    <a:pt x="23910" y="19549"/>
                    <a:pt x="24014" y="19341"/>
                    <a:pt x="24118" y="19107"/>
                  </a:cubicBezTo>
                  <a:cubicBezTo>
                    <a:pt x="24248" y="18796"/>
                    <a:pt x="24455" y="18355"/>
                    <a:pt x="24352" y="18043"/>
                  </a:cubicBezTo>
                  <a:close/>
                  <a:moveTo>
                    <a:pt x="13630" y="19004"/>
                  </a:moveTo>
                  <a:lnTo>
                    <a:pt x="13630" y="19107"/>
                  </a:lnTo>
                  <a:cubicBezTo>
                    <a:pt x="12981" y="19653"/>
                    <a:pt x="12228" y="20198"/>
                    <a:pt x="11579" y="20639"/>
                  </a:cubicBezTo>
                  <a:cubicBezTo>
                    <a:pt x="12228" y="20094"/>
                    <a:pt x="12981" y="19549"/>
                    <a:pt x="13630" y="19004"/>
                  </a:cubicBezTo>
                  <a:close/>
                  <a:moveTo>
                    <a:pt x="12020" y="20094"/>
                  </a:moveTo>
                  <a:lnTo>
                    <a:pt x="12020" y="20094"/>
                  </a:lnTo>
                  <a:cubicBezTo>
                    <a:pt x="11916" y="20198"/>
                    <a:pt x="11683" y="20302"/>
                    <a:pt x="11579" y="20405"/>
                  </a:cubicBezTo>
                  <a:cubicBezTo>
                    <a:pt x="11034" y="20639"/>
                    <a:pt x="10385" y="20639"/>
                    <a:pt x="9632" y="20743"/>
                  </a:cubicBezTo>
                  <a:cubicBezTo>
                    <a:pt x="10385" y="20639"/>
                    <a:pt x="11267" y="20405"/>
                    <a:pt x="12020" y="20094"/>
                  </a:cubicBezTo>
                  <a:close/>
                  <a:moveTo>
                    <a:pt x="11475" y="20743"/>
                  </a:moveTo>
                  <a:cubicBezTo>
                    <a:pt x="11267" y="20847"/>
                    <a:pt x="11138" y="20951"/>
                    <a:pt x="11034" y="20951"/>
                  </a:cubicBezTo>
                  <a:cubicBezTo>
                    <a:pt x="11138" y="20847"/>
                    <a:pt x="11267" y="20847"/>
                    <a:pt x="11371" y="20743"/>
                  </a:cubicBezTo>
                  <a:close/>
                  <a:moveTo>
                    <a:pt x="25001" y="18147"/>
                  </a:moveTo>
                  <a:cubicBezTo>
                    <a:pt x="25104" y="18147"/>
                    <a:pt x="25104" y="18251"/>
                    <a:pt x="25104" y="18251"/>
                  </a:cubicBezTo>
                  <a:cubicBezTo>
                    <a:pt x="25001" y="19107"/>
                    <a:pt x="24897" y="20302"/>
                    <a:pt x="24118" y="21054"/>
                  </a:cubicBezTo>
                  <a:cubicBezTo>
                    <a:pt x="24559" y="20198"/>
                    <a:pt x="25208" y="19107"/>
                    <a:pt x="25001" y="18251"/>
                  </a:cubicBezTo>
                  <a:lnTo>
                    <a:pt x="25001" y="18147"/>
                  </a:lnTo>
                  <a:close/>
                  <a:moveTo>
                    <a:pt x="32283" y="14009"/>
                  </a:moveTo>
                  <a:lnTo>
                    <a:pt x="32283" y="14009"/>
                  </a:lnTo>
                  <a:cubicBezTo>
                    <a:pt x="32734" y="15061"/>
                    <a:pt x="33569" y="15989"/>
                    <a:pt x="34502" y="16745"/>
                  </a:cubicBezTo>
                  <a:cubicBezTo>
                    <a:pt x="35151" y="17394"/>
                    <a:pt x="35930" y="17809"/>
                    <a:pt x="36787" y="18251"/>
                  </a:cubicBezTo>
                  <a:cubicBezTo>
                    <a:pt x="37877" y="18796"/>
                    <a:pt x="39928" y="19211"/>
                    <a:pt x="40473" y="20509"/>
                  </a:cubicBezTo>
                  <a:cubicBezTo>
                    <a:pt x="40473" y="20743"/>
                    <a:pt x="40343" y="20951"/>
                    <a:pt x="40240" y="21158"/>
                  </a:cubicBezTo>
                  <a:lnTo>
                    <a:pt x="40240" y="21288"/>
                  </a:lnTo>
                  <a:cubicBezTo>
                    <a:pt x="39928" y="20847"/>
                    <a:pt x="39487" y="20509"/>
                    <a:pt x="38942" y="20302"/>
                  </a:cubicBezTo>
                  <a:cubicBezTo>
                    <a:pt x="37877" y="19756"/>
                    <a:pt x="36891" y="19107"/>
                    <a:pt x="35800" y="18458"/>
                  </a:cubicBezTo>
                  <a:cubicBezTo>
                    <a:pt x="34502" y="17498"/>
                    <a:pt x="33334" y="16511"/>
                    <a:pt x="32685" y="15109"/>
                  </a:cubicBezTo>
                  <a:lnTo>
                    <a:pt x="32685" y="15109"/>
                  </a:lnTo>
                  <a:cubicBezTo>
                    <a:pt x="33438" y="16200"/>
                    <a:pt x="34398" y="17160"/>
                    <a:pt x="35489" y="17809"/>
                  </a:cubicBezTo>
                  <a:cubicBezTo>
                    <a:pt x="37098" y="19004"/>
                    <a:pt x="39279" y="19341"/>
                    <a:pt x="40240" y="21158"/>
                  </a:cubicBezTo>
                  <a:cubicBezTo>
                    <a:pt x="39694" y="19990"/>
                    <a:pt x="38396" y="19341"/>
                    <a:pt x="37332" y="18692"/>
                  </a:cubicBezTo>
                  <a:cubicBezTo>
                    <a:pt x="35281" y="17706"/>
                    <a:pt x="33438" y="16407"/>
                    <a:pt x="32451" y="14460"/>
                  </a:cubicBezTo>
                  <a:cubicBezTo>
                    <a:pt x="32362" y="14283"/>
                    <a:pt x="32350" y="14181"/>
                    <a:pt x="32283" y="14009"/>
                  </a:cubicBezTo>
                  <a:close/>
                  <a:moveTo>
                    <a:pt x="32451" y="15317"/>
                  </a:moveTo>
                  <a:lnTo>
                    <a:pt x="32451" y="15317"/>
                  </a:lnTo>
                  <a:cubicBezTo>
                    <a:pt x="32997" y="16407"/>
                    <a:pt x="33853" y="17498"/>
                    <a:pt x="34840" y="18355"/>
                  </a:cubicBezTo>
                  <a:lnTo>
                    <a:pt x="34840" y="18251"/>
                  </a:lnTo>
                  <a:cubicBezTo>
                    <a:pt x="33983" y="17602"/>
                    <a:pt x="33438" y="16849"/>
                    <a:pt x="32997" y="15966"/>
                  </a:cubicBezTo>
                  <a:lnTo>
                    <a:pt x="32997" y="15966"/>
                  </a:lnTo>
                  <a:cubicBezTo>
                    <a:pt x="33438" y="16511"/>
                    <a:pt x="33983" y="17056"/>
                    <a:pt x="34632" y="17602"/>
                  </a:cubicBezTo>
                  <a:cubicBezTo>
                    <a:pt x="35489" y="18355"/>
                    <a:pt x="36345" y="19004"/>
                    <a:pt x="37332" y="19549"/>
                  </a:cubicBezTo>
                  <a:cubicBezTo>
                    <a:pt x="38292" y="20094"/>
                    <a:pt x="39487" y="20509"/>
                    <a:pt x="40240" y="21392"/>
                  </a:cubicBezTo>
                  <a:lnTo>
                    <a:pt x="40240" y="21496"/>
                  </a:lnTo>
                  <a:cubicBezTo>
                    <a:pt x="39591" y="20847"/>
                    <a:pt x="38396" y="20639"/>
                    <a:pt x="37643" y="20302"/>
                  </a:cubicBezTo>
                  <a:cubicBezTo>
                    <a:pt x="35696" y="19653"/>
                    <a:pt x="33853" y="18355"/>
                    <a:pt x="32893" y="16511"/>
                  </a:cubicBezTo>
                  <a:lnTo>
                    <a:pt x="32893" y="16407"/>
                  </a:lnTo>
                  <a:cubicBezTo>
                    <a:pt x="32789" y="16096"/>
                    <a:pt x="32555" y="15655"/>
                    <a:pt x="32451" y="15317"/>
                  </a:cubicBezTo>
                  <a:close/>
                  <a:moveTo>
                    <a:pt x="10073" y="21496"/>
                  </a:moveTo>
                  <a:lnTo>
                    <a:pt x="10073" y="21600"/>
                  </a:lnTo>
                  <a:cubicBezTo>
                    <a:pt x="9969" y="21600"/>
                    <a:pt x="9969" y="21600"/>
                    <a:pt x="9840" y="21703"/>
                  </a:cubicBezTo>
                  <a:lnTo>
                    <a:pt x="9840" y="21600"/>
                  </a:lnTo>
                  <a:cubicBezTo>
                    <a:pt x="9969" y="21600"/>
                    <a:pt x="10073" y="21600"/>
                    <a:pt x="10073" y="21496"/>
                  </a:cubicBezTo>
                  <a:close/>
                  <a:moveTo>
                    <a:pt x="9321" y="21567"/>
                  </a:moveTo>
                  <a:cubicBezTo>
                    <a:pt x="8958" y="21647"/>
                    <a:pt x="8571" y="21727"/>
                    <a:pt x="8230" y="21807"/>
                  </a:cubicBezTo>
                  <a:cubicBezTo>
                    <a:pt x="8596" y="21738"/>
                    <a:pt x="8962" y="21668"/>
                    <a:pt x="9321" y="21567"/>
                  </a:cubicBezTo>
                  <a:close/>
                  <a:moveTo>
                    <a:pt x="4729" y="21900"/>
                  </a:moveTo>
                  <a:lnTo>
                    <a:pt x="4729" y="21900"/>
                  </a:lnTo>
                  <a:cubicBezTo>
                    <a:pt x="4596" y="21975"/>
                    <a:pt x="4464" y="22056"/>
                    <a:pt x="4336" y="22145"/>
                  </a:cubicBezTo>
                  <a:cubicBezTo>
                    <a:pt x="4464" y="22066"/>
                    <a:pt x="4597" y="21982"/>
                    <a:pt x="4729" y="21900"/>
                  </a:cubicBezTo>
                  <a:close/>
                  <a:moveTo>
                    <a:pt x="37392" y="21388"/>
                  </a:moveTo>
                  <a:cubicBezTo>
                    <a:pt x="37728" y="21575"/>
                    <a:pt x="38065" y="21755"/>
                    <a:pt x="38396" y="21937"/>
                  </a:cubicBezTo>
                  <a:cubicBezTo>
                    <a:pt x="38562" y="22017"/>
                    <a:pt x="38736" y="22098"/>
                    <a:pt x="38913" y="22184"/>
                  </a:cubicBezTo>
                  <a:lnTo>
                    <a:pt x="38913" y="22184"/>
                  </a:lnTo>
                  <a:cubicBezTo>
                    <a:pt x="38408" y="21896"/>
                    <a:pt x="37880" y="21643"/>
                    <a:pt x="37392" y="21388"/>
                  </a:cubicBezTo>
                  <a:close/>
                  <a:moveTo>
                    <a:pt x="13630" y="18796"/>
                  </a:moveTo>
                  <a:lnTo>
                    <a:pt x="13630" y="18900"/>
                  </a:lnTo>
                  <a:cubicBezTo>
                    <a:pt x="13214" y="19211"/>
                    <a:pt x="12773" y="19549"/>
                    <a:pt x="12332" y="19860"/>
                  </a:cubicBezTo>
                  <a:cubicBezTo>
                    <a:pt x="10722" y="20509"/>
                    <a:pt x="9087" y="20509"/>
                    <a:pt x="7477" y="20847"/>
                  </a:cubicBezTo>
                  <a:cubicBezTo>
                    <a:pt x="6932" y="20951"/>
                    <a:pt x="6283" y="21158"/>
                    <a:pt x="5738" y="21288"/>
                  </a:cubicBezTo>
                  <a:cubicBezTo>
                    <a:pt x="5579" y="21368"/>
                    <a:pt x="5161" y="21630"/>
                    <a:pt x="4729" y="21900"/>
                  </a:cubicBezTo>
                  <a:lnTo>
                    <a:pt x="4729" y="21900"/>
                  </a:lnTo>
                  <a:cubicBezTo>
                    <a:pt x="5732" y="21337"/>
                    <a:pt x="6877" y="21134"/>
                    <a:pt x="8022" y="20951"/>
                  </a:cubicBezTo>
                  <a:lnTo>
                    <a:pt x="8022" y="20951"/>
                  </a:lnTo>
                  <a:cubicBezTo>
                    <a:pt x="7581" y="21054"/>
                    <a:pt x="7036" y="21158"/>
                    <a:pt x="6594" y="21288"/>
                  </a:cubicBezTo>
                  <a:cubicBezTo>
                    <a:pt x="5773" y="21487"/>
                    <a:pt x="5047" y="21782"/>
                    <a:pt x="4326" y="22194"/>
                  </a:cubicBezTo>
                  <a:lnTo>
                    <a:pt x="4326" y="22194"/>
                  </a:lnTo>
                  <a:cubicBezTo>
                    <a:pt x="4332" y="22181"/>
                    <a:pt x="4336" y="22165"/>
                    <a:pt x="4336" y="22145"/>
                  </a:cubicBezTo>
                  <a:cubicBezTo>
                    <a:pt x="4985" y="21496"/>
                    <a:pt x="5738" y="21288"/>
                    <a:pt x="6491" y="20951"/>
                  </a:cubicBezTo>
                  <a:cubicBezTo>
                    <a:pt x="7349" y="20566"/>
                    <a:pt x="7697" y="19946"/>
                    <a:pt x="8560" y="19946"/>
                  </a:cubicBezTo>
                  <a:cubicBezTo>
                    <a:pt x="8688" y="19946"/>
                    <a:pt x="8828" y="19960"/>
                    <a:pt x="8983" y="19990"/>
                  </a:cubicBezTo>
                  <a:cubicBezTo>
                    <a:pt x="9424" y="20074"/>
                    <a:pt x="9865" y="20226"/>
                    <a:pt x="10361" y="20226"/>
                  </a:cubicBezTo>
                  <a:cubicBezTo>
                    <a:pt x="10478" y="20226"/>
                    <a:pt x="10598" y="20218"/>
                    <a:pt x="10722" y="20198"/>
                  </a:cubicBezTo>
                  <a:cubicBezTo>
                    <a:pt x="11787" y="20094"/>
                    <a:pt x="12877" y="19549"/>
                    <a:pt x="13630" y="18796"/>
                  </a:cubicBezTo>
                  <a:close/>
                  <a:moveTo>
                    <a:pt x="33204" y="17264"/>
                  </a:moveTo>
                  <a:cubicBezTo>
                    <a:pt x="33749" y="18043"/>
                    <a:pt x="34398" y="18692"/>
                    <a:pt x="35151" y="19211"/>
                  </a:cubicBezTo>
                  <a:cubicBezTo>
                    <a:pt x="35930" y="19756"/>
                    <a:pt x="36787" y="20094"/>
                    <a:pt x="37643" y="20405"/>
                  </a:cubicBezTo>
                  <a:cubicBezTo>
                    <a:pt x="38526" y="20847"/>
                    <a:pt x="39591" y="20951"/>
                    <a:pt x="40240" y="21703"/>
                  </a:cubicBezTo>
                  <a:cubicBezTo>
                    <a:pt x="40343" y="21937"/>
                    <a:pt x="40343" y="22249"/>
                    <a:pt x="40343" y="22456"/>
                  </a:cubicBezTo>
                  <a:cubicBezTo>
                    <a:pt x="39824" y="21600"/>
                    <a:pt x="38630" y="21288"/>
                    <a:pt x="37747" y="20951"/>
                  </a:cubicBezTo>
                  <a:cubicBezTo>
                    <a:pt x="36242" y="20302"/>
                    <a:pt x="34502" y="19445"/>
                    <a:pt x="33646" y="18043"/>
                  </a:cubicBezTo>
                  <a:cubicBezTo>
                    <a:pt x="33438" y="17809"/>
                    <a:pt x="33334" y="17498"/>
                    <a:pt x="33204" y="17264"/>
                  </a:cubicBezTo>
                  <a:close/>
                  <a:moveTo>
                    <a:pt x="5089" y="22794"/>
                  </a:moveTo>
                  <a:cubicBezTo>
                    <a:pt x="5066" y="22807"/>
                    <a:pt x="5044" y="22820"/>
                    <a:pt x="5022" y="22833"/>
                  </a:cubicBezTo>
                  <a:lnTo>
                    <a:pt x="5022" y="22833"/>
                  </a:lnTo>
                  <a:cubicBezTo>
                    <a:pt x="5044" y="22820"/>
                    <a:pt x="5067" y="22807"/>
                    <a:pt x="5089" y="22794"/>
                  </a:cubicBezTo>
                  <a:close/>
                  <a:moveTo>
                    <a:pt x="20016" y="11968"/>
                  </a:moveTo>
                  <a:lnTo>
                    <a:pt x="20016" y="12072"/>
                  </a:lnTo>
                  <a:cubicBezTo>
                    <a:pt x="19471" y="12410"/>
                    <a:pt x="19159" y="13059"/>
                    <a:pt x="18822" y="13500"/>
                  </a:cubicBezTo>
                  <a:cubicBezTo>
                    <a:pt x="18718" y="13604"/>
                    <a:pt x="18822" y="13604"/>
                    <a:pt x="18822" y="13604"/>
                  </a:cubicBezTo>
                  <a:cubicBezTo>
                    <a:pt x="19056" y="13266"/>
                    <a:pt x="19159" y="13059"/>
                    <a:pt x="19367" y="12851"/>
                  </a:cubicBezTo>
                  <a:lnTo>
                    <a:pt x="20016" y="12202"/>
                  </a:lnTo>
                  <a:lnTo>
                    <a:pt x="20016" y="12306"/>
                  </a:lnTo>
                  <a:cubicBezTo>
                    <a:pt x="19705" y="12513"/>
                    <a:pt x="19471" y="12851"/>
                    <a:pt x="19263" y="13162"/>
                  </a:cubicBezTo>
                  <a:cubicBezTo>
                    <a:pt x="19471" y="13059"/>
                    <a:pt x="19575" y="12851"/>
                    <a:pt x="19705" y="12617"/>
                  </a:cubicBezTo>
                  <a:cubicBezTo>
                    <a:pt x="19808" y="12513"/>
                    <a:pt x="19912" y="12513"/>
                    <a:pt x="20016" y="12410"/>
                  </a:cubicBezTo>
                  <a:lnTo>
                    <a:pt x="20016" y="12617"/>
                  </a:lnTo>
                  <a:cubicBezTo>
                    <a:pt x="20016" y="12721"/>
                    <a:pt x="20016" y="12721"/>
                    <a:pt x="20120" y="12851"/>
                  </a:cubicBezTo>
                  <a:cubicBezTo>
                    <a:pt x="19808" y="12955"/>
                    <a:pt x="19575" y="13266"/>
                    <a:pt x="19471" y="13604"/>
                  </a:cubicBezTo>
                  <a:lnTo>
                    <a:pt x="19471" y="13811"/>
                  </a:lnTo>
                  <a:cubicBezTo>
                    <a:pt x="19263" y="14019"/>
                    <a:pt x="19056" y="14149"/>
                    <a:pt x="18926" y="14357"/>
                  </a:cubicBezTo>
                  <a:lnTo>
                    <a:pt x="18926" y="14460"/>
                  </a:lnTo>
                  <a:lnTo>
                    <a:pt x="19367" y="14460"/>
                  </a:lnTo>
                  <a:cubicBezTo>
                    <a:pt x="19056" y="14668"/>
                    <a:pt x="18718" y="15006"/>
                    <a:pt x="18614" y="15447"/>
                  </a:cubicBezTo>
                  <a:lnTo>
                    <a:pt x="18614" y="15551"/>
                  </a:lnTo>
                  <a:lnTo>
                    <a:pt x="18718" y="15551"/>
                  </a:lnTo>
                  <a:cubicBezTo>
                    <a:pt x="18510" y="15758"/>
                    <a:pt x="18407" y="16096"/>
                    <a:pt x="18277" y="16304"/>
                  </a:cubicBezTo>
                  <a:cubicBezTo>
                    <a:pt x="17965" y="16745"/>
                    <a:pt x="17758" y="17160"/>
                    <a:pt x="17628" y="17602"/>
                  </a:cubicBezTo>
                  <a:cubicBezTo>
                    <a:pt x="17628" y="17602"/>
                    <a:pt x="17628" y="17706"/>
                    <a:pt x="17758" y="17706"/>
                  </a:cubicBezTo>
                  <a:cubicBezTo>
                    <a:pt x="18069" y="17602"/>
                    <a:pt x="18407" y="17394"/>
                    <a:pt x="18718" y="17056"/>
                  </a:cubicBezTo>
                  <a:lnTo>
                    <a:pt x="18718" y="17160"/>
                  </a:lnTo>
                  <a:cubicBezTo>
                    <a:pt x="18793" y="17200"/>
                    <a:pt x="18871" y="17217"/>
                    <a:pt x="18950" y="17217"/>
                  </a:cubicBezTo>
                  <a:cubicBezTo>
                    <a:pt x="19335" y="17217"/>
                    <a:pt x="19740" y="16809"/>
                    <a:pt x="19912" y="16615"/>
                  </a:cubicBezTo>
                  <a:cubicBezTo>
                    <a:pt x="20016" y="16615"/>
                    <a:pt x="20016" y="16512"/>
                    <a:pt x="20016" y="16511"/>
                  </a:cubicBezTo>
                  <a:lnTo>
                    <a:pt x="20016" y="16511"/>
                  </a:lnTo>
                  <a:cubicBezTo>
                    <a:pt x="20016" y="16615"/>
                    <a:pt x="19912" y="16745"/>
                    <a:pt x="19808" y="16745"/>
                  </a:cubicBezTo>
                  <a:lnTo>
                    <a:pt x="19808" y="16849"/>
                  </a:lnTo>
                  <a:cubicBezTo>
                    <a:pt x="19808" y="16953"/>
                    <a:pt x="19705" y="17056"/>
                    <a:pt x="19705" y="17160"/>
                  </a:cubicBezTo>
                  <a:lnTo>
                    <a:pt x="19705" y="17264"/>
                  </a:lnTo>
                  <a:cubicBezTo>
                    <a:pt x="19912" y="17264"/>
                    <a:pt x="20120" y="17264"/>
                    <a:pt x="20224" y="17160"/>
                  </a:cubicBezTo>
                  <a:lnTo>
                    <a:pt x="20224" y="17160"/>
                  </a:lnTo>
                  <a:cubicBezTo>
                    <a:pt x="20016" y="17498"/>
                    <a:pt x="19705" y="17809"/>
                    <a:pt x="19705" y="18251"/>
                  </a:cubicBezTo>
                  <a:lnTo>
                    <a:pt x="19705" y="18355"/>
                  </a:lnTo>
                  <a:cubicBezTo>
                    <a:pt x="19777" y="18355"/>
                    <a:pt x="19850" y="18355"/>
                    <a:pt x="19923" y="18319"/>
                  </a:cubicBezTo>
                  <a:lnTo>
                    <a:pt x="19923" y="18319"/>
                  </a:lnTo>
                  <a:cubicBezTo>
                    <a:pt x="19519" y="18625"/>
                    <a:pt x="19167" y="19035"/>
                    <a:pt x="19263" y="19445"/>
                  </a:cubicBezTo>
                  <a:cubicBezTo>
                    <a:pt x="19263" y="19549"/>
                    <a:pt x="19263" y="19549"/>
                    <a:pt x="19367" y="19549"/>
                  </a:cubicBezTo>
                  <a:cubicBezTo>
                    <a:pt x="19808" y="19341"/>
                    <a:pt x="20120" y="19107"/>
                    <a:pt x="20457" y="18692"/>
                  </a:cubicBezTo>
                  <a:lnTo>
                    <a:pt x="20457" y="18692"/>
                  </a:lnTo>
                  <a:cubicBezTo>
                    <a:pt x="20224" y="19211"/>
                    <a:pt x="20016" y="19756"/>
                    <a:pt x="20016" y="20405"/>
                  </a:cubicBezTo>
                  <a:cubicBezTo>
                    <a:pt x="20016" y="20405"/>
                    <a:pt x="20016" y="20452"/>
                    <a:pt x="20047" y="20452"/>
                  </a:cubicBezTo>
                  <a:cubicBezTo>
                    <a:pt x="20062" y="20452"/>
                    <a:pt x="20085" y="20440"/>
                    <a:pt x="20120" y="20405"/>
                  </a:cubicBezTo>
                  <a:cubicBezTo>
                    <a:pt x="20457" y="20198"/>
                    <a:pt x="20769" y="19756"/>
                    <a:pt x="21003" y="19341"/>
                  </a:cubicBezTo>
                  <a:lnTo>
                    <a:pt x="21003" y="19653"/>
                  </a:lnTo>
                  <a:lnTo>
                    <a:pt x="21210" y="19653"/>
                  </a:lnTo>
                  <a:cubicBezTo>
                    <a:pt x="21210" y="19653"/>
                    <a:pt x="21314" y="19549"/>
                    <a:pt x="21418" y="19445"/>
                  </a:cubicBezTo>
                  <a:lnTo>
                    <a:pt x="21418" y="19445"/>
                  </a:lnTo>
                  <a:cubicBezTo>
                    <a:pt x="21314" y="19549"/>
                    <a:pt x="21314" y="19756"/>
                    <a:pt x="21314" y="19860"/>
                  </a:cubicBezTo>
                  <a:cubicBezTo>
                    <a:pt x="21314" y="19860"/>
                    <a:pt x="21314" y="19918"/>
                    <a:pt x="21345" y="19918"/>
                  </a:cubicBezTo>
                  <a:cubicBezTo>
                    <a:pt x="21360" y="19918"/>
                    <a:pt x="21383" y="19904"/>
                    <a:pt x="21418" y="19860"/>
                  </a:cubicBezTo>
                  <a:cubicBezTo>
                    <a:pt x="21755" y="19860"/>
                    <a:pt x="21859" y="19653"/>
                    <a:pt x="22067" y="19445"/>
                  </a:cubicBezTo>
                  <a:lnTo>
                    <a:pt x="22067" y="19445"/>
                  </a:lnTo>
                  <a:cubicBezTo>
                    <a:pt x="21963" y="19756"/>
                    <a:pt x="21859" y="20094"/>
                    <a:pt x="21859" y="20405"/>
                  </a:cubicBezTo>
                  <a:cubicBezTo>
                    <a:pt x="21314" y="21392"/>
                    <a:pt x="20769" y="22352"/>
                    <a:pt x="19471" y="22456"/>
                  </a:cubicBezTo>
                  <a:cubicBezTo>
                    <a:pt x="19056" y="22456"/>
                    <a:pt x="18510" y="22690"/>
                    <a:pt x="17965" y="22794"/>
                  </a:cubicBezTo>
                  <a:cubicBezTo>
                    <a:pt x="17816" y="22842"/>
                    <a:pt x="17677" y="22862"/>
                    <a:pt x="17544" y="22862"/>
                  </a:cubicBezTo>
                  <a:cubicBezTo>
                    <a:pt x="17102" y="22862"/>
                    <a:pt x="16725" y="22636"/>
                    <a:pt x="16226" y="22456"/>
                  </a:cubicBezTo>
                  <a:cubicBezTo>
                    <a:pt x="16107" y="22456"/>
                    <a:pt x="15938" y="22491"/>
                    <a:pt x="15781" y="22491"/>
                  </a:cubicBezTo>
                  <a:cubicBezTo>
                    <a:pt x="15528" y="22491"/>
                    <a:pt x="15305" y="22402"/>
                    <a:pt x="15369" y="21937"/>
                  </a:cubicBezTo>
                  <a:cubicBezTo>
                    <a:pt x="15369" y="21807"/>
                    <a:pt x="15369" y="21600"/>
                    <a:pt x="15473" y="21392"/>
                  </a:cubicBezTo>
                  <a:cubicBezTo>
                    <a:pt x="15681" y="21054"/>
                    <a:pt x="15810" y="20847"/>
                    <a:pt x="15914" y="20639"/>
                  </a:cubicBezTo>
                  <a:cubicBezTo>
                    <a:pt x="16330" y="19990"/>
                    <a:pt x="16771" y="19341"/>
                    <a:pt x="17212" y="18692"/>
                  </a:cubicBezTo>
                  <a:cubicBezTo>
                    <a:pt x="17287" y="18599"/>
                    <a:pt x="17255" y="18520"/>
                    <a:pt x="17193" y="18520"/>
                  </a:cubicBezTo>
                  <a:cubicBezTo>
                    <a:pt x="17168" y="18520"/>
                    <a:pt x="17138" y="18533"/>
                    <a:pt x="17109" y="18562"/>
                  </a:cubicBezTo>
                  <a:cubicBezTo>
                    <a:pt x="16875" y="18796"/>
                    <a:pt x="15914" y="20198"/>
                    <a:pt x="15369" y="21288"/>
                  </a:cubicBezTo>
                  <a:cubicBezTo>
                    <a:pt x="15116" y="21572"/>
                    <a:pt x="14899" y="21688"/>
                    <a:pt x="14717" y="21688"/>
                  </a:cubicBezTo>
                  <a:cubicBezTo>
                    <a:pt x="14281" y="21688"/>
                    <a:pt x="14040" y="21027"/>
                    <a:pt x="13967" y="20405"/>
                  </a:cubicBezTo>
                  <a:lnTo>
                    <a:pt x="13967" y="19445"/>
                  </a:lnTo>
                  <a:lnTo>
                    <a:pt x="14071" y="19341"/>
                  </a:lnTo>
                  <a:cubicBezTo>
                    <a:pt x="14512" y="18355"/>
                    <a:pt x="15369" y="17809"/>
                    <a:pt x="16122" y="17056"/>
                  </a:cubicBezTo>
                  <a:cubicBezTo>
                    <a:pt x="16667" y="16511"/>
                    <a:pt x="17109" y="15758"/>
                    <a:pt x="17420" y="15006"/>
                  </a:cubicBezTo>
                  <a:cubicBezTo>
                    <a:pt x="17965" y="14564"/>
                    <a:pt x="18277" y="13915"/>
                    <a:pt x="18614" y="13266"/>
                  </a:cubicBezTo>
                  <a:cubicBezTo>
                    <a:pt x="18614" y="13162"/>
                    <a:pt x="18718" y="13162"/>
                    <a:pt x="18718" y="13059"/>
                  </a:cubicBezTo>
                  <a:cubicBezTo>
                    <a:pt x="18718" y="12955"/>
                    <a:pt x="18822" y="12851"/>
                    <a:pt x="18926" y="12851"/>
                  </a:cubicBezTo>
                  <a:cubicBezTo>
                    <a:pt x="19056" y="12617"/>
                    <a:pt x="19159" y="12513"/>
                    <a:pt x="19263" y="12410"/>
                  </a:cubicBezTo>
                  <a:lnTo>
                    <a:pt x="19367" y="12306"/>
                  </a:lnTo>
                  <a:cubicBezTo>
                    <a:pt x="19367" y="12306"/>
                    <a:pt x="19377" y="12306"/>
                    <a:pt x="19391" y="12302"/>
                  </a:cubicBezTo>
                  <a:lnTo>
                    <a:pt x="19391" y="12302"/>
                  </a:lnTo>
                  <a:cubicBezTo>
                    <a:pt x="19001" y="12802"/>
                    <a:pt x="18608" y="13378"/>
                    <a:pt x="18510" y="13500"/>
                  </a:cubicBezTo>
                  <a:cubicBezTo>
                    <a:pt x="18510" y="13604"/>
                    <a:pt x="18614" y="13604"/>
                    <a:pt x="18614" y="13604"/>
                  </a:cubicBezTo>
                  <a:cubicBezTo>
                    <a:pt x="18822" y="13266"/>
                    <a:pt x="19056" y="12955"/>
                    <a:pt x="19263" y="12721"/>
                  </a:cubicBezTo>
                  <a:cubicBezTo>
                    <a:pt x="19367" y="12513"/>
                    <a:pt x="19705" y="12072"/>
                    <a:pt x="20016" y="11968"/>
                  </a:cubicBezTo>
                  <a:close/>
                  <a:moveTo>
                    <a:pt x="11371" y="20509"/>
                  </a:moveTo>
                  <a:lnTo>
                    <a:pt x="11371" y="20509"/>
                  </a:lnTo>
                  <a:cubicBezTo>
                    <a:pt x="11138" y="20743"/>
                    <a:pt x="10930" y="20847"/>
                    <a:pt x="10618" y="20951"/>
                  </a:cubicBezTo>
                  <a:cubicBezTo>
                    <a:pt x="9424" y="21392"/>
                    <a:pt x="8126" y="21392"/>
                    <a:pt x="6932" y="21703"/>
                  </a:cubicBezTo>
                  <a:cubicBezTo>
                    <a:pt x="5738" y="21937"/>
                    <a:pt x="4647" y="22456"/>
                    <a:pt x="3687" y="23105"/>
                  </a:cubicBezTo>
                  <a:cubicBezTo>
                    <a:pt x="3791" y="23001"/>
                    <a:pt x="3895" y="22898"/>
                    <a:pt x="3895" y="22690"/>
                  </a:cubicBezTo>
                  <a:cubicBezTo>
                    <a:pt x="5193" y="21600"/>
                    <a:pt x="6932" y="21288"/>
                    <a:pt x="8671" y="20951"/>
                  </a:cubicBezTo>
                  <a:cubicBezTo>
                    <a:pt x="9632" y="20743"/>
                    <a:pt x="10489" y="20847"/>
                    <a:pt x="11371" y="20509"/>
                  </a:cubicBezTo>
                  <a:close/>
                  <a:moveTo>
                    <a:pt x="38377" y="23325"/>
                  </a:moveTo>
                  <a:lnTo>
                    <a:pt x="38377" y="23325"/>
                  </a:lnTo>
                  <a:cubicBezTo>
                    <a:pt x="38383" y="23329"/>
                    <a:pt x="38390" y="23334"/>
                    <a:pt x="38396" y="23339"/>
                  </a:cubicBezTo>
                  <a:cubicBezTo>
                    <a:pt x="38415" y="23351"/>
                    <a:pt x="38433" y="23363"/>
                    <a:pt x="38451" y="23375"/>
                  </a:cubicBezTo>
                  <a:lnTo>
                    <a:pt x="38451" y="23375"/>
                  </a:lnTo>
                  <a:cubicBezTo>
                    <a:pt x="38426" y="23358"/>
                    <a:pt x="38401" y="23341"/>
                    <a:pt x="38377" y="23325"/>
                  </a:cubicBezTo>
                  <a:close/>
                  <a:moveTo>
                    <a:pt x="28453" y="13708"/>
                  </a:moveTo>
                  <a:lnTo>
                    <a:pt x="28453" y="13708"/>
                  </a:lnTo>
                  <a:cubicBezTo>
                    <a:pt x="31257" y="16407"/>
                    <a:pt x="29648" y="20094"/>
                    <a:pt x="29751" y="23650"/>
                  </a:cubicBezTo>
                  <a:cubicBezTo>
                    <a:pt x="29206" y="20509"/>
                    <a:pt x="30738" y="16200"/>
                    <a:pt x="28453" y="13708"/>
                  </a:cubicBezTo>
                  <a:close/>
                  <a:moveTo>
                    <a:pt x="28246" y="13915"/>
                  </a:moveTo>
                  <a:cubicBezTo>
                    <a:pt x="29310" y="15551"/>
                    <a:pt x="29544" y="17160"/>
                    <a:pt x="29544" y="19107"/>
                  </a:cubicBezTo>
                  <a:cubicBezTo>
                    <a:pt x="29544" y="20743"/>
                    <a:pt x="29440" y="22352"/>
                    <a:pt x="29751" y="23884"/>
                  </a:cubicBezTo>
                  <a:cubicBezTo>
                    <a:pt x="28999" y="23884"/>
                    <a:pt x="28557" y="22794"/>
                    <a:pt x="28453" y="22145"/>
                  </a:cubicBezTo>
                  <a:cubicBezTo>
                    <a:pt x="28453" y="22145"/>
                    <a:pt x="28350" y="22041"/>
                    <a:pt x="28246" y="22041"/>
                  </a:cubicBezTo>
                  <a:cubicBezTo>
                    <a:pt x="28012" y="22041"/>
                    <a:pt x="27804" y="21807"/>
                    <a:pt x="27597" y="21496"/>
                  </a:cubicBezTo>
                  <a:cubicBezTo>
                    <a:pt x="27051" y="20639"/>
                    <a:pt x="26844" y="19004"/>
                    <a:pt x="26844" y="18147"/>
                  </a:cubicBezTo>
                  <a:cubicBezTo>
                    <a:pt x="27493" y="18147"/>
                    <a:pt x="27804" y="17498"/>
                    <a:pt x="28012" y="16953"/>
                  </a:cubicBezTo>
                  <a:cubicBezTo>
                    <a:pt x="28246" y="16304"/>
                    <a:pt x="28350" y="15447"/>
                    <a:pt x="28246" y="14668"/>
                  </a:cubicBezTo>
                  <a:lnTo>
                    <a:pt x="28246" y="14668"/>
                  </a:lnTo>
                  <a:cubicBezTo>
                    <a:pt x="28791" y="16849"/>
                    <a:pt x="28661" y="18900"/>
                    <a:pt x="28557" y="21158"/>
                  </a:cubicBezTo>
                  <a:lnTo>
                    <a:pt x="28661" y="21158"/>
                  </a:lnTo>
                  <a:cubicBezTo>
                    <a:pt x="28791" y="18796"/>
                    <a:pt x="29102" y="16200"/>
                    <a:pt x="28246" y="13915"/>
                  </a:cubicBezTo>
                  <a:close/>
                  <a:moveTo>
                    <a:pt x="31595" y="13370"/>
                  </a:moveTo>
                  <a:cubicBezTo>
                    <a:pt x="31595" y="13500"/>
                    <a:pt x="31698" y="13708"/>
                    <a:pt x="31698" y="13811"/>
                  </a:cubicBezTo>
                  <a:lnTo>
                    <a:pt x="31595" y="13811"/>
                  </a:lnTo>
                  <a:cubicBezTo>
                    <a:pt x="31698" y="15758"/>
                    <a:pt x="31698" y="17809"/>
                    <a:pt x="31906" y="19860"/>
                  </a:cubicBezTo>
                  <a:lnTo>
                    <a:pt x="31906" y="19860"/>
                  </a:lnTo>
                  <a:cubicBezTo>
                    <a:pt x="31906" y="18147"/>
                    <a:pt x="31904" y="16522"/>
                    <a:pt x="31816" y="14901"/>
                  </a:cubicBezTo>
                  <a:lnTo>
                    <a:pt x="31816" y="14901"/>
                  </a:lnTo>
                  <a:cubicBezTo>
                    <a:pt x="31881" y="15496"/>
                    <a:pt x="32176" y="16157"/>
                    <a:pt x="32451" y="16615"/>
                  </a:cubicBezTo>
                  <a:cubicBezTo>
                    <a:pt x="32685" y="18251"/>
                    <a:pt x="32685" y="19860"/>
                    <a:pt x="32997" y="21392"/>
                  </a:cubicBezTo>
                  <a:cubicBezTo>
                    <a:pt x="32790" y="19868"/>
                    <a:pt x="32686" y="18370"/>
                    <a:pt x="32557" y="16871"/>
                  </a:cubicBezTo>
                  <a:lnTo>
                    <a:pt x="32557" y="16871"/>
                  </a:lnTo>
                  <a:cubicBezTo>
                    <a:pt x="32573" y="16967"/>
                    <a:pt x="32685" y="17056"/>
                    <a:pt x="32685" y="17056"/>
                  </a:cubicBezTo>
                  <a:cubicBezTo>
                    <a:pt x="32685" y="17913"/>
                    <a:pt x="32893" y="18796"/>
                    <a:pt x="32893" y="19549"/>
                  </a:cubicBezTo>
                  <a:cubicBezTo>
                    <a:pt x="32957" y="19948"/>
                    <a:pt x="32981" y="20386"/>
                    <a:pt x="33039" y="20791"/>
                  </a:cubicBezTo>
                  <a:lnTo>
                    <a:pt x="33039" y="20791"/>
                  </a:lnTo>
                  <a:cubicBezTo>
                    <a:pt x="32997" y="20399"/>
                    <a:pt x="32997" y="19992"/>
                    <a:pt x="32997" y="19549"/>
                  </a:cubicBezTo>
                  <a:cubicBezTo>
                    <a:pt x="32893" y="18796"/>
                    <a:pt x="32893" y="18043"/>
                    <a:pt x="32789" y="17264"/>
                  </a:cubicBezTo>
                  <a:lnTo>
                    <a:pt x="32789" y="17264"/>
                  </a:lnTo>
                  <a:cubicBezTo>
                    <a:pt x="32893" y="17602"/>
                    <a:pt x="33100" y="17913"/>
                    <a:pt x="33204" y="18147"/>
                  </a:cubicBezTo>
                  <a:cubicBezTo>
                    <a:pt x="33334" y="18692"/>
                    <a:pt x="33438" y="19211"/>
                    <a:pt x="33438" y="19653"/>
                  </a:cubicBezTo>
                  <a:cubicBezTo>
                    <a:pt x="33542" y="20405"/>
                    <a:pt x="33853" y="21054"/>
                    <a:pt x="34087" y="21703"/>
                  </a:cubicBezTo>
                  <a:cubicBezTo>
                    <a:pt x="33853" y="20847"/>
                    <a:pt x="33646" y="20094"/>
                    <a:pt x="33542" y="19341"/>
                  </a:cubicBezTo>
                  <a:lnTo>
                    <a:pt x="33542" y="18692"/>
                  </a:lnTo>
                  <a:cubicBezTo>
                    <a:pt x="33749" y="19756"/>
                    <a:pt x="34087" y="20847"/>
                    <a:pt x="34502" y="21937"/>
                  </a:cubicBezTo>
                  <a:cubicBezTo>
                    <a:pt x="35047" y="23001"/>
                    <a:pt x="35593" y="23988"/>
                    <a:pt x="36242" y="24949"/>
                  </a:cubicBezTo>
                  <a:cubicBezTo>
                    <a:pt x="35930" y="24845"/>
                    <a:pt x="35593" y="24637"/>
                    <a:pt x="35385" y="24403"/>
                  </a:cubicBezTo>
                  <a:cubicBezTo>
                    <a:pt x="34502" y="23754"/>
                    <a:pt x="34191" y="22794"/>
                    <a:pt x="33646" y="21937"/>
                  </a:cubicBezTo>
                  <a:cubicBezTo>
                    <a:pt x="33542" y="21807"/>
                    <a:pt x="33438" y="21703"/>
                    <a:pt x="33204" y="21600"/>
                  </a:cubicBezTo>
                  <a:cubicBezTo>
                    <a:pt x="33193" y="21565"/>
                    <a:pt x="33183" y="21530"/>
                    <a:pt x="33173" y="21496"/>
                  </a:cubicBezTo>
                  <a:lnTo>
                    <a:pt x="33173" y="21496"/>
                  </a:lnTo>
                  <a:cubicBezTo>
                    <a:pt x="33182" y="21496"/>
                    <a:pt x="33192" y="21496"/>
                    <a:pt x="33204" y="21496"/>
                  </a:cubicBezTo>
                  <a:cubicBezTo>
                    <a:pt x="33124" y="21286"/>
                    <a:pt x="33075" y="21045"/>
                    <a:pt x="33039" y="20791"/>
                  </a:cubicBezTo>
                  <a:lnTo>
                    <a:pt x="33039" y="20791"/>
                  </a:lnTo>
                  <a:cubicBezTo>
                    <a:pt x="33065" y="21030"/>
                    <a:pt x="33106" y="21263"/>
                    <a:pt x="33173" y="21496"/>
                  </a:cubicBezTo>
                  <a:lnTo>
                    <a:pt x="33173" y="21496"/>
                  </a:lnTo>
                  <a:cubicBezTo>
                    <a:pt x="33099" y="21494"/>
                    <a:pt x="33089" y="21484"/>
                    <a:pt x="32997" y="21392"/>
                  </a:cubicBezTo>
                  <a:cubicBezTo>
                    <a:pt x="32997" y="21392"/>
                    <a:pt x="32893" y="21392"/>
                    <a:pt x="32893" y="21288"/>
                  </a:cubicBezTo>
                  <a:cubicBezTo>
                    <a:pt x="32451" y="20951"/>
                    <a:pt x="32244" y="20509"/>
                    <a:pt x="31906" y="19990"/>
                  </a:cubicBezTo>
                  <a:cubicBezTo>
                    <a:pt x="31906" y="19947"/>
                    <a:pt x="31906" y="19903"/>
                    <a:pt x="31906" y="19860"/>
                  </a:cubicBezTo>
                  <a:lnTo>
                    <a:pt x="31906" y="19860"/>
                  </a:lnTo>
                  <a:cubicBezTo>
                    <a:pt x="31906" y="19860"/>
                    <a:pt x="31906" y="19860"/>
                    <a:pt x="31906" y="19860"/>
                  </a:cubicBezTo>
                  <a:cubicBezTo>
                    <a:pt x="31906" y="19860"/>
                    <a:pt x="31906" y="19860"/>
                    <a:pt x="31906" y="19860"/>
                  </a:cubicBezTo>
                  <a:lnTo>
                    <a:pt x="31906" y="19860"/>
                  </a:lnTo>
                  <a:cubicBezTo>
                    <a:pt x="31906" y="19860"/>
                    <a:pt x="31906" y="19860"/>
                    <a:pt x="31906" y="19860"/>
                  </a:cubicBezTo>
                  <a:lnTo>
                    <a:pt x="31906" y="19860"/>
                  </a:lnTo>
                  <a:cubicBezTo>
                    <a:pt x="31802" y="19756"/>
                    <a:pt x="31802" y="19756"/>
                    <a:pt x="31802" y="19653"/>
                  </a:cubicBezTo>
                  <a:cubicBezTo>
                    <a:pt x="31387" y="17602"/>
                    <a:pt x="31595" y="15551"/>
                    <a:pt x="31595" y="13370"/>
                  </a:cubicBezTo>
                  <a:close/>
                  <a:moveTo>
                    <a:pt x="34295" y="20951"/>
                  </a:moveTo>
                  <a:lnTo>
                    <a:pt x="34295" y="20951"/>
                  </a:lnTo>
                  <a:cubicBezTo>
                    <a:pt x="34632" y="21703"/>
                    <a:pt x="35047" y="22456"/>
                    <a:pt x="35489" y="23235"/>
                  </a:cubicBezTo>
                  <a:cubicBezTo>
                    <a:pt x="35800" y="23884"/>
                    <a:pt x="36242" y="24741"/>
                    <a:pt x="36891" y="25286"/>
                  </a:cubicBezTo>
                  <a:cubicBezTo>
                    <a:pt x="36683" y="25182"/>
                    <a:pt x="36449" y="25052"/>
                    <a:pt x="36345" y="24949"/>
                  </a:cubicBezTo>
                  <a:cubicBezTo>
                    <a:pt x="35800" y="24092"/>
                    <a:pt x="35151" y="23235"/>
                    <a:pt x="34736" y="22249"/>
                  </a:cubicBezTo>
                  <a:cubicBezTo>
                    <a:pt x="34632" y="21807"/>
                    <a:pt x="34398" y="21392"/>
                    <a:pt x="34295" y="20951"/>
                  </a:cubicBezTo>
                  <a:close/>
                  <a:moveTo>
                    <a:pt x="33853" y="18562"/>
                  </a:moveTo>
                  <a:lnTo>
                    <a:pt x="33853" y="18562"/>
                  </a:lnTo>
                  <a:cubicBezTo>
                    <a:pt x="34398" y="19107"/>
                    <a:pt x="35151" y="19653"/>
                    <a:pt x="35800" y="20094"/>
                  </a:cubicBezTo>
                  <a:cubicBezTo>
                    <a:pt x="37228" y="20951"/>
                    <a:pt x="39487" y="21288"/>
                    <a:pt x="40343" y="22690"/>
                  </a:cubicBezTo>
                  <a:lnTo>
                    <a:pt x="40343" y="23001"/>
                  </a:lnTo>
                  <a:lnTo>
                    <a:pt x="40343" y="23105"/>
                  </a:lnTo>
                  <a:cubicBezTo>
                    <a:pt x="39957" y="22719"/>
                    <a:pt x="39426" y="22433"/>
                    <a:pt x="38913" y="22184"/>
                  </a:cubicBezTo>
                  <a:lnTo>
                    <a:pt x="38913" y="22184"/>
                  </a:lnTo>
                  <a:cubicBezTo>
                    <a:pt x="39438" y="22483"/>
                    <a:pt x="39939" y="22820"/>
                    <a:pt x="40343" y="23235"/>
                  </a:cubicBezTo>
                  <a:cubicBezTo>
                    <a:pt x="40343" y="23845"/>
                    <a:pt x="40916" y="24821"/>
                    <a:pt x="41266" y="25389"/>
                  </a:cubicBezTo>
                  <a:lnTo>
                    <a:pt x="41266" y="25389"/>
                  </a:lnTo>
                  <a:cubicBezTo>
                    <a:pt x="40604" y="24355"/>
                    <a:pt x="39456" y="23630"/>
                    <a:pt x="38526" y="23001"/>
                  </a:cubicBezTo>
                  <a:cubicBezTo>
                    <a:pt x="37228" y="22145"/>
                    <a:pt x="36034" y="21288"/>
                    <a:pt x="34944" y="20198"/>
                  </a:cubicBezTo>
                  <a:cubicBezTo>
                    <a:pt x="34840" y="19990"/>
                    <a:pt x="34632" y="19860"/>
                    <a:pt x="34502" y="19653"/>
                  </a:cubicBezTo>
                  <a:lnTo>
                    <a:pt x="34398" y="19549"/>
                  </a:lnTo>
                  <a:cubicBezTo>
                    <a:pt x="34398" y="19445"/>
                    <a:pt x="34295" y="19445"/>
                    <a:pt x="34295" y="19341"/>
                  </a:cubicBezTo>
                  <a:lnTo>
                    <a:pt x="34295" y="19341"/>
                  </a:lnTo>
                  <a:cubicBezTo>
                    <a:pt x="34944" y="20094"/>
                    <a:pt x="35930" y="20639"/>
                    <a:pt x="36787" y="21054"/>
                  </a:cubicBezTo>
                  <a:cubicBezTo>
                    <a:pt x="36978" y="21168"/>
                    <a:pt x="37181" y="21278"/>
                    <a:pt x="37392" y="21388"/>
                  </a:cubicBezTo>
                  <a:lnTo>
                    <a:pt x="37392" y="21388"/>
                  </a:lnTo>
                  <a:cubicBezTo>
                    <a:pt x="36094" y="20669"/>
                    <a:pt x="34802" y="19861"/>
                    <a:pt x="33853" y="18562"/>
                  </a:cubicBezTo>
                  <a:close/>
                  <a:moveTo>
                    <a:pt x="12124" y="20405"/>
                  </a:moveTo>
                  <a:lnTo>
                    <a:pt x="12124" y="20405"/>
                  </a:lnTo>
                  <a:cubicBezTo>
                    <a:pt x="11683" y="20847"/>
                    <a:pt x="11138" y="21288"/>
                    <a:pt x="10826" y="21703"/>
                  </a:cubicBezTo>
                  <a:cubicBezTo>
                    <a:pt x="10073" y="22586"/>
                    <a:pt x="9632" y="23547"/>
                    <a:pt x="9087" y="24403"/>
                  </a:cubicBezTo>
                  <a:cubicBezTo>
                    <a:pt x="8775" y="24845"/>
                    <a:pt x="8541" y="25182"/>
                    <a:pt x="8334" y="25494"/>
                  </a:cubicBezTo>
                  <a:cubicBezTo>
                    <a:pt x="8438" y="25286"/>
                    <a:pt x="8541" y="25052"/>
                    <a:pt x="8671" y="24845"/>
                  </a:cubicBezTo>
                  <a:cubicBezTo>
                    <a:pt x="9190" y="23443"/>
                    <a:pt x="9736" y="22456"/>
                    <a:pt x="10722" y="21392"/>
                  </a:cubicBezTo>
                  <a:cubicBezTo>
                    <a:pt x="11267" y="21054"/>
                    <a:pt x="11683" y="20743"/>
                    <a:pt x="12124" y="20405"/>
                  </a:cubicBezTo>
                  <a:close/>
                  <a:moveTo>
                    <a:pt x="33983" y="19445"/>
                  </a:moveTo>
                  <a:lnTo>
                    <a:pt x="33983" y="19445"/>
                  </a:lnTo>
                  <a:cubicBezTo>
                    <a:pt x="34502" y="20743"/>
                    <a:pt x="35151" y="22041"/>
                    <a:pt x="36034" y="23235"/>
                  </a:cubicBezTo>
                  <a:cubicBezTo>
                    <a:pt x="36579" y="23988"/>
                    <a:pt x="37332" y="25182"/>
                    <a:pt x="38292" y="25701"/>
                  </a:cubicBezTo>
                  <a:cubicBezTo>
                    <a:pt x="37981" y="25598"/>
                    <a:pt x="37643" y="25494"/>
                    <a:pt x="37228" y="25390"/>
                  </a:cubicBezTo>
                  <a:cubicBezTo>
                    <a:pt x="36345" y="24741"/>
                    <a:pt x="35696" y="23443"/>
                    <a:pt x="35151" y="22456"/>
                  </a:cubicBezTo>
                  <a:cubicBezTo>
                    <a:pt x="34840" y="21807"/>
                    <a:pt x="34502" y="21158"/>
                    <a:pt x="34191" y="20405"/>
                  </a:cubicBezTo>
                  <a:cubicBezTo>
                    <a:pt x="34087" y="20094"/>
                    <a:pt x="33983" y="19756"/>
                    <a:pt x="33983" y="19445"/>
                  </a:cubicBezTo>
                  <a:close/>
                  <a:moveTo>
                    <a:pt x="13630" y="20639"/>
                  </a:moveTo>
                  <a:cubicBezTo>
                    <a:pt x="13630" y="20743"/>
                    <a:pt x="13734" y="20847"/>
                    <a:pt x="13734" y="20847"/>
                  </a:cubicBezTo>
                  <a:cubicBezTo>
                    <a:pt x="12877" y="21807"/>
                    <a:pt x="12436" y="22898"/>
                    <a:pt x="12669" y="24196"/>
                  </a:cubicBezTo>
                  <a:cubicBezTo>
                    <a:pt x="12669" y="24845"/>
                    <a:pt x="12773" y="25286"/>
                    <a:pt x="12773" y="25831"/>
                  </a:cubicBezTo>
                  <a:cubicBezTo>
                    <a:pt x="12669" y="25052"/>
                    <a:pt x="12332" y="24300"/>
                    <a:pt x="12228" y="23650"/>
                  </a:cubicBezTo>
                  <a:cubicBezTo>
                    <a:pt x="12228" y="23443"/>
                    <a:pt x="12332" y="23105"/>
                    <a:pt x="12436" y="22898"/>
                  </a:cubicBezTo>
                  <a:cubicBezTo>
                    <a:pt x="12773" y="22145"/>
                    <a:pt x="13085" y="21288"/>
                    <a:pt x="13630" y="20639"/>
                  </a:cubicBezTo>
                  <a:close/>
                  <a:moveTo>
                    <a:pt x="4440" y="25286"/>
                  </a:moveTo>
                  <a:lnTo>
                    <a:pt x="4440" y="25286"/>
                  </a:lnTo>
                  <a:cubicBezTo>
                    <a:pt x="4336" y="25390"/>
                    <a:pt x="4336" y="25390"/>
                    <a:pt x="4232" y="25494"/>
                  </a:cubicBezTo>
                  <a:cubicBezTo>
                    <a:pt x="4152" y="25611"/>
                    <a:pt x="4080" y="25731"/>
                    <a:pt x="4013" y="25853"/>
                  </a:cubicBezTo>
                  <a:lnTo>
                    <a:pt x="4013" y="25853"/>
                  </a:lnTo>
                  <a:cubicBezTo>
                    <a:pt x="4157" y="25661"/>
                    <a:pt x="4301" y="25471"/>
                    <a:pt x="4440" y="25286"/>
                  </a:cubicBezTo>
                  <a:close/>
                  <a:moveTo>
                    <a:pt x="34736" y="20094"/>
                  </a:moveTo>
                  <a:lnTo>
                    <a:pt x="34736" y="20094"/>
                  </a:lnTo>
                  <a:cubicBezTo>
                    <a:pt x="35593" y="21054"/>
                    <a:pt x="36449" y="21807"/>
                    <a:pt x="37332" y="22586"/>
                  </a:cubicBezTo>
                  <a:cubicBezTo>
                    <a:pt x="37666" y="22839"/>
                    <a:pt x="38018" y="23082"/>
                    <a:pt x="38377" y="23325"/>
                  </a:cubicBezTo>
                  <a:lnTo>
                    <a:pt x="38377" y="23325"/>
                  </a:lnTo>
                  <a:cubicBezTo>
                    <a:pt x="37632" y="22784"/>
                    <a:pt x="36989" y="22243"/>
                    <a:pt x="36345" y="21600"/>
                  </a:cubicBezTo>
                  <a:lnTo>
                    <a:pt x="36345" y="21600"/>
                  </a:lnTo>
                  <a:cubicBezTo>
                    <a:pt x="36683" y="21807"/>
                    <a:pt x="36994" y="22145"/>
                    <a:pt x="37332" y="22352"/>
                  </a:cubicBezTo>
                  <a:cubicBezTo>
                    <a:pt x="38734" y="23339"/>
                    <a:pt x="40473" y="24196"/>
                    <a:pt x="41434" y="25701"/>
                  </a:cubicBezTo>
                  <a:cubicBezTo>
                    <a:pt x="40593" y="24759"/>
                    <a:pt x="39427" y="24016"/>
                    <a:pt x="38451" y="23375"/>
                  </a:cubicBezTo>
                  <a:lnTo>
                    <a:pt x="38451" y="23375"/>
                  </a:lnTo>
                  <a:cubicBezTo>
                    <a:pt x="39575" y="24133"/>
                    <a:pt x="40744" y="24890"/>
                    <a:pt x="41538" y="25935"/>
                  </a:cubicBezTo>
                  <a:cubicBezTo>
                    <a:pt x="39824" y="24949"/>
                    <a:pt x="38085" y="24092"/>
                    <a:pt x="36683" y="22690"/>
                  </a:cubicBezTo>
                  <a:cubicBezTo>
                    <a:pt x="35930" y="21807"/>
                    <a:pt x="35281" y="20951"/>
                    <a:pt x="34736" y="20094"/>
                  </a:cubicBezTo>
                  <a:close/>
                  <a:moveTo>
                    <a:pt x="34087" y="19653"/>
                  </a:moveTo>
                  <a:lnTo>
                    <a:pt x="34087" y="19653"/>
                  </a:lnTo>
                  <a:cubicBezTo>
                    <a:pt x="34840" y="20743"/>
                    <a:pt x="35593" y="21807"/>
                    <a:pt x="36449" y="22794"/>
                  </a:cubicBezTo>
                  <a:cubicBezTo>
                    <a:pt x="37877" y="24300"/>
                    <a:pt x="39591" y="25390"/>
                    <a:pt x="41434" y="26247"/>
                  </a:cubicBezTo>
                  <a:cubicBezTo>
                    <a:pt x="40473" y="26039"/>
                    <a:pt x="39487" y="25935"/>
                    <a:pt x="38396" y="25701"/>
                  </a:cubicBezTo>
                  <a:cubicBezTo>
                    <a:pt x="37436" y="25182"/>
                    <a:pt x="36449" y="23754"/>
                    <a:pt x="35800" y="22794"/>
                  </a:cubicBezTo>
                  <a:cubicBezTo>
                    <a:pt x="35151" y="21807"/>
                    <a:pt x="34632" y="20743"/>
                    <a:pt x="34087" y="19653"/>
                  </a:cubicBezTo>
                  <a:close/>
                  <a:moveTo>
                    <a:pt x="10264" y="21190"/>
                  </a:moveTo>
                  <a:cubicBezTo>
                    <a:pt x="10152" y="21235"/>
                    <a:pt x="10002" y="21320"/>
                    <a:pt x="9840" y="21392"/>
                  </a:cubicBezTo>
                  <a:cubicBezTo>
                    <a:pt x="9669" y="21460"/>
                    <a:pt x="9496" y="21517"/>
                    <a:pt x="9321" y="21567"/>
                  </a:cubicBezTo>
                  <a:lnTo>
                    <a:pt x="9321" y="21567"/>
                  </a:lnTo>
                  <a:cubicBezTo>
                    <a:pt x="9427" y="21543"/>
                    <a:pt x="9532" y="21519"/>
                    <a:pt x="9632" y="21496"/>
                  </a:cubicBezTo>
                  <a:lnTo>
                    <a:pt x="9632" y="21496"/>
                  </a:lnTo>
                  <a:cubicBezTo>
                    <a:pt x="9528" y="21600"/>
                    <a:pt x="9424" y="21600"/>
                    <a:pt x="9320" y="21703"/>
                  </a:cubicBezTo>
                  <a:cubicBezTo>
                    <a:pt x="8983" y="21807"/>
                    <a:pt x="8671" y="21937"/>
                    <a:pt x="8438" y="22041"/>
                  </a:cubicBezTo>
                  <a:cubicBezTo>
                    <a:pt x="5957" y="22997"/>
                    <a:pt x="2730" y="23979"/>
                    <a:pt x="1548" y="26318"/>
                  </a:cubicBezTo>
                  <a:lnTo>
                    <a:pt x="1548" y="26318"/>
                  </a:lnTo>
                  <a:cubicBezTo>
                    <a:pt x="1647" y="26121"/>
                    <a:pt x="1745" y="25923"/>
                    <a:pt x="1844" y="25701"/>
                  </a:cubicBezTo>
                  <a:cubicBezTo>
                    <a:pt x="2686" y="24426"/>
                    <a:pt x="3753" y="23576"/>
                    <a:pt x="5022" y="22833"/>
                  </a:cubicBezTo>
                  <a:lnTo>
                    <a:pt x="5022" y="22833"/>
                  </a:lnTo>
                  <a:cubicBezTo>
                    <a:pt x="4286" y="23260"/>
                    <a:pt x="3460" y="23670"/>
                    <a:pt x="2830" y="24300"/>
                  </a:cubicBezTo>
                  <a:cubicBezTo>
                    <a:pt x="3142" y="23988"/>
                    <a:pt x="3349" y="23650"/>
                    <a:pt x="3583" y="23339"/>
                  </a:cubicBezTo>
                  <a:cubicBezTo>
                    <a:pt x="4881" y="22456"/>
                    <a:pt x="6179" y="21937"/>
                    <a:pt x="7685" y="21600"/>
                  </a:cubicBezTo>
                  <a:cubicBezTo>
                    <a:pt x="8625" y="21402"/>
                    <a:pt x="9447" y="21392"/>
                    <a:pt x="10264" y="21190"/>
                  </a:cubicBezTo>
                  <a:close/>
                  <a:moveTo>
                    <a:pt x="11150" y="25500"/>
                  </a:moveTo>
                  <a:cubicBezTo>
                    <a:pt x="11138" y="25524"/>
                    <a:pt x="11138" y="25550"/>
                    <a:pt x="11138" y="25598"/>
                  </a:cubicBezTo>
                  <a:cubicBezTo>
                    <a:pt x="10826" y="25831"/>
                    <a:pt x="10618" y="26143"/>
                    <a:pt x="10385" y="26350"/>
                  </a:cubicBezTo>
                  <a:cubicBezTo>
                    <a:pt x="10591" y="26075"/>
                    <a:pt x="10858" y="25780"/>
                    <a:pt x="11150" y="25500"/>
                  </a:cubicBezTo>
                  <a:close/>
                  <a:moveTo>
                    <a:pt x="10281" y="21600"/>
                  </a:moveTo>
                  <a:cubicBezTo>
                    <a:pt x="9840" y="22145"/>
                    <a:pt x="9424" y="22690"/>
                    <a:pt x="9190" y="23339"/>
                  </a:cubicBezTo>
                  <a:cubicBezTo>
                    <a:pt x="8775" y="24196"/>
                    <a:pt x="8541" y="25182"/>
                    <a:pt x="8022" y="25935"/>
                  </a:cubicBezTo>
                  <a:cubicBezTo>
                    <a:pt x="7892" y="26039"/>
                    <a:pt x="7789" y="26143"/>
                    <a:pt x="7685" y="26247"/>
                  </a:cubicBezTo>
                  <a:cubicBezTo>
                    <a:pt x="7595" y="26336"/>
                    <a:pt x="7505" y="26349"/>
                    <a:pt x="7415" y="26434"/>
                  </a:cubicBezTo>
                  <a:lnTo>
                    <a:pt x="7415" y="26434"/>
                  </a:lnTo>
                  <a:cubicBezTo>
                    <a:pt x="7805" y="25995"/>
                    <a:pt x="8029" y="25368"/>
                    <a:pt x="8230" y="24741"/>
                  </a:cubicBezTo>
                  <a:cubicBezTo>
                    <a:pt x="8671" y="23650"/>
                    <a:pt x="9320" y="22690"/>
                    <a:pt x="10073" y="21703"/>
                  </a:cubicBezTo>
                  <a:cubicBezTo>
                    <a:pt x="10073" y="21703"/>
                    <a:pt x="10177" y="21703"/>
                    <a:pt x="10281" y="21600"/>
                  </a:cubicBezTo>
                  <a:close/>
                  <a:moveTo>
                    <a:pt x="7373" y="22586"/>
                  </a:moveTo>
                  <a:lnTo>
                    <a:pt x="7373" y="22586"/>
                  </a:lnTo>
                  <a:cubicBezTo>
                    <a:pt x="6932" y="22794"/>
                    <a:pt x="6491" y="23001"/>
                    <a:pt x="6075" y="23339"/>
                  </a:cubicBezTo>
                  <a:cubicBezTo>
                    <a:pt x="5296" y="23650"/>
                    <a:pt x="4647" y="23884"/>
                    <a:pt x="3998" y="24300"/>
                  </a:cubicBezTo>
                  <a:cubicBezTo>
                    <a:pt x="3038" y="24845"/>
                    <a:pt x="2285" y="25701"/>
                    <a:pt x="1636" y="26584"/>
                  </a:cubicBezTo>
                  <a:lnTo>
                    <a:pt x="1636" y="26584"/>
                  </a:lnTo>
                  <a:cubicBezTo>
                    <a:pt x="2389" y="25182"/>
                    <a:pt x="3583" y="24403"/>
                    <a:pt x="4985" y="23547"/>
                  </a:cubicBezTo>
                  <a:cubicBezTo>
                    <a:pt x="5738" y="23105"/>
                    <a:pt x="6594" y="22898"/>
                    <a:pt x="7373" y="22586"/>
                  </a:cubicBezTo>
                  <a:close/>
                  <a:moveTo>
                    <a:pt x="12124" y="23884"/>
                  </a:moveTo>
                  <a:cubicBezTo>
                    <a:pt x="12228" y="24741"/>
                    <a:pt x="12669" y="25598"/>
                    <a:pt x="12669" y="26480"/>
                  </a:cubicBezTo>
                  <a:lnTo>
                    <a:pt x="12669" y="26584"/>
                  </a:lnTo>
                  <a:cubicBezTo>
                    <a:pt x="12669" y="25831"/>
                    <a:pt x="12020" y="24949"/>
                    <a:pt x="12020" y="24196"/>
                  </a:cubicBezTo>
                  <a:cubicBezTo>
                    <a:pt x="12020" y="24092"/>
                    <a:pt x="12124" y="23988"/>
                    <a:pt x="12124" y="23884"/>
                  </a:cubicBezTo>
                  <a:close/>
                  <a:moveTo>
                    <a:pt x="9969" y="21807"/>
                  </a:moveTo>
                  <a:cubicBezTo>
                    <a:pt x="9424" y="22352"/>
                    <a:pt x="8983" y="23001"/>
                    <a:pt x="8671" y="23754"/>
                  </a:cubicBezTo>
                  <a:cubicBezTo>
                    <a:pt x="8126" y="24741"/>
                    <a:pt x="7892" y="25831"/>
                    <a:pt x="7140" y="26584"/>
                  </a:cubicBezTo>
                  <a:cubicBezTo>
                    <a:pt x="7036" y="26688"/>
                    <a:pt x="6932" y="26688"/>
                    <a:pt x="6932" y="26688"/>
                  </a:cubicBezTo>
                  <a:cubicBezTo>
                    <a:pt x="7243" y="26350"/>
                    <a:pt x="7477" y="25701"/>
                    <a:pt x="7685" y="25286"/>
                  </a:cubicBezTo>
                  <a:cubicBezTo>
                    <a:pt x="8126" y="23884"/>
                    <a:pt x="8775" y="22794"/>
                    <a:pt x="9840" y="21807"/>
                  </a:cubicBezTo>
                  <a:close/>
                  <a:moveTo>
                    <a:pt x="24897" y="18147"/>
                  </a:moveTo>
                  <a:lnTo>
                    <a:pt x="24897" y="18251"/>
                  </a:lnTo>
                  <a:cubicBezTo>
                    <a:pt x="24897" y="19341"/>
                    <a:pt x="24248" y="20302"/>
                    <a:pt x="23910" y="21288"/>
                  </a:cubicBezTo>
                  <a:cubicBezTo>
                    <a:pt x="23837" y="21362"/>
                    <a:pt x="23867" y="21435"/>
                    <a:pt x="23928" y="21435"/>
                  </a:cubicBezTo>
                  <a:cubicBezTo>
                    <a:pt x="23953" y="21435"/>
                    <a:pt x="23984" y="21422"/>
                    <a:pt x="24014" y="21392"/>
                  </a:cubicBezTo>
                  <a:cubicBezTo>
                    <a:pt x="24897" y="20743"/>
                    <a:pt x="25312" y="19341"/>
                    <a:pt x="25208" y="18251"/>
                  </a:cubicBezTo>
                  <a:lnTo>
                    <a:pt x="25312" y="18251"/>
                  </a:lnTo>
                  <a:cubicBezTo>
                    <a:pt x="25312" y="18900"/>
                    <a:pt x="25208" y="19445"/>
                    <a:pt x="25312" y="19990"/>
                  </a:cubicBezTo>
                  <a:cubicBezTo>
                    <a:pt x="25312" y="20042"/>
                    <a:pt x="25338" y="20068"/>
                    <a:pt x="25380" y="20068"/>
                  </a:cubicBezTo>
                  <a:cubicBezTo>
                    <a:pt x="25422" y="20068"/>
                    <a:pt x="25481" y="20042"/>
                    <a:pt x="25546" y="19990"/>
                  </a:cubicBezTo>
                  <a:cubicBezTo>
                    <a:pt x="25650" y="19860"/>
                    <a:pt x="25753" y="19549"/>
                    <a:pt x="25753" y="19211"/>
                  </a:cubicBezTo>
                  <a:lnTo>
                    <a:pt x="25857" y="19211"/>
                  </a:lnTo>
                  <a:cubicBezTo>
                    <a:pt x="26065" y="19211"/>
                    <a:pt x="26195" y="18900"/>
                    <a:pt x="26195" y="18692"/>
                  </a:cubicBezTo>
                  <a:lnTo>
                    <a:pt x="26195" y="19004"/>
                  </a:lnTo>
                  <a:lnTo>
                    <a:pt x="26299" y="19004"/>
                  </a:lnTo>
                  <a:cubicBezTo>
                    <a:pt x="26299" y="18900"/>
                    <a:pt x="26299" y="18692"/>
                    <a:pt x="26402" y="18562"/>
                  </a:cubicBezTo>
                  <a:lnTo>
                    <a:pt x="26402" y="18562"/>
                  </a:lnTo>
                  <a:cubicBezTo>
                    <a:pt x="26402" y="18900"/>
                    <a:pt x="26299" y="19107"/>
                    <a:pt x="26299" y="19341"/>
                  </a:cubicBezTo>
                  <a:lnTo>
                    <a:pt x="26402" y="19341"/>
                  </a:lnTo>
                  <a:cubicBezTo>
                    <a:pt x="26402" y="19113"/>
                    <a:pt x="26402" y="18909"/>
                    <a:pt x="26499" y="18707"/>
                  </a:cubicBezTo>
                  <a:lnTo>
                    <a:pt x="26499" y="18707"/>
                  </a:lnTo>
                  <a:cubicBezTo>
                    <a:pt x="26489" y="18991"/>
                    <a:pt x="26464" y="19288"/>
                    <a:pt x="26402" y="19549"/>
                  </a:cubicBezTo>
                  <a:cubicBezTo>
                    <a:pt x="26402" y="19601"/>
                    <a:pt x="26428" y="19627"/>
                    <a:pt x="26454" y="19627"/>
                  </a:cubicBezTo>
                  <a:cubicBezTo>
                    <a:pt x="26480" y="19627"/>
                    <a:pt x="26506" y="19601"/>
                    <a:pt x="26506" y="19549"/>
                  </a:cubicBezTo>
                  <a:cubicBezTo>
                    <a:pt x="26506" y="19445"/>
                    <a:pt x="26610" y="19211"/>
                    <a:pt x="26610" y="19004"/>
                  </a:cubicBezTo>
                  <a:lnTo>
                    <a:pt x="26610" y="19756"/>
                  </a:lnTo>
                  <a:cubicBezTo>
                    <a:pt x="26610" y="19791"/>
                    <a:pt x="26622" y="19803"/>
                    <a:pt x="26637" y="19803"/>
                  </a:cubicBezTo>
                  <a:cubicBezTo>
                    <a:pt x="26668" y="19803"/>
                    <a:pt x="26714" y="19756"/>
                    <a:pt x="26714" y="19756"/>
                  </a:cubicBezTo>
                  <a:lnTo>
                    <a:pt x="26714" y="19549"/>
                  </a:lnTo>
                  <a:cubicBezTo>
                    <a:pt x="26844" y="20302"/>
                    <a:pt x="27051" y="21054"/>
                    <a:pt x="27363" y="21600"/>
                  </a:cubicBezTo>
                  <a:cubicBezTo>
                    <a:pt x="27155" y="22145"/>
                    <a:pt x="27051" y="22690"/>
                    <a:pt x="26948" y="23235"/>
                  </a:cubicBezTo>
                  <a:cubicBezTo>
                    <a:pt x="26610" y="24196"/>
                    <a:pt x="26065" y="24949"/>
                    <a:pt x="25416" y="25701"/>
                  </a:cubicBezTo>
                  <a:cubicBezTo>
                    <a:pt x="25208" y="26039"/>
                    <a:pt x="25001" y="26350"/>
                    <a:pt x="24767" y="26688"/>
                  </a:cubicBezTo>
                  <a:cubicBezTo>
                    <a:pt x="24767" y="26688"/>
                    <a:pt x="24767" y="26584"/>
                    <a:pt x="24663" y="26584"/>
                  </a:cubicBezTo>
                  <a:cubicBezTo>
                    <a:pt x="24767" y="26350"/>
                    <a:pt x="24767" y="26039"/>
                    <a:pt x="24767" y="26039"/>
                  </a:cubicBezTo>
                  <a:cubicBezTo>
                    <a:pt x="24897" y="25052"/>
                    <a:pt x="25104" y="24092"/>
                    <a:pt x="25104" y="23001"/>
                  </a:cubicBezTo>
                  <a:cubicBezTo>
                    <a:pt x="25104" y="22950"/>
                    <a:pt x="25053" y="22924"/>
                    <a:pt x="25001" y="22924"/>
                  </a:cubicBezTo>
                  <a:cubicBezTo>
                    <a:pt x="24949" y="22924"/>
                    <a:pt x="24897" y="22950"/>
                    <a:pt x="24897" y="23001"/>
                  </a:cubicBezTo>
                  <a:cubicBezTo>
                    <a:pt x="24897" y="24196"/>
                    <a:pt x="24663" y="25286"/>
                    <a:pt x="24559" y="26350"/>
                  </a:cubicBezTo>
                  <a:cubicBezTo>
                    <a:pt x="24559" y="26247"/>
                    <a:pt x="24559" y="26247"/>
                    <a:pt x="24455" y="26143"/>
                  </a:cubicBezTo>
                  <a:lnTo>
                    <a:pt x="24352" y="26143"/>
                  </a:lnTo>
                  <a:cubicBezTo>
                    <a:pt x="24304" y="26158"/>
                    <a:pt x="24260" y="26165"/>
                    <a:pt x="24219" y="26165"/>
                  </a:cubicBezTo>
                  <a:cubicBezTo>
                    <a:pt x="23701" y="26165"/>
                    <a:pt x="23685" y="25029"/>
                    <a:pt x="23469" y="24741"/>
                  </a:cubicBezTo>
                  <a:cubicBezTo>
                    <a:pt x="23054" y="24300"/>
                    <a:pt x="22950" y="24845"/>
                    <a:pt x="22508" y="23988"/>
                  </a:cubicBezTo>
                  <a:cubicBezTo>
                    <a:pt x="21859" y="22794"/>
                    <a:pt x="21755" y="21600"/>
                    <a:pt x="22067" y="20302"/>
                  </a:cubicBezTo>
                  <a:lnTo>
                    <a:pt x="22067" y="20198"/>
                  </a:lnTo>
                  <a:lnTo>
                    <a:pt x="22067" y="20094"/>
                  </a:lnTo>
                  <a:cubicBezTo>
                    <a:pt x="22067" y="19860"/>
                    <a:pt x="22171" y="19549"/>
                    <a:pt x="22301" y="19341"/>
                  </a:cubicBezTo>
                  <a:lnTo>
                    <a:pt x="22301" y="19653"/>
                  </a:lnTo>
                  <a:lnTo>
                    <a:pt x="22405" y="19653"/>
                  </a:lnTo>
                  <a:cubicBezTo>
                    <a:pt x="22508" y="19549"/>
                    <a:pt x="22508" y="19445"/>
                    <a:pt x="22508" y="19341"/>
                  </a:cubicBezTo>
                  <a:lnTo>
                    <a:pt x="22508" y="19653"/>
                  </a:lnTo>
                  <a:cubicBezTo>
                    <a:pt x="22508" y="19653"/>
                    <a:pt x="22555" y="19699"/>
                    <a:pt x="22585" y="19699"/>
                  </a:cubicBezTo>
                  <a:cubicBezTo>
                    <a:pt x="22601" y="19699"/>
                    <a:pt x="22612" y="19687"/>
                    <a:pt x="22612" y="19653"/>
                  </a:cubicBezTo>
                  <a:cubicBezTo>
                    <a:pt x="22820" y="19653"/>
                    <a:pt x="22950" y="19549"/>
                    <a:pt x="23054" y="19445"/>
                  </a:cubicBezTo>
                  <a:lnTo>
                    <a:pt x="23054" y="19445"/>
                  </a:lnTo>
                  <a:cubicBezTo>
                    <a:pt x="22950" y="19756"/>
                    <a:pt x="22950" y="19990"/>
                    <a:pt x="22950" y="20198"/>
                  </a:cubicBezTo>
                  <a:cubicBezTo>
                    <a:pt x="22950" y="20302"/>
                    <a:pt x="23054" y="20302"/>
                    <a:pt x="23054" y="20302"/>
                  </a:cubicBezTo>
                  <a:cubicBezTo>
                    <a:pt x="23261" y="20094"/>
                    <a:pt x="23469" y="19860"/>
                    <a:pt x="23599" y="19653"/>
                  </a:cubicBezTo>
                  <a:lnTo>
                    <a:pt x="23599" y="19653"/>
                  </a:lnTo>
                  <a:cubicBezTo>
                    <a:pt x="23469" y="19990"/>
                    <a:pt x="23469" y="20198"/>
                    <a:pt x="23469" y="20509"/>
                  </a:cubicBezTo>
                  <a:lnTo>
                    <a:pt x="23469" y="20639"/>
                  </a:lnTo>
                  <a:cubicBezTo>
                    <a:pt x="23910" y="20509"/>
                    <a:pt x="24118" y="20094"/>
                    <a:pt x="24248" y="19653"/>
                  </a:cubicBezTo>
                  <a:cubicBezTo>
                    <a:pt x="24455" y="19211"/>
                    <a:pt x="24663" y="18562"/>
                    <a:pt x="24559" y="18147"/>
                  </a:cubicBezTo>
                  <a:close/>
                  <a:moveTo>
                    <a:pt x="9424" y="21807"/>
                  </a:moveTo>
                  <a:lnTo>
                    <a:pt x="9424" y="21937"/>
                  </a:lnTo>
                  <a:cubicBezTo>
                    <a:pt x="8230" y="22586"/>
                    <a:pt x="6932" y="23105"/>
                    <a:pt x="5842" y="23884"/>
                  </a:cubicBezTo>
                  <a:cubicBezTo>
                    <a:pt x="4647" y="24533"/>
                    <a:pt x="3479" y="25598"/>
                    <a:pt x="2493" y="26792"/>
                  </a:cubicBezTo>
                  <a:lnTo>
                    <a:pt x="2493" y="26688"/>
                  </a:lnTo>
                  <a:cubicBezTo>
                    <a:pt x="3583" y="25390"/>
                    <a:pt x="4985" y="24196"/>
                    <a:pt x="6387" y="23339"/>
                  </a:cubicBezTo>
                  <a:cubicBezTo>
                    <a:pt x="7373" y="22794"/>
                    <a:pt x="8438" y="22352"/>
                    <a:pt x="9424" y="21807"/>
                  </a:cubicBezTo>
                  <a:close/>
                  <a:moveTo>
                    <a:pt x="8230" y="23443"/>
                  </a:moveTo>
                  <a:lnTo>
                    <a:pt x="8230" y="23547"/>
                  </a:lnTo>
                  <a:cubicBezTo>
                    <a:pt x="7685" y="24403"/>
                    <a:pt x="7581" y="26143"/>
                    <a:pt x="6594" y="26792"/>
                  </a:cubicBezTo>
                  <a:cubicBezTo>
                    <a:pt x="6491" y="26792"/>
                    <a:pt x="6283" y="26896"/>
                    <a:pt x="6179" y="26896"/>
                  </a:cubicBezTo>
                  <a:cubicBezTo>
                    <a:pt x="6724" y="26480"/>
                    <a:pt x="6932" y="25831"/>
                    <a:pt x="7140" y="25286"/>
                  </a:cubicBezTo>
                  <a:cubicBezTo>
                    <a:pt x="7477" y="24533"/>
                    <a:pt x="7789" y="23988"/>
                    <a:pt x="8230" y="23443"/>
                  </a:cubicBezTo>
                  <a:close/>
                  <a:moveTo>
                    <a:pt x="12020" y="24300"/>
                  </a:moveTo>
                  <a:cubicBezTo>
                    <a:pt x="12020" y="25182"/>
                    <a:pt x="12565" y="26039"/>
                    <a:pt x="12565" y="26896"/>
                  </a:cubicBezTo>
                  <a:cubicBezTo>
                    <a:pt x="12565" y="26999"/>
                    <a:pt x="12436" y="26999"/>
                    <a:pt x="12436" y="27129"/>
                  </a:cubicBezTo>
                  <a:cubicBezTo>
                    <a:pt x="12332" y="27233"/>
                    <a:pt x="12332" y="27441"/>
                    <a:pt x="12228" y="27648"/>
                  </a:cubicBezTo>
                  <a:lnTo>
                    <a:pt x="12228" y="26688"/>
                  </a:lnTo>
                  <a:cubicBezTo>
                    <a:pt x="12228" y="25935"/>
                    <a:pt x="11916" y="25182"/>
                    <a:pt x="11916" y="24403"/>
                  </a:cubicBezTo>
                  <a:cubicBezTo>
                    <a:pt x="11916" y="24403"/>
                    <a:pt x="11916" y="24300"/>
                    <a:pt x="12020" y="24300"/>
                  </a:cubicBezTo>
                  <a:close/>
                  <a:moveTo>
                    <a:pt x="12256" y="23023"/>
                  </a:moveTo>
                  <a:cubicBezTo>
                    <a:pt x="12097" y="23291"/>
                    <a:pt x="12007" y="23483"/>
                    <a:pt x="11916" y="23754"/>
                  </a:cubicBezTo>
                  <a:cubicBezTo>
                    <a:pt x="11683" y="24196"/>
                    <a:pt x="11475" y="24741"/>
                    <a:pt x="11267" y="25182"/>
                  </a:cubicBezTo>
                  <a:cubicBezTo>
                    <a:pt x="10568" y="25951"/>
                    <a:pt x="9807" y="26720"/>
                    <a:pt x="9264" y="27658"/>
                  </a:cubicBezTo>
                  <a:lnTo>
                    <a:pt x="9264" y="27658"/>
                  </a:lnTo>
                  <a:cubicBezTo>
                    <a:pt x="9565" y="27118"/>
                    <a:pt x="9914" y="26579"/>
                    <a:pt x="10281" y="26039"/>
                  </a:cubicBezTo>
                  <a:cubicBezTo>
                    <a:pt x="10805" y="24990"/>
                    <a:pt x="11617" y="24062"/>
                    <a:pt x="12256" y="23023"/>
                  </a:cubicBezTo>
                  <a:close/>
                  <a:moveTo>
                    <a:pt x="9310" y="22153"/>
                  </a:moveTo>
                  <a:cubicBezTo>
                    <a:pt x="8790" y="22658"/>
                    <a:pt x="8200" y="23150"/>
                    <a:pt x="7789" y="23754"/>
                  </a:cubicBezTo>
                  <a:cubicBezTo>
                    <a:pt x="7036" y="24741"/>
                    <a:pt x="6932" y="26039"/>
                    <a:pt x="6075" y="26896"/>
                  </a:cubicBezTo>
                  <a:cubicBezTo>
                    <a:pt x="5842" y="26999"/>
                    <a:pt x="5530" y="26999"/>
                    <a:pt x="5296" y="27129"/>
                  </a:cubicBezTo>
                  <a:cubicBezTo>
                    <a:pt x="4881" y="27337"/>
                    <a:pt x="4544" y="27648"/>
                    <a:pt x="4232" y="27986"/>
                  </a:cubicBezTo>
                  <a:cubicBezTo>
                    <a:pt x="4128" y="28194"/>
                    <a:pt x="3791" y="28427"/>
                    <a:pt x="3349" y="28531"/>
                  </a:cubicBezTo>
                  <a:cubicBezTo>
                    <a:pt x="4232" y="27986"/>
                    <a:pt x="4881" y="26792"/>
                    <a:pt x="5426" y="26039"/>
                  </a:cubicBezTo>
                  <a:cubicBezTo>
                    <a:pt x="6384" y="24407"/>
                    <a:pt x="7885" y="23344"/>
                    <a:pt x="9310" y="22153"/>
                  </a:cubicBezTo>
                  <a:close/>
                  <a:moveTo>
                    <a:pt x="8448" y="22669"/>
                  </a:moveTo>
                  <a:lnTo>
                    <a:pt x="8448" y="22669"/>
                  </a:lnTo>
                  <a:cubicBezTo>
                    <a:pt x="7622" y="23394"/>
                    <a:pt x="6801" y="24123"/>
                    <a:pt x="6075" y="24949"/>
                  </a:cubicBezTo>
                  <a:cubicBezTo>
                    <a:pt x="5089" y="26039"/>
                    <a:pt x="4544" y="27882"/>
                    <a:pt x="3142" y="28635"/>
                  </a:cubicBezTo>
                  <a:cubicBezTo>
                    <a:pt x="4232" y="27648"/>
                    <a:pt x="4647" y="25935"/>
                    <a:pt x="5634" y="24949"/>
                  </a:cubicBezTo>
                  <a:cubicBezTo>
                    <a:pt x="6283" y="24196"/>
                    <a:pt x="7036" y="23650"/>
                    <a:pt x="7789" y="23105"/>
                  </a:cubicBezTo>
                  <a:cubicBezTo>
                    <a:pt x="7989" y="22927"/>
                    <a:pt x="8247" y="22825"/>
                    <a:pt x="8448" y="22669"/>
                  </a:cubicBezTo>
                  <a:close/>
                  <a:moveTo>
                    <a:pt x="5296" y="23754"/>
                  </a:moveTo>
                  <a:lnTo>
                    <a:pt x="5296" y="23754"/>
                  </a:lnTo>
                  <a:cubicBezTo>
                    <a:pt x="5193" y="23884"/>
                    <a:pt x="5089" y="23988"/>
                    <a:pt x="4985" y="23988"/>
                  </a:cubicBezTo>
                  <a:cubicBezTo>
                    <a:pt x="3791" y="24845"/>
                    <a:pt x="2934" y="25935"/>
                    <a:pt x="2051" y="27129"/>
                  </a:cubicBezTo>
                  <a:cubicBezTo>
                    <a:pt x="1636" y="27545"/>
                    <a:pt x="1195" y="28090"/>
                    <a:pt x="883" y="28739"/>
                  </a:cubicBezTo>
                  <a:cubicBezTo>
                    <a:pt x="987" y="28194"/>
                    <a:pt x="1195" y="27648"/>
                    <a:pt x="1298" y="27129"/>
                  </a:cubicBezTo>
                  <a:lnTo>
                    <a:pt x="1298" y="26999"/>
                  </a:lnTo>
                  <a:cubicBezTo>
                    <a:pt x="2389" y="26039"/>
                    <a:pt x="3142" y="24949"/>
                    <a:pt x="4440" y="24196"/>
                  </a:cubicBezTo>
                  <a:cubicBezTo>
                    <a:pt x="4647" y="24092"/>
                    <a:pt x="4985" y="23988"/>
                    <a:pt x="5296" y="23754"/>
                  </a:cubicBezTo>
                  <a:close/>
                  <a:moveTo>
                    <a:pt x="10149" y="26677"/>
                  </a:moveTo>
                  <a:lnTo>
                    <a:pt x="10149" y="26677"/>
                  </a:lnTo>
                  <a:cubicBezTo>
                    <a:pt x="9637" y="27291"/>
                    <a:pt x="9168" y="27967"/>
                    <a:pt x="8879" y="28657"/>
                  </a:cubicBezTo>
                  <a:lnTo>
                    <a:pt x="8879" y="28657"/>
                  </a:lnTo>
                  <a:lnTo>
                    <a:pt x="8879" y="28739"/>
                  </a:lnTo>
                  <a:cubicBezTo>
                    <a:pt x="8983" y="28297"/>
                    <a:pt x="9320" y="27882"/>
                    <a:pt x="9632" y="27441"/>
                  </a:cubicBezTo>
                  <a:cubicBezTo>
                    <a:pt x="9796" y="27194"/>
                    <a:pt x="9977" y="26930"/>
                    <a:pt x="10149" y="26677"/>
                  </a:cubicBezTo>
                  <a:close/>
                  <a:moveTo>
                    <a:pt x="11916" y="24533"/>
                  </a:moveTo>
                  <a:cubicBezTo>
                    <a:pt x="11916" y="25052"/>
                    <a:pt x="11916" y="25494"/>
                    <a:pt x="12020" y="25935"/>
                  </a:cubicBezTo>
                  <a:cubicBezTo>
                    <a:pt x="12124" y="26688"/>
                    <a:pt x="12228" y="27233"/>
                    <a:pt x="12124" y="27882"/>
                  </a:cubicBezTo>
                  <a:cubicBezTo>
                    <a:pt x="11916" y="28194"/>
                    <a:pt x="11787" y="28531"/>
                    <a:pt x="11683" y="28843"/>
                  </a:cubicBezTo>
                  <a:cubicBezTo>
                    <a:pt x="11579" y="27778"/>
                    <a:pt x="11267" y="26688"/>
                    <a:pt x="11475" y="25494"/>
                  </a:cubicBezTo>
                  <a:cubicBezTo>
                    <a:pt x="11579" y="25182"/>
                    <a:pt x="11683" y="24845"/>
                    <a:pt x="11916" y="24533"/>
                  </a:cubicBezTo>
                  <a:close/>
                  <a:moveTo>
                    <a:pt x="8775" y="22352"/>
                  </a:moveTo>
                  <a:lnTo>
                    <a:pt x="8775" y="22352"/>
                  </a:lnTo>
                  <a:cubicBezTo>
                    <a:pt x="8334" y="22586"/>
                    <a:pt x="8022" y="22794"/>
                    <a:pt x="7685" y="23001"/>
                  </a:cubicBezTo>
                  <a:cubicBezTo>
                    <a:pt x="6932" y="23547"/>
                    <a:pt x="6179" y="24196"/>
                    <a:pt x="5530" y="24845"/>
                  </a:cubicBezTo>
                  <a:cubicBezTo>
                    <a:pt x="4440" y="25935"/>
                    <a:pt x="4128" y="27778"/>
                    <a:pt x="2934" y="28635"/>
                  </a:cubicBezTo>
                  <a:cubicBezTo>
                    <a:pt x="2596" y="28843"/>
                    <a:pt x="2285" y="28843"/>
                    <a:pt x="2051" y="28946"/>
                  </a:cubicBezTo>
                  <a:cubicBezTo>
                    <a:pt x="1740" y="29180"/>
                    <a:pt x="1402" y="29388"/>
                    <a:pt x="1091" y="29595"/>
                  </a:cubicBezTo>
                  <a:lnTo>
                    <a:pt x="1091" y="29595"/>
                  </a:lnTo>
                  <a:cubicBezTo>
                    <a:pt x="1844" y="28946"/>
                    <a:pt x="2493" y="28194"/>
                    <a:pt x="3142" y="27441"/>
                  </a:cubicBezTo>
                  <a:cubicBezTo>
                    <a:pt x="3503" y="26994"/>
                    <a:pt x="3708" y="26408"/>
                    <a:pt x="4013" y="25853"/>
                  </a:cubicBezTo>
                  <a:lnTo>
                    <a:pt x="4013" y="25853"/>
                  </a:lnTo>
                  <a:cubicBezTo>
                    <a:pt x="3833" y="26094"/>
                    <a:pt x="3652" y="26339"/>
                    <a:pt x="3479" y="26584"/>
                  </a:cubicBezTo>
                  <a:cubicBezTo>
                    <a:pt x="2830" y="27882"/>
                    <a:pt x="1740" y="28843"/>
                    <a:pt x="753" y="29829"/>
                  </a:cubicBezTo>
                  <a:cubicBezTo>
                    <a:pt x="1694" y="27873"/>
                    <a:pt x="3201" y="26107"/>
                    <a:pt x="4937" y="24731"/>
                  </a:cubicBezTo>
                  <a:lnTo>
                    <a:pt x="4937" y="24731"/>
                  </a:lnTo>
                  <a:cubicBezTo>
                    <a:pt x="4919" y="24737"/>
                    <a:pt x="4900" y="24741"/>
                    <a:pt x="4881" y="24741"/>
                  </a:cubicBezTo>
                  <a:cubicBezTo>
                    <a:pt x="4957" y="24703"/>
                    <a:pt x="5019" y="24665"/>
                    <a:pt x="5079" y="24620"/>
                  </a:cubicBezTo>
                  <a:lnTo>
                    <a:pt x="5079" y="24620"/>
                  </a:lnTo>
                  <a:cubicBezTo>
                    <a:pt x="5032" y="24657"/>
                    <a:pt x="4984" y="24694"/>
                    <a:pt x="4937" y="24731"/>
                  </a:cubicBezTo>
                  <a:lnTo>
                    <a:pt x="4937" y="24731"/>
                  </a:lnTo>
                  <a:cubicBezTo>
                    <a:pt x="5022" y="24703"/>
                    <a:pt x="5107" y="24618"/>
                    <a:pt x="5193" y="24533"/>
                  </a:cubicBezTo>
                  <a:lnTo>
                    <a:pt x="5193" y="24533"/>
                  </a:lnTo>
                  <a:cubicBezTo>
                    <a:pt x="5167" y="24553"/>
                    <a:pt x="5141" y="24572"/>
                    <a:pt x="5115" y="24592"/>
                  </a:cubicBezTo>
                  <a:lnTo>
                    <a:pt x="5115" y="24592"/>
                  </a:lnTo>
                  <a:cubicBezTo>
                    <a:pt x="5103" y="24602"/>
                    <a:pt x="5091" y="24611"/>
                    <a:pt x="5079" y="24620"/>
                  </a:cubicBezTo>
                  <a:lnTo>
                    <a:pt x="5079" y="24620"/>
                  </a:lnTo>
                  <a:cubicBezTo>
                    <a:pt x="5091" y="24611"/>
                    <a:pt x="5103" y="24601"/>
                    <a:pt x="5115" y="24592"/>
                  </a:cubicBezTo>
                  <a:lnTo>
                    <a:pt x="5115" y="24592"/>
                  </a:lnTo>
                  <a:cubicBezTo>
                    <a:pt x="5206" y="24520"/>
                    <a:pt x="5296" y="24430"/>
                    <a:pt x="5426" y="24300"/>
                  </a:cubicBezTo>
                  <a:cubicBezTo>
                    <a:pt x="5842" y="23988"/>
                    <a:pt x="6387" y="23650"/>
                    <a:pt x="6932" y="23339"/>
                  </a:cubicBezTo>
                  <a:cubicBezTo>
                    <a:pt x="7477" y="23001"/>
                    <a:pt x="8126" y="22690"/>
                    <a:pt x="8775" y="22352"/>
                  </a:cubicBezTo>
                  <a:close/>
                  <a:moveTo>
                    <a:pt x="1740" y="27778"/>
                  </a:moveTo>
                  <a:lnTo>
                    <a:pt x="1740" y="27778"/>
                  </a:lnTo>
                  <a:cubicBezTo>
                    <a:pt x="1195" y="28427"/>
                    <a:pt x="883" y="29180"/>
                    <a:pt x="546" y="29933"/>
                  </a:cubicBezTo>
                  <a:cubicBezTo>
                    <a:pt x="753" y="29180"/>
                    <a:pt x="1194" y="28427"/>
                    <a:pt x="1740" y="27778"/>
                  </a:cubicBezTo>
                  <a:close/>
                  <a:moveTo>
                    <a:pt x="11034" y="25701"/>
                  </a:moveTo>
                  <a:cubicBezTo>
                    <a:pt x="11034" y="25935"/>
                    <a:pt x="10930" y="26143"/>
                    <a:pt x="10826" y="26350"/>
                  </a:cubicBezTo>
                  <a:cubicBezTo>
                    <a:pt x="9969" y="27545"/>
                    <a:pt x="8879" y="28739"/>
                    <a:pt x="8671" y="30141"/>
                  </a:cubicBezTo>
                  <a:lnTo>
                    <a:pt x="8671" y="29284"/>
                  </a:lnTo>
                  <a:cubicBezTo>
                    <a:pt x="8722" y="29075"/>
                    <a:pt x="8792" y="28865"/>
                    <a:pt x="8879" y="28657"/>
                  </a:cubicBezTo>
                  <a:lnTo>
                    <a:pt x="8879" y="28657"/>
                  </a:lnTo>
                  <a:lnTo>
                    <a:pt x="8879" y="28635"/>
                  </a:lnTo>
                  <a:cubicBezTo>
                    <a:pt x="9190" y="27778"/>
                    <a:pt x="9736" y="27129"/>
                    <a:pt x="10281" y="26480"/>
                  </a:cubicBezTo>
                  <a:lnTo>
                    <a:pt x="10281" y="26480"/>
                  </a:lnTo>
                  <a:cubicBezTo>
                    <a:pt x="10238" y="26545"/>
                    <a:pt x="10194" y="26610"/>
                    <a:pt x="10149" y="26677"/>
                  </a:cubicBezTo>
                  <a:lnTo>
                    <a:pt x="10149" y="26677"/>
                  </a:lnTo>
                  <a:cubicBezTo>
                    <a:pt x="10439" y="26329"/>
                    <a:pt x="10742" y="26001"/>
                    <a:pt x="11034" y="25701"/>
                  </a:cubicBezTo>
                  <a:close/>
                  <a:moveTo>
                    <a:pt x="9969" y="27882"/>
                  </a:moveTo>
                  <a:lnTo>
                    <a:pt x="9969" y="27882"/>
                  </a:lnTo>
                  <a:cubicBezTo>
                    <a:pt x="9424" y="28635"/>
                    <a:pt x="8983" y="29388"/>
                    <a:pt x="8671" y="30244"/>
                  </a:cubicBezTo>
                  <a:cubicBezTo>
                    <a:pt x="8879" y="29284"/>
                    <a:pt x="9424" y="28531"/>
                    <a:pt x="9969" y="27882"/>
                  </a:cubicBezTo>
                  <a:close/>
                  <a:moveTo>
                    <a:pt x="11371" y="25935"/>
                  </a:moveTo>
                  <a:lnTo>
                    <a:pt x="11371" y="25935"/>
                  </a:lnTo>
                  <a:cubicBezTo>
                    <a:pt x="11138" y="26999"/>
                    <a:pt x="11475" y="28194"/>
                    <a:pt x="11579" y="29388"/>
                  </a:cubicBezTo>
                  <a:cubicBezTo>
                    <a:pt x="11475" y="30037"/>
                    <a:pt x="11579" y="30686"/>
                    <a:pt x="11371" y="31335"/>
                  </a:cubicBezTo>
                  <a:cubicBezTo>
                    <a:pt x="11475" y="30790"/>
                    <a:pt x="11371" y="30244"/>
                    <a:pt x="11267" y="29595"/>
                  </a:cubicBezTo>
                  <a:cubicBezTo>
                    <a:pt x="11034" y="28427"/>
                    <a:pt x="10930" y="27337"/>
                    <a:pt x="11267" y="26247"/>
                  </a:cubicBezTo>
                  <a:cubicBezTo>
                    <a:pt x="11267" y="26143"/>
                    <a:pt x="11267" y="26039"/>
                    <a:pt x="11371" y="25935"/>
                  </a:cubicBezTo>
                  <a:close/>
                  <a:moveTo>
                    <a:pt x="10930" y="27882"/>
                  </a:moveTo>
                  <a:lnTo>
                    <a:pt x="10930" y="28090"/>
                  </a:lnTo>
                  <a:cubicBezTo>
                    <a:pt x="11034" y="29284"/>
                    <a:pt x="11475" y="30478"/>
                    <a:pt x="11267" y="31672"/>
                  </a:cubicBezTo>
                  <a:cubicBezTo>
                    <a:pt x="11034" y="32088"/>
                    <a:pt x="10826" y="32529"/>
                    <a:pt x="10618" y="32841"/>
                  </a:cubicBezTo>
                  <a:cubicBezTo>
                    <a:pt x="10930" y="32088"/>
                    <a:pt x="11034" y="31335"/>
                    <a:pt x="11034" y="30478"/>
                  </a:cubicBezTo>
                  <a:cubicBezTo>
                    <a:pt x="11034" y="29595"/>
                    <a:pt x="10826" y="28739"/>
                    <a:pt x="10930" y="27882"/>
                  </a:cubicBezTo>
                  <a:close/>
                  <a:moveTo>
                    <a:pt x="10826" y="28739"/>
                  </a:moveTo>
                  <a:lnTo>
                    <a:pt x="10826" y="29284"/>
                  </a:lnTo>
                  <a:cubicBezTo>
                    <a:pt x="10929" y="30782"/>
                    <a:pt x="10930" y="31971"/>
                    <a:pt x="10393" y="33363"/>
                  </a:cubicBezTo>
                  <a:lnTo>
                    <a:pt x="10393" y="33363"/>
                  </a:lnTo>
                  <a:cubicBezTo>
                    <a:pt x="10496" y="31894"/>
                    <a:pt x="10624" y="30329"/>
                    <a:pt x="10826" y="28739"/>
                  </a:cubicBezTo>
                  <a:close/>
                  <a:moveTo>
                    <a:pt x="10618" y="27233"/>
                  </a:moveTo>
                  <a:lnTo>
                    <a:pt x="10618" y="27233"/>
                  </a:lnTo>
                  <a:cubicBezTo>
                    <a:pt x="10281" y="27986"/>
                    <a:pt x="10073" y="28739"/>
                    <a:pt x="9969" y="29492"/>
                  </a:cubicBezTo>
                  <a:cubicBezTo>
                    <a:pt x="9840" y="29829"/>
                    <a:pt x="9736" y="30141"/>
                    <a:pt x="9736" y="30478"/>
                  </a:cubicBezTo>
                  <a:cubicBezTo>
                    <a:pt x="9424" y="31127"/>
                    <a:pt x="9087" y="31672"/>
                    <a:pt x="8879" y="32321"/>
                  </a:cubicBezTo>
                  <a:cubicBezTo>
                    <a:pt x="8775" y="32841"/>
                    <a:pt x="8541" y="33490"/>
                    <a:pt x="8671" y="34035"/>
                  </a:cubicBezTo>
                  <a:cubicBezTo>
                    <a:pt x="8438" y="33619"/>
                    <a:pt x="8334" y="33282"/>
                    <a:pt x="8334" y="32737"/>
                  </a:cubicBezTo>
                  <a:cubicBezTo>
                    <a:pt x="8334" y="32192"/>
                    <a:pt x="8541" y="31543"/>
                    <a:pt x="8541" y="30894"/>
                  </a:cubicBezTo>
                  <a:lnTo>
                    <a:pt x="8541" y="30790"/>
                  </a:lnTo>
                  <a:cubicBezTo>
                    <a:pt x="8983" y="29492"/>
                    <a:pt x="9840" y="28427"/>
                    <a:pt x="10618" y="27233"/>
                  </a:cubicBezTo>
                  <a:close/>
                  <a:moveTo>
                    <a:pt x="9632" y="30894"/>
                  </a:moveTo>
                  <a:cubicBezTo>
                    <a:pt x="9087" y="32088"/>
                    <a:pt x="8775" y="33386"/>
                    <a:pt x="8879" y="34580"/>
                  </a:cubicBezTo>
                  <a:cubicBezTo>
                    <a:pt x="8775" y="34476"/>
                    <a:pt x="8775" y="34372"/>
                    <a:pt x="8775" y="34372"/>
                  </a:cubicBezTo>
                  <a:cubicBezTo>
                    <a:pt x="8541" y="33490"/>
                    <a:pt x="8879" y="32633"/>
                    <a:pt x="9087" y="31880"/>
                  </a:cubicBezTo>
                  <a:cubicBezTo>
                    <a:pt x="9190" y="31543"/>
                    <a:pt x="9424" y="31231"/>
                    <a:pt x="9632" y="30894"/>
                  </a:cubicBezTo>
                  <a:close/>
                  <a:moveTo>
                    <a:pt x="10578" y="27946"/>
                  </a:moveTo>
                  <a:lnTo>
                    <a:pt x="10578" y="27946"/>
                  </a:lnTo>
                  <a:cubicBezTo>
                    <a:pt x="10501" y="28200"/>
                    <a:pt x="10439" y="28451"/>
                    <a:pt x="10385" y="28739"/>
                  </a:cubicBezTo>
                  <a:cubicBezTo>
                    <a:pt x="9969" y="30374"/>
                    <a:pt x="9528" y="32088"/>
                    <a:pt x="9424" y="33723"/>
                  </a:cubicBezTo>
                  <a:cubicBezTo>
                    <a:pt x="9388" y="34022"/>
                    <a:pt x="9377" y="34337"/>
                    <a:pt x="9387" y="34662"/>
                  </a:cubicBezTo>
                  <a:lnTo>
                    <a:pt x="9387" y="34662"/>
                  </a:lnTo>
                  <a:cubicBezTo>
                    <a:pt x="9009" y="33296"/>
                    <a:pt x="9437" y="31835"/>
                    <a:pt x="9840" y="30374"/>
                  </a:cubicBezTo>
                  <a:cubicBezTo>
                    <a:pt x="9969" y="30244"/>
                    <a:pt x="9969" y="30037"/>
                    <a:pt x="9969" y="29933"/>
                  </a:cubicBezTo>
                  <a:cubicBezTo>
                    <a:pt x="10073" y="29595"/>
                    <a:pt x="10177" y="29284"/>
                    <a:pt x="10177" y="29076"/>
                  </a:cubicBezTo>
                  <a:cubicBezTo>
                    <a:pt x="10305" y="28676"/>
                    <a:pt x="10443" y="28316"/>
                    <a:pt x="10578" y="27946"/>
                  </a:cubicBezTo>
                  <a:close/>
                  <a:moveTo>
                    <a:pt x="9320" y="32088"/>
                  </a:moveTo>
                  <a:cubicBezTo>
                    <a:pt x="9195" y="33037"/>
                    <a:pt x="9095" y="33866"/>
                    <a:pt x="9388" y="34691"/>
                  </a:cubicBezTo>
                  <a:lnTo>
                    <a:pt x="9388" y="34691"/>
                  </a:lnTo>
                  <a:cubicBezTo>
                    <a:pt x="9408" y="35286"/>
                    <a:pt x="9499" y="35912"/>
                    <a:pt x="9632" y="36527"/>
                  </a:cubicBezTo>
                  <a:cubicBezTo>
                    <a:pt x="9424" y="36086"/>
                    <a:pt x="9320" y="35774"/>
                    <a:pt x="9190" y="35437"/>
                  </a:cubicBezTo>
                  <a:cubicBezTo>
                    <a:pt x="9087" y="35229"/>
                    <a:pt x="8983" y="35021"/>
                    <a:pt x="8879" y="34788"/>
                  </a:cubicBezTo>
                  <a:cubicBezTo>
                    <a:pt x="8879" y="33827"/>
                    <a:pt x="9087" y="32970"/>
                    <a:pt x="9320" y="32088"/>
                  </a:cubicBezTo>
                  <a:close/>
                  <a:moveTo>
                    <a:pt x="10930" y="27441"/>
                  </a:moveTo>
                  <a:cubicBezTo>
                    <a:pt x="10489" y="29492"/>
                    <a:pt x="10489" y="31672"/>
                    <a:pt x="10281" y="33723"/>
                  </a:cubicBezTo>
                  <a:cubicBezTo>
                    <a:pt x="10281" y="33827"/>
                    <a:pt x="10177" y="33827"/>
                    <a:pt x="10177" y="33931"/>
                  </a:cubicBezTo>
                  <a:lnTo>
                    <a:pt x="10177" y="32321"/>
                  </a:lnTo>
                  <a:cubicBezTo>
                    <a:pt x="10177" y="32841"/>
                    <a:pt x="10073" y="33490"/>
                    <a:pt x="10177" y="34035"/>
                  </a:cubicBezTo>
                  <a:cubicBezTo>
                    <a:pt x="10073" y="34139"/>
                    <a:pt x="10073" y="34139"/>
                    <a:pt x="10073" y="34268"/>
                  </a:cubicBezTo>
                  <a:cubicBezTo>
                    <a:pt x="9736" y="35125"/>
                    <a:pt x="9736" y="36086"/>
                    <a:pt x="9840" y="37072"/>
                  </a:cubicBezTo>
                  <a:cubicBezTo>
                    <a:pt x="9736" y="36086"/>
                    <a:pt x="9528" y="35125"/>
                    <a:pt x="9528" y="34139"/>
                  </a:cubicBezTo>
                  <a:cubicBezTo>
                    <a:pt x="9528" y="32529"/>
                    <a:pt x="9969" y="30894"/>
                    <a:pt x="10385" y="29388"/>
                  </a:cubicBezTo>
                  <a:lnTo>
                    <a:pt x="10385" y="29180"/>
                  </a:lnTo>
                  <a:cubicBezTo>
                    <a:pt x="10489" y="29076"/>
                    <a:pt x="10489" y="28946"/>
                    <a:pt x="10489" y="28739"/>
                  </a:cubicBezTo>
                  <a:cubicBezTo>
                    <a:pt x="10618" y="28297"/>
                    <a:pt x="10826" y="27882"/>
                    <a:pt x="10930" y="27441"/>
                  </a:cubicBezTo>
                  <a:close/>
                  <a:moveTo>
                    <a:pt x="33269" y="0"/>
                  </a:moveTo>
                  <a:cubicBezTo>
                    <a:pt x="33237" y="0"/>
                    <a:pt x="33204" y="26"/>
                    <a:pt x="33204" y="78"/>
                  </a:cubicBezTo>
                  <a:cubicBezTo>
                    <a:pt x="32555" y="2986"/>
                    <a:pt x="31698" y="5712"/>
                    <a:pt x="31595" y="8723"/>
                  </a:cubicBezTo>
                  <a:lnTo>
                    <a:pt x="31595" y="9917"/>
                  </a:lnTo>
                  <a:lnTo>
                    <a:pt x="31595" y="10021"/>
                  </a:lnTo>
                  <a:cubicBezTo>
                    <a:pt x="31595" y="11215"/>
                    <a:pt x="31698" y="12410"/>
                    <a:pt x="31906" y="13708"/>
                  </a:cubicBezTo>
                  <a:cubicBezTo>
                    <a:pt x="32140" y="14668"/>
                    <a:pt x="32347" y="15551"/>
                    <a:pt x="32685" y="16511"/>
                  </a:cubicBezTo>
                  <a:cubicBezTo>
                    <a:pt x="32789" y="16849"/>
                    <a:pt x="32893" y="17160"/>
                    <a:pt x="32997" y="17498"/>
                  </a:cubicBezTo>
                  <a:cubicBezTo>
                    <a:pt x="32685" y="16745"/>
                    <a:pt x="32140" y="15966"/>
                    <a:pt x="31906" y="15006"/>
                  </a:cubicBezTo>
                  <a:cubicBezTo>
                    <a:pt x="31698" y="14253"/>
                    <a:pt x="31698" y="13266"/>
                    <a:pt x="31595" y="12306"/>
                  </a:cubicBezTo>
                  <a:lnTo>
                    <a:pt x="31595" y="10359"/>
                  </a:lnTo>
                  <a:cubicBezTo>
                    <a:pt x="31491" y="10255"/>
                    <a:pt x="31491" y="10125"/>
                    <a:pt x="31491" y="10021"/>
                  </a:cubicBezTo>
                  <a:lnTo>
                    <a:pt x="31491" y="9917"/>
                  </a:lnTo>
                  <a:lnTo>
                    <a:pt x="31491" y="9476"/>
                  </a:lnTo>
                  <a:lnTo>
                    <a:pt x="31491" y="9164"/>
                  </a:lnTo>
                  <a:cubicBezTo>
                    <a:pt x="31491" y="8515"/>
                    <a:pt x="31491" y="7970"/>
                    <a:pt x="31595" y="7321"/>
                  </a:cubicBezTo>
                  <a:cubicBezTo>
                    <a:pt x="31595" y="7010"/>
                    <a:pt x="31698" y="6672"/>
                    <a:pt x="31698" y="6465"/>
                  </a:cubicBezTo>
                  <a:lnTo>
                    <a:pt x="31698" y="6465"/>
                  </a:lnTo>
                  <a:cubicBezTo>
                    <a:pt x="31698" y="6465"/>
                    <a:pt x="31698" y="6568"/>
                    <a:pt x="31595" y="6568"/>
                  </a:cubicBezTo>
                  <a:cubicBezTo>
                    <a:pt x="31698" y="6465"/>
                    <a:pt x="31698" y="6231"/>
                    <a:pt x="31698" y="6127"/>
                  </a:cubicBezTo>
                  <a:cubicBezTo>
                    <a:pt x="31802" y="5816"/>
                    <a:pt x="31802" y="5582"/>
                    <a:pt x="31802" y="5270"/>
                  </a:cubicBezTo>
                  <a:cubicBezTo>
                    <a:pt x="32140" y="3765"/>
                    <a:pt x="32451" y="2233"/>
                    <a:pt x="32893" y="831"/>
                  </a:cubicBezTo>
                  <a:cubicBezTo>
                    <a:pt x="32893" y="727"/>
                    <a:pt x="32789" y="727"/>
                    <a:pt x="32789" y="727"/>
                  </a:cubicBezTo>
                  <a:cubicBezTo>
                    <a:pt x="32244" y="2129"/>
                    <a:pt x="32036" y="3635"/>
                    <a:pt x="31802" y="5167"/>
                  </a:cubicBezTo>
                  <a:cubicBezTo>
                    <a:pt x="31802" y="5167"/>
                    <a:pt x="31802" y="5270"/>
                    <a:pt x="31698" y="5270"/>
                  </a:cubicBezTo>
                  <a:cubicBezTo>
                    <a:pt x="31491" y="6568"/>
                    <a:pt x="30608" y="7659"/>
                    <a:pt x="30400" y="8957"/>
                  </a:cubicBezTo>
                  <a:cubicBezTo>
                    <a:pt x="30193" y="10359"/>
                    <a:pt x="30297" y="11761"/>
                    <a:pt x="30193" y="13059"/>
                  </a:cubicBezTo>
                  <a:cubicBezTo>
                    <a:pt x="30193" y="14019"/>
                    <a:pt x="29959" y="14798"/>
                    <a:pt x="29959" y="15758"/>
                  </a:cubicBezTo>
                  <a:cubicBezTo>
                    <a:pt x="29648" y="14668"/>
                    <a:pt x="28999" y="13811"/>
                    <a:pt x="28012" y="13059"/>
                  </a:cubicBezTo>
                  <a:cubicBezTo>
                    <a:pt x="27701" y="12072"/>
                    <a:pt x="26844" y="11423"/>
                    <a:pt x="26506" y="10462"/>
                  </a:cubicBezTo>
                  <a:lnTo>
                    <a:pt x="26506" y="10462"/>
                  </a:lnTo>
                  <a:cubicBezTo>
                    <a:pt x="26610" y="10566"/>
                    <a:pt x="26844" y="10670"/>
                    <a:pt x="26948" y="10774"/>
                  </a:cubicBezTo>
                  <a:cubicBezTo>
                    <a:pt x="27701" y="11319"/>
                    <a:pt x="28453" y="11657"/>
                    <a:pt x="28999" y="12513"/>
                  </a:cubicBezTo>
                  <a:cubicBezTo>
                    <a:pt x="28999" y="12565"/>
                    <a:pt x="29025" y="12591"/>
                    <a:pt x="29063" y="12591"/>
                  </a:cubicBezTo>
                  <a:cubicBezTo>
                    <a:pt x="29102" y="12591"/>
                    <a:pt x="29154" y="12565"/>
                    <a:pt x="29206" y="12513"/>
                  </a:cubicBezTo>
                  <a:cubicBezTo>
                    <a:pt x="29440" y="11761"/>
                    <a:pt x="29310" y="11112"/>
                    <a:pt x="28661" y="10670"/>
                  </a:cubicBezTo>
                  <a:cubicBezTo>
                    <a:pt x="28142" y="10359"/>
                    <a:pt x="27597" y="10255"/>
                    <a:pt x="27155" y="9917"/>
                  </a:cubicBezTo>
                  <a:cubicBezTo>
                    <a:pt x="27908" y="9813"/>
                    <a:pt x="28557" y="9061"/>
                    <a:pt x="29206" y="8515"/>
                  </a:cubicBezTo>
                  <a:cubicBezTo>
                    <a:pt x="29544" y="8074"/>
                    <a:pt x="29855" y="7659"/>
                    <a:pt x="30089" y="7217"/>
                  </a:cubicBezTo>
                  <a:cubicBezTo>
                    <a:pt x="30193" y="6776"/>
                    <a:pt x="30297" y="6465"/>
                    <a:pt x="30400" y="6023"/>
                  </a:cubicBezTo>
                  <a:cubicBezTo>
                    <a:pt x="30400" y="5919"/>
                    <a:pt x="30504" y="5712"/>
                    <a:pt x="30608" y="5374"/>
                  </a:cubicBezTo>
                  <a:cubicBezTo>
                    <a:pt x="30842" y="5063"/>
                    <a:pt x="30946" y="4725"/>
                    <a:pt x="31049" y="4518"/>
                  </a:cubicBezTo>
                  <a:cubicBezTo>
                    <a:pt x="31049" y="4445"/>
                    <a:pt x="30998" y="4359"/>
                    <a:pt x="30932" y="4359"/>
                  </a:cubicBezTo>
                  <a:cubicBezTo>
                    <a:pt x="30904" y="4359"/>
                    <a:pt x="30873" y="4375"/>
                    <a:pt x="30842" y="4414"/>
                  </a:cubicBezTo>
                  <a:cubicBezTo>
                    <a:pt x="30842" y="4518"/>
                    <a:pt x="30842" y="4518"/>
                    <a:pt x="30738" y="4621"/>
                  </a:cubicBezTo>
                  <a:cubicBezTo>
                    <a:pt x="29959" y="6127"/>
                    <a:pt x="28661" y="9061"/>
                    <a:pt x="26844" y="9372"/>
                  </a:cubicBezTo>
                  <a:cubicBezTo>
                    <a:pt x="27701" y="8723"/>
                    <a:pt x="27804" y="7425"/>
                    <a:pt x="28661" y="6672"/>
                  </a:cubicBezTo>
                  <a:cubicBezTo>
                    <a:pt x="29544" y="5919"/>
                    <a:pt x="29959" y="5374"/>
                    <a:pt x="29959" y="4180"/>
                  </a:cubicBezTo>
                  <a:cubicBezTo>
                    <a:pt x="29959" y="4107"/>
                    <a:pt x="29907" y="4033"/>
                    <a:pt x="29840" y="4033"/>
                  </a:cubicBezTo>
                  <a:cubicBezTo>
                    <a:pt x="29812" y="4033"/>
                    <a:pt x="29782" y="4046"/>
                    <a:pt x="29751" y="4076"/>
                  </a:cubicBezTo>
                  <a:cubicBezTo>
                    <a:pt x="28999" y="5167"/>
                    <a:pt x="27804" y="5582"/>
                    <a:pt x="27051" y="6672"/>
                  </a:cubicBezTo>
                  <a:cubicBezTo>
                    <a:pt x="26610" y="7114"/>
                    <a:pt x="26610" y="8308"/>
                    <a:pt x="26195" y="8957"/>
                  </a:cubicBezTo>
                  <a:cubicBezTo>
                    <a:pt x="24455" y="7659"/>
                    <a:pt x="28012" y="5167"/>
                    <a:pt x="28246" y="3531"/>
                  </a:cubicBezTo>
                  <a:cubicBezTo>
                    <a:pt x="28246" y="3471"/>
                    <a:pt x="28168" y="3411"/>
                    <a:pt x="28082" y="3411"/>
                  </a:cubicBezTo>
                  <a:cubicBezTo>
                    <a:pt x="28019" y="3411"/>
                    <a:pt x="27952" y="3443"/>
                    <a:pt x="27908" y="3531"/>
                  </a:cubicBezTo>
                  <a:cubicBezTo>
                    <a:pt x="27493" y="4725"/>
                    <a:pt x="26299" y="5270"/>
                    <a:pt x="25416" y="6023"/>
                  </a:cubicBezTo>
                  <a:cubicBezTo>
                    <a:pt x="24897" y="6465"/>
                    <a:pt x="24014" y="7217"/>
                    <a:pt x="24014" y="7970"/>
                  </a:cubicBezTo>
                  <a:cubicBezTo>
                    <a:pt x="24014" y="8515"/>
                    <a:pt x="24352" y="8827"/>
                    <a:pt x="24663" y="9164"/>
                  </a:cubicBezTo>
                  <a:cubicBezTo>
                    <a:pt x="23365" y="9164"/>
                    <a:pt x="22171" y="8827"/>
                    <a:pt x="20873" y="8412"/>
                  </a:cubicBezTo>
                  <a:cubicBezTo>
                    <a:pt x="20450" y="8192"/>
                    <a:pt x="19983" y="8071"/>
                    <a:pt x="19501" y="8071"/>
                  </a:cubicBezTo>
                  <a:cubicBezTo>
                    <a:pt x="19243" y="8071"/>
                    <a:pt x="18980" y="8106"/>
                    <a:pt x="18718" y="8178"/>
                  </a:cubicBezTo>
                  <a:cubicBezTo>
                    <a:pt x="17109" y="8308"/>
                    <a:pt x="15577" y="9476"/>
                    <a:pt x="14383" y="10462"/>
                  </a:cubicBezTo>
                  <a:cubicBezTo>
                    <a:pt x="12669" y="12072"/>
                    <a:pt x="12773" y="13915"/>
                    <a:pt x="12565" y="16096"/>
                  </a:cubicBezTo>
                  <a:cubicBezTo>
                    <a:pt x="12436" y="16096"/>
                    <a:pt x="12436" y="16200"/>
                    <a:pt x="12436" y="16304"/>
                  </a:cubicBezTo>
                  <a:cubicBezTo>
                    <a:pt x="12332" y="16304"/>
                    <a:pt x="12436" y="16304"/>
                    <a:pt x="12436" y="16407"/>
                  </a:cubicBezTo>
                  <a:cubicBezTo>
                    <a:pt x="12436" y="16407"/>
                    <a:pt x="12436" y="16511"/>
                    <a:pt x="12565" y="16511"/>
                  </a:cubicBezTo>
                  <a:cubicBezTo>
                    <a:pt x="13214" y="16200"/>
                    <a:pt x="13967" y="16096"/>
                    <a:pt x="14824" y="15966"/>
                  </a:cubicBezTo>
                  <a:lnTo>
                    <a:pt x="14824" y="15966"/>
                  </a:lnTo>
                  <a:cubicBezTo>
                    <a:pt x="14279" y="16615"/>
                    <a:pt x="13863" y="17602"/>
                    <a:pt x="13734" y="18458"/>
                  </a:cubicBezTo>
                  <a:cubicBezTo>
                    <a:pt x="12877" y="19445"/>
                    <a:pt x="11683" y="20094"/>
                    <a:pt x="10385" y="20094"/>
                  </a:cubicBezTo>
                  <a:cubicBezTo>
                    <a:pt x="9632" y="19990"/>
                    <a:pt x="8983" y="19756"/>
                    <a:pt x="8334" y="19756"/>
                  </a:cubicBezTo>
                  <a:cubicBezTo>
                    <a:pt x="8022" y="19756"/>
                    <a:pt x="7581" y="19860"/>
                    <a:pt x="7373" y="20094"/>
                  </a:cubicBezTo>
                  <a:cubicBezTo>
                    <a:pt x="6724" y="20639"/>
                    <a:pt x="6075" y="20951"/>
                    <a:pt x="5296" y="21158"/>
                  </a:cubicBezTo>
                  <a:cubicBezTo>
                    <a:pt x="3998" y="21600"/>
                    <a:pt x="3349" y="23235"/>
                    <a:pt x="2596" y="24196"/>
                  </a:cubicBezTo>
                  <a:cubicBezTo>
                    <a:pt x="1402" y="25701"/>
                    <a:pt x="1091" y="27441"/>
                    <a:pt x="546" y="29180"/>
                  </a:cubicBezTo>
                  <a:cubicBezTo>
                    <a:pt x="442" y="29595"/>
                    <a:pt x="338" y="29933"/>
                    <a:pt x="338" y="30374"/>
                  </a:cubicBezTo>
                  <a:cubicBezTo>
                    <a:pt x="104" y="30686"/>
                    <a:pt x="0" y="31023"/>
                    <a:pt x="0" y="31439"/>
                  </a:cubicBezTo>
                  <a:cubicBezTo>
                    <a:pt x="0" y="31491"/>
                    <a:pt x="59" y="31517"/>
                    <a:pt x="117" y="31517"/>
                  </a:cubicBezTo>
                  <a:cubicBezTo>
                    <a:pt x="176" y="31517"/>
                    <a:pt x="234" y="31491"/>
                    <a:pt x="234" y="31439"/>
                  </a:cubicBezTo>
                  <a:cubicBezTo>
                    <a:pt x="234" y="29284"/>
                    <a:pt x="2700" y="29076"/>
                    <a:pt x="4128" y="28427"/>
                  </a:cubicBezTo>
                  <a:cubicBezTo>
                    <a:pt x="4777" y="28090"/>
                    <a:pt x="4881" y="27545"/>
                    <a:pt x="5634" y="27337"/>
                  </a:cubicBezTo>
                  <a:cubicBezTo>
                    <a:pt x="6283" y="27233"/>
                    <a:pt x="6724" y="27233"/>
                    <a:pt x="7243" y="26896"/>
                  </a:cubicBezTo>
                  <a:cubicBezTo>
                    <a:pt x="8334" y="26350"/>
                    <a:pt x="8983" y="25182"/>
                    <a:pt x="9528" y="24196"/>
                  </a:cubicBezTo>
                  <a:cubicBezTo>
                    <a:pt x="9969" y="23443"/>
                    <a:pt x="10281" y="22586"/>
                    <a:pt x="10826" y="21807"/>
                  </a:cubicBezTo>
                  <a:cubicBezTo>
                    <a:pt x="11267" y="21158"/>
                    <a:pt x="11916" y="20743"/>
                    <a:pt x="12436" y="20198"/>
                  </a:cubicBezTo>
                  <a:cubicBezTo>
                    <a:pt x="12877" y="19860"/>
                    <a:pt x="13214" y="19549"/>
                    <a:pt x="13630" y="19341"/>
                  </a:cubicBezTo>
                  <a:lnTo>
                    <a:pt x="13630" y="19990"/>
                  </a:lnTo>
                  <a:lnTo>
                    <a:pt x="13630" y="20509"/>
                  </a:lnTo>
                  <a:cubicBezTo>
                    <a:pt x="13214" y="20951"/>
                    <a:pt x="12877" y="21600"/>
                    <a:pt x="12565" y="22249"/>
                  </a:cubicBezTo>
                  <a:lnTo>
                    <a:pt x="12436" y="22249"/>
                  </a:lnTo>
                  <a:cubicBezTo>
                    <a:pt x="11034" y="24949"/>
                    <a:pt x="8541" y="27233"/>
                    <a:pt x="8438" y="30478"/>
                  </a:cubicBezTo>
                  <a:cubicBezTo>
                    <a:pt x="8438" y="31543"/>
                    <a:pt x="7892" y="32841"/>
                    <a:pt x="8334" y="33931"/>
                  </a:cubicBezTo>
                  <a:cubicBezTo>
                    <a:pt x="8775" y="35021"/>
                    <a:pt x="9424" y="36215"/>
                    <a:pt x="9736" y="37280"/>
                  </a:cubicBezTo>
                  <a:cubicBezTo>
                    <a:pt x="9736" y="37617"/>
                    <a:pt x="9840" y="37929"/>
                    <a:pt x="9969" y="38162"/>
                  </a:cubicBezTo>
                  <a:lnTo>
                    <a:pt x="9969" y="38474"/>
                  </a:lnTo>
                  <a:cubicBezTo>
                    <a:pt x="9969" y="38526"/>
                    <a:pt x="9995" y="38552"/>
                    <a:pt x="10021" y="38552"/>
                  </a:cubicBezTo>
                  <a:cubicBezTo>
                    <a:pt x="10047" y="38552"/>
                    <a:pt x="10073" y="38526"/>
                    <a:pt x="10073" y="38474"/>
                  </a:cubicBezTo>
                  <a:cubicBezTo>
                    <a:pt x="10073" y="38509"/>
                    <a:pt x="10085" y="38520"/>
                    <a:pt x="10100" y="38520"/>
                  </a:cubicBezTo>
                  <a:cubicBezTo>
                    <a:pt x="10131" y="38520"/>
                    <a:pt x="10177" y="38474"/>
                    <a:pt x="10177" y="38474"/>
                  </a:cubicBezTo>
                  <a:cubicBezTo>
                    <a:pt x="10073" y="36735"/>
                    <a:pt x="9969" y="35229"/>
                    <a:pt x="10618" y="33619"/>
                  </a:cubicBezTo>
                  <a:cubicBezTo>
                    <a:pt x="11034" y="32529"/>
                    <a:pt x="12020" y="31335"/>
                    <a:pt x="11916" y="30141"/>
                  </a:cubicBezTo>
                  <a:cubicBezTo>
                    <a:pt x="11787" y="29076"/>
                    <a:pt x="12020" y="28427"/>
                    <a:pt x="12436" y="27545"/>
                  </a:cubicBezTo>
                  <a:cubicBezTo>
                    <a:pt x="12773" y="26999"/>
                    <a:pt x="12877" y="26584"/>
                    <a:pt x="12981" y="26039"/>
                  </a:cubicBezTo>
                  <a:cubicBezTo>
                    <a:pt x="13085" y="25494"/>
                    <a:pt x="12877" y="24741"/>
                    <a:pt x="12773" y="24196"/>
                  </a:cubicBezTo>
                  <a:cubicBezTo>
                    <a:pt x="12565" y="23001"/>
                    <a:pt x="12981" y="21937"/>
                    <a:pt x="13734" y="21054"/>
                  </a:cubicBezTo>
                  <a:cubicBezTo>
                    <a:pt x="13734" y="21288"/>
                    <a:pt x="13863" y="21496"/>
                    <a:pt x="13967" y="21703"/>
                  </a:cubicBezTo>
                  <a:cubicBezTo>
                    <a:pt x="14164" y="21962"/>
                    <a:pt x="14367" y="22074"/>
                    <a:pt x="14573" y="22074"/>
                  </a:cubicBezTo>
                  <a:cubicBezTo>
                    <a:pt x="14801" y="22074"/>
                    <a:pt x="15033" y="21936"/>
                    <a:pt x="15265" y="21703"/>
                  </a:cubicBezTo>
                  <a:lnTo>
                    <a:pt x="15265" y="21703"/>
                  </a:lnTo>
                  <a:cubicBezTo>
                    <a:pt x="15032" y="22352"/>
                    <a:pt x="15032" y="22794"/>
                    <a:pt x="15577" y="22794"/>
                  </a:cubicBezTo>
                  <a:cubicBezTo>
                    <a:pt x="16226" y="22794"/>
                    <a:pt x="16875" y="23235"/>
                    <a:pt x="17420" y="23235"/>
                  </a:cubicBezTo>
                  <a:cubicBezTo>
                    <a:pt x="18277" y="23105"/>
                    <a:pt x="19056" y="22898"/>
                    <a:pt x="19808" y="22794"/>
                  </a:cubicBezTo>
                  <a:cubicBezTo>
                    <a:pt x="20665" y="22690"/>
                    <a:pt x="21314" y="21807"/>
                    <a:pt x="21755" y="20951"/>
                  </a:cubicBezTo>
                  <a:lnTo>
                    <a:pt x="21755" y="20951"/>
                  </a:lnTo>
                  <a:cubicBezTo>
                    <a:pt x="21652" y="22145"/>
                    <a:pt x="21859" y="23339"/>
                    <a:pt x="22405" y="24403"/>
                  </a:cubicBezTo>
                  <a:cubicBezTo>
                    <a:pt x="22405" y="24533"/>
                    <a:pt x="22508" y="24845"/>
                    <a:pt x="22716" y="24845"/>
                  </a:cubicBezTo>
                  <a:cubicBezTo>
                    <a:pt x="23261" y="24845"/>
                    <a:pt x="23365" y="25494"/>
                    <a:pt x="23599" y="25935"/>
                  </a:cubicBezTo>
                  <a:cubicBezTo>
                    <a:pt x="23806" y="26350"/>
                    <a:pt x="24352" y="26480"/>
                    <a:pt x="24559" y="26896"/>
                  </a:cubicBezTo>
                  <a:lnTo>
                    <a:pt x="24559" y="27129"/>
                  </a:lnTo>
                  <a:lnTo>
                    <a:pt x="24663" y="27233"/>
                  </a:lnTo>
                  <a:cubicBezTo>
                    <a:pt x="24767" y="27233"/>
                    <a:pt x="24767" y="27233"/>
                    <a:pt x="24767" y="27129"/>
                  </a:cubicBezTo>
                  <a:lnTo>
                    <a:pt x="24767" y="26999"/>
                  </a:lnTo>
                  <a:cubicBezTo>
                    <a:pt x="25312" y="25935"/>
                    <a:pt x="26195" y="25286"/>
                    <a:pt x="26714" y="24196"/>
                  </a:cubicBezTo>
                  <a:cubicBezTo>
                    <a:pt x="27155" y="23547"/>
                    <a:pt x="27363" y="22690"/>
                    <a:pt x="27597" y="21807"/>
                  </a:cubicBezTo>
                  <a:cubicBezTo>
                    <a:pt x="27597" y="21937"/>
                    <a:pt x="27701" y="22041"/>
                    <a:pt x="27804" y="22145"/>
                  </a:cubicBezTo>
                  <a:cubicBezTo>
                    <a:pt x="27908" y="22352"/>
                    <a:pt x="28142" y="22352"/>
                    <a:pt x="28142" y="22456"/>
                  </a:cubicBezTo>
                  <a:cubicBezTo>
                    <a:pt x="28246" y="22794"/>
                    <a:pt x="28453" y="23235"/>
                    <a:pt x="28661" y="23547"/>
                  </a:cubicBezTo>
                  <a:cubicBezTo>
                    <a:pt x="28898" y="23856"/>
                    <a:pt x="29236" y="24216"/>
                    <a:pt x="29561" y="24216"/>
                  </a:cubicBezTo>
                  <a:cubicBezTo>
                    <a:pt x="29699" y="24216"/>
                    <a:pt x="29835" y="24151"/>
                    <a:pt x="29959" y="23988"/>
                  </a:cubicBezTo>
                  <a:cubicBezTo>
                    <a:pt x="30089" y="23988"/>
                    <a:pt x="30089" y="23884"/>
                    <a:pt x="29959" y="23884"/>
                  </a:cubicBezTo>
                  <a:cubicBezTo>
                    <a:pt x="30297" y="21937"/>
                    <a:pt x="30738" y="19653"/>
                    <a:pt x="30400" y="17602"/>
                  </a:cubicBezTo>
                  <a:lnTo>
                    <a:pt x="30400" y="17602"/>
                  </a:lnTo>
                  <a:cubicBezTo>
                    <a:pt x="30738" y="18251"/>
                    <a:pt x="31153" y="18900"/>
                    <a:pt x="31491" y="19549"/>
                  </a:cubicBezTo>
                  <a:cubicBezTo>
                    <a:pt x="31906" y="20405"/>
                    <a:pt x="32244" y="21158"/>
                    <a:pt x="32997" y="21703"/>
                  </a:cubicBezTo>
                  <a:cubicBezTo>
                    <a:pt x="33853" y="22456"/>
                    <a:pt x="34087" y="23650"/>
                    <a:pt x="34944" y="24403"/>
                  </a:cubicBezTo>
                  <a:cubicBezTo>
                    <a:pt x="36787" y="26039"/>
                    <a:pt x="39694" y="26247"/>
                    <a:pt x="42083" y="26584"/>
                  </a:cubicBezTo>
                  <a:cubicBezTo>
                    <a:pt x="42187" y="26688"/>
                    <a:pt x="42290" y="26688"/>
                    <a:pt x="42420" y="26792"/>
                  </a:cubicBezTo>
                  <a:cubicBezTo>
                    <a:pt x="42524" y="26896"/>
                    <a:pt x="42732" y="26999"/>
                    <a:pt x="42939" y="27129"/>
                  </a:cubicBezTo>
                  <a:lnTo>
                    <a:pt x="43069" y="27129"/>
                  </a:lnTo>
                  <a:cubicBezTo>
                    <a:pt x="43173" y="27129"/>
                    <a:pt x="43173" y="27129"/>
                    <a:pt x="43277" y="27233"/>
                  </a:cubicBezTo>
                  <a:cubicBezTo>
                    <a:pt x="43381" y="27233"/>
                    <a:pt x="43485" y="27129"/>
                    <a:pt x="43381" y="26999"/>
                  </a:cubicBezTo>
                  <a:cubicBezTo>
                    <a:pt x="42939" y="26688"/>
                    <a:pt x="42524" y="26480"/>
                    <a:pt x="42083" y="26247"/>
                  </a:cubicBezTo>
                  <a:cubicBezTo>
                    <a:pt x="41538" y="25598"/>
                    <a:pt x="41330" y="24845"/>
                    <a:pt x="40992" y="24196"/>
                  </a:cubicBezTo>
                  <a:cubicBezTo>
                    <a:pt x="40681" y="23547"/>
                    <a:pt x="40473" y="23105"/>
                    <a:pt x="40681" y="22456"/>
                  </a:cubicBezTo>
                  <a:lnTo>
                    <a:pt x="40681" y="22249"/>
                  </a:lnTo>
                  <a:cubicBezTo>
                    <a:pt x="40785" y="22145"/>
                    <a:pt x="40785" y="21937"/>
                    <a:pt x="40681" y="21807"/>
                  </a:cubicBezTo>
                  <a:cubicBezTo>
                    <a:pt x="40240" y="21392"/>
                    <a:pt x="40889" y="20405"/>
                    <a:pt x="40577" y="19860"/>
                  </a:cubicBezTo>
                  <a:cubicBezTo>
                    <a:pt x="40473" y="19445"/>
                    <a:pt x="40240" y="19107"/>
                    <a:pt x="39928" y="18796"/>
                  </a:cubicBezTo>
                  <a:cubicBezTo>
                    <a:pt x="39591" y="18251"/>
                    <a:pt x="39694" y="17602"/>
                    <a:pt x="39591" y="17056"/>
                  </a:cubicBezTo>
                  <a:cubicBezTo>
                    <a:pt x="39175" y="15213"/>
                    <a:pt x="36994" y="13811"/>
                    <a:pt x="35696" y="12617"/>
                  </a:cubicBezTo>
                  <a:cubicBezTo>
                    <a:pt x="33749" y="11008"/>
                    <a:pt x="32140" y="7425"/>
                    <a:pt x="32244" y="4933"/>
                  </a:cubicBezTo>
                  <a:cubicBezTo>
                    <a:pt x="32555" y="3323"/>
                    <a:pt x="33100" y="1688"/>
                    <a:pt x="33334" y="78"/>
                  </a:cubicBezTo>
                  <a:cubicBezTo>
                    <a:pt x="33334" y="26"/>
                    <a:pt x="33302" y="0"/>
                    <a:pt x="3326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68"/>
            <p:cNvSpPr/>
            <p:nvPr/>
          </p:nvSpPr>
          <p:spPr>
            <a:xfrm>
              <a:off x="1690625" y="3350725"/>
              <a:ext cx="830100" cy="773000"/>
            </a:xfrm>
            <a:custGeom>
              <a:avLst/>
              <a:gdLst/>
              <a:ahLst/>
              <a:cxnLst/>
              <a:rect l="l" t="t" r="r" b="b"/>
              <a:pathLst>
                <a:path w="33204" h="30920" extrusionOk="0">
                  <a:moveTo>
                    <a:pt x="30381" y="7415"/>
                  </a:moveTo>
                  <a:cubicBezTo>
                    <a:pt x="30350" y="7473"/>
                    <a:pt x="30324" y="7527"/>
                    <a:pt x="30270" y="7581"/>
                  </a:cubicBezTo>
                  <a:cubicBezTo>
                    <a:pt x="30236" y="7618"/>
                    <a:pt x="30202" y="7655"/>
                    <a:pt x="30168" y="7692"/>
                  </a:cubicBezTo>
                  <a:lnTo>
                    <a:pt x="30168" y="7692"/>
                  </a:lnTo>
                  <a:cubicBezTo>
                    <a:pt x="30241" y="7602"/>
                    <a:pt x="30312" y="7510"/>
                    <a:pt x="30381" y="7415"/>
                  </a:cubicBezTo>
                  <a:close/>
                  <a:moveTo>
                    <a:pt x="14265" y="6760"/>
                  </a:moveTo>
                  <a:cubicBezTo>
                    <a:pt x="14668" y="7094"/>
                    <a:pt x="15091" y="7411"/>
                    <a:pt x="15514" y="7709"/>
                  </a:cubicBezTo>
                  <a:lnTo>
                    <a:pt x="15514" y="7709"/>
                  </a:lnTo>
                  <a:cubicBezTo>
                    <a:pt x="15527" y="7716"/>
                    <a:pt x="15540" y="7722"/>
                    <a:pt x="15553" y="7728"/>
                  </a:cubicBezTo>
                  <a:lnTo>
                    <a:pt x="15553" y="7728"/>
                  </a:lnTo>
                  <a:cubicBezTo>
                    <a:pt x="15114" y="7412"/>
                    <a:pt x="14688" y="7086"/>
                    <a:pt x="14265" y="6760"/>
                  </a:cubicBezTo>
                  <a:close/>
                  <a:moveTo>
                    <a:pt x="15553" y="7728"/>
                  </a:moveTo>
                  <a:lnTo>
                    <a:pt x="15553" y="7728"/>
                  </a:lnTo>
                  <a:cubicBezTo>
                    <a:pt x="15596" y="7759"/>
                    <a:pt x="15638" y="7789"/>
                    <a:pt x="15681" y="7819"/>
                  </a:cubicBezTo>
                  <a:lnTo>
                    <a:pt x="15681" y="7819"/>
                  </a:lnTo>
                  <a:cubicBezTo>
                    <a:pt x="15680" y="7810"/>
                    <a:pt x="15680" y="7800"/>
                    <a:pt x="15680" y="7789"/>
                  </a:cubicBezTo>
                  <a:cubicBezTo>
                    <a:pt x="15638" y="7768"/>
                    <a:pt x="15595" y="7748"/>
                    <a:pt x="15553" y="7728"/>
                  </a:cubicBezTo>
                  <a:close/>
                  <a:moveTo>
                    <a:pt x="10384" y="4128"/>
                  </a:moveTo>
                  <a:cubicBezTo>
                    <a:pt x="11781" y="4817"/>
                    <a:pt x="13005" y="5787"/>
                    <a:pt x="14265" y="6760"/>
                  </a:cubicBezTo>
                  <a:lnTo>
                    <a:pt x="14265" y="6760"/>
                  </a:lnTo>
                  <a:cubicBezTo>
                    <a:pt x="14000" y="6539"/>
                    <a:pt x="13743" y="6311"/>
                    <a:pt x="13500" y="6075"/>
                  </a:cubicBezTo>
                  <a:cubicBezTo>
                    <a:pt x="12643" y="5193"/>
                    <a:pt x="11553" y="4544"/>
                    <a:pt x="10488" y="4128"/>
                  </a:cubicBezTo>
                  <a:lnTo>
                    <a:pt x="10488" y="4128"/>
                  </a:lnTo>
                  <a:cubicBezTo>
                    <a:pt x="12435" y="4648"/>
                    <a:pt x="14149" y="6387"/>
                    <a:pt x="15577" y="7581"/>
                  </a:cubicBezTo>
                  <a:cubicBezTo>
                    <a:pt x="16297" y="8103"/>
                    <a:pt x="17018" y="8625"/>
                    <a:pt x="17738" y="9033"/>
                  </a:cubicBezTo>
                  <a:lnTo>
                    <a:pt x="17738" y="9033"/>
                  </a:lnTo>
                  <a:cubicBezTo>
                    <a:pt x="17313" y="8803"/>
                    <a:pt x="16884" y="8560"/>
                    <a:pt x="16433" y="8334"/>
                  </a:cubicBezTo>
                  <a:cubicBezTo>
                    <a:pt x="16217" y="8192"/>
                    <a:pt x="15998" y="8045"/>
                    <a:pt x="15777" y="7893"/>
                  </a:cubicBezTo>
                  <a:lnTo>
                    <a:pt x="15777" y="7893"/>
                  </a:lnTo>
                  <a:cubicBezTo>
                    <a:pt x="15779" y="7893"/>
                    <a:pt x="15782" y="7893"/>
                    <a:pt x="15784" y="7893"/>
                  </a:cubicBezTo>
                  <a:cubicBezTo>
                    <a:pt x="15750" y="7868"/>
                    <a:pt x="15715" y="7844"/>
                    <a:pt x="15681" y="7819"/>
                  </a:cubicBezTo>
                  <a:lnTo>
                    <a:pt x="15681" y="7819"/>
                  </a:lnTo>
                  <a:cubicBezTo>
                    <a:pt x="15681" y="7822"/>
                    <a:pt x="15681" y="7824"/>
                    <a:pt x="15681" y="7826"/>
                  </a:cubicBezTo>
                  <a:lnTo>
                    <a:pt x="15681" y="7826"/>
                  </a:lnTo>
                  <a:cubicBezTo>
                    <a:pt x="15713" y="7848"/>
                    <a:pt x="15745" y="7871"/>
                    <a:pt x="15777" y="7893"/>
                  </a:cubicBezTo>
                  <a:lnTo>
                    <a:pt x="15777" y="7893"/>
                  </a:lnTo>
                  <a:cubicBezTo>
                    <a:pt x="15694" y="7893"/>
                    <a:pt x="15682" y="7891"/>
                    <a:pt x="15681" y="7826"/>
                  </a:cubicBezTo>
                  <a:lnTo>
                    <a:pt x="15681" y="7826"/>
                  </a:lnTo>
                  <a:cubicBezTo>
                    <a:pt x="15625" y="7788"/>
                    <a:pt x="15570" y="7749"/>
                    <a:pt x="15514" y="7709"/>
                  </a:cubicBezTo>
                  <a:lnTo>
                    <a:pt x="15514" y="7709"/>
                  </a:lnTo>
                  <a:cubicBezTo>
                    <a:pt x="14936" y="7436"/>
                    <a:pt x="14430" y="7217"/>
                    <a:pt x="13837" y="6932"/>
                  </a:cubicBezTo>
                  <a:cubicBezTo>
                    <a:pt x="12643" y="6075"/>
                    <a:pt x="11345" y="5426"/>
                    <a:pt x="9943" y="5089"/>
                  </a:cubicBezTo>
                  <a:cubicBezTo>
                    <a:pt x="9839" y="5089"/>
                    <a:pt x="9839" y="5193"/>
                    <a:pt x="9839" y="5193"/>
                  </a:cubicBezTo>
                  <a:cubicBezTo>
                    <a:pt x="11137" y="5634"/>
                    <a:pt x="12435" y="6179"/>
                    <a:pt x="13500" y="6932"/>
                  </a:cubicBezTo>
                  <a:cubicBezTo>
                    <a:pt x="12202" y="6387"/>
                    <a:pt x="10800" y="6179"/>
                    <a:pt x="9398" y="5842"/>
                  </a:cubicBezTo>
                  <a:cubicBezTo>
                    <a:pt x="8724" y="5666"/>
                    <a:pt x="7950" y="5515"/>
                    <a:pt x="7189" y="5515"/>
                  </a:cubicBezTo>
                  <a:cubicBezTo>
                    <a:pt x="6602" y="5515"/>
                    <a:pt x="6024" y="5604"/>
                    <a:pt x="5504" y="5842"/>
                  </a:cubicBezTo>
                  <a:cubicBezTo>
                    <a:pt x="6257" y="5193"/>
                    <a:pt x="7243" y="4777"/>
                    <a:pt x="8204" y="4336"/>
                  </a:cubicBezTo>
                  <a:cubicBezTo>
                    <a:pt x="8957" y="4128"/>
                    <a:pt x="9606" y="4232"/>
                    <a:pt x="10255" y="4128"/>
                  </a:cubicBezTo>
                  <a:close/>
                  <a:moveTo>
                    <a:pt x="17524" y="4128"/>
                  </a:moveTo>
                  <a:cubicBezTo>
                    <a:pt x="18692" y="4648"/>
                    <a:pt x="19133" y="6283"/>
                    <a:pt x="19782" y="7373"/>
                  </a:cubicBezTo>
                  <a:cubicBezTo>
                    <a:pt x="20327" y="8230"/>
                    <a:pt x="20873" y="8879"/>
                    <a:pt x="21729" y="9528"/>
                  </a:cubicBezTo>
                  <a:cubicBezTo>
                    <a:pt x="20976" y="9087"/>
                    <a:pt x="20224" y="8438"/>
                    <a:pt x="19575" y="7789"/>
                  </a:cubicBezTo>
                  <a:cubicBezTo>
                    <a:pt x="18484" y="6724"/>
                    <a:pt x="17524" y="5297"/>
                    <a:pt x="16096" y="4544"/>
                  </a:cubicBezTo>
                  <a:cubicBezTo>
                    <a:pt x="16226" y="4544"/>
                    <a:pt x="16329" y="4440"/>
                    <a:pt x="16329" y="4440"/>
                  </a:cubicBezTo>
                  <a:cubicBezTo>
                    <a:pt x="16745" y="4232"/>
                    <a:pt x="17186" y="4128"/>
                    <a:pt x="17524" y="4128"/>
                  </a:cubicBezTo>
                  <a:close/>
                  <a:moveTo>
                    <a:pt x="9954" y="7529"/>
                  </a:moveTo>
                  <a:cubicBezTo>
                    <a:pt x="12361" y="7529"/>
                    <a:pt x="14745" y="8609"/>
                    <a:pt x="17030" y="9582"/>
                  </a:cubicBezTo>
                  <a:lnTo>
                    <a:pt x="17030" y="9582"/>
                  </a:lnTo>
                  <a:cubicBezTo>
                    <a:pt x="16109" y="9285"/>
                    <a:pt x="15077" y="8972"/>
                    <a:pt x="14045" y="8775"/>
                  </a:cubicBezTo>
                  <a:cubicBezTo>
                    <a:pt x="13158" y="8563"/>
                    <a:pt x="12175" y="8405"/>
                    <a:pt x="11199" y="8405"/>
                  </a:cubicBezTo>
                  <a:cubicBezTo>
                    <a:pt x="10148" y="8405"/>
                    <a:pt x="9106" y="8589"/>
                    <a:pt x="8204" y="9087"/>
                  </a:cubicBezTo>
                  <a:cubicBezTo>
                    <a:pt x="8204" y="8983"/>
                    <a:pt x="8204" y="8879"/>
                    <a:pt x="8100" y="8775"/>
                  </a:cubicBezTo>
                  <a:cubicBezTo>
                    <a:pt x="7996" y="8542"/>
                    <a:pt x="7892" y="8230"/>
                    <a:pt x="7659" y="7893"/>
                  </a:cubicBezTo>
                  <a:cubicBezTo>
                    <a:pt x="8424" y="7637"/>
                    <a:pt x="9190" y="7529"/>
                    <a:pt x="9954" y="7529"/>
                  </a:cubicBezTo>
                  <a:close/>
                  <a:moveTo>
                    <a:pt x="11137" y="4128"/>
                  </a:moveTo>
                  <a:cubicBezTo>
                    <a:pt x="12098" y="4232"/>
                    <a:pt x="12981" y="4985"/>
                    <a:pt x="13733" y="5426"/>
                  </a:cubicBezTo>
                  <a:cubicBezTo>
                    <a:pt x="14798" y="6075"/>
                    <a:pt x="15680" y="6828"/>
                    <a:pt x="16641" y="7581"/>
                  </a:cubicBezTo>
                  <a:cubicBezTo>
                    <a:pt x="17443" y="8287"/>
                    <a:pt x="18301" y="9008"/>
                    <a:pt x="19256" y="9598"/>
                  </a:cubicBezTo>
                  <a:lnTo>
                    <a:pt x="19256" y="9598"/>
                  </a:lnTo>
                  <a:cubicBezTo>
                    <a:pt x="18938" y="9451"/>
                    <a:pt x="18590" y="9325"/>
                    <a:pt x="18277" y="9191"/>
                  </a:cubicBezTo>
                  <a:cubicBezTo>
                    <a:pt x="17186" y="8671"/>
                    <a:pt x="16226" y="7893"/>
                    <a:pt x="15343" y="7140"/>
                  </a:cubicBezTo>
                  <a:cubicBezTo>
                    <a:pt x="14149" y="6179"/>
                    <a:pt x="12643" y="4648"/>
                    <a:pt x="11033" y="4128"/>
                  </a:cubicBezTo>
                  <a:close/>
                  <a:moveTo>
                    <a:pt x="18043" y="4336"/>
                  </a:moveTo>
                  <a:lnTo>
                    <a:pt x="18043" y="4336"/>
                  </a:lnTo>
                  <a:cubicBezTo>
                    <a:pt x="19471" y="5089"/>
                    <a:pt x="19678" y="6724"/>
                    <a:pt x="20535" y="7893"/>
                  </a:cubicBezTo>
                  <a:cubicBezTo>
                    <a:pt x="20976" y="8671"/>
                    <a:pt x="21522" y="9320"/>
                    <a:pt x="22171" y="9736"/>
                  </a:cubicBezTo>
                  <a:cubicBezTo>
                    <a:pt x="22067" y="9736"/>
                    <a:pt x="22067" y="9632"/>
                    <a:pt x="21937" y="9632"/>
                  </a:cubicBezTo>
                  <a:cubicBezTo>
                    <a:pt x="21418" y="9191"/>
                    <a:pt x="20769" y="8671"/>
                    <a:pt x="20327" y="8022"/>
                  </a:cubicBezTo>
                  <a:cubicBezTo>
                    <a:pt x="19886" y="7373"/>
                    <a:pt x="19575" y="6595"/>
                    <a:pt x="19133" y="5842"/>
                  </a:cubicBezTo>
                  <a:cubicBezTo>
                    <a:pt x="18926" y="5297"/>
                    <a:pt x="18588" y="4648"/>
                    <a:pt x="18043" y="4336"/>
                  </a:cubicBezTo>
                  <a:close/>
                  <a:moveTo>
                    <a:pt x="6774" y="5815"/>
                  </a:moveTo>
                  <a:cubicBezTo>
                    <a:pt x="7578" y="5815"/>
                    <a:pt x="8359" y="6005"/>
                    <a:pt x="9086" y="6283"/>
                  </a:cubicBezTo>
                  <a:cubicBezTo>
                    <a:pt x="10384" y="6595"/>
                    <a:pt x="11786" y="6932"/>
                    <a:pt x="13188" y="7373"/>
                  </a:cubicBezTo>
                  <a:cubicBezTo>
                    <a:pt x="14928" y="8022"/>
                    <a:pt x="16433" y="9087"/>
                    <a:pt x="18043" y="9840"/>
                  </a:cubicBezTo>
                  <a:cubicBezTo>
                    <a:pt x="15530" y="8754"/>
                    <a:pt x="12769" y="7404"/>
                    <a:pt x="9988" y="7404"/>
                  </a:cubicBezTo>
                  <a:cubicBezTo>
                    <a:pt x="9176" y="7404"/>
                    <a:pt x="8364" y="7519"/>
                    <a:pt x="7555" y="7789"/>
                  </a:cubicBezTo>
                  <a:cubicBezTo>
                    <a:pt x="7451" y="7685"/>
                    <a:pt x="7347" y="7581"/>
                    <a:pt x="7243" y="7373"/>
                  </a:cubicBezTo>
                  <a:cubicBezTo>
                    <a:pt x="7874" y="7036"/>
                    <a:pt x="8592" y="6902"/>
                    <a:pt x="9338" y="6902"/>
                  </a:cubicBezTo>
                  <a:cubicBezTo>
                    <a:pt x="10772" y="6902"/>
                    <a:pt x="12304" y="7397"/>
                    <a:pt x="13500" y="7893"/>
                  </a:cubicBezTo>
                  <a:lnTo>
                    <a:pt x="13500" y="7789"/>
                  </a:lnTo>
                  <a:cubicBezTo>
                    <a:pt x="12295" y="7290"/>
                    <a:pt x="10691" y="6791"/>
                    <a:pt x="9218" y="6791"/>
                  </a:cubicBezTo>
                  <a:cubicBezTo>
                    <a:pt x="8468" y="6791"/>
                    <a:pt x="7752" y="6920"/>
                    <a:pt x="7139" y="7244"/>
                  </a:cubicBezTo>
                  <a:cubicBezTo>
                    <a:pt x="6640" y="6768"/>
                    <a:pt x="5966" y="6270"/>
                    <a:pt x="5357" y="6270"/>
                  </a:cubicBezTo>
                  <a:cubicBezTo>
                    <a:pt x="5302" y="6270"/>
                    <a:pt x="5247" y="6274"/>
                    <a:pt x="5192" y="6283"/>
                  </a:cubicBezTo>
                  <a:cubicBezTo>
                    <a:pt x="5504" y="6075"/>
                    <a:pt x="5945" y="5946"/>
                    <a:pt x="6257" y="5842"/>
                  </a:cubicBezTo>
                  <a:cubicBezTo>
                    <a:pt x="6430" y="5823"/>
                    <a:pt x="6603" y="5815"/>
                    <a:pt x="6774" y="5815"/>
                  </a:cubicBezTo>
                  <a:close/>
                  <a:moveTo>
                    <a:pt x="18571" y="9457"/>
                  </a:moveTo>
                  <a:cubicBezTo>
                    <a:pt x="18914" y="9601"/>
                    <a:pt x="19261" y="9720"/>
                    <a:pt x="19575" y="9840"/>
                  </a:cubicBezTo>
                  <a:cubicBezTo>
                    <a:pt x="19230" y="9741"/>
                    <a:pt x="18898" y="9609"/>
                    <a:pt x="18571" y="9457"/>
                  </a:cubicBezTo>
                  <a:close/>
                  <a:moveTo>
                    <a:pt x="19886" y="5297"/>
                  </a:moveTo>
                  <a:cubicBezTo>
                    <a:pt x="20120" y="5426"/>
                    <a:pt x="20224" y="5530"/>
                    <a:pt x="20431" y="5738"/>
                  </a:cubicBezTo>
                  <a:cubicBezTo>
                    <a:pt x="21107" y="6996"/>
                    <a:pt x="21782" y="8964"/>
                    <a:pt x="23020" y="9899"/>
                  </a:cubicBezTo>
                  <a:lnTo>
                    <a:pt x="23020" y="9899"/>
                  </a:lnTo>
                  <a:cubicBezTo>
                    <a:pt x="21812" y="9222"/>
                    <a:pt x="21138" y="8104"/>
                    <a:pt x="20639" y="6724"/>
                  </a:cubicBezTo>
                  <a:cubicBezTo>
                    <a:pt x="20431" y="6179"/>
                    <a:pt x="20224" y="5738"/>
                    <a:pt x="19886" y="5297"/>
                  </a:cubicBezTo>
                  <a:close/>
                  <a:moveTo>
                    <a:pt x="18380" y="4336"/>
                  </a:moveTo>
                  <a:cubicBezTo>
                    <a:pt x="18692" y="4440"/>
                    <a:pt x="19029" y="4648"/>
                    <a:pt x="19237" y="4777"/>
                  </a:cubicBezTo>
                  <a:cubicBezTo>
                    <a:pt x="19341" y="4881"/>
                    <a:pt x="19341" y="4881"/>
                    <a:pt x="19471" y="4985"/>
                  </a:cubicBezTo>
                  <a:cubicBezTo>
                    <a:pt x="20224" y="5842"/>
                    <a:pt x="20431" y="7036"/>
                    <a:pt x="21080" y="8126"/>
                  </a:cubicBezTo>
                  <a:cubicBezTo>
                    <a:pt x="21596" y="8936"/>
                    <a:pt x="22204" y="9561"/>
                    <a:pt x="22905" y="9999"/>
                  </a:cubicBezTo>
                  <a:lnTo>
                    <a:pt x="22905" y="9999"/>
                  </a:lnTo>
                  <a:cubicBezTo>
                    <a:pt x="22801" y="9957"/>
                    <a:pt x="22675" y="9929"/>
                    <a:pt x="22586" y="9840"/>
                  </a:cubicBezTo>
                  <a:cubicBezTo>
                    <a:pt x="21288" y="9191"/>
                    <a:pt x="20431" y="7685"/>
                    <a:pt x="19886" y="6387"/>
                  </a:cubicBezTo>
                  <a:cubicBezTo>
                    <a:pt x="19471" y="5634"/>
                    <a:pt x="19133" y="4777"/>
                    <a:pt x="18380" y="4336"/>
                  </a:cubicBezTo>
                  <a:close/>
                  <a:moveTo>
                    <a:pt x="21418" y="6724"/>
                  </a:moveTo>
                  <a:cubicBezTo>
                    <a:pt x="22378" y="7789"/>
                    <a:pt x="23469" y="8879"/>
                    <a:pt x="24974" y="9191"/>
                  </a:cubicBezTo>
                  <a:cubicBezTo>
                    <a:pt x="25511" y="9337"/>
                    <a:pt x="26179" y="9432"/>
                    <a:pt x="26846" y="9432"/>
                  </a:cubicBezTo>
                  <a:cubicBezTo>
                    <a:pt x="27245" y="9432"/>
                    <a:pt x="27643" y="9398"/>
                    <a:pt x="28012" y="9320"/>
                  </a:cubicBezTo>
                  <a:lnTo>
                    <a:pt x="28012" y="9320"/>
                  </a:lnTo>
                  <a:cubicBezTo>
                    <a:pt x="27467" y="9528"/>
                    <a:pt x="26921" y="9840"/>
                    <a:pt x="26376" y="9969"/>
                  </a:cubicBezTo>
                  <a:cubicBezTo>
                    <a:pt x="26036" y="10031"/>
                    <a:pt x="25707" y="10064"/>
                    <a:pt x="25389" y="10064"/>
                  </a:cubicBezTo>
                  <a:cubicBezTo>
                    <a:pt x="24110" y="10064"/>
                    <a:pt x="23024" y="9540"/>
                    <a:pt x="22171" y="8334"/>
                  </a:cubicBezTo>
                  <a:cubicBezTo>
                    <a:pt x="21833" y="7789"/>
                    <a:pt x="21625" y="7244"/>
                    <a:pt x="21418" y="6724"/>
                  </a:cubicBezTo>
                  <a:close/>
                  <a:moveTo>
                    <a:pt x="19844" y="9936"/>
                  </a:moveTo>
                  <a:lnTo>
                    <a:pt x="19844" y="9936"/>
                  </a:lnTo>
                  <a:cubicBezTo>
                    <a:pt x="19981" y="10009"/>
                    <a:pt x="20120" y="10080"/>
                    <a:pt x="20262" y="10146"/>
                  </a:cubicBezTo>
                  <a:lnTo>
                    <a:pt x="20262" y="10146"/>
                  </a:lnTo>
                  <a:cubicBezTo>
                    <a:pt x="20091" y="10072"/>
                    <a:pt x="19979" y="10062"/>
                    <a:pt x="19886" y="9969"/>
                  </a:cubicBezTo>
                  <a:cubicBezTo>
                    <a:pt x="19872" y="9958"/>
                    <a:pt x="19858" y="9947"/>
                    <a:pt x="19844" y="9936"/>
                  </a:cubicBezTo>
                  <a:close/>
                  <a:moveTo>
                    <a:pt x="23380" y="10131"/>
                  </a:moveTo>
                  <a:lnTo>
                    <a:pt x="23380" y="10131"/>
                  </a:lnTo>
                  <a:cubicBezTo>
                    <a:pt x="23409" y="10147"/>
                    <a:pt x="23439" y="10162"/>
                    <a:pt x="23469" y="10177"/>
                  </a:cubicBezTo>
                  <a:cubicBezTo>
                    <a:pt x="23469" y="10177"/>
                    <a:pt x="23408" y="10177"/>
                    <a:pt x="23380" y="10131"/>
                  </a:cubicBezTo>
                  <a:close/>
                  <a:moveTo>
                    <a:pt x="20769" y="6075"/>
                  </a:moveTo>
                  <a:lnTo>
                    <a:pt x="21080" y="6387"/>
                  </a:lnTo>
                  <a:cubicBezTo>
                    <a:pt x="21418" y="6828"/>
                    <a:pt x="21522" y="7477"/>
                    <a:pt x="21833" y="8022"/>
                  </a:cubicBezTo>
                  <a:cubicBezTo>
                    <a:pt x="22171" y="8671"/>
                    <a:pt x="22586" y="9087"/>
                    <a:pt x="23131" y="9528"/>
                  </a:cubicBezTo>
                  <a:cubicBezTo>
                    <a:pt x="23724" y="10039"/>
                    <a:pt x="24461" y="10212"/>
                    <a:pt x="25216" y="10212"/>
                  </a:cubicBezTo>
                  <a:cubicBezTo>
                    <a:pt x="25351" y="10212"/>
                    <a:pt x="25486" y="10206"/>
                    <a:pt x="25621" y="10196"/>
                  </a:cubicBezTo>
                  <a:lnTo>
                    <a:pt x="25621" y="10196"/>
                  </a:lnTo>
                  <a:cubicBezTo>
                    <a:pt x="25127" y="10281"/>
                    <a:pt x="24738" y="10281"/>
                    <a:pt x="24325" y="10281"/>
                  </a:cubicBezTo>
                  <a:cubicBezTo>
                    <a:pt x="23235" y="10073"/>
                    <a:pt x="22274" y="9191"/>
                    <a:pt x="21729" y="8126"/>
                  </a:cubicBezTo>
                  <a:cubicBezTo>
                    <a:pt x="21288" y="7477"/>
                    <a:pt x="21080" y="6724"/>
                    <a:pt x="20769" y="6075"/>
                  </a:cubicBezTo>
                  <a:close/>
                  <a:moveTo>
                    <a:pt x="12089" y="4079"/>
                  </a:moveTo>
                  <a:cubicBezTo>
                    <a:pt x="14622" y="4079"/>
                    <a:pt x="16678" y="6406"/>
                    <a:pt x="18380" y="7893"/>
                  </a:cubicBezTo>
                  <a:cubicBezTo>
                    <a:pt x="19782" y="9191"/>
                    <a:pt x="21184" y="10385"/>
                    <a:pt x="22924" y="10618"/>
                  </a:cubicBezTo>
                  <a:cubicBezTo>
                    <a:pt x="22378" y="10618"/>
                    <a:pt x="21729" y="10489"/>
                    <a:pt x="21080" y="10385"/>
                  </a:cubicBezTo>
                  <a:cubicBezTo>
                    <a:pt x="18822" y="9424"/>
                    <a:pt x="17186" y="7893"/>
                    <a:pt x="15343" y="6387"/>
                  </a:cubicBezTo>
                  <a:cubicBezTo>
                    <a:pt x="14382" y="5634"/>
                    <a:pt x="12851" y="4440"/>
                    <a:pt x="11449" y="4128"/>
                  </a:cubicBezTo>
                  <a:cubicBezTo>
                    <a:pt x="11665" y="4095"/>
                    <a:pt x="11879" y="4079"/>
                    <a:pt x="12089" y="4079"/>
                  </a:cubicBezTo>
                  <a:close/>
                  <a:moveTo>
                    <a:pt x="13214" y="3431"/>
                  </a:moveTo>
                  <a:cubicBezTo>
                    <a:pt x="14071" y="3431"/>
                    <a:pt x="14475" y="3987"/>
                    <a:pt x="15031" y="4544"/>
                  </a:cubicBezTo>
                  <a:cubicBezTo>
                    <a:pt x="15135" y="4777"/>
                    <a:pt x="15343" y="4777"/>
                    <a:pt x="15577" y="4777"/>
                  </a:cubicBezTo>
                  <a:cubicBezTo>
                    <a:pt x="15680" y="4777"/>
                    <a:pt x="15784" y="4777"/>
                    <a:pt x="15992" y="4648"/>
                  </a:cubicBezTo>
                  <a:cubicBezTo>
                    <a:pt x="17939" y="5842"/>
                    <a:pt x="19133" y="7893"/>
                    <a:pt x="20873" y="9320"/>
                  </a:cubicBezTo>
                  <a:cubicBezTo>
                    <a:pt x="21833" y="10073"/>
                    <a:pt x="23027" y="10489"/>
                    <a:pt x="24325" y="10489"/>
                  </a:cubicBezTo>
                  <a:lnTo>
                    <a:pt x="24222" y="10489"/>
                  </a:lnTo>
                  <a:cubicBezTo>
                    <a:pt x="24222" y="10489"/>
                    <a:pt x="24118" y="10618"/>
                    <a:pt x="24014" y="10618"/>
                  </a:cubicBezTo>
                  <a:cubicBezTo>
                    <a:pt x="20976" y="10618"/>
                    <a:pt x="19133" y="8230"/>
                    <a:pt x="16978" y="6283"/>
                  </a:cubicBezTo>
                  <a:cubicBezTo>
                    <a:pt x="15812" y="5203"/>
                    <a:pt x="14033" y="3816"/>
                    <a:pt x="12227" y="3816"/>
                  </a:cubicBezTo>
                  <a:cubicBezTo>
                    <a:pt x="12033" y="3816"/>
                    <a:pt x="11840" y="3832"/>
                    <a:pt x="11647" y="3866"/>
                  </a:cubicBezTo>
                  <a:lnTo>
                    <a:pt x="11647" y="3866"/>
                  </a:lnTo>
                  <a:cubicBezTo>
                    <a:pt x="11981" y="3758"/>
                    <a:pt x="12312" y="3619"/>
                    <a:pt x="12747" y="3479"/>
                  </a:cubicBezTo>
                  <a:cubicBezTo>
                    <a:pt x="12917" y="3446"/>
                    <a:pt x="13072" y="3431"/>
                    <a:pt x="13214" y="3431"/>
                  </a:cubicBezTo>
                  <a:close/>
                  <a:moveTo>
                    <a:pt x="11280" y="8496"/>
                  </a:moveTo>
                  <a:cubicBezTo>
                    <a:pt x="12688" y="8496"/>
                    <a:pt x="14120" y="8822"/>
                    <a:pt x="15343" y="9191"/>
                  </a:cubicBezTo>
                  <a:cubicBezTo>
                    <a:pt x="16537" y="9528"/>
                    <a:pt x="17731" y="9969"/>
                    <a:pt x="18926" y="10385"/>
                  </a:cubicBezTo>
                  <a:cubicBezTo>
                    <a:pt x="19287" y="10515"/>
                    <a:pt x="19616" y="10669"/>
                    <a:pt x="19966" y="10780"/>
                  </a:cubicBezTo>
                  <a:lnTo>
                    <a:pt x="19966" y="10780"/>
                  </a:lnTo>
                  <a:cubicBezTo>
                    <a:pt x="19144" y="10596"/>
                    <a:pt x="18299" y="10300"/>
                    <a:pt x="17524" y="10073"/>
                  </a:cubicBezTo>
                  <a:cubicBezTo>
                    <a:pt x="16433" y="9736"/>
                    <a:pt x="15239" y="9424"/>
                    <a:pt x="13941" y="9191"/>
                  </a:cubicBezTo>
                  <a:cubicBezTo>
                    <a:pt x="13163" y="8990"/>
                    <a:pt x="12202" y="8807"/>
                    <a:pt x="11247" y="8807"/>
                  </a:cubicBezTo>
                  <a:cubicBezTo>
                    <a:pt x="10228" y="8807"/>
                    <a:pt x="9215" y="9015"/>
                    <a:pt x="8437" y="9632"/>
                  </a:cubicBezTo>
                  <a:cubicBezTo>
                    <a:pt x="8308" y="9528"/>
                    <a:pt x="8308" y="9320"/>
                    <a:pt x="8204" y="9191"/>
                  </a:cubicBezTo>
                  <a:cubicBezTo>
                    <a:pt x="9147" y="8685"/>
                    <a:pt x="10207" y="8496"/>
                    <a:pt x="11280" y="8496"/>
                  </a:cubicBezTo>
                  <a:close/>
                  <a:moveTo>
                    <a:pt x="17741" y="9881"/>
                  </a:moveTo>
                  <a:lnTo>
                    <a:pt x="17741" y="9881"/>
                  </a:lnTo>
                  <a:cubicBezTo>
                    <a:pt x="18175" y="10060"/>
                    <a:pt x="18604" y="10231"/>
                    <a:pt x="19029" y="10385"/>
                  </a:cubicBezTo>
                  <a:cubicBezTo>
                    <a:pt x="19471" y="10489"/>
                    <a:pt x="19886" y="10722"/>
                    <a:pt x="20431" y="10826"/>
                  </a:cubicBezTo>
                  <a:cubicBezTo>
                    <a:pt x="19539" y="10656"/>
                    <a:pt x="18595" y="10261"/>
                    <a:pt x="17741" y="9881"/>
                  </a:cubicBezTo>
                  <a:close/>
                  <a:moveTo>
                    <a:pt x="7659" y="5738"/>
                  </a:moveTo>
                  <a:lnTo>
                    <a:pt x="7659" y="5738"/>
                  </a:lnTo>
                  <a:cubicBezTo>
                    <a:pt x="8853" y="5842"/>
                    <a:pt x="10151" y="6179"/>
                    <a:pt x="11449" y="6595"/>
                  </a:cubicBezTo>
                  <a:cubicBezTo>
                    <a:pt x="12851" y="6932"/>
                    <a:pt x="14149" y="7373"/>
                    <a:pt x="15447" y="8022"/>
                  </a:cubicBezTo>
                  <a:cubicBezTo>
                    <a:pt x="16641" y="8775"/>
                    <a:pt x="17835" y="9528"/>
                    <a:pt x="19133" y="9969"/>
                  </a:cubicBezTo>
                  <a:cubicBezTo>
                    <a:pt x="20418" y="10500"/>
                    <a:pt x="21821" y="10774"/>
                    <a:pt x="23215" y="10774"/>
                  </a:cubicBezTo>
                  <a:cubicBezTo>
                    <a:pt x="25360" y="10774"/>
                    <a:pt x="27483" y="10125"/>
                    <a:pt x="29112" y="8764"/>
                  </a:cubicBezTo>
                  <a:lnTo>
                    <a:pt x="29112" y="8764"/>
                  </a:lnTo>
                  <a:cubicBezTo>
                    <a:pt x="27872" y="9930"/>
                    <a:pt x="26538" y="10797"/>
                    <a:pt x="24663" y="11034"/>
                  </a:cubicBezTo>
                  <a:cubicBezTo>
                    <a:pt x="24286" y="11083"/>
                    <a:pt x="23904" y="11106"/>
                    <a:pt x="23519" y="11106"/>
                  </a:cubicBezTo>
                  <a:cubicBezTo>
                    <a:pt x="21257" y="11106"/>
                    <a:pt x="18909" y="10300"/>
                    <a:pt x="16978" y="9191"/>
                  </a:cubicBezTo>
                  <a:cubicBezTo>
                    <a:pt x="16096" y="8671"/>
                    <a:pt x="15135" y="8126"/>
                    <a:pt x="14149" y="7581"/>
                  </a:cubicBezTo>
                  <a:cubicBezTo>
                    <a:pt x="12747" y="6932"/>
                    <a:pt x="11241" y="6724"/>
                    <a:pt x="9839" y="6283"/>
                  </a:cubicBezTo>
                  <a:cubicBezTo>
                    <a:pt x="9190" y="6075"/>
                    <a:pt x="8437" y="5842"/>
                    <a:pt x="7659" y="5738"/>
                  </a:cubicBezTo>
                  <a:close/>
                  <a:moveTo>
                    <a:pt x="21666" y="11475"/>
                  </a:moveTo>
                  <a:lnTo>
                    <a:pt x="21666" y="11475"/>
                  </a:lnTo>
                  <a:cubicBezTo>
                    <a:pt x="21504" y="11475"/>
                    <a:pt x="21343" y="11475"/>
                    <a:pt x="21184" y="11475"/>
                  </a:cubicBezTo>
                  <a:lnTo>
                    <a:pt x="21522" y="11475"/>
                  </a:lnTo>
                  <a:cubicBezTo>
                    <a:pt x="21570" y="11475"/>
                    <a:pt x="21618" y="11475"/>
                    <a:pt x="21666" y="11475"/>
                  </a:cubicBezTo>
                  <a:close/>
                  <a:moveTo>
                    <a:pt x="16225" y="10683"/>
                  </a:moveTo>
                  <a:cubicBezTo>
                    <a:pt x="14785" y="10683"/>
                    <a:pt x="13279" y="11018"/>
                    <a:pt x="12098" y="11787"/>
                  </a:cubicBezTo>
                  <a:cubicBezTo>
                    <a:pt x="13254" y="11055"/>
                    <a:pt x="14584" y="10810"/>
                    <a:pt x="15933" y="10810"/>
                  </a:cubicBezTo>
                  <a:cubicBezTo>
                    <a:pt x="16977" y="10810"/>
                    <a:pt x="18033" y="10957"/>
                    <a:pt x="19029" y="11138"/>
                  </a:cubicBezTo>
                  <a:cubicBezTo>
                    <a:pt x="19782" y="11268"/>
                    <a:pt x="20431" y="11371"/>
                    <a:pt x="21080" y="11371"/>
                  </a:cubicBezTo>
                  <a:cubicBezTo>
                    <a:pt x="19990" y="11268"/>
                    <a:pt x="18926" y="11034"/>
                    <a:pt x="17835" y="10826"/>
                  </a:cubicBezTo>
                  <a:cubicBezTo>
                    <a:pt x="17323" y="10732"/>
                    <a:pt x="16779" y="10683"/>
                    <a:pt x="16225" y="10683"/>
                  </a:cubicBezTo>
                  <a:close/>
                  <a:moveTo>
                    <a:pt x="11115" y="9003"/>
                  </a:moveTo>
                  <a:cubicBezTo>
                    <a:pt x="12467" y="9003"/>
                    <a:pt x="13912" y="9334"/>
                    <a:pt x="15031" y="9528"/>
                  </a:cubicBezTo>
                  <a:cubicBezTo>
                    <a:pt x="16433" y="9840"/>
                    <a:pt x="17731" y="10281"/>
                    <a:pt x="19133" y="10722"/>
                  </a:cubicBezTo>
                  <a:cubicBezTo>
                    <a:pt x="19782" y="10826"/>
                    <a:pt x="20535" y="11034"/>
                    <a:pt x="21184" y="11034"/>
                  </a:cubicBezTo>
                  <a:cubicBezTo>
                    <a:pt x="21522" y="11034"/>
                    <a:pt x="21729" y="11138"/>
                    <a:pt x="21937" y="11138"/>
                  </a:cubicBezTo>
                  <a:lnTo>
                    <a:pt x="22274" y="11138"/>
                  </a:lnTo>
                  <a:cubicBezTo>
                    <a:pt x="22755" y="11255"/>
                    <a:pt x="23267" y="11313"/>
                    <a:pt x="23783" y="11313"/>
                  </a:cubicBezTo>
                  <a:cubicBezTo>
                    <a:pt x="23935" y="11313"/>
                    <a:pt x="24086" y="11308"/>
                    <a:pt x="24237" y="11298"/>
                  </a:cubicBezTo>
                  <a:lnTo>
                    <a:pt x="24237" y="11298"/>
                  </a:lnTo>
                  <a:cubicBezTo>
                    <a:pt x="23412" y="11413"/>
                    <a:pt x="22563" y="11469"/>
                    <a:pt x="21666" y="11475"/>
                  </a:cubicBezTo>
                  <a:lnTo>
                    <a:pt x="21666" y="11475"/>
                  </a:lnTo>
                  <a:cubicBezTo>
                    <a:pt x="22512" y="11473"/>
                    <a:pt x="23394" y="11458"/>
                    <a:pt x="24222" y="11371"/>
                  </a:cubicBezTo>
                  <a:lnTo>
                    <a:pt x="24222" y="11371"/>
                  </a:lnTo>
                  <a:cubicBezTo>
                    <a:pt x="23469" y="11475"/>
                    <a:pt x="22683" y="11501"/>
                    <a:pt x="21885" y="11501"/>
                  </a:cubicBezTo>
                  <a:cubicBezTo>
                    <a:pt x="21087" y="11501"/>
                    <a:pt x="20276" y="11475"/>
                    <a:pt x="19471" y="11475"/>
                  </a:cubicBezTo>
                  <a:cubicBezTo>
                    <a:pt x="17628" y="11475"/>
                    <a:pt x="15031" y="11475"/>
                    <a:pt x="13733" y="12773"/>
                  </a:cubicBezTo>
                  <a:lnTo>
                    <a:pt x="13733" y="12877"/>
                  </a:lnTo>
                  <a:cubicBezTo>
                    <a:pt x="13551" y="12877"/>
                    <a:pt x="13369" y="12893"/>
                    <a:pt x="13194" y="12893"/>
                  </a:cubicBezTo>
                  <a:cubicBezTo>
                    <a:pt x="12745" y="12893"/>
                    <a:pt x="12341" y="12786"/>
                    <a:pt x="12098" y="12020"/>
                  </a:cubicBezTo>
                  <a:lnTo>
                    <a:pt x="12098" y="11787"/>
                  </a:lnTo>
                  <a:lnTo>
                    <a:pt x="12098" y="11579"/>
                  </a:lnTo>
                  <a:cubicBezTo>
                    <a:pt x="12981" y="10618"/>
                    <a:pt x="14694" y="10489"/>
                    <a:pt x="15784" y="10489"/>
                  </a:cubicBezTo>
                  <a:cubicBezTo>
                    <a:pt x="15952" y="10471"/>
                    <a:pt x="16121" y="10463"/>
                    <a:pt x="16291" y="10463"/>
                  </a:cubicBezTo>
                  <a:cubicBezTo>
                    <a:pt x="17089" y="10463"/>
                    <a:pt x="17900" y="10637"/>
                    <a:pt x="18692" y="10722"/>
                  </a:cubicBezTo>
                  <a:cubicBezTo>
                    <a:pt x="19029" y="10826"/>
                    <a:pt x="19471" y="10930"/>
                    <a:pt x="19782" y="10930"/>
                  </a:cubicBezTo>
                  <a:cubicBezTo>
                    <a:pt x="18926" y="10826"/>
                    <a:pt x="17939" y="10489"/>
                    <a:pt x="17082" y="10385"/>
                  </a:cubicBezTo>
                  <a:cubicBezTo>
                    <a:pt x="16739" y="10361"/>
                    <a:pt x="16351" y="10343"/>
                    <a:pt x="15942" y="10343"/>
                  </a:cubicBezTo>
                  <a:cubicBezTo>
                    <a:pt x="14556" y="10343"/>
                    <a:pt x="12940" y="10553"/>
                    <a:pt x="12098" y="11475"/>
                  </a:cubicBezTo>
                  <a:cubicBezTo>
                    <a:pt x="12098" y="11371"/>
                    <a:pt x="12098" y="11268"/>
                    <a:pt x="11994" y="11138"/>
                  </a:cubicBezTo>
                  <a:cubicBezTo>
                    <a:pt x="11994" y="10618"/>
                    <a:pt x="11786" y="10281"/>
                    <a:pt x="11137" y="10281"/>
                  </a:cubicBezTo>
                  <a:cubicBezTo>
                    <a:pt x="10542" y="10281"/>
                    <a:pt x="10417" y="10557"/>
                    <a:pt x="9852" y="10557"/>
                  </a:cubicBezTo>
                  <a:cubicBezTo>
                    <a:pt x="9703" y="10557"/>
                    <a:pt x="9522" y="10538"/>
                    <a:pt x="9294" y="10489"/>
                  </a:cubicBezTo>
                  <a:cubicBezTo>
                    <a:pt x="8853" y="10385"/>
                    <a:pt x="8645" y="10073"/>
                    <a:pt x="8437" y="9736"/>
                  </a:cubicBezTo>
                  <a:cubicBezTo>
                    <a:pt x="9166" y="9184"/>
                    <a:pt x="10115" y="9003"/>
                    <a:pt x="11115" y="9003"/>
                  </a:cubicBezTo>
                  <a:close/>
                  <a:moveTo>
                    <a:pt x="19196" y="11730"/>
                  </a:moveTo>
                  <a:cubicBezTo>
                    <a:pt x="19884" y="11730"/>
                    <a:pt x="20581" y="11758"/>
                    <a:pt x="21288" y="11787"/>
                  </a:cubicBezTo>
                  <a:lnTo>
                    <a:pt x="23131" y="11787"/>
                  </a:lnTo>
                  <a:cubicBezTo>
                    <a:pt x="22716" y="11787"/>
                    <a:pt x="22171" y="11917"/>
                    <a:pt x="21729" y="12020"/>
                  </a:cubicBezTo>
                  <a:lnTo>
                    <a:pt x="19678" y="12020"/>
                  </a:lnTo>
                  <a:cubicBezTo>
                    <a:pt x="18043" y="12124"/>
                    <a:pt x="16329" y="12228"/>
                    <a:pt x="15135" y="13422"/>
                  </a:cubicBezTo>
                  <a:lnTo>
                    <a:pt x="14928" y="13215"/>
                  </a:lnTo>
                  <a:cubicBezTo>
                    <a:pt x="14590" y="12981"/>
                    <a:pt x="14279" y="12981"/>
                    <a:pt x="13941" y="12877"/>
                  </a:cubicBezTo>
                  <a:lnTo>
                    <a:pt x="13837" y="12877"/>
                  </a:lnTo>
                  <a:cubicBezTo>
                    <a:pt x="15576" y="11932"/>
                    <a:pt x="17355" y="11730"/>
                    <a:pt x="19196" y="11730"/>
                  </a:cubicBezTo>
                  <a:close/>
                  <a:moveTo>
                    <a:pt x="19849" y="12115"/>
                  </a:moveTo>
                  <a:cubicBezTo>
                    <a:pt x="20312" y="12115"/>
                    <a:pt x="20763" y="12124"/>
                    <a:pt x="21184" y="12124"/>
                  </a:cubicBezTo>
                  <a:cubicBezTo>
                    <a:pt x="20327" y="12332"/>
                    <a:pt x="19471" y="12566"/>
                    <a:pt x="18692" y="12981"/>
                  </a:cubicBezTo>
                  <a:cubicBezTo>
                    <a:pt x="18588" y="12981"/>
                    <a:pt x="18692" y="13085"/>
                    <a:pt x="18692" y="13085"/>
                  </a:cubicBezTo>
                  <a:cubicBezTo>
                    <a:pt x="19575" y="12566"/>
                    <a:pt x="20535" y="12436"/>
                    <a:pt x="21418" y="12332"/>
                  </a:cubicBezTo>
                  <a:lnTo>
                    <a:pt x="21418" y="12332"/>
                  </a:lnTo>
                  <a:cubicBezTo>
                    <a:pt x="20535" y="12669"/>
                    <a:pt x="19678" y="13085"/>
                    <a:pt x="19029" y="13864"/>
                  </a:cubicBezTo>
                  <a:lnTo>
                    <a:pt x="18926" y="13864"/>
                  </a:lnTo>
                  <a:cubicBezTo>
                    <a:pt x="18584" y="13748"/>
                    <a:pt x="18250" y="13714"/>
                    <a:pt x="17921" y="13714"/>
                  </a:cubicBezTo>
                  <a:cubicBezTo>
                    <a:pt x="17473" y="13714"/>
                    <a:pt x="17034" y="13776"/>
                    <a:pt x="16600" y="13776"/>
                  </a:cubicBezTo>
                  <a:cubicBezTo>
                    <a:pt x="16143" y="13776"/>
                    <a:pt x="15691" y="13707"/>
                    <a:pt x="15239" y="13422"/>
                  </a:cubicBezTo>
                  <a:cubicBezTo>
                    <a:pt x="16338" y="12242"/>
                    <a:pt x="18170" y="12115"/>
                    <a:pt x="19849" y="12115"/>
                  </a:cubicBezTo>
                  <a:close/>
                  <a:moveTo>
                    <a:pt x="26272" y="10930"/>
                  </a:moveTo>
                  <a:cubicBezTo>
                    <a:pt x="25182" y="11683"/>
                    <a:pt x="24118" y="12124"/>
                    <a:pt x="22716" y="12436"/>
                  </a:cubicBezTo>
                  <a:cubicBezTo>
                    <a:pt x="21418" y="12669"/>
                    <a:pt x="20224" y="13085"/>
                    <a:pt x="19133" y="13967"/>
                  </a:cubicBezTo>
                  <a:lnTo>
                    <a:pt x="19133" y="13864"/>
                  </a:lnTo>
                  <a:cubicBezTo>
                    <a:pt x="20120" y="12773"/>
                    <a:pt x="21418" y="12332"/>
                    <a:pt x="22820" y="12020"/>
                  </a:cubicBezTo>
                  <a:cubicBezTo>
                    <a:pt x="23131" y="12020"/>
                    <a:pt x="23365" y="12020"/>
                    <a:pt x="23469" y="11917"/>
                  </a:cubicBezTo>
                  <a:cubicBezTo>
                    <a:pt x="24429" y="11683"/>
                    <a:pt x="25416" y="11475"/>
                    <a:pt x="26272" y="10930"/>
                  </a:cubicBezTo>
                  <a:close/>
                  <a:moveTo>
                    <a:pt x="14581" y="16503"/>
                  </a:moveTo>
                  <a:cubicBezTo>
                    <a:pt x="14677" y="16531"/>
                    <a:pt x="14773" y="16558"/>
                    <a:pt x="14870" y="16584"/>
                  </a:cubicBezTo>
                  <a:lnTo>
                    <a:pt x="14870" y="16584"/>
                  </a:lnTo>
                  <a:cubicBezTo>
                    <a:pt x="14777" y="16555"/>
                    <a:pt x="14681" y="16528"/>
                    <a:pt x="14581" y="16503"/>
                  </a:cubicBezTo>
                  <a:close/>
                  <a:moveTo>
                    <a:pt x="11033" y="16330"/>
                  </a:moveTo>
                  <a:cubicBezTo>
                    <a:pt x="12098" y="16330"/>
                    <a:pt x="13188" y="16667"/>
                    <a:pt x="14382" y="16771"/>
                  </a:cubicBezTo>
                  <a:cubicBezTo>
                    <a:pt x="14486" y="16875"/>
                    <a:pt x="14694" y="16875"/>
                    <a:pt x="14928" y="16875"/>
                  </a:cubicBezTo>
                  <a:cubicBezTo>
                    <a:pt x="14382" y="16979"/>
                    <a:pt x="13733" y="16979"/>
                    <a:pt x="13188" y="17109"/>
                  </a:cubicBezTo>
                  <a:cubicBezTo>
                    <a:pt x="13188" y="17109"/>
                    <a:pt x="13188" y="17213"/>
                    <a:pt x="13084" y="17213"/>
                  </a:cubicBezTo>
                  <a:lnTo>
                    <a:pt x="13084" y="17109"/>
                  </a:lnTo>
                  <a:cubicBezTo>
                    <a:pt x="12286" y="17261"/>
                    <a:pt x="11558" y="17357"/>
                    <a:pt x="10797" y="17357"/>
                  </a:cubicBezTo>
                  <a:cubicBezTo>
                    <a:pt x="10518" y="17357"/>
                    <a:pt x="10235" y="17344"/>
                    <a:pt x="9943" y="17316"/>
                  </a:cubicBezTo>
                  <a:cubicBezTo>
                    <a:pt x="9337" y="17243"/>
                    <a:pt x="8719" y="17169"/>
                    <a:pt x="8105" y="17169"/>
                  </a:cubicBezTo>
                  <a:cubicBezTo>
                    <a:pt x="7851" y="17169"/>
                    <a:pt x="7598" y="17182"/>
                    <a:pt x="7347" y="17213"/>
                  </a:cubicBezTo>
                  <a:cubicBezTo>
                    <a:pt x="6802" y="17316"/>
                    <a:pt x="6153" y="17420"/>
                    <a:pt x="5608" y="17758"/>
                  </a:cubicBezTo>
                  <a:cubicBezTo>
                    <a:pt x="7139" y="16563"/>
                    <a:pt x="9086" y="16330"/>
                    <a:pt x="11033" y="16330"/>
                  </a:cubicBezTo>
                  <a:close/>
                  <a:moveTo>
                    <a:pt x="18277" y="16771"/>
                  </a:moveTo>
                  <a:cubicBezTo>
                    <a:pt x="16978" y="17213"/>
                    <a:pt x="15680" y="17628"/>
                    <a:pt x="14486" y="18277"/>
                  </a:cubicBezTo>
                  <a:cubicBezTo>
                    <a:pt x="14590" y="18173"/>
                    <a:pt x="14590" y="17965"/>
                    <a:pt x="14694" y="17862"/>
                  </a:cubicBezTo>
                  <a:cubicBezTo>
                    <a:pt x="14798" y="17628"/>
                    <a:pt x="14928" y="17524"/>
                    <a:pt x="15135" y="17316"/>
                  </a:cubicBezTo>
                  <a:cubicBezTo>
                    <a:pt x="15992" y="17213"/>
                    <a:pt x="16978" y="16979"/>
                    <a:pt x="17835" y="16875"/>
                  </a:cubicBezTo>
                  <a:cubicBezTo>
                    <a:pt x="17939" y="16771"/>
                    <a:pt x="18173" y="16771"/>
                    <a:pt x="18277" y="16771"/>
                  </a:cubicBezTo>
                  <a:close/>
                  <a:moveTo>
                    <a:pt x="14864" y="17402"/>
                  </a:moveTo>
                  <a:lnTo>
                    <a:pt x="14864" y="17402"/>
                  </a:lnTo>
                  <a:cubicBezTo>
                    <a:pt x="14657" y="17690"/>
                    <a:pt x="14477" y="18006"/>
                    <a:pt x="14382" y="18407"/>
                  </a:cubicBezTo>
                  <a:cubicBezTo>
                    <a:pt x="14279" y="18407"/>
                    <a:pt x="14149" y="18511"/>
                    <a:pt x="14045" y="18511"/>
                  </a:cubicBezTo>
                  <a:cubicBezTo>
                    <a:pt x="14279" y="18173"/>
                    <a:pt x="14486" y="17758"/>
                    <a:pt x="14694" y="17420"/>
                  </a:cubicBezTo>
                  <a:cubicBezTo>
                    <a:pt x="14752" y="17420"/>
                    <a:pt x="14817" y="17420"/>
                    <a:pt x="14864" y="17402"/>
                  </a:cubicBezTo>
                  <a:close/>
                  <a:moveTo>
                    <a:pt x="29518" y="9191"/>
                  </a:moveTo>
                  <a:lnTo>
                    <a:pt x="29518" y="9320"/>
                  </a:lnTo>
                  <a:cubicBezTo>
                    <a:pt x="27778" y="12228"/>
                    <a:pt x="24533" y="14383"/>
                    <a:pt x="21522" y="15577"/>
                  </a:cubicBezTo>
                  <a:cubicBezTo>
                    <a:pt x="20431" y="16122"/>
                    <a:pt x="19341" y="16330"/>
                    <a:pt x="18173" y="16667"/>
                  </a:cubicBezTo>
                  <a:lnTo>
                    <a:pt x="17731" y="16667"/>
                  </a:lnTo>
                  <a:cubicBezTo>
                    <a:pt x="17524" y="16667"/>
                    <a:pt x="17394" y="16667"/>
                    <a:pt x="17186" y="16771"/>
                  </a:cubicBezTo>
                  <a:cubicBezTo>
                    <a:pt x="16433" y="16667"/>
                    <a:pt x="15343" y="16330"/>
                    <a:pt x="14694" y="16122"/>
                  </a:cubicBezTo>
                  <a:cubicBezTo>
                    <a:pt x="13733" y="15811"/>
                    <a:pt x="12643" y="15473"/>
                    <a:pt x="11553" y="15162"/>
                  </a:cubicBezTo>
                  <a:cubicBezTo>
                    <a:pt x="10859" y="15009"/>
                    <a:pt x="9878" y="14725"/>
                    <a:pt x="8949" y="14725"/>
                  </a:cubicBezTo>
                  <a:cubicBezTo>
                    <a:pt x="8452" y="14725"/>
                    <a:pt x="7971" y="14806"/>
                    <a:pt x="7555" y="15032"/>
                  </a:cubicBezTo>
                  <a:cubicBezTo>
                    <a:pt x="7555" y="15162"/>
                    <a:pt x="7555" y="15162"/>
                    <a:pt x="7659" y="15162"/>
                  </a:cubicBezTo>
                  <a:cubicBezTo>
                    <a:pt x="8125" y="14938"/>
                    <a:pt x="8654" y="14848"/>
                    <a:pt x="9216" y="14848"/>
                  </a:cubicBezTo>
                  <a:cubicBezTo>
                    <a:pt x="10876" y="14848"/>
                    <a:pt x="12824" y="15637"/>
                    <a:pt x="14279" y="16122"/>
                  </a:cubicBezTo>
                  <a:cubicBezTo>
                    <a:pt x="14798" y="16226"/>
                    <a:pt x="15680" y="16667"/>
                    <a:pt x="16537" y="16771"/>
                  </a:cubicBezTo>
                  <a:lnTo>
                    <a:pt x="16096" y="16771"/>
                  </a:lnTo>
                  <a:cubicBezTo>
                    <a:pt x="15688" y="16771"/>
                    <a:pt x="15275" y="16692"/>
                    <a:pt x="14870" y="16584"/>
                  </a:cubicBezTo>
                  <a:lnTo>
                    <a:pt x="14870" y="16584"/>
                  </a:lnTo>
                  <a:cubicBezTo>
                    <a:pt x="15195" y="16685"/>
                    <a:pt x="15484" y="16804"/>
                    <a:pt x="15784" y="16875"/>
                  </a:cubicBezTo>
                  <a:lnTo>
                    <a:pt x="15447" y="16875"/>
                  </a:lnTo>
                  <a:cubicBezTo>
                    <a:pt x="14486" y="16875"/>
                    <a:pt x="13500" y="16563"/>
                    <a:pt x="12747" y="16330"/>
                  </a:cubicBezTo>
                  <a:cubicBezTo>
                    <a:pt x="11683" y="16226"/>
                    <a:pt x="10696" y="16226"/>
                    <a:pt x="9735" y="16226"/>
                  </a:cubicBezTo>
                  <a:cubicBezTo>
                    <a:pt x="7996" y="16330"/>
                    <a:pt x="6490" y="16771"/>
                    <a:pt x="5296" y="17862"/>
                  </a:cubicBezTo>
                  <a:cubicBezTo>
                    <a:pt x="5102" y="17948"/>
                    <a:pt x="4998" y="17962"/>
                    <a:pt x="4908" y="18024"/>
                  </a:cubicBezTo>
                  <a:lnTo>
                    <a:pt x="4908" y="18024"/>
                  </a:lnTo>
                  <a:cubicBezTo>
                    <a:pt x="5539" y="17494"/>
                    <a:pt x="6173" y="16970"/>
                    <a:pt x="6906" y="16667"/>
                  </a:cubicBezTo>
                  <a:cubicBezTo>
                    <a:pt x="8100" y="16122"/>
                    <a:pt x="9606" y="16018"/>
                    <a:pt x="10904" y="16018"/>
                  </a:cubicBezTo>
                  <a:cubicBezTo>
                    <a:pt x="12098" y="16018"/>
                    <a:pt x="13188" y="16226"/>
                    <a:pt x="14382" y="16460"/>
                  </a:cubicBezTo>
                  <a:cubicBezTo>
                    <a:pt x="14451" y="16473"/>
                    <a:pt x="14517" y="16487"/>
                    <a:pt x="14581" y="16503"/>
                  </a:cubicBezTo>
                  <a:lnTo>
                    <a:pt x="14581" y="16503"/>
                  </a:lnTo>
                  <a:cubicBezTo>
                    <a:pt x="14133" y="16372"/>
                    <a:pt x="13698" y="16221"/>
                    <a:pt x="13292" y="16122"/>
                  </a:cubicBezTo>
                  <a:cubicBezTo>
                    <a:pt x="12098" y="15914"/>
                    <a:pt x="11033" y="15914"/>
                    <a:pt x="9839" y="15914"/>
                  </a:cubicBezTo>
                  <a:cubicBezTo>
                    <a:pt x="7555" y="16018"/>
                    <a:pt x="5945" y="16875"/>
                    <a:pt x="4413" y="18277"/>
                  </a:cubicBezTo>
                  <a:cubicBezTo>
                    <a:pt x="4206" y="18511"/>
                    <a:pt x="3998" y="18614"/>
                    <a:pt x="3764" y="18822"/>
                  </a:cubicBezTo>
                  <a:cubicBezTo>
                    <a:pt x="3998" y="18069"/>
                    <a:pt x="3894" y="17316"/>
                    <a:pt x="4751" y="16875"/>
                  </a:cubicBezTo>
                  <a:cubicBezTo>
                    <a:pt x="4855" y="16771"/>
                    <a:pt x="5192" y="16563"/>
                    <a:pt x="5192" y="16460"/>
                  </a:cubicBezTo>
                  <a:cubicBezTo>
                    <a:pt x="5400" y="15914"/>
                    <a:pt x="5608" y="15369"/>
                    <a:pt x="6257" y="15265"/>
                  </a:cubicBezTo>
                  <a:cubicBezTo>
                    <a:pt x="6490" y="15162"/>
                    <a:pt x="6802" y="15162"/>
                    <a:pt x="7010" y="15162"/>
                  </a:cubicBezTo>
                  <a:cubicBezTo>
                    <a:pt x="7659" y="14928"/>
                    <a:pt x="8204" y="14513"/>
                    <a:pt x="8853" y="14279"/>
                  </a:cubicBezTo>
                  <a:cubicBezTo>
                    <a:pt x="9127" y="14215"/>
                    <a:pt x="9428" y="14190"/>
                    <a:pt x="9739" y="14190"/>
                  </a:cubicBezTo>
                  <a:cubicBezTo>
                    <a:pt x="10433" y="14190"/>
                    <a:pt x="11177" y="14311"/>
                    <a:pt x="11786" y="14383"/>
                  </a:cubicBezTo>
                  <a:cubicBezTo>
                    <a:pt x="13292" y="14616"/>
                    <a:pt x="14590" y="15473"/>
                    <a:pt x="16096" y="16018"/>
                  </a:cubicBezTo>
                  <a:cubicBezTo>
                    <a:pt x="16582" y="16190"/>
                    <a:pt x="17028" y="16267"/>
                    <a:pt x="17457" y="16267"/>
                  </a:cubicBezTo>
                  <a:cubicBezTo>
                    <a:pt x="17807" y="16267"/>
                    <a:pt x="18146" y="16216"/>
                    <a:pt x="18484" y="16122"/>
                  </a:cubicBezTo>
                  <a:lnTo>
                    <a:pt x="18484" y="16122"/>
                  </a:lnTo>
                  <a:cubicBezTo>
                    <a:pt x="18173" y="16226"/>
                    <a:pt x="17835" y="16330"/>
                    <a:pt x="17628" y="16563"/>
                  </a:cubicBezTo>
                  <a:cubicBezTo>
                    <a:pt x="18692" y="16226"/>
                    <a:pt x="19782" y="16018"/>
                    <a:pt x="20873" y="15681"/>
                  </a:cubicBezTo>
                  <a:cubicBezTo>
                    <a:pt x="22171" y="15162"/>
                    <a:pt x="23365" y="14513"/>
                    <a:pt x="24533" y="13864"/>
                  </a:cubicBezTo>
                  <a:cubicBezTo>
                    <a:pt x="26610" y="12566"/>
                    <a:pt x="28220" y="11034"/>
                    <a:pt x="29518" y="9191"/>
                  </a:cubicBezTo>
                  <a:close/>
                  <a:moveTo>
                    <a:pt x="14590" y="17420"/>
                  </a:moveTo>
                  <a:cubicBezTo>
                    <a:pt x="14279" y="17758"/>
                    <a:pt x="14045" y="18277"/>
                    <a:pt x="13733" y="18718"/>
                  </a:cubicBezTo>
                  <a:cubicBezTo>
                    <a:pt x="13630" y="18822"/>
                    <a:pt x="13500" y="18822"/>
                    <a:pt x="13396" y="18926"/>
                  </a:cubicBezTo>
                  <a:cubicBezTo>
                    <a:pt x="13733" y="18511"/>
                    <a:pt x="13837" y="17965"/>
                    <a:pt x="14149" y="17524"/>
                  </a:cubicBezTo>
                  <a:lnTo>
                    <a:pt x="14149" y="17524"/>
                  </a:lnTo>
                  <a:cubicBezTo>
                    <a:pt x="13733" y="17965"/>
                    <a:pt x="13396" y="18614"/>
                    <a:pt x="13188" y="19160"/>
                  </a:cubicBezTo>
                  <a:cubicBezTo>
                    <a:pt x="12981" y="19263"/>
                    <a:pt x="12747" y="19471"/>
                    <a:pt x="12643" y="19575"/>
                  </a:cubicBezTo>
                  <a:cubicBezTo>
                    <a:pt x="12981" y="18926"/>
                    <a:pt x="13292" y="18173"/>
                    <a:pt x="13733" y="17628"/>
                  </a:cubicBezTo>
                  <a:lnTo>
                    <a:pt x="13837" y="17628"/>
                  </a:lnTo>
                  <a:cubicBezTo>
                    <a:pt x="13941" y="17524"/>
                    <a:pt x="14045" y="17524"/>
                    <a:pt x="14149" y="17524"/>
                  </a:cubicBezTo>
                  <a:cubicBezTo>
                    <a:pt x="14382" y="17524"/>
                    <a:pt x="14486" y="17420"/>
                    <a:pt x="14590" y="17420"/>
                  </a:cubicBezTo>
                  <a:close/>
                  <a:moveTo>
                    <a:pt x="8645" y="17420"/>
                  </a:moveTo>
                  <a:cubicBezTo>
                    <a:pt x="9502" y="17420"/>
                    <a:pt x="10255" y="17524"/>
                    <a:pt x="11137" y="17524"/>
                  </a:cubicBezTo>
                  <a:lnTo>
                    <a:pt x="11786" y="17524"/>
                  </a:lnTo>
                  <a:cubicBezTo>
                    <a:pt x="9943" y="17862"/>
                    <a:pt x="8100" y="17628"/>
                    <a:pt x="6257" y="18277"/>
                  </a:cubicBezTo>
                  <a:cubicBezTo>
                    <a:pt x="5192" y="18614"/>
                    <a:pt x="4206" y="19056"/>
                    <a:pt x="3349" y="19705"/>
                  </a:cubicBezTo>
                  <a:cubicBezTo>
                    <a:pt x="3453" y="19575"/>
                    <a:pt x="3557" y="19471"/>
                    <a:pt x="3661" y="19367"/>
                  </a:cubicBezTo>
                  <a:lnTo>
                    <a:pt x="3661" y="19160"/>
                  </a:lnTo>
                  <a:cubicBezTo>
                    <a:pt x="3998" y="18926"/>
                    <a:pt x="4413" y="18614"/>
                    <a:pt x="4751" y="18407"/>
                  </a:cubicBezTo>
                  <a:cubicBezTo>
                    <a:pt x="4751" y="18459"/>
                    <a:pt x="4777" y="18485"/>
                    <a:pt x="4803" y="18485"/>
                  </a:cubicBezTo>
                  <a:cubicBezTo>
                    <a:pt x="4829" y="18485"/>
                    <a:pt x="4855" y="18459"/>
                    <a:pt x="4855" y="18407"/>
                  </a:cubicBezTo>
                  <a:cubicBezTo>
                    <a:pt x="6049" y="17758"/>
                    <a:pt x="7243" y="17420"/>
                    <a:pt x="8645" y="17420"/>
                  </a:cubicBezTo>
                  <a:close/>
                  <a:moveTo>
                    <a:pt x="13630" y="17628"/>
                  </a:moveTo>
                  <a:lnTo>
                    <a:pt x="13630" y="17628"/>
                  </a:lnTo>
                  <a:cubicBezTo>
                    <a:pt x="12981" y="18277"/>
                    <a:pt x="12747" y="19160"/>
                    <a:pt x="12202" y="19912"/>
                  </a:cubicBezTo>
                  <a:cubicBezTo>
                    <a:pt x="12202" y="20016"/>
                    <a:pt x="12098" y="20016"/>
                    <a:pt x="12098" y="20016"/>
                  </a:cubicBezTo>
                  <a:cubicBezTo>
                    <a:pt x="12202" y="19912"/>
                    <a:pt x="12332" y="19705"/>
                    <a:pt x="12435" y="19471"/>
                  </a:cubicBezTo>
                  <a:cubicBezTo>
                    <a:pt x="12747" y="18926"/>
                    <a:pt x="12851" y="18173"/>
                    <a:pt x="13396" y="17758"/>
                  </a:cubicBezTo>
                  <a:cubicBezTo>
                    <a:pt x="13500" y="17628"/>
                    <a:pt x="13630" y="17628"/>
                    <a:pt x="13630" y="17628"/>
                  </a:cubicBezTo>
                  <a:close/>
                  <a:moveTo>
                    <a:pt x="13292" y="17758"/>
                  </a:moveTo>
                  <a:lnTo>
                    <a:pt x="13292" y="17758"/>
                  </a:lnTo>
                  <a:cubicBezTo>
                    <a:pt x="12981" y="17965"/>
                    <a:pt x="12851" y="18277"/>
                    <a:pt x="12747" y="18718"/>
                  </a:cubicBezTo>
                  <a:cubicBezTo>
                    <a:pt x="12435" y="19367"/>
                    <a:pt x="12098" y="19912"/>
                    <a:pt x="11683" y="20354"/>
                  </a:cubicBezTo>
                  <a:cubicBezTo>
                    <a:pt x="11345" y="20665"/>
                    <a:pt x="11033" y="21003"/>
                    <a:pt x="10696" y="21210"/>
                  </a:cubicBezTo>
                  <a:cubicBezTo>
                    <a:pt x="11241" y="20354"/>
                    <a:pt x="11345" y="19056"/>
                    <a:pt x="11890" y="18173"/>
                  </a:cubicBezTo>
                  <a:cubicBezTo>
                    <a:pt x="12332" y="17965"/>
                    <a:pt x="12851" y="17862"/>
                    <a:pt x="13292" y="17758"/>
                  </a:cubicBezTo>
                  <a:close/>
                  <a:moveTo>
                    <a:pt x="11786" y="18173"/>
                  </a:moveTo>
                  <a:cubicBezTo>
                    <a:pt x="11137" y="19160"/>
                    <a:pt x="11137" y="20458"/>
                    <a:pt x="10488" y="21418"/>
                  </a:cubicBezTo>
                  <a:cubicBezTo>
                    <a:pt x="10384" y="21522"/>
                    <a:pt x="10255" y="21522"/>
                    <a:pt x="10151" y="21652"/>
                  </a:cubicBezTo>
                  <a:cubicBezTo>
                    <a:pt x="10800" y="20561"/>
                    <a:pt x="10696" y="19160"/>
                    <a:pt x="11683" y="18173"/>
                  </a:cubicBezTo>
                  <a:close/>
                  <a:moveTo>
                    <a:pt x="11449" y="18277"/>
                  </a:moveTo>
                  <a:cubicBezTo>
                    <a:pt x="10488" y="19160"/>
                    <a:pt x="10592" y="20769"/>
                    <a:pt x="9839" y="21859"/>
                  </a:cubicBezTo>
                  <a:cubicBezTo>
                    <a:pt x="9735" y="21859"/>
                    <a:pt x="9606" y="21963"/>
                    <a:pt x="9502" y="21963"/>
                  </a:cubicBezTo>
                  <a:cubicBezTo>
                    <a:pt x="9735" y="21652"/>
                    <a:pt x="9839" y="21314"/>
                    <a:pt x="9839" y="21003"/>
                  </a:cubicBezTo>
                  <a:cubicBezTo>
                    <a:pt x="10151" y="19912"/>
                    <a:pt x="10592" y="19160"/>
                    <a:pt x="11345" y="18277"/>
                  </a:cubicBezTo>
                  <a:close/>
                  <a:moveTo>
                    <a:pt x="11137" y="18407"/>
                  </a:moveTo>
                  <a:lnTo>
                    <a:pt x="11137" y="18407"/>
                  </a:lnTo>
                  <a:cubicBezTo>
                    <a:pt x="10696" y="18822"/>
                    <a:pt x="10255" y="19367"/>
                    <a:pt x="9943" y="20016"/>
                  </a:cubicBezTo>
                  <a:cubicBezTo>
                    <a:pt x="9735" y="20665"/>
                    <a:pt x="9839" y="21522"/>
                    <a:pt x="9398" y="22067"/>
                  </a:cubicBezTo>
                  <a:cubicBezTo>
                    <a:pt x="9190" y="22171"/>
                    <a:pt x="9086" y="22301"/>
                    <a:pt x="8853" y="22301"/>
                  </a:cubicBezTo>
                  <a:cubicBezTo>
                    <a:pt x="9190" y="21756"/>
                    <a:pt x="9294" y="21210"/>
                    <a:pt x="9502" y="20561"/>
                  </a:cubicBezTo>
                  <a:cubicBezTo>
                    <a:pt x="9735" y="19705"/>
                    <a:pt x="10384" y="18926"/>
                    <a:pt x="11137" y="18407"/>
                  </a:cubicBezTo>
                  <a:close/>
                  <a:moveTo>
                    <a:pt x="9145" y="17949"/>
                  </a:moveTo>
                  <a:cubicBezTo>
                    <a:pt x="9599" y="17949"/>
                    <a:pt x="10052" y="17965"/>
                    <a:pt x="10488" y="17965"/>
                  </a:cubicBezTo>
                  <a:cubicBezTo>
                    <a:pt x="10384" y="17965"/>
                    <a:pt x="10255" y="17965"/>
                    <a:pt x="10151" y="18069"/>
                  </a:cubicBezTo>
                  <a:cubicBezTo>
                    <a:pt x="8308" y="18614"/>
                    <a:pt x="6490" y="19263"/>
                    <a:pt x="4647" y="20120"/>
                  </a:cubicBezTo>
                  <a:cubicBezTo>
                    <a:pt x="3557" y="20769"/>
                    <a:pt x="2259" y="21418"/>
                    <a:pt x="1506" y="22405"/>
                  </a:cubicBezTo>
                  <a:cubicBezTo>
                    <a:pt x="1610" y="22067"/>
                    <a:pt x="1714" y="21756"/>
                    <a:pt x="1947" y="21418"/>
                  </a:cubicBezTo>
                  <a:cubicBezTo>
                    <a:pt x="3245" y="19705"/>
                    <a:pt x="5063" y="18718"/>
                    <a:pt x="7139" y="18173"/>
                  </a:cubicBezTo>
                  <a:cubicBezTo>
                    <a:pt x="7778" y="17986"/>
                    <a:pt x="8463" y="17949"/>
                    <a:pt x="9145" y="17949"/>
                  </a:cubicBezTo>
                  <a:close/>
                  <a:moveTo>
                    <a:pt x="9230" y="18488"/>
                  </a:moveTo>
                  <a:lnTo>
                    <a:pt x="9230" y="18488"/>
                  </a:lnTo>
                  <a:cubicBezTo>
                    <a:pt x="9177" y="18524"/>
                    <a:pt x="9132" y="18569"/>
                    <a:pt x="9086" y="18614"/>
                  </a:cubicBezTo>
                  <a:lnTo>
                    <a:pt x="8957" y="18614"/>
                  </a:lnTo>
                  <a:cubicBezTo>
                    <a:pt x="8645" y="18718"/>
                    <a:pt x="8308" y="18926"/>
                    <a:pt x="7996" y="19056"/>
                  </a:cubicBezTo>
                  <a:cubicBezTo>
                    <a:pt x="7659" y="19263"/>
                    <a:pt x="7347" y="19367"/>
                    <a:pt x="7010" y="19471"/>
                  </a:cubicBezTo>
                  <a:cubicBezTo>
                    <a:pt x="5945" y="19912"/>
                    <a:pt x="4959" y="20458"/>
                    <a:pt x="4102" y="21003"/>
                  </a:cubicBezTo>
                  <a:cubicBezTo>
                    <a:pt x="3245" y="21522"/>
                    <a:pt x="2051" y="22301"/>
                    <a:pt x="1402" y="23261"/>
                  </a:cubicBezTo>
                  <a:cubicBezTo>
                    <a:pt x="1402" y="23157"/>
                    <a:pt x="1402" y="22950"/>
                    <a:pt x="1506" y="22716"/>
                  </a:cubicBezTo>
                  <a:cubicBezTo>
                    <a:pt x="2363" y="21314"/>
                    <a:pt x="3998" y="20665"/>
                    <a:pt x="5504" y="19912"/>
                  </a:cubicBezTo>
                  <a:cubicBezTo>
                    <a:pt x="6621" y="19305"/>
                    <a:pt x="7920" y="18880"/>
                    <a:pt x="9230" y="18488"/>
                  </a:cubicBezTo>
                  <a:close/>
                  <a:moveTo>
                    <a:pt x="6906" y="19705"/>
                  </a:moveTo>
                  <a:lnTo>
                    <a:pt x="6906" y="19705"/>
                  </a:lnTo>
                  <a:cubicBezTo>
                    <a:pt x="6257" y="20120"/>
                    <a:pt x="5504" y="20665"/>
                    <a:pt x="4959" y="21210"/>
                  </a:cubicBezTo>
                  <a:lnTo>
                    <a:pt x="4855" y="21210"/>
                  </a:lnTo>
                  <a:cubicBezTo>
                    <a:pt x="3998" y="21652"/>
                    <a:pt x="3115" y="22301"/>
                    <a:pt x="2363" y="22950"/>
                  </a:cubicBezTo>
                  <a:cubicBezTo>
                    <a:pt x="1834" y="23353"/>
                    <a:pt x="1525" y="24074"/>
                    <a:pt x="1317" y="24709"/>
                  </a:cubicBezTo>
                  <a:lnTo>
                    <a:pt x="1317" y="24709"/>
                  </a:lnTo>
                  <a:cubicBezTo>
                    <a:pt x="1711" y="23951"/>
                    <a:pt x="2124" y="23292"/>
                    <a:pt x="2700" y="22716"/>
                  </a:cubicBezTo>
                  <a:cubicBezTo>
                    <a:pt x="3349" y="22301"/>
                    <a:pt x="3998" y="21859"/>
                    <a:pt x="4751" y="21418"/>
                  </a:cubicBezTo>
                  <a:lnTo>
                    <a:pt x="4751" y="21418"/>
                  </a:lnTo>
                  <a:cubicBezTo>
                    <a:pt x="4647" y="21522"/>
                    <a:pt x="4543" y="21652"/>
                    <a:pt x="4413" y="21652"/>
                  </a:cubicBezTo>
                  <a:cubicBezTo>
                    <a:pt x="3012" y="22612"/>
                    <a:pt x="1947" y="23599"/>
                    <a:pt x="1168" y="25001"/>
                  </a:cubicBezTo>
                  <a:cubicBezTo>
                    <a:pt x="1212" y="24914"/>
                    <a:pt x="1255" y="24829"/>
                    <a:pt x="1298" y="24745"/>
                  </a:cubicBezTo>
                  <a:lnTo>
                    <a:pt x="1298" y="24745"/>
                  </a:lnTo>
                  <a:lnTo>
                    <a:pt x="1298" y="24767"/>
                  </a:lnTo>
                  <a:cubicBezTo>
                    <a:pt x="1304" y="24748"/>
                    <a:pt x="1311" y="24728"/>
                    <a:pt x="1317" y="24709"/>
                  </a:cubicBezTo>
                  <a:lnTo>
                    <a:pt x="1317" y="24709"/>
                  </a:lnTo>
                  <a:cubicBezTo>
                    <a:pt x="1311" y="24721"/>
                    <a:pt x="1304" y="24733"/>
                    <a:pt x="1298" y="24745"/>
                  </a:cubicBezTo>
                  <a:lnTo>
                    <a:pt x="1298" y="24745"/>
                  </a:lnTo>
                  <a:lnTo>
                    <a:pt x="1298" y="23703"/>
                  </a:lnTo>
                  <a:cubicBezTo>
                    <a:pt x="2259" y="22171"/>
                    <a:pt x="3764" y="21210"/>
                    <a:pt x="5296" y="20354"/>
                  </a:cubicBezTo>
                  <a:cubicBezTo>
                    <a:pt x="5841" y="20120"/>
                    <a:pt x="6361" y="19912"/>
                    <a:pt x="6906" y="19705"/>
                  </a:cubicBezTo>
                  <a:close/>
                  <a:moveTo>
                    <a:pt x="2363" y="25312"/>
                  </a:moveTo>
                  <a:lnTo>
                    <a:pt x="2363" y="25312"/>
                  </a:lnTo>
                  <a:cubicBezTo>
                    <a:pt x="2347" y="25334"/>
                    <a:pt x="2332" y="25356"/>
                    <a:pt x="2318" y="25379"/>
                  </a:cubicBezTo>
                  <a:lnTo>
                    <a:pt x="2318" y="25379"/>
                  </a:lnTo>
                  <a:cubicBezTo>
                    <a:pt x="2316" y="25385"/>
                    <a:pt x="2314" y="25391"/>
                    <a:pt x="2312" y="25398"/>
                  </a:cubicBezTo>
                  <a:lnTo>
                    <a:pt x="2312" y="25398"/>
                  </a:lnTo>
                  <a:cubicBezTo>
                    <a:pt x="2328" y="25369"/>
                    <a:pt x="2345" y="25341"/>
                    <a:pt x="2363" y="25312"/>
                  </a:cubicBezTo>
                  <a:close/>
                  <a:moveTo>
                    <a:pt x="10696" y="18614"/>
                  </a:moveTo>
                  <a:cubicBezTo>
                    <a:pt x="10488" y="18718"/>
                    <a:pt x="10384" y="18926"/>
                    <a:pt x="10151" y="19056"/>
                  </a:cubicBezTo>
                  <a:cubicBezTo>
                    <a:pt x="9398" y="20016"/>
                    <a:pt x="9294" y="21314"/>
                    <a:pt x="8749" y="22405"/>
                  </a:cubicBezTo>
                  <a:cubicBezTo>
                    <a:pt x="8204" y="22612"/>
                    <a:pt x="7892" y="22716"/>
                    <a:pt x="7555" y="23157"/>
                  </a:cubicBezTo>
                  <a:cubicBezTo>
                    <a:pt x="7010" y="23807"/>
                    <a:pt x="6906" y="24663"/>
                    <a:pt x="6153" y="25312"/>
                  </a:cubicBezTo>
                  <a:cubicBezTo>
                    <a:pt x="6153" y="25312"/>
                    <a:pt x="6049" y="25416"/>
                    <a:pt x="5945" y="25416"/>
                  </a:cubicBezTo>
                  <a:cubicBezTo>
                    <a:pt x="6594" y="24897"/>
                    <a:pt x="6698" y="23910"/>
                    <a:pt x="6906" y="23157"/>
                  </a:cubicBezTo>
                  <a:cubicBezTo>
                    <a:pt x="7243" y="21522"/>
                    <a:pt x="8204" y="20016"/>
                    <a:pt x="9606" y="19056"/>
                  </a:cubicBezTo>
                  <a:cubicBezTo>
                    <a:pt x="9943" y="18926"/>
                    <a:pt x="10384" y="18718"/>
                    <a:pt x="10696" y="18614"/>
                  </a:cubicBezTo>
                  <a:close/>
                  <a:moveTo>
                    <a:pt x="8645" y="19575"/>
                  </a:moveTo>
                  <a:cubicBezTo>
                    <a:pt x="8204" y="20016"/>
                    <a:pt x="7788" y="20561"/>
                    <a:pt x="7451" y="21107"/>
                  </a:cubicBezTo>
                  <a:cubicBezTo>
                    <a:pt x="7139" y="21652"/>
                    <a:pt x="6906" y="22171"/>
                    <a:pt x="6698" y="22820"/>
                  </a:cubicBezTo>
                  <a:cubicBezTo>
                    <a:pt x="6490" y="23807"/>
                    <a:pt x="6594" y="25105"/>
                    <a:pt x="5504" y="25650"/>
                  </a:cubicBezTo>
                  <a:cubicBezTo>
                    <a:pt x="5192" y="25857"/>
                    <a:pt x="4855" y="25857"/>
                    <a:pt x="4543" y="25961"/>
                  </a:cubicBezTo>
                  <a:cubicBezTo>
                    <a:pt x="5296" y="25546"/>
                    <a:pt x="5608" y="24456"/>
                    <a:pt x="5945" y="23807"/>
                  </a:cubicBezTo>
                  <a:cubicBezTo>
                    <a:pt x="6153" y="23157"/>
                    <a:pt x="6361" y="22612"/>
                    <a:pt x="6698" y="21963"/>
                  </a:cubicBezTo>
                  <a:cubicBezTo>
                    <a:pt x="7139" y="20873"/>
                    <a:pt x="7892" y="20224"/>
                    <a:pt x="8645" y="19575"/>
                  </a:cubicBezTo>
                  <a:close/>
                  <a:moveTo>
                    <a:pt x="4102" y="22067"/>
                  </a:moveTo>
                  <a:lnTo>
                    <a:pt x="4102" y="22067"/>
                  </a:lnTo>
                  <a:cubicBezTo>
                    <a:pt x="3764" y="22405"/>
                    <a:pt x="3453" y="22716"/>
                    <a:pt x="3245" y="23054"/>
                  </a:cubicBezTo>
                  <a:cubicBezTo>
                    <a:pt x="2381" y="23986"/>
                    <a:pt x="1537" y="25097"/>
                    <a:pt x="1044" y="26318"/>
                  </a:cubicBezTo>
                  <a:lnTo>
                    <a:pt x="1044" y="26318"/>
                  </a:lnTo>
                  <a:cubicBezTo>
                    <a:pt x="1127" y="26000"/>
                    <a:pt x="1168" y="25656"/>
                    <a:pt x="1168" y="25312"/>
                  </a:cubicBezTo>
                  <a:lnTo>
                    <a:pt x="1168" y="25208"/>
                  </a:lnTo>
                  <a:cubicBezTo>
                    <a:pt x="1506" y="24559"/>
                    <a:pt x="1947" y="23910"/>
                    <a:pt x="2363" y="23365"/>
                  </a:cubicBezTo>
                  <a:cubicBezTo>
                    <a:pt x="2908" y="22820"/>
                    <a:pt x="3453" y="22508"/>
                    <a:pt x="4102" y="22067"/>
                  </a:cubicBezTo>
                  <a:close/>
                  <a:moveTo>
                    <a:pt x="2312" y="25398"/>
                  </a:moveTo>
                  <a:lnTo>
                    <a:pt x="2312" y="25398"/>
                  </a:lnTo>
                  <a:cubicBezTo>
                    <a:pt x="2137" y="25703"/>
                    <a:pt x="2042" y="25990"/>
                    <a:pt x="1947" y="26299"/>
                  </a:cubicBezTo>
                  <a:lnTo>
                    <a:pt x="1947" y="26506"/>
                  </a:lnTo>
                  <a:cubicBezTo>
                    <a:pt x="2036" y="26129"/>
                    <a:pt x="2201" y="25770"/>
                    <a:pt x="2312" y="25398"/>
                  </a:cubicBezTo>
                  <a:close/>
                  <a:moveTo>
                    <a:pt x="8204" y="19809"/>
                  </a:moveTo>
                  <a:cubicBezTo>
                    <a:pt x="7451" y="20561"/>
                    <a:pt x="6906" y="21314"/>
                    <a:pt x="6361" y="22301"/>
                  </a:cubicBezTo>
                  <a:cubicBezTo>
                    <a:pt x="5841" y="23469"/>
                    <a:pt x="5608" y="25546"/>
                    <a:pt x="4206" y="26065"/>
                  </a:cubicBezTo>
                  <a:cubicBezTo>
                    <a:pt x="3998" y="26195"/>
                    <a:pt x="3764" y="26299"/>
                    <a:pt x="3557" y="26299"/>
                  </a:cubicBezTo>
                  <a:cubicBezTo>
                    <a:pt x="3453" y="26403"/>
                    <a:pt x="3453" y="26403"/>
                    <a:pt x="3349" y="26506"/>
                  </a:cubicBezTo>
                  <a:cubicBezTo>
                    <a:pt x="3894" y="25208"/>
                    <a:pt x="4102" y="23910"/>
                    <a:pt x="4855" y="22820"/>
                  </a:cubicBezTo>
                  <a:cubicBezTo>
                    <a:pt x="5400" y="22067"/>
                    <a:pt x="5945" y="21522"/>
                    <a:pt x="6490" y="20873"/>
                  </a:cubicBezTo>
                  <a:cubicBezTo>
                    <a:pt x="6868" y="20684"/>
                    <a:pt x="7181" y="20496"/>
                    <a:pt x="7469" y="20209"/>
                  </a:cubicBezTo>
                  <a:lnTo>
                    <a:pt x="7469" y="20209"/>
                  </a:lnTo>
                  <a:cubicBezTo>
                    <a:pt x="7079" y="20605"/>
                    <a:pt x="6675" y="20903"/>
                    <a:pt x="6361" y="21314"/>
                  </a:cubicBezTo>
                  <a:cubicBezTo>
                    <a:pt x="5504" y="22171"/>
                    <a:pt x="5192" y="23365"/>
                    <a:pt x="4751" y="24352"/>
                  </a:cubicBezTo>
                  <a:lnTo>
                    <a:pt x="4751" y="24456"/>
                  </a:lnTo>
                  <a:cubicBezTo>
                    <a:pt x="5296" y="23261"/>
                    <a:pt x="5712" y="22067"/>
                    <a:pt x="6698" y="21107"/>
                  </a:cubicBezTo>
                  <a:cubicBezTo>
                    <a:pt x="7139" y="20665"/>
                    <a:pt x="7659" y="20224"/>
                    <a:pt x="8100" y="19809"/>
                  </a:cubicBezTo>
                  <a:close/>
                  <a:moveTo>
                    <a:pt x="3894" y="24014"/>
                  </a:moveTo>
                  <a:lnTo>
                    <a:pt x="3894" y="24014"/>
                  </a:lnTo>
                  <a:cubicBezTo>
                    <a:pt x="3491" y="24821"/>
                    <a:pt x="3175" y="25605"/>
                    <a:pt x="2965" y="26566"/>
                  </a:cubicBezTo>
                  <a:lnTo>
                    <a:pt x="2965" y="26566"/>
                  </a:lnTo>
                  <a:cubicBezTo>
                    <a:pt x="3270" y="25748"/>
                    <a:pt x="3478" y="24846"/>
                    <a:pt x="3894" y="24014"/>
                  </a:cubicBezTo>
                  <a:close/>
                  <a:moveTo>
                    <a:pt x="16433" y="16979"/>
                  </a:moveTo>
                  <a:cubicBezTo>
                    <a:pt x="14694" y="17213"/>
                    <a:pt x="12981" y="17524"/>
                    <a:pt x="11345" y="18069"/>
                  </a:cubicBezTo>
                  <a:cubicBezTo>
                    <a:pt x="9943" y="18511"/>
                    <a:pt x="8541" y="19160"/>
                    <a:pt x="7347" y="20016"/>
                  </a:cubicBezTo>
                  <a:cubicBezTo>
                    <a:pt x="7347" y="19912"/>
                    <a:pt x="7347" y="19912"/>
                    <a:pt x="7243" y="19912"/>
                  </a:cubicBezTo>
                  <a:cubicBezTo>
                    <a:pt x="7243" y="20016"/>
                    <a:pt x="7139" y="20016"/>
                    <a:pt x="7139" y="20120"/>
                  </a:cubicBezTo>
                  <a:cubicBezTo>
                    <a:pt x="4413" y="21859"/>
                    <a:pt x="2155" y="24352"/>
                    <a:pt x="961" y="27363"/>
                  </a:cubicBezTo>
                  <a:cubicBezTo>
                    <a:pt x="1947" y="23599"/>
                    <a:pt x="5400" y="20561"/>
                    <a:pt x="8749" y="18822"/>
                  </a:cubicBezTo>
                  <a:cubicBezTo>
                    <a:pt x="9606" y="18511"/>
                    <a:pt x="10384" y="18069"/>
                    <a:pt x="11241" y="17862"/>
                  </a:cubicBezTo>
                  <a:cubicBezTo>
                    <a:pt x="11553" y="17758"/>
                    <a:pt x="11890" y="17758"/>
                    <a:pt x="12202" y="17524"/>
                  </a:cubicBezTo>
                  <a:cubicBezTo>
                    <a:pt x="12981" y="17316"/>
                    <a:pt x="13837" y="17213"/>
                    <a:pt x="14590" y="17109"/>
                  </a:cubicBezTo>
                  <a:cubicBezTo>
                    <a:pt x="15239" y="16979"/>
                    <a:pt x="15888" y="16979"/>
                    <a:pt x="16433" y="16979"/>
                  </a:cubicBezTo>
                  <a:close/>
                  <a:moveTo>
                    <a:pt x="5712" y="21522"/>
                  </a:moveTo>
                  <a:lnTo>
                    <a:pt x="5712" y="21522"/>
                  </a:lnTo>
                  <a:cubicBezTo>
                    <a:pt x="5400" y="21963"/>
                    <a:pt x="5063" y="22301"/>
                    <a:pt x="4751" y="22716"/>
                  </a:cubicBezTo>
                  <a:cubicBezTo>
                    <a:pt x="3998" y="23807"/>
                    <a:pt x="3764" y="25208"/>
                    <a:pt x="3245" y="26506"/>
                  </a:cubicBezTo>
                  <a:cubicBezTo>
                    <a:pt x="3129" y="26600"/>
                    <a:pt x="3033" y="26609"/>
                    <a:pt x="2939" y="26686"/>
                  </a:cubicBezTo>
                  <a:lnTo>
                    <a:pt x="2939" y="26686"/>
                  </a:lnTo>
                  <a:cubicBezTo>
                    <a:pt x="2947" y="26645"/>
                    <a:pt x="2956" y="26605"/>
                    <a:pt x="2965" y="26566"/>
                  </a:cubicBezTo>
                  <a:lnTo>
                    <a:pt x="2965" y="26566"/>
                  </a:lnTo>
                  <a:cubicBezTo>
                    <a:pt x="2946" y="26615"/>
                    <a:pt x="2927" y="26665"/>
                    <a:pt x="2908" y="26714"/>
                  </a:cubicBezTo>
                  <a:cubicBezTo>
                    <a:pt x="2918" y="26704"/>
                    <a:pt x="2929" y="26694"/>
                    <a:pt x="2939" y="26686"/>
                  </a:cubicBezTo>
                  <a:lnTo>
                    <a:pt x="2939" y="26686"/>
                  </a:lnTo>
                  <a:cubicBezTo>
                    <a:pt x="2928" y="26738"/>
                    <a:pt x="2918" y="26791"/>
                    <a:pt x="2908" y="26844"/>
                  </a:cubicBezTo>
                  <a:cubicBezTo>
                    <a:pt x="2700" y="26948"/>
                    <a:pt x="2596" y="27052"/>
                    <a:pt x="2466" y="27155"/>
                  </a:cubicBezTo>
                  <a:cubicBezTo>
                    <a:pt x="2259" y="27363"/>
                    <a:pt x="2051" y="27597"/>
                    <a:pt x="1817" y="27804"/>
                  </a:cubicBezTo>
                  <a:cubicBezTo>
                    <a:pt x="2363" y="26403"/>
                    <a:pt x="2804" y="24897"/>
                    <a:pt x="3661" y="23599"/>
                  </a:cubicBezTo>
                  <a:cubicBezTo>
                    <a:pt x="4102" y="23054"/>
                    <a:pt x="4647" y="22508"/>
                    <a:pt x="5192" y="21963"/>
                  </a:cubicBezTo>
                  <a:lnTo>
                    <a:pt x="5192" y="21963"/>
                  </a:lnTo>
                  <a:cubicBezTo>
                    <a:pt x="4855" y="22405"/>
                    <a:pt x="4543" y="22820"/>
                    <a:pt x="4206" y="23261"/>
                  </a:cubicBezTo>
                  <a:cubicBezTo>
                    <a:pt x="4647" y="22716"/>
                    <a:pt x="5192" y="22067"/>
                    <a:pt x="5712" y="21522"/>
                  </a:cubicBezTo>
                  <a:close/>
                  <a:moveTo>
                    <a:pt x="807" y="27290"/>
                  </a:moveTo>
                  <a:lnTo>
                    <a:pt x="807" y="27290"/>
                  </a:lnTo>
                  <a:cubicBezTo>
                    <a:pt x="753" y="27490"/>
                    <a:pt x="753" y="27741"/>
                    <a:pt x="753" y="27908"/>
                  </a:cubicBezTo>
                  <a:cubicBezTo>
                    <a:pt x="649" y="28246"/>
                    <a:pt x="519" y="28557"/>
                    <a:pt x="416" y="28895"/>
                  </a:cubicBezTo>
                  <a:cubicBezTo>
                    <a:pt x="511" y="28299"/>
                    <a:pt x="628" y="27791"/>
                    <a:pt x="807" y="27290"/>
                  </a:cubicBezTo>
                  <a:close/>
                  <a:moveTo>
                    <a:pt x="3012" y="24456"/>
                  </a:moveTo>
                  <a:lnTo>
                    <a:pt x="3012" y="24456"/>
                  </a:lnTo>
                  <a:cubicBezTo>
                    <a:pt x="2466" y="25546"/>
                    <a:pt x="2051" y="26844"/>
                    <a:pt x="1714" y="28012"/>
                  </a:cubicBezTo>
                  <a:cubicBezTo>
                    <a:pt x="1628" y="28119"/>
                    <a:pt x="1542" y="28209"/>
                    <a:pt x="1515" y="28295"/>
                  </a:cubicBezTo>
                  <a:lnTo>
                    <a:pt x="1515" y="28295"/>
                  </a:lnTo>
                  <a:cubicBezTo>
                    <a:pt x="1621" y="27664"/>
                    <a:pt x="1821" y="27036"/>
                    <a:pt x="1947" y="26506"/>
                  </a:cubicBezTo>
                  <a:lnTo>
                    <a:pt x="1947" y="26506"/>
                  </a:lnTo>
                  <a:cubicBezTo>
                    <a:pt x="1714" y="27155"/>
                    <a:pt x="1610" y="27804"/>
                    <a:pt x="1402" y="28453"/>
                  </a:cubicBezTo>
                  <a:cubicBezTo>
                    <a:pt x="1402" y="28453"/>
                    <a:pt x="1298" y="28453"/>
                    <a:pt x="1298" y="28557"/>
                  </a:cubicBezTo>
                  <a:cubicBezTo>
                    <a:pt x="1168" y="28661"/>
                    <a:pt x="1065" y="29102"/>
                    <a:pt x="961" y="29310"/>
                  </a:cubicBezTo>
                  <a:cubicBezTo>
                    <a:pt x="961" y="29305"/>
                    <a:pt x="959" y="29302"/>
                    <a:pt x="957" y="29302"/>
                  </a:cubicBezTo>
                  <a:cubicBezTo>
                    <a:pt x="910" y="29302"/>
                    <a:pt x="462" y="30097"/>
                    <a:pt x="331" y="30097"/>
                  </a:cubicBezTo>
                  <a:cubicBezTo>
                    <a:pt x="323" y="30097"/>
                    <a:pt x="317" y="30094"/>
                    <a:pt x="312" y="30089"/>
                  </a:cubicBezTo>
                  <a:cubicBezTo>
                    <a:pt x="746" y="28377"/>
                    <a:pt x="1382" y="26766"/>
                    <a:pt x="2318" y="25379"/>
                  </a:cubicBezTo>
                  <a:lnTo>
                    <a:pt x="2318" y="25379"/>
                  </a:lnTo>
                  <a:cubicBezTo>
                    <a:pt x="2334" y="25322"/>
                    <a:pt x="2349" y="25265"/>
                    <a:pt x="2363" y="25208"/>
                  </a:cubicBezTo>
                  <a:cubicBezTo>
                    <a:pt x="2596" y="25001"/>
                    <a:pt x="2804" y="24663"/>
                    <a:pt x="3012" y="24456"/>
                  </a:cubicBezTo>
                  <a:close/>
                  <a:moveTo>
                    <a:pt x="33204" y="1"/>
                  </a:moveTo>
                  <a:lnTo>
                    <a:pt x="33204" y="1"/>
                  </a:lnTo>
                  <a:cubicBezTo>
                    <a:pt x="32451" y="2285"/>
                    <a:pt x="31568" y="4544"/>
                    <a:pt x="30608" y="6828"/>
                  </a:cubicBezTo>
                  <a:cubicBezTo>
                    <a:pt x="30270" y="7244"/>
                    <a:pt x="29959" y="7789"/>
                    <a:pt x="29518" y="8126"/>
                  </a:cubicBezTo>
                  <a:lnTo>
                    <a:pt x="29414" y="8126"/>
                  </a:lnTo>
                  <a:cubicBezTo>
                    <a:pt x="29414" y="8230"/>
                    <a:pt x="29310" y="8334"/>
                    <a:pt x="29310" y="8334"/>
                  </a:cubicBezTo>
                  <a:cubicBezTo>
                    <a:pt x="29076" y="8438"/>
                    <a:pt x="28972" y="8542"/>
                    <a:pt x="28765" y="8775"/>
                  </a:cubicBezTo>
                  <a:cubicBezTo>
                    <a:pt x="28263" y="9052"/>
                    <a:pt x="27565" y="9145"/>
                    <a:pt x="26863" y="9145"/>
                  </a:cubicBezTo>
                  <a:cubicBezTo>
                    <a:pt x="26512" y="9145"/>
                    <a:pt x="26160" y="9121"/>
                    <a:pt x="25831" y="9087"/>
                  </a:cubicBezTo>
                  <a:cubicBezTo>
                    <a:pt x="24222" y="8879"/>
                    <a:pt x="23027" y="8022"/>
                    <a:pt x="21937" y="6932"/>
                  </a:cubicBezTo>
                  <a:cubicBezTo>
                    <a:pt x="21020" y="5992"/>
                    <a:pt x="19196" y="3703"/>
                    <a:pt x="17530" y="3703"/>
                  </a:cubicBezTo>
                  <a:cubicBezTo>
                    <a:pt x="17263" y="3703"/>
                    <a:pt x="17000" y="3762"/>
                    <a:pt x="16745" y="3895"/>
                  </a:cubicBezTo>
                  <a:cubicBezTo>
                    <a:pt x="16433" y="3999"/>
                    <a:pt x="15992" y="4336"/>
                    <a:pt x="15577" y="4336"/>
                  </a:cubicBezTo>
                  <a:lnTo>
                    <a:pt x="15447" y="4336"/>
                  </a:lnTo>
                  <a:cubicBezTo>
                    <a:pt x="15412" y="4301"/>
                    <a:pt x="15389" y="4290"/>
                    <a:pt x="15374" y="4290"/>
                  </a:cubicBezTo>
                  <a:cubicBezTo>
                    <a:pt x="15343" y="4290"/>
                    <a:pt x="15343" y="4336"/>
                    <a:pt x="15343" y="4336"/>
                  </a:cubicBezTo>
                  <a:cubicBezTo>
                    <a:pt x="15135" y="4336"/>
                    <a:pt x="15031" y="4232"/>
                    <a:pt x="14798" y="3999"/>
                  </a:cubicBezTo>
                  <a:cubicBezTo>
                    <a:pt x="14694" y="3687"/>
                    <a:pt x="14486" y="3350"/>
                    <a:pt x="14149" y="3246"/>
                  </a:cubicBezTo>
                  <a:cubicBezTo>
                    <a:pt x="13932" y="3188"/>
                    <a:pt x="13725" y="3163"/>
                    <a:pt x="13525" y="3163"/>
                  </a:cubicBezTo>
                  <a:cubicBezTo>
                    <a:pt x="12643" y="3163"/>
                    <a:pt x="11876" y="3641"/>
                    <a:pt x="10904" y="3895"/>
                  </a:cubicBezTo>
                  <a:cubicBezTo>
                    <a:pt x="10644" y="3947"/>
                    <a:pt x="10320" y="3947"/>
                    <a:pt x="9979" y="3947"/>
                  </a:cubicBezTo>
                  <a:cubicBezTo>
                    <a:pt x="9638" y="3947"/>
                    <a:pt x="9281" y="3947"/>
                    <a:pt x="8957" y="3999"/>
                  </a:cubicBezTo>
                  <a:cubicBezTo>
                    <a:pt x="8308" y="4128"/>
                    <a:pt x="7659" y="4440"/>
                    <a:pt x="7010" y="4777"/>
                  </a:cubicBezTo>
                  <a:cubicBezTo>
                    <a:pt x="6153" y="5193"/>
                    <a:pt x="5296" y="5634"/>
                    <a:pt x="4647" y="6491"/>
                  </a:cubicBezTo>
                  <a:cubicBezTo>
                    <a:pt x="4543" y="6491"/>
                    <a:pt x="4413" y="6595"/>
                    <a:pt x="4310" y="6724"/>
                  </a:cubicBezTo>
                  <a:cubicBezTo>
                    <a:pt x="4310" y="6724"/>
                    <a:pt x="4310" y="6828"/>
                    <a:pt x="4413" y="6828"/>
                  </a:cubicBezTo>
                  <a:cubicBezTo>
                    <a:pt x="4413" y="6932"/>
                    <a:pt x="4543" y="6932"/>
                    <a:pt x="4543" y="6932"/>
                  </a:cubicBezTo>
                  <a:cubicBezTo>
                    <a:pt x="4647" y="6828"/>
                    <a:pt x="4751" y="6724"/>
                    <a:pt x="4751" y="6595"/>
                  </a:cubicBezTo>
                  <a:cubicBezTo>
                    <a:pt x="4905" y="6538"/>
                    <a:pt x="5053" y="6514"/>
                    <a:pt x="5194" y="6514"/>
                  </a:cubicBezTo>
                  <a:cubicBezTo>
                    <a:pt x="5838" y="6514"/>
                    <a:pt x="6355" y="7030"/>
                    <a:pt x="6802" y="7477"/>
                  </a:cubicBezTo>
                  <a:cubicBezTo>
                    <a:pt x="6802" y="7477"/>
                    <a:pt x="6802" y="7581"/>
                    <a:pt x="6906" y="7581"/>
                  </a:cubicBezTo>
                  <a:cubicBezTo>
                    <a:pt x="7010" y="7685"/>
                    <a:pt x="7139" y="7685"/>
                    <a:pt x="7139" y="7789"/>
                  </a:cubicBezTo>
                  <a:cubicBezTo>
                    <a:pt x="7659" y="8438"/>
                    <a:pt x="7788" y="9087"/>
                    <a:pt x="7996" y="9840"/>
                  </a:cubicBezTo>
                  <a:cubicBezTo>
                    <a:pt x="8204" y="10489"/>
                    <a:pt x="9086" y="10722"/>
                    <a:pt x="9606" y="10826"/>
                  </a:cubicBezTo>
                  <a:cubicBezTo>
                    <a:pt x="9670" y="10846"/>
                    <a:pt x="9738" y="10854"/>
                    <a:pt x="9809" y="10854"/>
                  </a:cubicBezTo>
                  <a:cubicBezTo>
                    <a:pt x="10107" y="10854"/>
                    <a:pt x="10444" y="10703"/>
                    <a:pt x="10696" y="10618"/>
                  </a:cubicBezTo>
                  <a:cubicBezTo>
                    <a:pt x="10862" y="10566"/>
                    <a:pt x="11002" y="10543"/>
                    <a:pt x="11121" y="10543"/>
                  </a:cubicBezTo>
                  <a:cubicBezTo>
                    <a:pt x="12010" y="10543"/>
                    <a:pt x="11719" y="11851"/>
                    <a:pt x="11994" y="12332"/>
                  </a:cubicBezTo>
                  <a:cubicBezTo>
                    <a:pt x="12643" y="13422"/>
                    <a:pt x="13733" y="12877"/>
                    <a:pt x="14694" y="13526"/>
                  </a:cubicBezTo>
                  <a:cubicBezTo>
                    <a:pt x="15385" y="13981"/>
                    <a:pt x="15859" y="14168"/>
                    <a:pt x="16483" y="14168"/>
                  </a:cubicBezTo>
                  <a:cubicBezTo>
                    <a:pt x="16750" y="14168"/>
                    <a:pt x="17044" y="14133"/>
                    <a:pt x="17394" y="14071"/>
                  </a:cubicBezTo>
                  <a:cubicBezTo>
                    <a:pt x="17502" y="14063"/>
                    <a:pt x="17608" y="14060"/>
                    <a:pt x="17712" y="14060"/>
                  </a:cubicBezTo>
                  <a:cubicBezTo>
                    <a:pt x="18617" y="14060"/>
                    <a:pt x="19347" y="14331"/>
                    <a:pt x="20167" y="14331"/>
                  </a:cubicBezTo>
                  <a:cubicBezTo>
                    <a:pt x="20487" y="14331"/>
                    <a:pt x="20821" y="14289"/>
                    <a:pt x="21184" y="14175"/>
                  </a:cubicBezTo>
                  <a:cubicBezTo>
                    <a:pt x="23676" y="13422"/>
                    <a:pt x="26065" y="12332"/>
                    <a:pt x="27778" y="10281"/>
                  </a:cubicBezTo>
                  <a:cubicBezTo>
                    <a:pt x="27778" y="10281"/>
                    <a:pt x="27778" y="10235"/>
                    <a:pt x="27747" y="10235"/>
                  </a:cubicBezTo>
                  <a:cubicBezTo>
                    <a:pt x="27732" y="10235"/>
                    <a:pt x="27709" y="10246"/>
                    <a:pt x="27674" y="10281"/>
                  </a:cubicBezTo>
                  <a:cubicBezTo>
                    <a:pt x="26136" y="12029"/>
                    <a:pt x="22840" y="14049"/>
                    <a:pt x="20209" y="14049"/>
                  </a:cubicBezTo>
                  <a:cubicBezTo>
                    <a:pt x="19910" y="14049"/>
                    <a:pt x="19619" y="14023"/>
                    <a:pt x="19341" y="13967"/>
                  </a:cubicBezTo>
                  <a:cubicBezTo>
                    <a:pt x="20639" y="12981"/>
                    <a:pt x="22274" y="12773"/>
                    <a:pt x="23884" y="12332"/>
                  </a:cubicBezTo>
                  <a:cubicBezTo>
                    <a:pt x="24974" y="12020"/>
                    <a:pt x="26065" y="11371"/>
                    <a:pt x="27025" y="10489"/>
                  </a:cubicBezTo>
                  <a:cubicBezTo>
                    <a:pt x="28212" y="9973"/>
                    <a:pt x="29193" y="9099"/>
                    <a:pt x="30045" y="8146"/>
                  </a:cubicBezTo>
                  <a:lnTo>
                    <a:pt x="30045" y="8146"/>
                  </a:lnTo>
                  <a:cubicBezTo>
                    <a:pt x="29959" y="8254"/>
                    <a:pt x="29953" y="8444"/>
                    <a:pt x="29855" y="8542"/>
                  </a:cubicBezTo>
                  <a:cubicBezTo>
                    <a:pt x="28220" y="10826"/>
                    <a:pt x="26480" y="12566"/>
                    <a:pt x="24118" y="13967"/>
                  </a:cubicBezTo>
                  <a:cubicBezTo>
                    <a:pt x="23131" y="14616"/>
                    <a:pt x="21937" y="15162"/>
                    <a:pt x="20873" y="15577"/>
                  </a:cubicBezTo>
                  <a:cubicBezTo>
                    <a:pt x="20535" y="15681"/>
                    <a:pt x="20224" y="15811"/>
                    <a:pt x="19886" y="15811"/>
                  </a:cubicBezTo>
                  <a:cubicBezTo>
                    <a:pt x="19133" y="15914"/>
                    <a:pt x="18380" y="16018"/>
                    <a:pt x="17628" y="16122"/>
                  </a:cubicBezTo>
                  <a:cubicBezTo>
                    <a:pt x="16745" y="16122"/>
                    <a:pt x="15888" y="15681"/>
                    <a:pt x="15135" y="15369"/>
                  </a:cubicBezTo>
                  <a:cubicBezTo>
                    <a:pt x="13837" y="14824"/>
                    <a:pt x="12747" y="14175"/>
                    <a:pt x="11345" y="14071"/>
                  </a:cubicBezTo>
                  <a:cubicBezTo>
                    <a:pt x="10914" y="13996"/>
                    <a:pt x="10482" y="13948"/>
                    <a:pt x="10057" y="13948"/>
                  </a:cubicBezTo>
                  <a:cubicBezTo>
                    <a:pt x="9305" y="13948"/>
                    <a:pt x="8572" y="14098"/>
                    <a:pt x="7892" y="14513"/>
                  </a:cubicBezTo>
                  <a:cubicBezTo>
                    <a:pt x="7010" y="14928"/>
                    <a:pt x="5608" y="14824"/>
                    <a:pt x="5296" y="15811"/>
                  </a:cubicBezTo>
                  <a:cubicBezTo>
                    <a:pt x="4959" y="16330"/>
                    <a:pt x="4543" y="16667"/>
                    <a:pt x="3998" y="17109"/>
                  </a:cubicBezTo>
                  <a:cubicBezTo>
                    <a:pt x="3661" y="17316"/>
                    <a:pt x="3661" y="17965"/>
                    <a:pt x="3557" y="18407"/>
                  </a:cubicBezTo>
                  <a:cubicBezTo>
                    <a:pt x="3453" y="19367"/>
                    <a:pt x="2804" y="19809"/>
                    <a:pt x="2155" y="20458"/>
                  </a:cubicBezTo>
                  <a:cubicBezTo>
                    <a:pt x="1714" y="20873"/>
                    <a:pt x="1506" y="21418"/>
                    <a:pt x="1298" y="21963"/>
                  </a:cubicBezTo>
                  <a:cubicBezTo>
                    <a:pt x="857" y="23261"/>
                    <a:pt x="961" y="24767"/>
                    <a:pt x="857" y="26195"/>
                  </a:cubicBezTo>
                  <a:cubicBezTo>
                    <a:pt x="649" y="27701"/>
                    <a:pt x="0" y="29206"/>
                    <a:pt x="104" y="30842"/>
                  </a:cubicBezTo>
                  <a:cubicBezTo>
                    <a:pt x="104" y="30894"/>
                    <a:pt x="156" y="30920"/>
                    <a:pt x="208" y="30920"/>
                  </a:cubicBezTo>
                  <a:cubicBezTo>
                    <a:pt x="260" y="30920"/>
                    <a:pt x="312" y="30894"/>
                    <a:pt x="312" y="30842"/>
                  </a:cubicBezTo>
                  <a:cubicBezTo>
                    <a:pt x="1065" y="29751"/>
                    <a:pt x="1506" y="28453"/>
                    <a:pt x="2466" y="27493"/>
                  </a:cubicBezTo>
                  <a:cubicBezTo>
                    <a:pt x="3012" y="26844"/>
                    <a:pt x="3764" y="26403"/>
                    <a:pt x="4647" y="26065"/>
                  </a:cubicBezTo>
                  <a:cubicBezTo>
                    <a:pt x="5296" y="25857"/>
                    <a:pt x="5945" y="25754"/>
                    <a:pt x="6490" y="25208"/>
                  </a:cubicBezTo>
                  <a:cubicBezTo>
                    <a:pt x="6802" y="25001"/>
                    <a:pt x="7139" y="24559"/>
                    <a:pt x="7243" y="24248"/>
                  </a:cubicBezTo>
                  <a:cubicBezTo>
                    <a:pt x="7555" y="23599"/>
                    <a:pt x="7788" y="23157"/>
                    <a:pt x="8437" y="22820"/>
                  </a:cubicBezTo>
                  <a:cubicBezTo>
                    <a:pt x="8749" y="22612"/>
                    <a:pt x="9294" y="22508"/>
                    <a:pt x="9735" y="22301"/>
                  </a:cubicBezTo>
                  <a:cubicBezTo>
                    <a:pt x="11241" y="21418"/>
                    <a:pt x="12435" y="20120"/>
                    <a:pt x="13733" y="18926"/>
                  </a:cubicBezTo>
                  <a:cubicBezTo>
                    <a:pt x="15343" y="17628"/>
                    <a:pt x="17394" y="17316"/>
                    <a:pt x="19341" y="16563"/>
                  </a:cubicBezTo>
                  <a:cubicBezTo>
                    <a:pt x="19575" y="16563"/>
                    <a:pt x="19782" y="16460"/>
                    <a:pt x="19990" y="16330"/>
                  </a:cubicBezTo>
                  <a:cubicBezTo>
                    <a:pt x="21080" y="16122"/>
                    <a:pt x="22171" y="15681"/>
                    <a:pt x="23131" y="15162"/>
                  </a:cubicBezTo>
                  <a:cubicBezTo>
                    <a:pt x="25312" y="14071"/>
                    <a:pt x="27674" y="12228"/>
                    <a:pt x="29076" y="10177"/>
                  </a:cubicBezTo>
                  <a:lnTo>
                    <a:pt x="29076" y="10177"/>
                  </a:lnTo>
                  <a:cubicBezTo>
                    <a:pt x="27570" y="12981"/>
                    <a:pt x="25623" y="15473"/>
                    <a:pt x="23469" y="17965"/>
                  </a:cubicBezTo>
                  <a:cubicBezTo>
                    <a:pt x="25961" y="15811"/>
                    <a:pt x="27908" y="12981"/>
                    <a:pt x="29414" y="10073"/>
                  </a:cubicBezTo>
                  <a:cubicBezTo>
                    <a:pt x="30919" y="7036"/>
                    <a:pt x="32763" y="3479"/>
                    <a:pt x="3320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68"/>
            <p:cNvSpPr/>
            <p:nvPr/>
          </p:nvSpPr>
          <p:spPr>
            <a:xfrm>
              <a:off x="2729050" y="3718725"/>
              <a:ext cx="26625" cy="95925"/>
            </a:xfrm>
            <a:custGeom>
              <a:avLst/>
              <a:gdLst/>
              <a:ahLst/>
              <a:cxnLst/>
              <a:rect l="l" t="t" r="r" b="b"/>
              <a:pathLst>
                <a:path w="1065" h="3837" extrusionOk="0">
                  <a:moveTo>
                    <a:pt x="721" y="1545"/>
                  </a:moveTo>
                  <a:cubicBezTo>
                    <a:pt x="722" y="2067"/>
                    <a:pt x="638" y="2592"/>
                    <a:pt x="520" y="3038"/>
                  </a:cubicBezTo>
                  <a:cubicBezTo>
                    <a:pt x="416" y="3245"/>
                    <a:pt x="312" y="3349"/>
                    <a:pt x="208" y="3557"/>
                  </a:cubicBezTo>
                  <a:cubicBezTo>
                    <a:pt x="104" y="3557"/>
                    <a:pt x="104" y="3453"/>
                    <a:pt x="104" y="3349"/>
                  </a:cubicBezTo>
                  <a:cubicBezTo>
                    <a:pt x="208" y="3142"/>
                    <a:pt x="208" y="2908"/>
                    <a:pt x="312" y="2700"/>
                  </a:cubicBezTo>
                  <a:cubicBezTo>
                    <a:pt x="473" y="2278"/>
                    <a:pt x="649" y="1933"/>
                    <a:pt x="721" y="1545"/>
                  </a:cubicBezTo>
                  <a:close/>
                  <a:moveTo>
                    <a:pt x="520" y="0"/>
                  </a:moveTo>
                  <a:cubicBezTo>
                    <a:pt x="520" y="0"/>
                    <a:pt x="416" y="0"/>
                    <a:pt x="416" y="104"/>
                  </a:cubicBezTo>
                  <a:cubicBezTo>
                    <a:pt x="574" y="412"/>
                    <a:pt x="662" y="763"/>
                    <a:pt x="700" y="1128"/>
                  </a:cubicBezTo>
                  <a:lnTo>
                    <a:pt x="700" y="1128"/>
                  </a:lnTo>
                  <a:cubicBezTo>
                    <a:pt x="681" y="1120"/>
                    <a:pt x="659" y="1117"/>
                    <a:pt x="636" y="1117"/>
                  </a:cubicBezTo>
                  <a:cubicBezTo>
                    <a:pt x="578" y="1117"/>
                    <a:pt x="520" y="1143"/>
                    <a:pt x="520" y="1194"/>
                  </a:cubicBezTo>
                  <a:cubicBezTo>
                    <a:pt x="416" y="2051"/>
                    <a:pt x="0" y="2804"/>
                    <a:pt x="0" y="3791"/>
                  </a:cubicBezTo>
                  <a:cubicBezTo>
                    <a:pt x="0" y="3791"/>
                    <a:pt x="47" y="3837"/>
                    <a:pt x="77" y="3837"/>
                  </a:cubicBezTo>
                  <a:cubicBezTo>
                    <a:pt x="93" y="3837"/>
                    <a:pt x="104" y="3825"/>
                    <a:pt x="104" y="3791"/>
                  </a:cubicBezTo>
                  <a:cubicBezTo>
                    <a:pt x="1065" y="3038"/>
                    <a:pt x="961" y="1091"/>
                    <a:pt x="52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68"/>
            <p:cNvSpPr/>
            <p:nvPr/>
          </p:nvSpPr>
          <p:spPr>
            <a:xfrm>
              <a:off x="2628450" y="3732350"/>
              <a:ext cx="22100" cy="51300"/>
            </a:xfrm>
            <a:custGeom>
              <a:avLst/>
              <a:gdLst/>
              <a:ahLst/>
              <a:cxnLst/>
              <a:rect l="l" t="t" r="r" b="b"/>
              <a:pathLst>
                <a:path w="884" h="2052" extrusionOk="0">
                  <a:moveTo>
                    <a:pt x="649" y="416"/>
                  </a:moveTo>
                  <a:lnTo>
                    <a:pt x="649" y="857"/>
                  </a:lnTo>
                  <a:cubicBezTo>
                    <a:pt x="546" y="1065"/>
                    <a:pt x="546" y="1195"/>
                    <a:pt x="442" y="1402"/>
                  </a:cubicBezTo>
                  <a:cubicBezTo>
                    <a:pt x="442" y="1506"/>
                    <a:pt x="234" y="1844"/>
                    <a:pt x="234" y="1844"/>
                  </a:cubicBezTo>
                  <a:cubicBezTo>
                    <a:pt x="130" y="1298"/>
                    <a:pt x="338" y="857"/>
                    <a:pt x="649" y="416"/>
                  </a:cubicBezTo>
                  <a:close/>
                  <a:moveTo>
                    <a:pt x="779" y="0"/>
                  </a:moveTo>
                  <a:lnTo>
                    <a:pt x="779" y="208"/>
                  </a:lnTo>
                  <a:cubicBezTo>
                    <a:pt x="234" y="546"/>
                    <a:pt x="0" y="1506"/>
                    <a:pt x="130" y="2051"/>
                  </a:cubicBezTo>
                  <a:lnTo>
                    <a:pt x="234" y="2051"/>
                  </a:lnTo>
                  <a:cubicBezTo>
                    <a:pt x="649" y="1506"/>
                    <a:pt x="649" y="857"/>
                    <a:pt x="883" y="312"/>
                  </a:cubicBezTo>
                  <a:lnTo>
                    <a:pt x="883" y="208"/>
                  </a:lnTo>
                  <a:lnTo>
                    <a:pt x="883" y="104"/>
                  </a:lnTo>
                  <a:cubicBezTo>
                    <a:pt x="883" y="0"/>
                    <a:pt x="779" y="0"/>
                    <a:pt x="77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68"/>
            <p:cNvSpPr/>
            <p:nvPr/>
          </p:nvSpPr>
          <p:spPr>
            <a:xfrm>
              <a:off x="2326000" y="3048925"/>
              <a:ext cx="743800" cy="929825"/>
            </a:xfrm>
            <a:custGeom>
              <a:avLst/>
              <a:gdLst/>
              <a:ahLst/>
              <a:cxnLst/>
              <a:rect l="l" t="t" r="r" b="b"/>
              <a:pathLst>
                <a:path w="29752" h="37193" extrusionOk="0">
                  <a:moveTo>
                    <a:pt x="12228" y="1377"/>
                  </a:moveTo>
                  <a:lnTo>
                    <a:pt x="12228" y="1377"/>
                  </a:lnTo>
                  <a:cubicBezTo>
                    <a:pt x="12139" y="1519"/>
                    <a:pt x="12062" y="1662"/>
                    <a:pt x="11989" y="1813"/>
                  </a:cubicBezTo>
                  <a:lnTo>
                    <a:pt x="11989" y="1813"/>
                  </a:lnTo>
                  <a:cubicBezTo>
                    <a:pt x="11995" y="1770"/>
                    <a:pt x="11995" y="1727"/>
                    <a:pt x="11995" y="1688"/>
                  </a:cubicBezTo>
                  <a:cubicBezTo>
                    <a:pt x="12098" y="1584"/>
                    <a:pt x="12098" y="1481"/>
                    <a:pt x="12228" y="1377"/>
                  </a:cubicBezTo>
                  <a:close/>
                  <a:moveTo>
                    <a:pt x="11891" y="1792"/>
                  </a:moveTo>
                  <a:cubicBezTo>
                    <a:pt x="11891" y="2026"/>
                    <a:pt x="11787" y="2130"/>
                    <a:pt x="11787" y="2234"/>
                  </a:cubicBezTo>
                  <a:cubicBezTo>
                    <a:pt x="11683" y="2571"/>
                    <a:pt x="11449" y="2779"/>
                    <a:pt x="11346" y="2986"/>
                  </a:cubicBezTo>
                  <a:cubicBezTo>
                    <a:pt x="11449" y="2675"/>
                    <a:pt x="11579" y="2337"/>
                    <a:pt x="11787" y="2026"/>
                  </a:cubicBezTo>
                  <a:cubicBezTo>
                    <a:pt x="11787" y="1922"/>
                    <a:pt x="11891" y="1922"/>
                    <a:pt x="11891" y="1792"/>
                  </a:cubicBezTo>
                  <a:close/>
                  <a:moveTo>
                    <a:pt x="12436" y="1377"/>
                  </a:moveTo>
                  <a:cubicBezTo>
                    <a:pt x="12540" y="1792"/>
                    <a:pt x="12644" y="2130"/>
                    <a:pt x="12877" y="2441"/>
                  </a:cubicBezTo>
                  <a:cubicBezTo>
                    <a:pt x="12877" y="2675"/>
                    <a:pt x="12981" y="2779"/>
                    <a:pt x="12981" y="2883"/>
                  </a:cubicBezTo>
                  <a:lnTo>
                    <a:pt x="12981" y="3220"/>
                  </a:lnTo>
                  <a:cubicBezTo>
                    <a:pt x="12981" y="3090"/>
                    <a:pt x="12877" y="2986"/>
                    <a:pt x="12877" y="2986"/>
                  </a:cubicBezTo>
                  <a:lnTo>
                    <a:pt x="12877" y="2883"/>
                  </a:lnTo>
                  <a:cubicBezTo>
                    <a:pt x="12877" y="2675"/>
                    <a:pt x="12877" y="2337"/>
                    <a:pt x="12644" y="2130"/>
                  </a:cubicBezTo>
                  <a:lnTo>
                    <a:pt x="12644" y="2130"/>
                  </a:lnTo>
                  <a:cubicBezTo>
                    <a:pt x="12644" y="2337"/>
                    <a:pt x="12747" y="2441"/>
                    <a:pt x="12747" y="2571"/>
                  </a:cubicBezTo>
                  <a:lnTo>
                    <a:pt x="12747" y="2779"/>
                  </a:lnTo>
                  <a:cubicBezTo>
                    <a:pt x="12644" y="2337"/>
                    <a:pt x="12540" y="1922"/>
                    <a:pt x="12436" y="1481"/>
                  </a:cubicBezTo>
                  <a:lnTo>
                    <a:pt x="12436" y="1377"/>
                  </a:lnTo>
                  <a:close/>
                  <a:moveTo>
                    <a:pt x="11579" y="2234"/>
                  </a:moveTo>
                  <a:lnTo>
                    <a:pt x="11579" y="2234"/>
                  </a:lnTo>
                  <a:cubicBezTo>
                    <a:pt x="11346" y="2571"/>
                    <a:pt x="11242" y="2883"/>
                    <a:pt x="11242" y="3090"/>
                  </a:cubicBezTo>
                  <a:cubicBezTo>
                    <a:pt x="11034" y="3324"/>
                    <a:pt x="10930" y="3428"/>
                    <a:pt x="10800" y="3532"/>
                  </a:cubicBezTo>
                  <a:cubicBezTo>
                    <a:pt x="11034" y="3220"/>
                    <a:pt x="11138" y="2779"/>
                    <a:pt x="11346" y="2441"/>
                  </a:cubicBezTo>
                  <a:cubicBezTo>
                    <a:pt x="11449" y="2441"/>
                    <a:pt x="11449" y="2337"/>
                    <a:pt x="11579" y="2234"/>
                  </a:cubicBezTo>
                  <a:close/>
                  <a:moveTo>
                    <a:pt x="12074" y="2228"/>
                  </a:moveTo>
                  <a:lnTo>
                    <a:pt x="12074" y="2228"/>
                  </a:lnTo>
                  <a:cubicBezTo>
                    <a:pt x="11963" y="2647"/>
                    <a:pt x="11762" y="3123"/>
                    <a:pt x="11449" y="3532"/>
                  </a:cubicBezTo>
                  <a:cubicBezTo>
                    <a:pt x="11683" y="3220"/>
                    <a:pt x="11891" y="2779"/>
                    <a:pt x="11995" y="2441"/>
                  </a:cubicBezTo>
                  <a:cubicBezTo>
                    <a:pt x="11995" y="2370"/>
                    <a:pt x="12043" y="2299"/>
                    <a:pt x="12074" y="2228"/>
                  </a:cubicBezTo>
                  <a:close/>
                  <a:moveTo>
                    <a:pt x="11138" y="2779"/>
                  </a:moveTo>
                  <a:cubicBezTo>
                    <a:pt x="10930" y="2986"/>
                    <a:pt x="10800" y="3324"/>
                    <a:pt x="10697" y="3635"/>
                  </a:cubicBezTo>
                  <a:cubicBezTo>
                    <a:pt x="10697" y="3739"/>
                    <a:pt x="10593" y="3869"/>
                    <a:pt x="10489" y="3869"/>
                  </a:cubicBezTo>
                  <a:cubicBezTo>
                    <a:pt x="10593" y="3532"/>
                    <a:pt x="10697" y="3220"/>
                    <a:pt x="10930" y="2986"/>
                  </a:cubicBezTo>
                  <a:cubicBezTo>
                    <a:pt x="11034" y="2883"/>
                    <a:pt x="11034" y="2779"/>
                    <a:pt x="11138" y="2779"/>
                  </a:cubicBezTo>
                  <a:close/>
                  <a:moveTo>
                    <a:pt x="10409" y="3772"/>
                  </a:moveTo>
                  <a:cubicBezTo>
                    <a:pt x="10394" y="3837"/>
                    <a:pt x="10385" y="3904"/>
                    <a:pt x="10385" y="3973"/>
                  </a:cubicBezTo>
                  <a:lnTo>
                    <a:pt x="10281" y="4077"/>
                  </a:lnTo>
                  <a:cubicBezTo>
                    <a:pt x="10324" y="3991"/>
                    <a:pt x="10367" y="3884"/>
                    <a:pt x="10409" y="3772"/>
                  </a:cubicBezTo>
                  <a:close/>
                  <a:moveTo>
                    <a:pt x="10930" y="3870"/>
                  </a:moveTo>
                  <a:cubicBezTo>
                    <a:pt x="10929" y="3973"/>
                    <a:pt x="10800" y="3973"/>
                    <a:pt x="10800" y="4077"/>
                  </a:cubicBezTo>
                  <a:cubicBezTo>
                    <a:pt x="10697" y="4077"/>
                    <a:pt x="10697" y="4077"/>
                    <a:pt x="10593" y="4181"/>
                  </a:cubicBezTo>
                  <a:cubicBezTo>
                    <a:pt x="10593" y="4077"/>
                    <a:pt x="10697" y="4077"/>
                    <a:pt x="10697" y="4077"/>
                  </a:cubicBezTo>
                  <a:cubicBezTo>
                    <a:pt x="10800" y="3973"/>
                    <a:pt x="10929" y="3973"/>
                    <a:pt x="10930" y="3870"/>
                  </a:cubicBezTo>
                  <a:close/>
                  <a:moveTo>
                    <a:pt x="10489" y="3428"/>
                  </a:moveTo>
                  <a:cubicBezTo>
                    <a:pt x="10281" y="3635"/>
                    <a:pt x="10281" y="3973"/>
                    <a:pt x="10151" y="4181"/>
                  </a:cubicBezTo>
                  <a:cubicBezTo>
                    <a:pt x="10048" y="4284"/>
                    <a:pt x="9944" y="4284"/>
                    <a:pt x="9944" y="4388"/>
                  </a:cubicBezTo>
                  <a:cubicBezTo>
                    <a:pt x="9944" y="4077"/>
                    <a:pt x="10151" y="3869"/>
                    <a:pt x="10281" y="3532"/>
                  </a:cubicBezTo>
                  <a:cubicBezTo>
                    <a:pt x="10385" y="3532"/>
                    <a:pt x="10385" y="3428"/>
                    <a:pt x="10489" y="3428"/>
                  </a:cubicBezTo>
                  <a:close/>
                  <a:moveTo>
                    <a:pt x="9944" y="3973"/>
                  </a:moveTo>
                  <a:cubicBezTo>
                    <a:pt x="9944" y="4077"/>
                    <a:pt x="9840" y="4284"/>
                    <a:pt x="9840" y="4388"/>
                  </a:cubicBezTo>
                  <a:cubicBezTo>
                    <a:pt x="9736" y="4388"/>
                    <a:pt x="9736" y="4518"/>
                    <a:pt x="9632" y="4518"/>
                  </a:cubicBezTo>
                  <a:cubicBezTo>
                    <a:pt x="9736" y="4284"/>
                    <a:pt x="9840" y="4077"/>
                    <a:pt x="9944" y="3973"/>
                  </a:cubicBezTo>
                  <a:close/>
                  <a:moveTo>
                    <a:pt x="13630" y="3532"/>
                  </a:moveTo>
                  <a:lnTo>
                    <a:pt x="13630" y="3532"/>
                  </a:lnTo>
                  <a:cubicBezTo>
                    <a:pt x="13630" y="3635"/>
                    <a:pt x="13734" y="3635"/>
                    <a:pt x="13734" y="3739"/>
                  </a:cubicBezTo>
                  <a:cubicBezTo>
                    <a:pt x="13734" y="3869"/>
                    <a:pt x="13838" y="4077"/>
                    <a:pt x="13838" y="4181"/>
                  </a:cubicBezTo>
                  <a:cubicBezTo>
                    <a:pt x="13942" y="4388"/>
                    <a:pt x="13942" y="4518"/>
                    <a:pt x="14046" y="4726"/>
                  </a:cubicBezTo>
                  <a:cubicBezTo>
                    <a:pt x="13942" y="4622"/>
                    <a:pt x="13942" y="4518"/>
                    <a:pt x="13838" y="4388"/>
                  </a:cubicBezTo>
                  <a:cubicBezTo>
                    <a:pt x="13838" y="4284"/>
                    <a:pt x="13734" y="4077"/>
                    <a:pt x="13734" y="3973"/>
                  </a:cubicBezTo>
                  <a:cubicBezTo>
                    <a:pt x="13630" y="3869"/>
                    <a:pt x="13630" y="3635"/>
                    <a:pt x="13630" y="3532"/>
                  </a:cubicBezTo>
                  <a:close/>
                  <a:moveTo>
                    <a:pt x="9840" y="3973"/>
                  </a:moveTo>
                  <a:lnTo>
                    <a:pt x="9840" y="3973"/>
                  </a:lnTo>
                  <a:cubicBezTo>
                    <a:pt x="9736" y="4181"/>
                    <a:pt x="9632" y="4388"/>
                    <a:pt x="9502" y="4622"/>
                  </a:cubicBezTo>
                  <a:cubicBezTo>
                    <a:pt x="9295" y="4726"/>
                    <a:pt x="9087" y="4933"/>
                    <a:pt x="8853" y="5037"/>
                  </a:cubicBezTo>
                  <a:cubicBezTo>
                    <a:pt x="8983" y="4933"/>
                    <a:pt x="9087" y="4830"/>
                    <a:pt x="9191" y="4622"/>
                  </a:cubicBezTo>
                  <a:lnTo>
                    <a:pt x="9191" y="4726"/>
                  </a:lnTo>
                  <a:cubicBezTo>
                    <a:pt x="9295" y="4622"/>
                    <a:pt x="9399" y="4518"/>
                    <a:pt x="9502" y="4388"/>
                  </a:cubicBezTo>
                  <a:cubicBezTo>
                    <a:pt x="9632" y="4181"/>
                    <a:pt x="9736" y="4077"/>
                    <a:pt x="9840" y="3973"/>
                  </a:cubicBezTo>
                  <a:close/>
                  <a:moveTo>
                    <a:pt x="10697" y="4181"/>
                  </a:moveTo>
                  <a:lnTo>
                    <a:pt x="10697" y="4181"/>
                  </a:lnTo>
                  <a:cubicBezTo>
                    <a:pt x="10385" y="4622"/>
                    <a:pt x="10151" y="5037"/>
                    <a:pt x="9840" y="5479"/>
                  </a:cubicBezTo>
                  <a:cubicBezTo>
                    <a:pt x="10048" y="4933"/>
                    <a:pt x="10281" y="4518"/>
                    <a:pt x="10697" y="4181"/>
                  </a:cubicBezTo>
                  <a:close/>
                  <a:moveTo>
                    <a:pt x="13838" y="3869"/>
                  </a:moveTo>
                  <a:lnTo>
                    <a:pt x="14046" y="4077"/>
                  </a:lnTo>
                  <a:cubicBezTo>
                    <a:pt x="14175" y="4388"/>
                    <a:pt x="14279" y="4830"/>
                    <a:pt x="14487" y="5167"/>
                  </a:cubicBezTo>
                  <a:cubicBezTo>
                    <a:pt x="14383" y="4830"/>
                    <a:pt x="14279" y="4622"/>
                    <a:pt x="14175" y="4284"/>
                  </a:cubicBezTo>
                  <a:cubicBezTo>
                    <a:pt x="14279" y="4284"/>
                    <a:pt x="14279" y="4284"/>
                    <a:pt x="14279" y="4388"/>
                  </a:cubicBezTo>
                  <a:cubicBezTo>
                    <a:pt x="14485" y="4723"/>
                    <a:pt x="14589" y="5160"/>
                    <a:pt x="14819" y="5572"/>
                  </a:cubicBezTo>
                  <a:lnTo>
                    <a:pt x="14819" y="5572"/>
                  </a:lnTo>
                  <a:cubicBezTo>
                    <a:pt x="14815" y="5545"/>
                    <a:pt x="14809" y="5515"/>
                    <a:pt x="14798" y="5482"/>
                  </a:cubicBezTo>
                  <a:lnTo>
                    <a:pt x="14798" y="5482"/>
                  </a:lnTo>
                  <a:cubicBezTo>
                    <a:pt x="14917" y="5698"/>
                    <a:pt x="15057" y="5890"/>
                    <a:pt x="15136" y="6128"/>
                  </a:cubicBezTo>
                  <a:cubicBezTo>
                    <a:pt x="15032" y="6024"/>
                    <a:pt x="14928" y="5816"/>
                    <a:pt x="14824" y="5686"/>
                  </a:cubicBezTo>
                  <a:cubicBezTo>
                    <a:pt x="14824" y="5652"/>
                    <a:pt x="14824" y="5617"/>
                    <a:pt x="14820" y="5579"/>
                  </a:cubicBezTo>
                  <a:lnTo>
                    <a:pt x="14820" y="5579"/>
                  </a:lnTo>
                  <a:cubicBezTo>
                    <a:pt x="14821" y="5580"/>
                    <a:pt x="14823" y="5581"/>
                    <a:pt x="14824" y="5582"/>
                  </a:cubicBezTo>
                  <a:cubicBezTo>
                    <a:pt x="14822" y="5579"/>
                    <a:pt x="14821" y="5576"/>
                    <a:pt x="14819" y="5572"/>
                  </a:cubicBezTo>
                  <a:lnTo>
                    <a:pt x="14819" y="5572"/>
                  </a:lnTo>
                  <a:cubicBezTo>
                    <a:pt x="14819" y="5574"/>
                    <a:pt x="14819" y="5577"/>
                    <a:pt x="14820" y="5579"/>
                  </a:cubicBezTo>
                  <a:lnTo>
                    <a:pt x="14820" y="5579"/>
                  </a:lnTo>
                  <a:cubicBezTo>
                    <a:pt x="14692" y="5476"/>
                    <a:pt x="14589" y="5373"/>
                    <a:pt x="14487" y="5271"/>
                  </a:cubicBezTo>
                  <a:cubicBezTo>
                    <a:pt x="14383" y="5037"/>
                    <a:pt x="14279" y="4933"/>
                    <a:pt x="14175" y="4830"/>
                  </a:cubicBezTo>
                  <a:cubicBezTo>
                    <a:pt x="14046" y="4518"/>
                    <a:pt x="13942" y="4181"/>
                    <a:pt x="13838" y="3869"/>
                  </a:cubicBezTo>
                  <a:close/>
                  <a:moveTo>
                    <a:pt x="14591" y="4726"/>
                  </a:moveTo>
                  <a:cubicBezTo>
                    <a:pt x="14695" y="4830"/>
                    <a:pt x="14824" y="4933"/>
                    <a:pt x="14928" y="5167"/>
                  </a:cubicBezTo>
                  <a:lnTo>
                    <a:pt x="14824" y="5167"/>
                  </a:lnTo>
                  <a:cubicBezTo>
                    <a:pt x="15135" y="5814"/>
                    <a:pt x="15342" y="6461"/>
                    <a:pt x="15575" y="7211"/>
                  </a:cubicBezTo>
                  <a:lnTo>
                    <a:pt x="15575" y="7211"/>
                  </a:lnTo>
                  <a:cubicBezTo>
                    <a:pt x="15550" y="6599"/>
                    <a:pt x="15326" y="5987"/>
                    <a:pt x="15032" y="5375"/>
                  </a:cubicBezTo>
                  <a:lnTo>
                    <a:pt x="15032" y="5375"/>
                  </a:lnTo>
                  <a:cubicBezTo>
                    <a:pt x="15136" y="5582"/>
                    <a:pt x="15240" y="5686"/>
                    <a:pt x="15344" y="5920"/>
                  </a:cubicBezTo>
                  <a:cubicBezTo>
                    <a:pt x="15567" y="6317"/>
                    <a:pt x="15671" y="7329"/>
                    <a:pt x="15590" y="7329"/>
                  </a:cubicBezTo>
                  <a:cubicBezTo>
                    <a:pt x="15586" y="7329"/>
                    <a:pt x="15582" y="7326"/>
                    <a:pt x="15577" y="7322"/>
                  </a:cubicBezTo>
                  <a:cubicBezTo>
                    <a:pt x="15577" y="7286"/>
                    <a:pt x="15577" y="7251"/>
                    <a:pt x="15575" y="7216"/>
                  </a:cubicBezTo>
                  <a:lnTo>
                    <a:pt x="15575" y="7216"/>
                  </a:lnTo>
                  <a:cubicBezTo>
                    <a:pt x="15576" y="7217"/>
                    <a:pt x="15577" y="7217"/>
                    <a:pt x="15577" y="7218"/>
                  </a:cubicBezTo>
                  <a:cubicBezTo>
                    <a:pt x="15576" y="7216"/>
                    <a:pt x="15576" y="7213"/>
                    <a:pt x="15575" y="7211"/>
                  </a:cubicBezTo>
                  <a:lnTo>
                    <a:pt x="15575" y="7211"/>
                  </a:lnTo>
                  <a:cubicBezTo>
                    <a:pt x="15575" y="7212"/>
                    <a:pt x="15575" y="7214"/>
                    <a:pt x="15575" y="7216"/>
                  </a:cubicBezTo>
                  <a:lnTo>
                    <a:pt x="15575" y="7216"/>
                  </a:lnTo>
                  <a:cubicBezTo>
                    <a:pt x="15473" y="7112"/>
                    <a:pt x="15472" y="6983"/>
                    <a:pt x="15344" y="6777"/>
                  </a:cubicBezTo>
                  <a:cubicBezTo>
                    <a:pt x="15344" y="6673"/>
                    <a:pt x="15240" y="6569"/>
                    <a:pt x="15240" y="6569"/>
                  </a:cubicBezTo>
                  <a:cubicBezTo>
                    <a:pt x="15136" y="5920"/>
                    <a:pt x="14928" y="5375"/>
                    <a:pt x="14591" y="4830"/>
                  </a:cubicBezTo>
                  <a:lnTo>
                    <a:pt x="14591" y="4726"/>
                  </a:lnTo>
                  <a:close/>
                  <a:moveTo>
                    <a:pt x="9373" y="5055"/>
                  </a:moveTo>
                  <a:cubicBezTo>
                    <a:pt x="8624" y="5801"/>
                    <a:pt x="8438" y="6828"/>
                    <a:pt x="8438" y="7763"/>
                  </a:cubicBezTo>
                  <a:cubicBezTo>
                    <a:pt x="8204" y="6880"/>
                    <a:pt x="8438" y="5920"/>
                    <a:pt x="9087" y="5271"/>
                  </a:cubicBezTo>
                  <a:cubicBezTo>
                    <a:pt x="9177" y="5198"/>
                    <a:pt x="9273" y="5126"/>
                    <a:pt x="9373" y="5055"/>
                  </a:cubicBezTo>
                  <a:close/>
                  <a:moveTo>
                    <a:pt x="14046" y="4933"/>
                  </a:moveTo>
                  <a:cubicBezTo>
                    <a:pt x="14175" y="5037"/>
                    <a:pt x="14279" y="5167"/>
                    <a:pt x="14383" y="5271"/>
                  </a:cubicBezTo>
                  <a:cubicBezTo>
                    <a:pt x="14591" y="5582"/>
                    <a:pt x="14824" y="5920"/>
                    <a:pt x="15032" y="6231"/>
                  </a:cubicBezTo>
                  <a:cubicBezTo>
                    <a:pt x="15136" y="6984"/>
                    <a:pt x="15240" y="7529"/>
                    <a:pt x="14928" y="8178"/>
                  </a:cubicBezTo>
                  <a:cubicBezTo>
                    <a:pt x="14928" y="8412"/>
                    <a:pt x="14824" y="8620"/>
                    <a:pt x="14695" y="8828"/>
                  </a:cubicBezTo>
                  <a:cubicBezTo>
                    <a:pt x="14824" y="8282"/>
                    <a:pt x="15032" y="7867"/>
                    <a:pt x="15032" y="7322"/>
                  </a:cubicBezTo>
                  <a:cubicBezTo>
                    <a:pt x="15032" y="6465"/>
                    <a:pt x="14591" y="5686"/>
                    <a:pt x="14046" y="4933"/>
                  </a:cubicBezTo>
                  <a:close/>
                  <a:moveTo>
                    <a:pt x="12332" y="2026"/>
                  </a:moveTo>
                  <a:cubicBezTo>
                    <a:pt x="12436" y="3324"/>
                    <a:pt x="12877" y="4518"/>
                    <a:pt x="12877" y="5920"/>
                  </a:cubicBezTo>
                  <a:cubicBezTo>
                    <a:pt x="12877" y="6984"/>
                    <a:pt x="12436" y="7867"/>
                    <a:pt x="12228" y="8931"/>
                  </a:cubicBezTo>
                  <a:cubicBezTo>
                    <a:pt x="12228" y="8724"/>
                    <a:pt x="12098" y="8412"/>
                    <a:pt x="12098" y="8178"/>
                  </a:cubicBezTo>
                  <a:cubicBezTo>
                    <a:pt x="11995" y="7322"/>
                    <a:pt x="12098" y="6465"/>
                    <a:pt x="12228" y="5686"/>
                  </a:cubicBezTo>
                  <a:cubicBezTo>
                    <a:pt x="12332" y="4830"/>
                    <a:pt x="12332" y="3973"/>
                    <a:pt x="12228" y="3090"/>
                  </a:cubicBezTo>
                  <a:cubicBezTo>
                    <a:pt x="12332" y="2883"/>
                    <a:pt x="12332" y="2675"/>
                    <a:pt x="12332" y="2441"/>
                  </a:cubicBezTo>
                  <a:lnTo>
                    <a:pt x="12332" y="2026"/>
                  </a:lnTo>
                  <a:close/>
                  <a:moveTo>
                    <a:pt x="10301" y="4423"/>
                  </a:moveTo>
                  <a:cubicBezTo>
                    <a:pt x="10288" y="4452"/>
                    <a:pt x="10281" y="4484"/>
                    <a:pt x="10281" y="4518"/>
                  </a:cubicBezTo>
                  <a:cubicBezTo>
                    <a:pt x="9840" y="4933"/>
                    <a:pt x="9632" y="5582"/>
                    <a:pt x="9502" y="6231"/>
                  </a:cubicBezTo>
                  <a:cubicBezTo>
                    <a:pt x="9191" y="6880"/>
                    <a:pt x="9087" y="7763"/>
                    <a:pt x="9399" y="8620"/>
                  </a:cubicBezTo>
                  <a:cubicBezTo>
                    <a:pt x="9087" y="7218"/>
                    <a:pt x="9632" y="6128"/>
                    <a:pt x="10385" y="5167"/>
                  </a:cubicBezTo>
                  <a:lnTo>
                    <a:pt x="10385" y="5167"/>
                  </a:lnTo>
                  <a:cubicBezTo>
                    <a:pt x="9944" y="5920"/>
                    <a:pt x="9736" y="6880"/>
                    <a:pt x="9736" y="7763"/>
                  </a:cubicBezTo>
                  <a:cubicBezTo>
                    <a:pt x="9632" y="8178"/>
                    <a:pt x="9632" y="8620"/>
                    <a:pt x="9632" y="9061"/>
                  </a:cubicBezTo>
                  <a:lnTo>
                    <a:pt x="9632" y="8178"/>
                  </a:lnTo>
                  <a:cubicBezTo>
                    <a:pt x="9502" y="8724"/>
                    <a:pt x="9632" y="9373"/>
                    <a:pt x="9632" y="9918"/>
                  </a:cubicBezTo>
                  <a:lnTo>
                    <a:pt x="9736" y="9918"/>
                  </a:lnTo>
                  <a:cubicBezTo>
                    <a:pt x="9632" y="9710"/>
                    <a:pt x="9632" y="9477"/>
                    <a:pt x="9632" y="9269"/>
                  </a:cubicBezTo>
                  <a:lnTo>
                    <a:pt x="9632" y="9269"/>
                  </a:lnTo>
                  <a:cubicBezTo>
                    <a:pt x="9736" y="9814"/>
                    <a:pt x="9840" y="10463"/>
                    <a:pt x="9944" y="11112"/>
                  </a:cubicBezTo>
                  <a:cubicBezTo>
                    <a:pt x="9502" y="10671"/>
                    <a:pt x="9295" y="9814"/>
                    <a:pt x="8983" y="9269"/>
                  </a:cubicBezTo>
                  <a:cubicBezTo>
                    <a:pt x="8447" y="7661"/>
                    <a:pt x="8338" y="6379"/>
                    <a:pt x="9444" y="5004"/>
                  </a:cubicBezTo>
                  <a:lnTo>
                    <a:pt x="9444" y="5004"/>
                  </a:lnTo>
                  <a:cubicBezTo>
                    <a:pt x="9722" y="4810"/>
                    <a:pt x="10024" y="4620"/>
                    <a:pt x="10301" y="4423"/>
                  </a:cubicBezTo>
                  <a:close/>
                  <a:moveTo>
                    <a:pt x="9840" y="7867"/>
                  </a:moveTo>
                  <a:cubicBezTo>
                    <a:pt x="9840" y="8282"/>
                    <a:pt x="9840" y="8931"/>
                    <a:pt x="9944" y="9580"/>
                  </a:cubicBezTo>
                  <a:cubicBezTo>
                    <a:pt x="9944" y="10229"/>
                    <a:pt x="10151" y="10775"/>
                    <a:pt x="10385" y="11320"/>
                  </a:cubicBezTo>
                  <a:cubicBezTo>
                    <a:pt x="10048" y="10775"/>
                    <a:pt x="9944" y="10229"/>
                    <a:pt x="9840" y="9580"/>
                  </a:cubicBezTo>
                  <a:lnTo>
                    <a:pt x="9840" y="9580"/>
                  </a:lnTo>
                  <a:cubicBezTo>
                    <a:pt x="9840" y="10229"/>
                    <a:pt x="10048" y="10878"/>
                    <a:pt x="10385" y="11320"/>
                  </a:cubicBezTo>
                  <a:cubicBezTo>
                    <a:pt x="10281" y="11320"/>
                    <a:pt x="10151" y="11216"/>
                    <a:pt x="10048" y="11216"/>
                  </a:cubicBezTo>
                  <a:cubicBezTo>
                    <a:pt x="9736" y="10126"/>
                    <a:pt x="9736" y="9061"/>
                    <a:pt x="9840" y="7867"/>
                  </a:cubicBezTo>
                  <a:close/>
                  <a:moveTo>
                    <a:pt x="10344" y="10986"/>
                  </a:moveTo>
                  <a:cubicBezTo>
                    <a:pt x="10412" y="11160"/>
                    <a:pt x="10490" y="11320"/>
                    <a:pt x="10593" y="11424"/>
                  </a:cubicBezTo>
                  <a:lnTo>
                    <a:pt x="10489" y="11424"/>
                  </a:lnTo>
                  <a:cubicBezTo>
                    <a:pt x="10489" y="11392"/>
                    <a:pt x="10479" y="11370"/>
                    <a:pt x="10466" y="11355"/>
                  </a:cubicBezTo>
                  <a:lnTo>
                    <a:pt x="10466" y="11355"/>
                  </a:lnTo>
                  <a:cubicBezTo>
                    <a:pt x="10474" y="11378"/>
                    <a:pt x="10481" y="11401"/>
                    <a:pt x="10489" y="11424"/>
                  </a:cubicBezTo>
                  <a:lnTo>
                    <a:pt x="10385" y="11320"/>
                  </a:lnTo>
                  <a:lnTo>
                    <a:pt x="10385" y="11320"/>
                  </a:lnTo>
                  <a:cubicBezTo>
                    <a:pt x="10385" y="11320"/>
                    <a:pt x="10436" y="11320"/>
                    <a:pt x="10466" y="11355"/>
                  </a:cubicBezTo>
                  <a:lnTo>
                    <a:pt x="10466" y="11355"/>
                  </a:lnTo>
                  <a:cubicBezTo>
                    <a:pt x="10426" y="11234"/>
                    <a:pt x="10386" y="11110"/>
                    <a:pt x="10344" y="10986"/>
                  </a:cubicBezTo>
                  <a:close/>
                  <a:moveTo>
                    <a:pt x="12098" y="2883"/>
                  </a:moveTo>
                  <a:lnTo>
                    <a:pt x="12098" y="2986"/>
                  </a:lnTo>
                  <a:cubicBezTo>
                    <a:pt x="11891" y="3739"/>
                    <a:pt x="11579" y="4388"/>
                    <a:pt x="11242" y="5167"/>
                  </a:cubicBezTo>
                  <a:cubicBezTo>
                    <a:pt x="10800" y="6128"/>
                    <a:pt x="10697" y="7114"/>
                    <a:pt x="10697" y="8075"/>
                  </a:cubicBezTo>
                  <a:cubicBezTo>
                    <a:pt x="10800" y="6777"/>
                    <a:pt x="11138" y="5686"/>
                    <a:pt x="11787" y="4518"/>
                  </a:cubicBezTo>
                  <a:cubicBezTo>
                    <a:pt x="11891" y="4284"/>
                    <a:pt x="11995" y="4077"/>
                    <a:pt x="12098" y="3869"/>
                  </a:cubicBezTo>
                  <a:lnTo>
                    <a:pt x="12098" y="5167"/>
                  </a:lnTo>
                  <a:cubicBezTo>
                    <a:pt x="11995" y="6673"/>
                    <a:pt x="11891" y="7867"/>
                    <a:pt x="12098" y="9269"/>
                  </a:cubicBezTo>
                  <a:cubicBezTo>
                    <a:pt x="12098" y="9477"/>
                    <a:pt x="12228" y="9710"/>
                    <a:pt x="12228" y="9710"/>
                  </a:cubicBezTo>
                  <a:lnTo>
                    <a:pt x="12228" y="10126"/>
                  </a:lnTo>
                  <a:cubicBezTo>
                    <a:pt x="12228" y="10156"/>
                    <a:pt x="12246" y="10169"/>
                    <a:pt x="12271" y="10169"/>
                  </a:cubicBezTo>
                  <a:cubicBezTo>
                    <a:pt x="12332" y="10169"/>
                    <a:pt x="12436" y="10095"/>
                    <a:pt x="12436" y="10022"/>
                  </a:cubicBezTo>
                  <a:cubicBezTo>
                    <a:pt x="12436" y="9814"/>
                    <a:pt x="12332" y="9580"/>
                    <a:pt x="12332" y="9373"/>
                  </a:cubicBezTo>
                  <a:cubicBezTo>
                    <a:pt x="12332" y="9373"/>
                    <a:pt x="12332" y="9269"/>
                    <a:pt x="12436" y="9165"/>
                  </a:cubicBezTo>
                  <a:cubicBezTo>
                    <a:pt x="12436" y="8620"/>
                    <a:pt x="12644" y="8075"/>
                    <a:pt x="12747" y="7633"/>
                  </a:cubicBezTo>
                  <a:cubicBezTo>
                    <a:pt x="12981" y="6880"/>
                    <a:pt x="13085" y="6231"/>
                    <a:pt x="13085" y="5479"/>
                  </a:cubicBezTo>
                  <a:cubicBezTo>
                    <a:pt x="13085" y="4622"/>
                    <a:pt x="12747" y="3739"/>
                    <a:pt x="12540" y="2883"/>
                  </a:cubicBezTo>
                  <a:lnTo>
                    <a:pt x="12540" y="2883"/>
                  </a:lnTo>
                  <a:cubicBezTo>
                    <a:pt x="13396" y="4830"/>
                    <a:pt x="15240" y="6024"/>
                    <a:pt x="14591" y="8412"/>
                  </a:cubicBezTo>
                  <a:cubicBezTo>
                    <a:pt x="14279" y="9710"/>
                    <a:pt x="13085" y="10775"/>
                    <a:pt x="12228" y="11865"/>
                  </a:cubicBezTo>
                  <a:cubicBezTo>
                    <a:pt x="12147" y="11965"/>
                    <a:pt x="12073" y="12007"/>
                    <a:pt x="12007" y="12007"/>
                  </a:cubicBezTo>
                  <a:cubicBezTo>
                    <a:pt x="11713" y="12007"/>
                    <a:pt x="11555" y="11197"/>
                    <a:pt x="11449" y="11112"/>
                  </a:cubicBezTo>
                  <a:cubicBezTo>
                    <a:pt x="11138" y="10229"/>
                    <a:pt x="11034" y="9710"/>
                    <a:pt x="11034" y="8724"/>
                  </a:cubicBezTo>
                  <a:lnTo>
                    <a:pt x="10930" y="8724"/>
                  </a:lnTo>
                  <a:cubicBezTo>
                    <a:pt x="10697" y="9918"/>
                    <a:pt x="11034" y="10878"/>
                    <a:pt x="11449" y="11969"/>
                  </a:cubicBezTo>
                  <a:lnTo>
                    <a:pt x="11242" y="11969"/>
                  </a:lnTo>
                  <a:cubicBezTo>
                    <a:pt x="10489" y="11424"/>
                    <a:pt x="10385" y="10229"/>
                    <a:pt x="10151" y="9373"/>
                  </a:cubicBezTo>
                  <a:cubicBezTo>
                    <a:pt x="9840" y="8178"/>
                    <a:pt x="9736" y="6984"/>
                    <a:pt x="10151" y="5816"/>
                  </a:cubicBezTo>
                  <a:cubicBezTo>
                    <a:pt x="10489" y="4830"/>
                    <a:pt x="11579" y="3973"/>
                    <a:pt x="12098" y="2883"/>
                  </a:cubicBezTo>
                  <a:close/>
                  <a:moveTo>
                    <a:pt x="18139" y="9447"/>
                  </a:moveTo>
                  <a:lnTo>
                    <a:pt x="18139" y="9447"/>
                  </a:lnTo>
                  <a:cubicBezTo>
                    <a:pt x="18069" y="9614"/>
                    <a:pt x="18069" y="9736"/>
                    <a:pt x="18069" y="9918"/>
                  </a:cubicBezTo>
                  <a:cubicBezTo>
                    <a:pt x="17940" y="10229"/>
                    <a:pt x="17732" y="10463"/>
                    <a:pt x="17524" y="10775"/>
                  </a:cubicBezTo>
                  <a:cubicBezTo>
                    <a:pt x="16771" y="11657"/>
                    <a:pt x="15136" y="11424"/>
                    <a:pt x="14175" y="11865"/>
                  </a:cubicBezTo>
                  <a:cubicBezTo>
                    <a:pt x="14928" y="11657"/>
                    <a:pt x="16330" y="11657"/>
                    <a:pt x="17187" y="11216"/>
                  </a:cubicBezTo>
                  <a:lnTo>
                    <a:pt x="17187" y="11216"/>
                  </a:lnTo>
                  <a:cubicBezTo>
                    <a:pt x="17083" y="11424"/>
                    <a:pt x="16875" y="11657"/>
                    <a:pt x="16642" y="11865"/>
                  </a:cubicBezTo>
                  <a:cubicBezTo>
                    <a:pt x="16122" y="12073"/>
                    <a:pt x="15473" y="12073"/>
                    <a:pt x="14824" y="12073"/>
                  </a:cubicBezTo>
                  <a:cubicBezTo>
                    <a:pt x="14046" y="12073"/>
                    <a:pt x="13396" y="12306"/>
                    <a:pt x="12877" y="12618"/>
                  </a:cubicBezTo>
                  <a:cubicBezTo>
                    <a:pt x="13189" y="12410"/>
                    <a:pt x="13396" y="12176"/>
                    <a:pt x="13630" y="11865"/>
                  </a:cubicBezTo>
                  <a:cubicBezTo>
                    <a:pt x="14591" y="10775"/>
                    <a:pt x="15577" y="11112"/>
                    <a:pt x="16771" y="10671"/>
                  </a:cubicBezTo>
                  <a:cubicBezTo>
                    <a:pt x="17399" y="10470"/>
                    <a:pt x="17808" y="10148"/>
                    <a:pt x="18139" y="9447"/>
                  </a:cubicBezTo>
                  <a:close/>
                  <a:moveTo>
                    <a:pt x="16434" y="11969"/>
                  </a:moveTo>
                  <a:cubicBezTo>
                    <a:pt x="16434" y="12073"/>
                    <a:pt x="16330" y="12073"/>
                    <a:pt x="16330" y="12073"/>
                  </a:cubicBezTo>
                  <a:cubicBezTo>
                    <a:pt x="15577" y="12410"/>
                    <a:pt x="14591" y="12306"/>
                    <a:pt x="13734" y="12410"/>
                  </a:cubicBezTo>
                  <a:cubicBezTo>
                    <a:pt x="13526" y="12514"/>
                    <a:pt x="13189" y="12514"/>
                    <a:pt x="12981" y="12618"/>
                  </a:cubicBezTo>
                  <a:cubicBezTo>
                    <a:pt x="13838" y="12176"/>
                    <a:pt x="14695" y="12176"/>
                    <a:pt x="15785" y="12073"/>
                  </a:cubicBezTo>
                  <a:cubicBezTo>
                    <a:pt x="15993" y="12073"/>
                    <a:pt x="16226" y="12073"/>
                    <a:pt x="16434" y="11969"/>
                  </a:cubicBezTo>
                  <a:close/>
                  <a:moveTo>
                    <a:pt x="15993" y="12306"/>
                  </a:moveTo>
                  <a:cubicBezTo>
                    <a:pt x="15889" y="12410"/>
                    <a:pt x="15785" y="12514"/>
                    <a:pt x="15681" y="12514"/>
                  </a:cubicBezTo>
                  <a:cubicBezTo>
                    <a:pt x="14824" y="12722"/>
                    <a:pt x="13630" y="12722"/>
                    <a:pt x="12747" y="12955"/>
                  </a:cubicBezTo>
                  <a:cubicBezTo>
                    <a:pt x="13526" y="12722"/>
                    <a:pt x="14279" y="12618"/>
                    <a:pt x="15136" y="12514"/>
                  </a:cubicBezTo>
                  <a:cubicBezTo>
                    <a:pt x="15473" y="12514"/>
                    <a:pt x="15785" y="12410"/>
                    <a:pt x="15993" y="12306"/>
                  </a:cubicBezTo>
                  <a:close/>
                  <a:moveTo>
                    <a:pt x="15473" y="13059"/>
                  </a:moveTo>
                  <a:cubicBezTo>
                    <a:pt x="15473" y="13163"/>
                    <a:pt x="15473" y="13163"/>
                    <a:pt x="15344" y="13163"/>
                  </a:cubicBezTo>
                  <a:cubicBezTo>
                    <a:pt x="15344" y="13163"/>
                    <a:pt x="15473" y="13163"/>
                    <a:pt x="15473" y="13059"/>
                  </a:cubicBezTo>
                  <a:close/>
                  <a:moveTo>
                    <a:pt x="15577" y="12410"/>
                  </a:moveTo>
                  <a:cubicBezTo>
                    <a:pt x="15032" y="12514"/>
                    <a:pt x="14487" y="12514"/>
                    <a:pt x="14046" y="12618"/>
                  </a:cubicBezTo>
                  <a:cubicBezTo>
                    <a:pt x="13293" y="12618"/>
                    <a:pt x="12644" y="12825"/>
                    <a:pt x="11995" y="13267"/>
                  </a:cubicBezTo>
                  <a:cubicBezTo>
                    <a:pt x="12098" y="13163"/>
                    <a:pt x="12228" y="13059"/>
                    <a:pt x="12436" y="12955"/>
                  </a:cubicBezTo>
                  <a:cubicBezTo>
                    <a:pt x="12540" y="12825"/>
                    <a:pt x="12644" y="12825"/>
                    <a:pt x="12644" y="12722"/>
                  </a:cubicBezTo>
                  <a:cubicBezTo>
                    <a:pt x="13396" y="12514"/>
                    <a:pt x="14279" y="12410"/>
                    <a:pt x="14695" y="12410"/>
                  </a:cubicBezTo>
                  <a:close/>
                  <a:moveTo>
                    <a:pt x="11901" y="13370"/>
                  </a:moveTo>
                  <a:lnTo>
                    <a:pt x="11901" y="13370"/>
                  </a:lnTo>
                  <a:cubicBezTo>
                    <a:pt x="11859" y="13402"/>
                    <a:pt x="11823" y="13438"/>
                    <a:pt x="11787" y="13474"/>
                  </a:cubicBezTo>
                  <a:lnTo>
                    <a:pt x="11787" y="13474"/>
                  </a:lnTo>
                  <a:lnTo>
                    <a:pt x="11891" y="13371"/>
                  </a:lnTo>
                  <a:cubicBezTo>
                    <a:pt x="11894" y="13371"/>
                    <a:pt x="11898" y="13371"/>
                    <a:pt x="11901" y="13370"/>
                  </a:cubicBezTo>
                  <a:close/>
                  <a:moveTo>
                    <a:pt x="15136" y="12825"/>
                  </a:moveTo>
                  <a:lnTo>
                    <a:pt x="15136" y="12825"/>
                  </a:lnTo>
                  <a:cubicBezTo>
                    <a:pt x="14383" y="13163"/>
                    <a:pt x="13630" y="13163"/>
                    <a:pt x="12877" y="13267"/>
                  </a:cubicBezTo>
                  <a:cubicBezTo>
                    <a:pt x="12332" y="13371"/>
                    <a:pt x="11891" y="13604"/>
                    <a:pt x="11579" y="13916"/>
                  </a:cubicBezTo>
                  <a:lnTo>
                    <a:pt x="11579" y="13812"/>
                  </a:lnTo>
                  <a:cubicBezTo>
                    <a:pt x="11579" y="13812"/>
                    <a:pt x="11683" y="13812"/>
                    <a:pt x="11683" y="13708"/>
                  </a:cubicBezTo>
                  <a:cubicBezTo>
                    <a:pt x="12540" y="12722"/>
                    <a:pt x="13942" y="13059"/>
                    <a:pt x="15136" y="12825"/>
                  </a:cubicBezTo>
                  <a:close/>
                  <a:moveTo>
                    <a:pt x="14279" y="13267"/>
                  </a:moveTo>
                  <a:lnTo>
                    <a:pt x="14279" y="13267"/>
                  </a:lnTo>
                  <a:cubicBezTo>
                    <a:pt x="13189" y="13474"/>
                    <a:pt x="11995" y="13916"/>
                    <a:pt x="11346" y="14669"/>
                  </a:cubicBezTo>
                  <a:lnTo>
                    <a:pt x="11346" y="14461"/>
                  </a:lnTo>
                  <a:cubicBezTo>
                    <a:pt x="11449" y="14357"/>
                    <a:pt x="11449" y="14253"/>
                    <a:pt x="11579" y="14020"/>
                  </a:cubicBezTo>
                  <a:cubicBezTo>
                    <a:pt x="12098" y="13267"/>
                    <a:pt x="13189" y="13371"/>
                    <a:pt x="14279" y="13267"/>
                  </a:cubicBezTo>
                  <a:close/>
                  <a:moveTo>
                    <a:pt x="17990" y="10351"/>
                  </a:moveTo>
                  <a:cubicBezTo>
                    <a:pt x="17940" y="10473"/>
                    <a:pt x="17940" y="10624"/>
                    <a:pt x="17940" y="10775"/>
                  </a:cubicBezTo>
                  <a:cubicBezTo>
                    <a:pt x="17291" y="12618"/>
                    <a:pt x="16642" y="14020"/>
                    <a:pt x="14824" y="14773"/>
                  </a:cubicBezTo>
                  <a:cubicBezTo>
                    <a:pt x="15785" y="14253"/>
                    <a:pt x="16538" y="13163"/>
                    <a:pt x="16771" y="12176"/>
                  </a:cubicBezTo>
                  <a:lnTo>
                    <a:pt x="16771" y="12176"/>
                  </a:lnTo>
                  <a:cubicBezTo>
                    <a:pt x="16226" y="13267"/>
                    <a:pt x="15577" y="14357"/>
                    <a:pt x="14487" y="14902"/>
                  </a:cubicBezTo>
                  <a:cubicBezTo>
                    <a:pt x="14383" y="14902"/>
                    <a:pt x="14175" y="15006"/>
                    <a:pt x="14046" y="15006"/>
                  </a:cubicBezTo>
                  <a:cubicBezTo>
                    <a:pt x="13189" y="15214"/>
                    <a:pt x="12332" y="15422"/>
                    <a:pt x="11683" y="15863"/>
                  </a:cubicBezTo>
                  <a:cubicBezTo>
                    <a:pt x="11995" y="15422"/>
                    <a:pt x="12332" y="15006"/>
                    <a:pt x="12747" y="14669"/>
                  </a:cubicBezTo>
                  <a:cubicBezTo>
                    <a:pt x="13526" y="14020"/>
                    <a:pt x="14279" y="13604"/>
                    <a:pt x="15136" y="13371"/>
                  </a:cubicBezTo>
                  <a:lnTo>
                    <a:pt x="15136" y="13371"/>
                  </a:lnTo>
                  <a:cubicBezTo>
                    <a:pt x="14824" y="13604"/>
                    <a:pt x="14383" y="13812"/>
                    <a:pt x="13942" y="14020"/>
                  </a:cubicBezTo>
                  <a:cubicBezTo>
                    <a:pt x="14487" y="13812"/>
                    <a:pt x="15032" y="13474"/>
                    <a:pt x="15577" y="13163"/>
                  </a:cubicBezTo>
                  <a:lnTo>
                    <a:pt x="15577" y="13163"/>
                  </a:lnTo>
                  <a:cubicBezTo>
                    <a:pt x="14695" y="13916"/>
                    <a:pt x="13396" y="14253"/>
                    <a:pt x="12644" y="15214"/>
                  </a:cubicBezTo>
                  <a:lnTo>
                    <a:pt x="12644" y="15318"/>
                  </a:lnTo>
                  <a:cubicBezTo>
                    <a:pt x="13630" y="14020"/>
                    <a:pt x="15889" y="13916"/>
                    <a:pt x="16434" y="12410"/>
                  </a:cubicBezTo>
                  <a:cubicBezTo>
                    <a:pt x="16538" y="12410"/>
                    <a:pt x="16642" y="12306"/>
                    <a:pt x="16771" y="12176"/>
                  </a:cubicBezTo>
                  <a:lnTo>
                    <a:pt x="16771" y="12176"/>
                  </a:lnTo>
                  <a:cubicBezTo>
                    <a:pt x="16771" y="12176"/>
                    <a:pt x="16771" y="12176"/>
                    <a:pt x="16771" y="12176"/>
                  </a:cubicBezTo>
                  <a:cubicBezTo>
                    <a:pt x="16875" y="12176"/>
                    <a:pt x="16771" y="12073"/>
                    <a:pt x="16771" y="12073"/>
                  </a:cubicBezTo>
                  <a:cubicBezTo>
                    <a:pt x="16979" y="11969"/>
                    <a:pt x="17187" y="11657"/>
                    <a:pt x="17291" y="11424"/>
                  </a:cubicBezTo>
                  <a:cubicBezTo>
                    <a:pt x="17420" y="11424"/>
                    <a:pt x="17420" y="11320"/>
                    <a:pt x="17420" y="11320"/>
                  </a:cubicBezTo>
                  <a:cubicBezTo>
                    <a:pt x="17524" y="11320"/>
                    <a:pt x="17524" y="11216"/>
                    <a:pt x="17524" y="11216"/>
                  </a:cubicBezTo>
                  <a:cubicBezTo>
                    <a:pt x="17707" y="10919"/>
                    <a:pt x="17809" y="10643"/>
                    <a:pt x="17990" y="10351"/>
                  </a:cubicBezTo>
                  <a:close/>
                  <a:moveTo>
                    <a:pt x="11242" y="15863"/>
                  </a:moveTo>
                  <a:lnTo>
                    <a:pt x="11242" y="15863"/>
                  </a:lnTo>
                  <a:cubicBezTo>
                    <a:pt x="11190" y="15915"/>
                    <a:pt x="11190" y="15941"/>
                    <a:pt x="11203" y="15941"/>
                  </a:cubicBezTo>
                  <a:cubicBezTo>
                    <a:pt x="11216" y="15941"/>
                    <a:pt x="11242" y="15915"/>
                    <a:pt x="11242" y="15863"/>
                  </a:cubicBezTo>
                  <a:close/>
                  <a:moveTo>
                    <a:pt x="15207" y="15913"/>
                  </a:moveTo>
                  <a:lnTo>
                    <a:pt x="15207" y="15913"/>
                  </a:lnTo>
                  <a:cubicBezTo>
                    <a:pt x="15159" y="16017"/>
                    <a:pt x="15136" y="16146"/>
                    <a:pt x="15136" y="16304"/>
                  </a:cubicBezTo>
                  <a:cubicBezTo>
                    <a:pt x="15136" y="16181"/>
                    <a:pt x="15164" y="16037"/>
                    <a:pt x="15207" y="15913"/>
                  </a:cubicBezTo>
                  <a:close/>
                  <a:moveTo>
                    <a:pt x="15136" y="15655"/>
                  </a:moveTo>
                  <a:cubicBezTo>
                    <a:pt x="14928" y="15863"/>
                    <a:pt x="14824" y="16071"/>
                    <a:pt x="14824" y="16304"/>
                  </a:cubicBezTo>
                  <a:lnTo>
                    <a:pt x="14591" y="16304"/>
                  </a:lnTo>
                  <a:cubicBezTo>
                    <a:pt x="14383" y="16408"/>
                    <a:pt x="14279" y="16408"/>
                    <a:pt x="14175" y="16408"/>
                  </a:cubicBezTo>
                  <a:cubicBezTo>
                    <a:pt x="14175" y="16200"/>
                    <a:pt x="14279" y="15967"/>
                    <a:pt x="14383" y="15759"/>
                  </a:cubicBezTo>
                  <a:lnTo>
                    <a:pt x="14695" y="15759"/>
                  </a:lnTo>
                  <a:cubicBezTo>
                    <a:pt x="14591" y="15863"/>
                    <a:pt x="14591" y="16071"/>
                    <a:pt x="14591" y="16304"/>
                  </a:cubicBezTo>
                  <a:cubicBezTo>
                    <a:pt x="14591" y="16071"/>
                    <a:pt x="14695" y="15863"/>
                    <a:pt x="14824" y="15655"/>
                  </a:cubicBezTo>
                  <a:close/>
                  <a:moveTo>
                    <a:pt x="14045" y="15863"/>
                  </a:moveTo>
                  <a:cubicBezTo>
                    <a:pt x="13838" y="16071"/>
                    <a:pt x="13734" y="16408"/>
                    <a:pt x="13734" y="16616"/>
                  </a:cubicBezTo>
                  <a:cubicBezTo>
                    <a:pt x="13630" y="16408"/>
                    <a:pt x="13734" y="16200"/>
                    <a:pt x="13942" y="15967"/>
                  </a:cubicBezTo>
                  <a:lnTo>
                    <a:pt x="14045" y="15863"/>
                  </a:lnTo>
                  <a:close/>
                  <a:moveTo>
                    <a:pt x="14227" y="15862"/>
                  </a:moveTo>
                  <a:cubicBezTo>
                    <a:pt x="14137" y="16044"/>
                    <a:pt x="14046" y="16251"/>
                    <a:pt x="14046" y="16512"/>
                  </a:cubicBezTo>
                  <a:cubicBezTo>
                    <a:pt x="13942" y="16512"/>
                    <a:pt x="13942" y="16512"/>
                    <a:pt x="13838" y="16616"/>
                  </a:cubicBezTo>
                  <a:cubicBezTo>
                    <a:pt x="13838" y="16304"/>
                    <a:pt x="13942" y="16071"/>
                    <a:pt x="14175" y="15863"/>
                  </a:cubicBezTo>
                  <a:cubicBezTo>
                    <a:pt x="14197" y="15863"/>
                    <a:pt x="14214" y="15863"/>
                    <a:pt x="14227" y="15862"/>
                  </a:cubicBezTo>
                  <a:close/>
                  <a:moveTo>
                    <a:pt x="13526" y="13604"/>
                  </a:moveTo>
                  <a:lnTo>
                    <a:pt x="13526" y="13604"/>
                  </a:lnTo>
                  <a:cubicBezTo>
                    <a:pt x="12436" y="14020"/>
                    <a:pt x="11449" y="14669"/>
                    <a:pt x="11242" y="15863"/>
                  </a:cubicBezTo>
                  <a:cubicBezTo>
                    <a:pt x="11891" y="14773"/>
                    <a:pt x="12644" y="14253"/>
                    <a:pt x="13630" y="13916"/>
                  </a:cubicBezTo>
                  <a:lnTo>
                    <a:pt x="13630" y="13916"/>
                  </a:lnTo>
                  <a:cubicBezTo>
                    <a:pt x="12540" y="14565"/>
                    <a:pt x="11579" y="15655"/>
                    <a:pt x="10930" y="16720"/>
                  </a:cubicBezTo>
                  <a:cubicBezTo>
                    <a:pt x="11034" y="16512"/>
                    <a:pt x="11034" y="16200"/>
                    <a:pt x="11138" y="15863"/>
                  </a:cubicBezTo>
                  <a:cubicBezTo>
                    <a:pt x="11242" y="15551"/>
                    <a:pt x="11242" y="15214"/>
                    <a:pt x="11346" y="14773"/>
                  </a:cubicBezTo>
                  <a:cubicBezTo>
                    <a:pt x="11787" y="14123"/>
                    <a:pt x="12644" y="13916"/>
                    <a:pt x="13526" y="13604"/>
                  </a:cubicBezTo>
                  <a:close/>
                  <a:moveTo>
                    <a:pt x="13663" y="16274"/>
                  </a:moveTo>
                  <a:cubicBezTo>
                    <a:pt x="13630" y="16391"/>
                    <a:pt x="13630" y="16503"/>
                    <a:pt x="13630" y="16616"/>
                  </a:cubicBezTo>
                  <a:cubicBezTo>
                    <a:pt x="13630" y="16720"/>
                    <a:pt x="13526" y="16720"/>
                    <a:pt x="13526" y="16720"/>
                  </a:cubicBezTo>
                  <a:lnTo>
                    <a:pt x="13526" y="16512"/>
                  </a:lnTo>
                  <a:cubicBezTo>
                    <a:pt x="13599" y="16366"/>
                    <a:pt x="13621" y="16323"/>
                    <a:pt x="13663" y="16274"/>
                  </a:cubicBezTo>
                  <a:close/>
                  <a:moveTo>
                    <a:pt x="21315" y="16953"/>
                  </a:moveTo>
                  <a:cubicBezTo>
                    <a:pt x="21333" y="16981"/>
                    <a:pt x="21352" y="17010"/>
                    <a:pt x="21370" y="17040"/>
                  </a:cubicBezTo>
                  <a:lnTo>
                    <a:pt x="21370" y="17040"/>
                  </a:lnTo>
                  <a:cubicBezTo>
                    <a:pt x="21361" y="17012"/>
                    <a:pt x="21352" y="16984"/>
                    <a:pt x="21344" y="16956"/>
                  </a:cubicBezTo>
                  <a:lnTo>
                    <a:pt x="21344" y="16956"/>
                  </a:lnTo>
                  <a:cubicBezTo>
                    <a:pt x="21334" y="16954"/>
                    <a:pt x="21324" y="16953"/>
                    <a:pt x="21315" y="16953"/>
                  </a:cubicBezTo>
                  <a:close/>
                  <a:moveTo>
                    <a:pt x="13293" y="16304"/>
                  </a:moveTo>
                  <a:cubicBezTo>
                    <a:pt x="13189" y="16304"/>
                    <a:pt x="13085" y="16512"/>
                    <a:pt x="13085" y="16616"/>
                  </a:cubicBezTo>
                  <a:cubicBezTo>
                    <a:pt x="13085" y="16720"/>
                    <a:pt x="13085" y="16953"/>
                    <a:pt x="13189" y="17057"/>
                  </a:cubicBezTo>
                  <a:cubicBezTo>
                    <a:pt x="13085" y="16849"/>
                    <a:pt x="13189" y="16512"/>
                    <a:pt x="13293" y="16408"/>
                  </a:cubicBezTo>
                  <a:lnTo>
                    <a:pt x="13293" y="16304"/>
                  </a:lnTo>
                  <a:close/>
                  <a:moveTo>
                    <a:pt x="10385" y="17369"/>
                  </a:moveTo>
                  <a:cubicBezTo>
                    <a:pt x="10489" y="17498"/>
                    <a:pt x="10489" y="17498"/>
                    <a:pt x="10593" y="17498"/>
                  </a:cubicBezTo>
                  <a:cubicBezTo>
                    <a:pt x="10593" y="17602"/>
                    <a:pt x="10697" y="17602"/>
                    <a:pt x="10697" y="17706"/>
                  </a:cubicBezTo>
                  <a:lnTo>
                    <a:pt x="10593" y="17706"/>
                  </a:lnTo>
                  <a:cubicBezTo>
                    <a:pt x="10489" y="17602"/>
                    <a:pt x="10489" y="17498"/>
                    <a:pt x="10385" y="17369"/>
                  </a:cubicBezTo>
                  <a:close/>
                  <a:moveTo>
                    <a:pt x="10697" y="17498"/>
                  </a:moveTo>
                  <a:cubicBezTo>
                    <a:pt x="10800" y="17498"/>
                    <a:pt x="10800" y="17498"/>
                    <a:pt x="10930" y="17602"/>
                  </a:cubicBezTo>
                  <a:cubicBezTo>
                    <a:pt x="11034" y="17706"/>
                    <a:pt x="11034" y="17706"/>
                    <a:pt x="10930" y="17706"/>
                  </a:cubicBezTo>
                  <a:lnTo>
                    <a:pt x="10697" y="17706"/>
                  </a:lnTo>
                  <a:lnTo>
                    <a:pt x="10697" y="17498"/>
                  </a:lnTo>
                  <a:close/>
                  <a:moveTo>
                    <a:pt x="9632" y="17369"/>
                  </a:moveTo>
                  <a:cubicBezTo>
                    <a:pt x="9632" y="17498"/>
                    <a:pt x="9736" y="17498"/>
                    <a:pt x="9736" y="17602"/>
                  </a:cubicBezTo>
                  <a:cubicBezTo>
                    <a:pt x="9840" y="17706"/>
                    <a:pt x="9736" y="17706"/>
                    <a:pt x="9736" y="17810"/>
                  </a:cubicBezTo>
                  <a:cubicBezTo>
                    <a:pt x="9840" y="17706"/>
                    <a:pt x="9840" y="17498"/>
                    <a:pt x="9632" y="17369"/>
                  </a:cubicBezTo>
                  <a:close/>
                  <a:moveTo>
                    <a:pt x="11034" y="17602"/>
                  </a:moveTo>
                  <a:cubicBezTo>
                    <a:pt x="11242" y="17706"/>
                    <a:pt x="11579" y="17706"/>
                    <a:pt x="11787" y="17810"/>
                  </a:cubicBezTo>
                  <a:cubicBezTo>
                    <a:pt x="11449" y="17810"/>
                    <a:pt x="11242" y="17706"/>
                    <a:pt x="11034" y="17706"/>
                  </a:cubicBezTo>
                  <a:lnTo>
                    <a:pt x="11034" y="17602"/>
                  </a:lnTo>
                  <a:close/>
                  <a:moveTo>
                    <a:pt x="13838" y="15967"/>
                  </a:moveTo>
                  <a:lnTo>
                    <a:pt x="13838" y="15967"/>
                  </a:lnTo>
                  <a:cubicBezTo>
                    <a:pt x="13795" y="16015"/>
                    <a:pt x="13761" y="16062"/>
                    <a:pt x="13734" y="16108"/>
                  </a:cubicBezTo>
                  <a:lnTo>
                    <a:pt x="13734" y="16108"/>
                  </a:lnTo>
                  <a:lnTo>
                    <a:pt x="13734" y="16071"/>
                  </a:lnTo>
                  <a:cubicBezTo>
                    <a:pt x="13526" y="16200"/>
                    <a:pt x="13396" y="16616"/>
                    <a:pt x="13396" y="16849"/>
                  </a:cubicBezTo>
                  <a:cubicBezTo>
                    <a:pt x="13396" y="16616"/>
                    <a:pt x="13396" y="16408"/>
                    <a:pt x="13526" y="16200"/>
                  </a:cubicBezTo>
                  <a:lnTo>
                    <a:pt x="13396" y="16200"/>
                  </a:lnTo>
                  <a:cubicBezTo>
                    <a:pt x="13293" y="16304"/>
                    <a:pt x="13293" y="16408"/>
                    <a:pt x="13293" y="16512"/>
                  </a:cubicBezTo>
                  <a:lnTo>
                    <a:pt x="13293" y="16849"/>
                  </a:lnTo>
                  <a:cubicBezTo>
                    <a:pt x="13293" y="16953"/>
                    <a:pt x="13189" y="16953"/>
                    <a:pt x="13189" y="17057"/>
                  </a:cubicBezTo>
                  <a:cubicBezTo>
                    <a:pt x="13085" y="17161"/>
                    <a:pt x="12981" y="17265"/>
                    <a:pt x="12877" y="17369"/>
                  </a:cubicBezTo>
                  <a:cubicBezTo>
                    <a:pt x="12747" y="17265"/>
                    <a:pt x="12747" y="17057"/>
                    <a:pt x="12747" y="16849"/>
                  </a:cubicBezTo>
                  <a:cubicBezTo>
                    <a:pt x="12644" y="17057"/>
                    <a:pt x="12747" y="17265"/>
                    <a:pt x="12747" y="17498"/>
                  </a:cubicBezTo>
                  <a:cubicBezTo>
                    <a:pt x="12747" y="17602"/>
                    <a:pt x="12644" y="17810"/>
                    <a:pt x="12644" y="17914"/>
                  </a:cubicBezTo>
                  <a:cubicBezTo>
                    <a:pt x="12228" y="17057"/>
                    <a:pt x="12981" y="16304"/>
                    <a:pt x="13838" y="15967"/>
                  </a:cubicBezTo>
                  <a:close/>
                  <a:moveTo>
                    <a:pt x="8983" y="17369"/>
                  </a:moveTo>
                  <a:cubicBezTo>
                    <a:pt x="9087" y="17498"/>
                    <a:pt x="9191" y="17602"/>
                    <a:pt x="9191" y="17602"/>
                  </a:cubicBezTo>
                  <a:cubicBezTo>
                    <a:pt x="9295" y="17706"/>
                    <a:pt x="9191" y="17914"/>
                    <a:pt x="9191" y="18018"/>
                  </a:cubicBezTo>
                  <a:lnTo>
                    <a:pt x="9087" y="18018"/>
                  </a:lnTo>
                  <a:cubicBezTo>
                    <a:pt x="9087" y="17810"/>
                    <a:pt x="9087" y="17498"/>
                    <a:pt x="8853" y="17498"/>
                  </a:cubicBezTo>
                  <a:lnTo>
                    <a:pt x="8983" y="17369"/>
                  </a:lnTo>
                  <a:close/>
                  <a:moveTo>
                    <a:pt x="10281" y="17369"/>
                  </a:moveTo>
                  <a:cubicBezTo>
                    <a:pt x="10385" y="17498"/>
                    <a:pt x="10489" y="17602"/>
                    <a:pt x="10489" y="17706"/>
                  </a:cubicBezTo>
                  <a:lnTo>
                    <a:pt x="10048" y="17706"/>
                  </a:lnTo>
                  <a:lnTo>
                    <a:pt x="10048" y="17810"/>
                  </a:lnTo>
                  <a:cubicBezTo>
                    <a:pt x="10048" y="17602"/>
                    <a:pt x="10048" y="17498"/>
                    <a:pt x="9840" y="17369"/>
                  </a:cubicBezTo>
                  <a:lnTo>
                    <a:pt x="9840" y="17369"/>
                  </a:lnTo>
                  <a:cubicBezTo>
                    <a:pt x="9944" y="17498"/>
                    <a:pt x="9944" y="17602"/>
                    <a:pt x="9944" y="17810"/>
                  </a:cubicBezTo>
                  <a:lnTo>
                    <a:pt x="9736" y="17810"/>
                  </a:lnTo>
                  <a:cubicBezTo>
                    <a:pt x="9632" y="17810"/>
                    <a:pt x="9632" y="17914"/>
                    <a:pt x="9502" y="17914"/>
                  </a:cubicBezTo>
                  <a:cubicBezTo>
                    <a:pt x="9502" y="17706"/>
                    <a:pt x="9502" y="17498"/>
                    <a:pt x="9295" y="17369"/>
                  </a:cubicBezTo>
                  <a:lnTo>
                    <a:pt x="9295" y="17369"/>
                  </a:lnTo>
                  <a:cubicBezTo>
                    <a:pt x="9399" y="17602"/>
                    <a:pt x="9502" y="17706"/>
                    <a:pt x="9399" y="17914"/>
                  </a:cubicBezTo>
                  <a:cubicBezTo>
                    <a:pt x="9399" y="17914"/>
                    <a:pt x="9295" y="17914"/>
                    <a:pt x="9295" y="18018"/>
                  </a:cubicBezTo>
                  <a:cubicBezTo>
                    <a:pt x="9295" y="17810"/>
                    <a:pt x="9295" y="17498"/>
                    <a:pt x="9087" y="17369"/>
                  </a:cubicBezTo>
                  <a:lnTo>
                    <a:pt x="10048" y="17369"/>
                  </a:lnTo>
                  <a:cubicBezTo>
                    <a:pt x="10151" y="17498"/>
                    <a:pt x="10151" y="17498"/>
                    <a:pt x="10151" y="17602"/>
                  </a:cubicBezTo>
                  <a:lnTo>
                    <a:pt x="10151" y="17706"/>
                  </a:lnTo>
                  <a:cubicBezTo>
                    <a:pt x="10281" y="17602"/>
                    <a:pt x="10281" y="17498"/>
                    <a:pt x="10151" y="17369"/>
                  </a:cubicBezTo>
                  <a:close/>
                  <a:moveTo>
                    <a:pt x="21370" y="17040"/>
                  </a:moveTo>
                  <a:cubicBezTo>
                    <a:pt x="21481" y="17373"/>
                    <a:pt x="21642" y="17668"/>
                    <a:pt x="21730" y="18018"/>
                  </a:cubicBezTo>
                  <a:cubicBezTo>
                    <a:pt x="21730" y="17734"/>
                    <a:pt x="21558" y="17343"/>
                    <a:pt x="21370" y="17040"/>
                  </a:cubicBezTo>
                  <a:close/>
                  <a:moveTo>
                    <a:pt x="8750" y="17498"/>
                  </a:moveTo>
                  <a:cubicBezTo>
                    <a:pt x="8853" y="17498"/>
                    <a:pt x="8983" y="17602"/>
                    <a:pt x="8983" y="17706"/>
                  </a:cubicBezTo>
                  <a:cubicBezTo>
                    <a:pt x="9087" y="17810"/>
                    <a:pt x="8983" y="17914"/>
                    <a:pt x="8983" y="18018"/>
                  </a:cubicBezTo>
                  <a:cubicBezTo>
                    <a:pt x="8939" y="18040"/>
                    <a:pt x="8895" y="18064"/>
                    <a:pt x="8851" y="18088"/>
                  </a:cubicBezTo>
                  <a:lnTo>
                    <a:pt x="8851" y="18088"/>
                  </a:lnTo>
                  <a:cubicBezTo>
                    <a:pt x="8835" y="17878"/>
                    <a:pt x="8741" y="17688"/>
                    <a:pt x="8646" y="17498"/>
                  </a:cubicBezTo>
                  <a:close/>
                  <a:moveTo>
                    <a:pt x="8334" y="17602"/>
                  </a:moveTo>
                  <a:cubicBezTo>
                    <a:pt x="8438" y="17810"/>
                    <a:pt x="8542" y="17914"/>
                    <a:pt x="8646" y="18147"/>
                  </a:cubicBezTo>
                  <a:cubicBezTo>
                    <a:pt x="8542" y="17914"/>
                    <a:pt x="8542" y="17706"/>
                    <a:pt x="8334" y="17602"/>
                  </a:cubicBezTo>
                  <a:close/>
                  <a:moveTo>
                    <a:pt x="16814" y="15577"/>
                  </a:moveTo>
                  <a:cubicBezTo>
                    <a:pt x="17271" y="15577"/>
                    <a:pt x="17732" y="15603"/>
                    <a:pt x="18173" y="15655"/>
                  </a:cubicBezTo>
                  <a:cubicBezTo>
                    <a:pt x="19367" y="15655"/>
                    <a:pt x="20432" y="16071"/>
                    <a:pt x="21315" y="16849"/>
                  </a:cubicBezTo>
                  <a:cubicBezTo>
                    <a:pt x="21324" y="16885"/>
                    <a:pt x="21333" y="16921"/>
                    <a:pt x="21344" y="16956"/>
                  </a:cubicBezTo>
                  <a:lnTo>
                    <a:pt x="21344" y="16956"/>
                  </a:lnTo>
                  <a:cubicBezTo>
                    <a:pt x="21437" y="16973"/>
                    <a:pt x="21522" y="17067"/>
                    <a:pt x="21522" y="17161"/>
                  </a:cubicBezTo>
                  <a:cubicBezTo>
                    <a:pt x="21626" y="17265"/>
                    <a:pt x="21730" y="17369"/>
                    <a:pt x="21730" y="17369"/>
                  </a:cubicBezTo>
                  <a:cubicBezTo>
                    <a:pt x="21964" y="17706"/>
                    <a:pt x="21964" y="18018"/>
                    <a:pt x="21964" y="18459"/>
                  </a:cubicBezTo>
                  <a:cubicBezTo>
                    <a:pt x="21408" y="17726"/>
                    <a:pt x="20681" y="17221"/>
                    <a:pt x="19816" y="17221"/>
                  </a:cubicBezTo>
                  <a:cubicBezTo>
                    <a:pt x="19670" y="17221"/>
                    <a:pt x="19521" y="17235"/>
                    <a:pt x="19367" y="17265"/>
                  </a:cubicBezTo>
                  <a:cubicBezTo>
                    <a:pt x="19070" y="17328"/>
                    <a:pt x="18813" y="17357"/>
                    <a:pt x="18578" y="17357"/>
                  </a:cubicBezTo>
                  <a:cubicBezTo>
                    <a:pt x="17949" y="17357"/>
                    <a:pt x="17470" y="17151"/>
                    <a:pt x="16771" y="16849"/>
                  </a:cubicBezTo>
                  <a:cubicBezTo>
                    <a:pt x="16330" y="16616"/>
                    <a:pt x="15681" y="16304"/>
                    <a:pt x="15136" y="16304"/>
                  </a:cubicBezTo>
                  <a:lnTo>
                    <a:pt x="14928" y="16304"/>
                  </a:lnTo>
                  <a:cubicBezTo>
                    <a:pt x="14928" y="16071"/>
                    <a:pt x="15032" y="15863"/>
                    <a:pt x="15240" y="15655"/>
                  </a:cubicBezTo>
                  <a:lnTo>
                    <a:pt x="15344" y="15655"/>
                  </a:lnTo>
                  <a:cubicBezTo>
                    <a:pt x="15294" y="15704"/>
                    <a:pt x="15245" y="15801"/>
                    <a:pt x="15207" y="15913"/>
                  </a:cubicBezTo>
                  <a:lnTo>
                    <a:pt x="15207" y="15913"/>
                  </a:lnTo>
                  <a:cubicBezTo>
                    <a:pt x="15261" y="15795"/>
                    <a:pt x="15349" y="15710"/>
                    <a:pt x="15473" y="15655"/>
                  </a:cubicBezTo>
                  <a:cubicBezTo>
                    <a:pt x="15902" y="15603"/>
                    <a:pt x="16356" y="15577"/>
                    <a:pt x="16814" y="15577"/>
                  </a:cubicBezTo>
                  <a:close/>
                  <a:moveTo>
                    <a:pt x="21996" y="17713"/>
                  </a:moveTo>
                  <a:cubicBezTo>
                    <a:pt x="22026" y="17769"/>
                    <a:pt x="22067" y="17810"/>
                    <a:pt x="22067" y="17810"/>
                  </a:cubicBezTo>
                  <a:cubicBezTo>
                    <a:pt x="22275" y="18147"/>
                    <a:pt x="22275" y="18355"/>
                    <a:pt x="22171" y="18667"/>
                  </a:cubicBezTo>
                  <a:cubicBezTo>
                    <a:pt x="22171" y="18667"/>
                    <a:pt x="22067" y="18563"/>
                    <a:pt x="22067" y="18459"/>
                  </a:cubicBezTo>
                  <a:cubicBezTo>
                    <a:pt x="22067" y="18276"/>
                    <a:pt x="22067" y="17991"/>
                    <a:pt x="21996" y="17713"/>
                  </a:cubicBezTo>
                  <a:close/>
                  <a:moveTo>
                    <a:pt x="7140" y="18251"/>
                  </a:moveTo>
                  <a:lnTo>
                    <a:pt x="7140" y="18251"/>
                  </a:lnTo>
                  <a:cubicBezTo>
                    <a:pt x="6802" y="18563"/>
                    <a:pt x="6802" y="18900"/>
                    <a:pt x="6906" y="19212"/>
                  </a:cubicBezTo>
                  <a:cubicBezTo>
                    <a:pt x="6906" y="18900"/>
                    <a:pt x="7036" y="18563"/>
                    <a:pt x="7140" y="18251"/>
                  </a:cubicBezTo>
                  <a:close/>
                  <a:moveTo>
                    <a:pt x="22275" y="18251"/>
                  </a:moveTo>
                  <a:cubicBezTo>
                    <a:pt x="22379" y="18459"/>
                    <a:pt x="22483" y="18667"/>
                    <a:pt x="22483" y="19004"/>
                  </a:cubicBezTo>
                  <a:cubicBezTo>
                    <a:pt x="22483" y="18796"/>
                    <a:pt x="22483" y="18563"/>
                    <a:pt x="22379" y="18355"/>
                  </a:cubicBezTo>
                  <a:lnTo>
                    <a:pt x="22379" y="18355"/>
                  </a:lnTo>
                  <a:cubicBezTo>
                    <a:pt x="22483" y="18459"/>
                    <a:pt x="22613" y="18667"/>
                    <a:pt x="22716" y="18796"/>
                  </a:cubicBezTo>
                  <a:lnTo>
                    <a:pt x="22716" y="19316"/>
                  </a:lnTo>
                  <a:cubicBezTo>
                    <a:pt x="22716" y="19212"/>
                    <a:pt x="22820" y="19108"/>
                    <a:pt x="22820" y="19004"/>
                  </a:cubicBezTo>
                  <a:cubicBezTo>
                    <a:pt x="22924" y="19316"/>
                    <a:pt x="23028" y="19549"/>
                    <a:pt x="23028" y="19861"/>
                  </a:cubicBezTo>
                  <a:cubicBezTo>
                    <a:pt x="23028" y="19757"/>
                    <a:pt x="22924" y="19653"/>
                    <a:pt x="22924" y="19653"/>
                  </a:cubicBezTo>
                  <a:cubicBezTo>
                    <a:pt x="22820" y="19549"/>
                    <a:pt x="22820" y="19445"/>
                    <a:pt x="22716" y="19316"/>
                  </a:cubicBezTo>
                  <a:cubicBezTo>
                    <a:pt x="22613" y="19212"/>
                    <a:pt x="22483" y="19108"/>
                    <a:pt x="22483" y="19004"/>
                  </a:cubicBezTo>
                  <a:cubicBezTo>
                    <a:pt x="22379" y="18900"/>
                    <a:pt x="22275" y="18900"/>
                    <a:pt x="22275" y="18796"/>
                  </a:cubicBezTo>
                  <a:lnTo>
                    <a:pt x="22275" y="18251"/>
                  </a:lnTo>
                  <a:close/>
                  <a:moveTo>
                    <a:pt x="8542" y="17498"/>
                  </a:moveTo>
                  <a:cubicBezTo>
                    <a:pt x="8646" y="17602"/>
                    <a:pt x="8646" y="17602"/>
                    <a:pt x="8646" y="17706"/>
                  </a:cubicBezTo>
                  <a:cubicBezTo>
                    <a:pt x="8749" y="17809"/>
                    <a:pt x="8750" y="17913"/>
                    <a:pt x="8750" y="18143"/>
                  </a:cubicBezTo>
                  <a:lnTo>
                    <a:pt x="8750" y="18143"/>
                  </a:lnTo>
                  <a:cubicBezTo>
                    <a:pt x="8177" y="18461"/>
                    <a:pt x="7592" y="18846"/>
                    <a:pt x="6906" y="19212"/>
                  </a:cubicBezTo>
                  <a:cubicBezTo>
                    <a:pt x="6699" y="19316"/>
                    <a:pt x="6491" y="19445"/>
                    <a:pt x="6387" y="19549"/>
                  </a:cubicBezTo>
                  <a:cubicBezTo>
                    <a:pt x="5946" y="19757"/>
                    <a:pt x="5608" y="20094"/>
                    <a:pt x="5297" y="20406"/>
                  </a:cubicBezTo>
                  <a:cubicBezTo>
                    <a:pt x="5504" y="19965"/>
                    <a:pt x="5738" y="19549"/>
                    <a:pt x="6050" y="19212"/>
                  </a:cubicBezTo>
                  <a:lnTo>
                    <a:pt x="6050" y="19653"/>
                  </a:lnTo>
                  <a:lnTo>
                    <a:pt x="6153" y="19653"/>
                  </a:lnTo>
                  <a:lnTo>
                    <a:pt x="6153" y="19108"/>
                  </a:lnTo>
                  <a:cubicBezTo>
                    <a:pt x="6257" y="19004"/>
                    <a:pt x="6257" y="19004"/>
                    <a:pt x="6387" y="18900"/>
                  </a:cubicBezTo>
                  <a:lnTo>
                    <a:pt x="6387" y="18900"/>
                  </a:lnTo>
                  <a:cubicBezTo>
                    <a:pt x="6257" y="19108"/>
                    <a:pt x="6257" y="19212"/>
                    <a:pt x="6257" y="19445"/>
                  </a:cubicBezTo>
                  <a:lnTo>
                    <a:pt x="6387" y="19445"/>
                  </a:lnTo>
                  <a:cubicBezTo>
                    <a:pt x="6257" y="19212"/>
                    <a:pt x="6387" y="19004"/>
                    <a:pt x="6491" y="18796"/>
                  </a:cubicBezTo>
                  <a:cubicBezTo>
                    <a:pt x="6906" y="18355"/>
                    <a:pt x="7555" y="17914"/>
                    <a:pt x="8334" y="17602"/>
                  </a:cubicBezTo>
                  <a:lnTo>
                    <a:pt x="8438" y="17602"/>
                  </a:lnTo>
                  <a:lnTo>
                    <a:pt x="8542" y="17498"/>
                  </a:lnTo>
                  <a:close/>
                  <a:moveTo>
                    <a:pt x="14487" y="20951"/>
                  </a:moveTo>
                  <a:lnTo>
                    <a:pt x="14487" y="21386"/>
                  </a:lnTo>
                  <a:lnTo>
                    <a:pt x="14487" y="21386"/>
                  </a:lnTo>
                  <a:cubicBezTo>
                    <a:pt x="14487" y="21386"/>
                    <a:pt x="14487" y="21386"/>
                    <a:pt x="14487" y="21386"/>
                  </a:cubicBezTo>
                  <a:lnTo>
                    <a:pt x="14487" y="21386"/>
                  </a:lnTo>
                  <a:cubicBezTo>
                    <a:pt x="14487" y="21388"/>
                    <a:pt x="14487" y="21390"/>
                    <a:pt x="14487" y="21392"/>
                  </a:cubicBezTo>
                  <a:lnTo>
                    <a:pt x="14487" y="21386"/>
                  </a:lnTo>
                  <a:lnTo>
                    <a:pt x="14487" y="21386"/>
                  </a:lnTo>
                  <a:cubicBezTo>
                    <a:pt x="14521" y="21493"/>
                    <a:pt x="14556" y="21600"/>
                    <a:pt x="14591" y="21704"/>
                  </a:cubicBezTo>
                  <a:cubicBezTo>
                    <a:pt x="14591" y="21496"/>
                    <a:pt x="14487" y="21159"/>
                    <a:pt x="14487" y="20951"/>
                  </a:cubicBezTo>
                  <a:close/>
                  <a:moveTo>
                    <a:pt x="14591" y="21704"/>
                  </a:moveTo>
                  <a:cubicBezTo>
                    <a:pt x="14591" y="21912"/>
                    <a:pt x="14591" y="22145"/>
                    <a:pt x="14695" y="22353"/>
                  </a:cubicBezTo>
                  <a:lnTo>
                    <a:pt x="14695" y="21912"/>
                  </a:lnTo>
                  <a:cubicBezTo>
                    <a:pt x="14695" y="21808"/>
                    <a:pt x="14591" y="21808"/>
                    <a:pt x="14591" y="21704"/>
                  </a:cubicBezTo>
                  <a:close/>
                  <a:moveTo>
                    <a:pt x="20090" y="22494"/>
                  </a:moveTo>
                  <a:cubicBezTo>
                    <a:pt x="20116" y="22511"/>
                    <a:pt x="20143" y="22530"/>
                    <a:pt x="20169" y="22548"/>
                  </a:cubicBezTo>
                  <a:lnTo>
                    <a:pt x="20169" y="22548"/>
                  </a:lnTo>
                  <a:cubicBezTo>
                    <a:pt x="20149" y="22527"/>
                    <a:pt x="20122" y="22508"/>
                    <a:pt x="20090" y="22494"/>
                  </a:cubicBezTo>
                  <a:close/>
                  <a:moveTo>
                    <a:pt x="20016" y="22353"/>
                  </a:moveTo>
                  <a:cubicBezTo>
                    <a:pt x="20120" y="22457"/>
                    <a:pt x="20224" y="22457"/>
                    <a:pt x="20328" y="22561"/>
                  </a:cubicBezTo>
                  <a:cubicBezTo>
                    <a:pt x="20432" y="22561"/>
                    <a:pt x="20535" y="22690"/>
                    <a:pt x="20664" y="22690"/>
                  </a:cubicBezTo>
                  <a:lnTo>
                    <a:pt x="20664" y="22690"/>
                  </a:lnTo>
                  <a:cubicBezTo>
                    <a:pt x="20470" y="22502"/>
                    <a:pt x="20281" y="22353"/>
                    <a:pt x="20016" y="22353"/>
                  </a:cubicBezTo>
                  <a:close/>
                  <a:moveTo>
                    <a:pt x="14928" y="21600"/>
                  </a:moveTo>
                  <a:cubicBezTo>
                    <a:pt x="14928" y="22041"/>
                    <a:pt x="15032" y="22353"/>
                    <a:pt x="15032" y="22690"/>
                  </a:cubicBezTo>
                  <a:cubicBezTo>
                    <a:pt x="15136" y="22353"/>
                    <a:pt x="15032" y="21912"/>
                    <a:pt x="14928" y="21600"/>
                  </a:cubicBezTo>
                  <a:close/>
                  <a:moveTo>
                    <a:pt x="15032" y="21496"/>
                  </a:moveTo>
                  <a:cubicBezTo>
                    <a:pt x="15032" y="21912"/>
                    <a:pt x="15136" y="22249"/>
                    <a:pt x="15136" y="22690"/>
                  </a:cubicBezTo>
                  <a:cubicBezTo>
                    <a:pt x="15240" y="22249"/>
                    <a:pt x="15240" y="21808"/>
                    <a:pt x="15032" y="21496"/>
                  </a:cubicBezTo>
                  <a:close/>
                  <a:moveTo>
                    <a:pt x="19367" y="22561"/>
                  </a:moveTo>
                  <a:cubicBezTo>
                    <a:pt x="19471" y="22561"/>
                    <a:pt x="19575" y="22561"/>
                    <a:pt x="19679" y="22690"/>
                  </a:cubicBezTo>
                  <a:lnTo>
                    <a:pt x="19471" y="22690"/>
                  </a:lnTo>
                  <a:cubicBezTo>
                    <a:pt x="19387" y="22690"/>
                    <a:pt x="19285" y="22605"/>
                    <a:pt x="19195" y="22573"/>
                  </a:cubicBezTo>
                  <a:lnTo>
                    <a:pt x="19195" y="22573"/>
                  </a:lnTo>
                  <a:cubicBezTo>
                    <a:pt x="19249" y="22565"/>
                    <a:pt x="19306" y="22561"/>
                    <a:pt x="19367" y="22561"/>
                  </a:cubicBezTo>
                  <a:close/>
                  <a:moveTo>
                    <a:pt x="20664" y="22690"/>
                  </a:moveTo>
                  <a:cubicBezTo>
                    <a:pt x="20664" y="22690"/>
                    <a:pt x="20664" y="22690"/>
                    <a:pt x="20664" y="22690"/>
                  </a:cubicBezTo>
                  <a:lnTo>
                    <a:pt x="20666" y="22690"/>
                  </a:lnTo>
                  <a:cubicBezTo>
                    <a:pt x="20665" y="22690"/>
                    <a:pt x="20665" y="22690"/>
                    <a:pt x="20664" y="22690"/>
                  </a:cubicBezTo>
                  <a:close/>
                  <a:moveTo>
                    <a:pt x="19149" y="22580"/>
                  </a:moveTo>
                  <a:lnTo>
                    <a:pt x="19238" y="22690"/>
                  </a:lnTo>
                  <a:cubicBezTo>
                    <a:pt x="19030" y="22690"/>
                    <a:pt x="18822" y="22794"/>
                    <a:pt x="18485" y="22794"/>
                  </a:cubicBezTo>
                  <a:cubicBezTo>
                    <a:pt x="18744" y="22715"/>
                    <a:pt x="18926" y="22620"/>
                    <a:pt x="19149" y="22580"/>
                  </a:cubicBezTo>
                  <a:close/>
                  <a:moveTo>
                    <a:pt x="20525" y="22260"/>
                  </a:moveTo>
                  <a:cubicBezTo>
                    <a:pt x="20502" y="22287"/>
                    <a:pt x="20453" y="22353"/>
                    <a:pt x="20536" y="22353"/>
                  </a:cubicBezTo>
                  <a:cubicBezTo>
                    <a:pt x="20666" y="22353"/>
                    <a:pt x="20873" y="22457"/>
                    <a:pt x="20977" y="22561"/>
                  </a:cubicBezTo>
                  <a:cubicBezTo>
                    <a:pt x="21184" y="22561"/>
                    <a:pt x="21314" y="22794"/>
                    <a:pt x="21315" y="22898"/>
                  </a:cubicBezTo>
                  <a:lnTo>
                    <a:pt x="21315" y="22898"/>
                  </a:lnTo>
                  <a:cubicBezTo>
                    <a:pt x="21314" y="22794"/>
                    <a:pt x="21185" y="22794"/>
                    <a:pt x="21185" y="22794"/>
                  </a:cubicBezTo>
                  <a:cubicBezTo>
                    <a:pt x="20977" y="22561"/>
                    <a:pt x="20666" y="22353"/>
                    <a:pt x="20328" y="22353"/>
                  </a:cubicBezTo>
                  <a:cubicBezTo>
                    <a:pt x="20432" y="22457"/>
                    <a:pt x="20536" y="22457"/>
                    <a:pt x="20666" y="22457"/>
                  </a:cubicBezTo>
                  <a:cubicBezTo>
                    <a:pt x="20873" y="22561"/>
                    <a:pt x="20977" y="22690"/>
                    <a:pt x="21081" y="22794"/>
                  </a:cubicBezTo>
                  <a:lnTo>
                    <a:pt x="20769" y="22794"/>
                  </a:lnTo>
                  <a:cubicBezTo>
                    <a:pt x="20734" y="22759"/>
                    <a:pt x="20699" y="22724"/>
                    <a:pt x="20664" y="22690"/>
                  </a:cubicBezTo>
                  <a:lnTo>
                    <a:pt x="20328" y="22690"/>
                  </a:lnTo>
                  <a:cubicBezTo>
                    <a:pt x="20287" y="22640"/>
                    <a:pt x="20231" y="22593"/>
                    <a:pt x="20169" y="22548"/>
                  </a:cubicBezTo>
                  <a:lnTo>
                    <a:pt x="20169" y="22548"/>
                  </a:lnTo>
                  <a:cubicBezTo>
                    <a:pt x="20206" y="22588"/>
                    <a:pt x="20224" y="22637"/>
                    <a:pt x="20224" y="22690"/>
                  </a:cubicBezTo>
                  <a:lnTo>
                    <a:pt x="19783" y="22690"/>
                  </a:lnTo>
                  <a:cubicBezTo>
                    <a:pt x="19679" y="22561"/>
                    <a:pt x="19575" y="22457"/>
                    <a:pt x="19471" y="22457"/>
                  </a:cubicBezTo>
                  <a:lnTo>
                    <a:pt x="19887" y="22457"/>
                  </a:lnTo>
                  <a:cubicBezTo>
                    <a:pt x="19971" y="22457"/>
                    <a:pt x="20038" y="22470"/>
                    <a:pt x="20090" y="22494"/>
                  </a:cubicBezTo>
                  <a:lnTo>
                    <a:pt x="20090" y="22494"/>
                  </a:lnTo>
                  <a:cubicBezTo>
                    <a:pt x="20017" y="22445"/>
                    <a:pt x="19944" y="22399"/>
                    <a:pt x="19887" y="22353"/>
                  </a:cubicBezTo>
                  <a:lnTo>
                    <a:pt x="20016" y="22353"/>
                  </a:lnTo>
                  <a:cubicBezTo>
                    <a:pt x="20182" y="22353"/>
                    <a:pt x="20347" y="22287"/>
                    <a:pt x="20525" y="22260"/>
                  </a:cubicBezTo>
                  <a:close/>
                  <a:moveTo>
                    <a:pt x="16771" y="22690"/>
                  </a:moveTo>
                  <a:cubicBezTo>
                    <a:pt x="16538" y="22898"/>
                    <a:pt x="16330" y="23106"/>
                    <a:pt x="15993" y="23210"/>
                  </a:cubicBezTo>
                  <a:cubicBezTo>
                    <a:pt x="16226" y="22898"/>
                    <a:pt x="16434" y="22690"/>
                    <a:pt x="16771" y="22690"/>
                  </a:cubicBezTo>
                  <a:close/>
                  <a:moveTo>
                    <a:pt x="12981" y="22561"/>
                  </a:moveTo>
                  <a:cubicBezTo>
                    <a:pt x="13293" y="22794"/>
                    <a:pt x="13396" y="23106"/>
                    <a:pt x="13526" y="23443"/>
                  </a:cubicBezTo>
                  <a:cubicBezTo>
                    <a:pt x="13396" y="23340"/>
                    <a:pt x="13293" y="23210"/>
                    <a:pt x="13189" y="23210"/>
                  </a:cubicBezTo>
                  <a:cubicBezTo>
                    <a:pt x="13085" y="23002"/>
                    <a:pt x="12981" y="22794"/>
                    <a:pt x="12981" y="22561"/>
                  </a:cubicBezTo>
                  <a:close/>
                  <a:moveTo>
                    <a:pt x="15993" y="23340"/>
                  </a:moveTo>
                  <a:cubicBezTo>
                    <a:pt x="15993" y="23443"/>
                    <a:pt x="15889" y="23443"/>
                    <a:pt x="15889" y="23443"/>
                  </a:cubicBezTo>
                  <a:cubicBezTo>
                    <a:pt x="15889" y="23443"/>
                    <a:pt x="15889" y="23340"/>
                    <a:pt x="15993" y="23340"/>
                  </a:cubicBezTo>
                  <a:close/>
                  <a:moveTo>
                    <a:pt x="24137" y="21317"/>
                  </a:moveTo>
                  <a:cubicBezTo>
                    <a:pt x="25108" y="21317"/>
                    <a:pt x="25776" y="22032"/>
                    <a:pt x="26611" y="22690"/>
                  </a:cubicBezTo>
                  <a:cubicBezTo>
                    <a:pt x="26922" y="23002"/>
                    <a:pt x="27363" y="23340"/>
                    <a:pt x="27805" y="23547"/>
                  </a:cubicBezTo>
                  <a:cubicBezTo>
                    <a:pt x="27156" y="23443"/>
                    <a:pt x="26507" y="23443"/>
                    <a:pt x="25858" y="23340"/>
                  </a:cubicBezTo>
                  <a:lnTo>
                    <a:pt x="25728" y="23340"/>
                  </a:lnTo>
                  <a:cubicBezTo>
                    <a:pt x="25624" y="22898"/>
                    <a:pt x="24871" y="22457"/>
                    <a:pt x="24430" y="22353"/>
                  </a:cubicBezTo>
                  <a:cubicBezTo>
                    <a:pt x="24326" y="22249"/>
                    <a:pt x="24118" y="22145"/>
                    <a:pt x="23911" y="22041"/>
                  </a:cubicBezTo>
                  <a:cubicBezTo>
                    <a:pt x="23781" y="22041"/>
                    <a:pt x="23781" y="22041"/>
                    <a:pt x="23781" y="22145"/>
                  </a:cubicBezTo>
                  <a:cubicBezTo>
                    <a:pt x="24222" y="22249"/>
                    <a:pt x="24560" y="22457"/>
                    <a:pt x="24871" y="22794"/>
                  </a:cubicBezTo>
                  <a:cubicBezTo>
                    <a:pt x="24871" y="22794"/>
                    <a:pt x="24975" y="22794"/>
                    <a:pt x="24871" y="22690"/>
                  </a:cubicBezTo>
                  <a:lnTo>
                    <a:pt x="24663" y="22457"/>
                  </a:lnTo>
                  <a:lnTo>
                    <a:pt x="24663" y="22457"/>
                  </a:lnTo>
                  <a:cubicBezTo>
                    <a:pt x="25079" y="22690"/>
                    <a:pt x="25416" y="22898"/>
                    <a:pt x="25624" y="23340"/>
                  </a:cubicBezTo>
                  <a:cubicBezTo>
                    <a:pt x="25312" y="23340"/>
                    <a:pt x="24975" y="23340"/>
                    <a:pt x="24767" y="23443"/>
                  </a:cubicBezTo>
                  <a:cubicBezTo>
                    <a:pt x="24594" y="23462"/>
                    <a:pt x="24425" y="23470"/>
                    <a:pt x="24258" y="23470"/>
                  </a:cubicBezTo>
                  <a:cubicBezTo>
                    <a:pt x="23477" y="23470"/>
                    <a:pt x="22755" y="23280"/>
                    <a:pt x="21964" y="23002"/>
                  </a:cubicBezTo>
                  <a:cubicBezTo>
                    <a:pt x="21834" y="23002"/>
                    <a:pt x="21626" y="22898"/>
                    <a:pt x="21418" y="22898"/>
                  </a:cubicBezTo>
                  <a:cubicBezTo>
                    <a:pt x="21315" y="22690"/>
                    <a:pt x="21185" y="22561"/>
                    <a:pt x="20977" y="22353"/>
                  </a:cubicBezTo>
                  <a:lnTo>
                    <a:pt x="20977" y="22353"/>
                  </a:lnTo>
                  <a:cubicBezTo>
                    <a:pt x="21185" y="22457"/>
                    <a:pt x="21418" y="22561"/>
                    <a:pt x="21626" y="22794"/>
                  </a:cubicBezTo>
                  <a:cubicBezTo>
                    <a:pt x="21418" y="22457"/>
                    <a:pt x="21081" y="22353"/>
                    <a:pt x="20873" y="22249"/>
                  </a:cubicBezTo>
                  <a:cubicBezTo>
                    <a:pt x="20769" y="22249"/>
                    <a:pt x="20769" y="22353"/>
                    <a:pt x="20873" y="22353"/>
                  </a:cubicBezTo>
                  <a:cubicBezTo>
                    <a:pt x="20782" y="22353"/>
                    <a:pt x="20691" y="22273"/>
                    <a:pt x="20582" y="22253"/>
                  </a:cubicBezTo>
                  <a:lnTo>
                    <a:pt x="20582" y="22253"/>
                  </a:lnTo>
                  <a:cubicBezTo>
                    <a:pt x="20609" y="22251"/>
                    <a:pt x="20637" y="22249"/>
                    <a:pt x="20666" y="22249"/>
                  </a:cubicBezTo>
                  <a:cubicBezTo>
                    <a:pt x="20769" y="22249"/>
                    <a:pt x="20873" y="22145"/>
                    <a:pt x="20977" y="22145"/>
                  </a:cubicBezTo>
                  <a:cubicBezTo>
                    <a:pt x="21081" y="22249"/>
                    <a:pt x="21185" y="22249"/>
                    <a:pt x="21315" y="22249"/>
                  </a:cubicBezTo>
                  <a:cubicBezTo>
                    <a:pt x="21418" y="22353"/>
                    <a:pt x="21522" y="22353"/>
                    <a:pt x="21730" y="22561"/>
                  </a:cubicBezTo>
                  <a:lnTo>
                    <a:pt x="21834" y="22561"/>
                  </a:lnTo>
                  <a:cubicBezTo>
                    <a:pt x="21626" y="22353"/>
                    <a:pt x="21315" y="22145"/>
                    <a:pt x="21081" y="22145"/>
                  </a:cubicBezTo>
                  <a:cubicBezTo>
                    <a:pt x="21964" y="21912"/>
                    <a:pt x="22716" y="21600"/>
                    <a:pt x="23573" y="21392"/>
                  </a:cubicBezTo>
                  <a:cubicBezTo>
                    <a:pt x="23773" y="21341"/>
                    <a:pt x="23960" y="21317"/>
                    <a:pt x="24137" y="21317"/>
                  </a:cubicBezTo>
                  <a:close/>
                  <a:moveTo>
                    <a:pt x="15032" y="22898"/>
                  </a:moveTo>
                  <a:cubicBezTo>
                    <a:pt x="15136" y="23106"/>
                    <a:pt x="15136" y="23340"/>
                    <a:pt x="15136" y="23547"/>
                  </a:cubicBezTo>
                  <a:lnTo>
                    <a:pt x="15032" y="23651"/>
                  </a:lnTo>
                  <a:cubicBezTo>
                    <a:pt x="15032" y="23443"/>
                    <a:pt x="14928" y="23106"/>
                    <a:pt x="15032" y="22898"/>
                  </a:cubicBezTo>
                  <a:close/>
                  <a:moveTo>
                    <a:pt x="14689" y="16618"/>
                  </a:moveTo>
                  <a:cubicBezTo>
                    <a:pt x="15291" y="16618"/>
                    <a:pt x="15911" y="16765"/>
                    <a:pt x="16330" y="16953"/>
                  </a:cubicBezTo>
                  <a:cubicBezTo>
                    <a:pt x="16538" y="17057"/>
                    <a:pt x="16642" y="17057"/>
                    <a:pt x="16875" y="17161"/>
                  </a:cubicBezTo>
                  <a:cubicBezTo>
                    <a:pt x="16875" y="17602"/>
                    <a:pt x="16979" y="18018"/>
                    <a:pt x="16875" y="18563"/>
                  </a:cubicBezTo>
                  <a:cubicBezTo>
                    <a:pt x="16975" y="18163"/>
                    <a:pt x="17075" y="17642"/>
                    <a:pt x="16990" y="17210"/>
                  </a:cubicBezTo>
                  <a:lnTo>
                    <a:pt x="16990" y="17210"/>
                  </a:lnTo>
                  <a:cubicBezTo>
                    <a:pt x="17019" y="17265"/>
                    <a:pt x="17103" y="17265"/>
                    <a:pt x="17187" y="17265"/>
                  </a:cubicBezTo>
                  <a:cubicBezTo>
                    <a:pt x="17187" y="18355"/>
                    <a:pt x="16875" y="19212"/>
                    <a:pt x="16538" y="20094"/>
                  </a:cubicBezTo>
                  <a:lnTo>
                    <a:pt x="16538" y="20198"/>
                  </a:lnTo>
                  <a:cubicBezTo>
                    <a:pt x="16875" y="19316"/>
                    <a:pt x="17524" y="18251"/>
                    <a:pt x="17291" y="17369"/>
                  </a:cubicBezTo>
                  <a:lnTo>
                    <a:pt x="17291" y="17369"/>
                  </a:lnTo>
                  <a:cubicBezTo>
                    <a:pt x="17732" y="17602"/>
                    <a:pt x="18069" y="17706"/>
                    <a:pt x="18485" y="17706"/>
                  </a:cubicBezTo>
                  <a:cubicBezTo>
                    <a:pt x="18822" y="17706"/>
                    <a:pt x="19134" y="17602"/>
                    <a:pt x="19471" y="17498"/>
                  </a:cubicBezTo>
                  <a:cubicBezTo>
                    <a:pt x="19691" y="17441"/>
                    <a:pt x="19882" y="17415"/>
                    <a:pt x="20051" y="17415"/>
                  </a:cubicBezTo>
                  <a:cubicBezTo>
                    <a:pt x="20884" y="17415"/>
                    <a:pt x="21191" y="18041"/>
                    <a:pt x="21730" y="18667"/>
                  </a:cubicBezTo>
                  <a:cubicBezTo>
                    <a:pt x="21964" y="19004"/>
                    <a:pt x="22275" y="19316"/>
                    <a:pt x="22483" y="19549"/>
                  </a:cubicBezTo>
                  <a:cubicBezTo>
                    <a:pt x="23132" y="20406"/>
                    <a:pt x="22613" y="21055"/>
                    <a:pt x="22067" y="21600"/>
                  </a:cubicBezTo>
                  <a:cubicBezTo>
                    <a:pt x="21418" y="21808"/>
                    <a:pt x="20769" y="22041"/>
                    <a:pt x="20224" y="22145"/>
                  </a:cubicBezTo>
                  <a:cubicBezTo>
                    <a:pt x="19367" y="22353"/>
                    <a:pt x="18485" y="22561"/>
                    <a:pt x="17732" y="23106"/>
                  </a:cubicBezTo>
                  <a:lnTo>
                    <a:pt x="17524" y="23106"/>
                  </a:lnTo>
                  <a:cubicBezTo>
                    <a:pt x="17732" y="23002"/>
                    <a:pt x="17940" y="22794"/>
                    <a:pt x="17940" y="22457"/>
                  </a:cubicBezTo>
                  <a:cubicBezTo>
                    <a:pt x="17897" y="22451"/>
                    <a:pt x="17855" y="22448"/>
                    <a:pt x="17814" y="22448"/>
                  </a:cubicBezTo>
                  <a:cubicBezTo>
                    <a:pt x="17115" y="22448"/>
                    <a:pt x="16520" y="23240"/>
                    <a:pt x="16226" y="23755"/>
                  </a:cubicBezTo>
                  <a:lnTo>
                    <a:pt x="16122" y="23755"/>
                  </a:lnTo>
                  <a:cubicBezTo>
                    <a:pt x="16122" y="23651"/>
                    <a:pt x="16226" y="23547"/>
                    <a:pt x="16226" y="23443"/>
                  </a:cubicBezTo>
                  <a:lnTo>
                    <a:pt x="16226" y="23340"/>
                  </a:lnTo>
                  <a:cubicBezTo>
                    <a:pt x="16538" y="23210"/>
                    <a:pt x="16771" y="23002"/>
                    <a:pt x="16875" y="22561"/>
                  </a:cubicBezTo>
                  <a:cubicBezTo>
                    <a:pt x="16979" y="22561"/>
                    <a:pt x="16875" y="22457"/>
                    <a:pt x="16875" y="22457"/>
                  </a:cubicBezTo>
                  <a:cubicBezTo>
                    <a:pt x="16330" y="22457"/>
                    <a:pt x="15993" y="22898"/>
                    <a:pt x="15785" y="23340"/>
                  </a:cubicBezTo>
                  <a:cubicBezTo>
                    <a:pt x="15889" y="23106"/>
                    <a:pt x="15889" y="22794"/>
                    <a:pt x="15785" y="22561"/>
                  </a:cubicBezTo>
                  <a:lnTo>
                    <a:pt x="15681" y="22561"/>
                  </a:lnTo>
                  <a:cubicBezTo>
                    <a:pt x="15598" y="22664"/>
                    <a:pt x="15516" y="22751"/>
                    <a:pt x="15485" y="22835"/>
                  </a:cubicBezTo>
                  <a:lnTo>
                    <a:pt x="15485" y="22835"/>
                  </a:lnTo>
                  <a:cubicBezTo>
                    <a:pt x="15585" y="22303"/>
                    <a:pt x="15681" y="21683"/>
                    <a:pt x="15681" y="21159"/>
                  </a:cubicBezTo>
                  <a:cubicBezTo>
                    <a:pt x="15785" y="20406"/>
                    <a:pt x="15577" y="19757"/>
                    <a:pt x="15577" y="19004"/>
                  </a:cubicBezTo>
                  <a:lnTo>
                    <a:pt x="15577" y="19004"/>
                  </a:lnTo>
                  <a:cubicBezTo>
                    <a:pt x="15473" y="19653"/>
                    <a:pt x="15577" y="20302"/>
                    <a:pt x="15681" y="20951"/>
                  </a:cubicBezTo>
                  <a:cubicBezTo>
                    <a:pt x="15681" y="21600"/>
                    <a:pt x="15473" y="22249"/>
                    <a:pt x="15344" y="22898"/>
                  </a:cubicBezTo>
                  <a:lnTo>
                    <a:pt x="15473" y="22898"/>
                  </a:lnTo>
                  <a:cubicBezTo>
                    <a:pt x="15406" y="22898"/>
                    <a:pt x="15374" y="22926"/>
                    <a:pt x="15344" y="22967"/>
                  </a:cubicBezTo>
                  <a:lnTo>
                    <a:pt x="15344" y="22967"/>
                  </a:lnTo>
                  <a:lnTo>
                    <a:pt x="15344" y="22353"/>
                  </a:lnTo>
                  <a:cubicBezTo>
                    <a:pt x="15473" y="21600"/>
                    <a:pt x="15473" y="20847"/>
                    <a:pt x="15240" y="20094"/>
                  </a:cubicBezTo>
                  <a:lnTo>
                    <a:pt x="15240" y="20094"/>
                  </a:lnTo>
                  <a:cubicBezTo>
                    <a:pt x="15344" y="20847"/>
                    <a:pt x="15344" y="21496"/>
                    <a:pt x="15240" y="22249"/>
                  </a:cubicBezTo>
                  <a:lnTo>
                    <a:pt x="15240" y="22457"/>
                  </a:lnTo>
                  <a:lnTo>
                    <a:pt x="15240" y="23002"/>
                  </a:lnTo>
                  <a:cubicBezTo>
                    <a:pt x="15262" y="23024"/>
                    <a:pt x="15279" y="23037"/>
                    <a:pt x="15292" y="23043"/>
                  </a:cubicBezTo>
                  <a:lnTo>
                    <a:pt x="15292" y="23043"/>
                  </a:lnTo>
                  <a:cubicBezTo>
                    <a:pt x="15278" y="23063"/>
                    <a:pt x="15261" y="23085"/>
                    <a:pt x="15240" y="23106"/>
                  </a:cubicBezTo>
                  <a:lnTo>
                    <a:pt x="15240" y="23002"/>
                  </a:lnTo>
                  <a:cubicBezTo>
                    <a:pt x="15240" y="22898"/>
                    <a:pt x="15240" y="22794"/>
                    <a:pt x="15136" y="22690"/>
                  </a:cubicBezTo>
                  <a:lnTo>
                    <a:pt x="15032" y="22690"/>
                  </a:lnTo>
                  <a:lnTo>
                    <a:pt x="14928" y="22794"/>
                  </a:lnTo>
                  <a:cubicBezTo>
                    <a:pt x="14928" y="22457"/>
                    <a:pt x="14928" y="22041"/>
                    <a:pt x="14824" y="21704"/>
                  </a:cubicBezTo>
                  <a:lnTo>
                    <a:pt x="14824" y="21263"/>
                  </a:lnTo>
                  <a:lnTo>
                    <a:pt x="14695" y="21263"/>
                  </a:lnTo>
                  <a:cubicBezTo>
                    <a:pt x="14695" y="21902"/>
                    <a:pt x="14820" y="22541"/>
                    <a:pt x="14824" y="23180"/>
                  </a:cubicBezTo>
                  <a:lnTo>
                    <a:pt x="14824" y="23180"/>
                  </a:lnTo>
                  <a:cubicBezTo>
                    <a:pt x="14823" y="23070"/>
                    <a:pt x="14813" y="22889"/>
                    <a:pt x="14695" y="22794"/>
                  </a:cubicBezTo>
                  <a:lnTo>
                    <a:pt x="14695" y="22353"/>
                  </a:lnTo>
                  <a:lnTo>
                    <a:pt x="14591" y="22353"/>
                  </a:lnTo>
                  <a:lnTo>
                    <a:pt x="14591" y="22457"/>
                  </a:lnTo>
                  <a:cubicBezTo>
                    <a:pt x="14487" y="21912"/>
                    <a:pt x="14383" y="21392"/>
                    <a:pt x="14279" y="20743"/>
                  </a:cubicBezTo>
                  <a:lnTo>
                    <a:pt x="14279" y="20743"/>
                  </a:lnTo>
                  <a:cubicBezTo>
                    <a:pt x="14348" y="20951"/>
                    <a:pt x="14418" y="21170"/>
                    <a:pt x="14487" y="21386"/>
                  </a:cubicBezTo>
                  <a:lnTo>
                    <a:pt x="14487" y="21386"/>
                  </a:lnTo>
                  <a:cubicBezTo>
                    <a:pt x="14485" y="21052"/>
                    <a:pt x="14382" y="20846"/>
                    <a:pt x="14279" y="20614"/>
                  </a:cubicBezTo>
                  <a:cubicBezTo>
                    <a:pt x="13942" y="19757"/>
                    <a:pt x="13630" y="19004"/>
                    <a:pt x="12981" y="18459"/>
                  </a:cubicBezTo>
                  <a:cubicBezTo>
                    <a:pt x="12981" y="18355"/>
                    <a:pt x="12877" y="18251"/>
                    <a:pt x="12877" y="18251"/>
                  </a:cubicBezTo>
                  <a:cubicBezTo>
                    <a:pt x="12747" y="17602"/>
                    <a:pt x="12981" y="17265"/>
                    <a:pt x="13396" y="16953"/>
                  </a:cubicBezTo>
                  <a:cubicBezTo>
                    <a:pt x="13742" y="16711"/>
                    <a:pt x="14210" y="16618"/>
                    <a:pt x="14689" y="16618"/>
                  </a:cubicBezTo>
                  <a:close/>
                  <a:moveTo>
                    <a:pt x="14175" y="22690"/>
                  </a:moveTo>
                  <a:cubicBezTo>
                    <a:pt x="14383" y="23002"/>
                    <a:pt x="14487" y="23443"/>
                    <a:pt x="14487" y="23859"/>
                  </a:cubicBezTo>
                  <a:cubicBezTo>
                    <a:pt x="14279" y="23547"/>
                    <a:pt x="13942" y="23002"/>
                    <a:pt x="14175" y="22690"/>
                  </a:cubicBezTo>
                  <a:close/>
                  <a:moveTo>
                    <a:pt x="17836" y="22561"/>
                  </a:moveTo>
                  <a:cubicBezTo>
                    <a:pt x="17836" y="22690"/>
                    <a:pt x="17732" y="22794"/>
                    <a:pt x="17732" y="22794"/>
                  </a:cubicBezTo>
                  <a:cubicBezTo>
                    <a:pt x="17628" y="23002"/>
                    <a:pt x="17524" y="23002"/>
                    <a:pt x="17420" y="23106"/>
                  </a:cubicBezTo>
                  <a:cubicBezTo>
                    <a:pt x="17187" y="23210"/>
                    <a:pt x="17083" y="23340"/>
                    <a:pt x="16875" y="23443"/>
                  </a:cubicBezTo>
                  <a:cubicBezTo>
                    <a:pt x="16771" y="23547"/>
                    <a:pt x="16642" y="23651"/>
                    <a:pt x="16642" y="23755"/>
                  </a:cubicBezTo>
                  <a:cubicBezTo>
                    <a:pt x="16538" y="23755"/>
                    <a:pt x="16538" y="23755"/>
                    <a:pt x="16434" y="23859"/>
                  </a:cubicBezTo>
                  <a:lnTo>
                    <a:pt x="16330" y="23755"/>
                  </a:lnTo>
                  <a:cubicBezTo>
                    <a:pt x="16642" y="23210"/>
                    <a:pt x="17187" y="22561"/>
                    <a:pt x="17836" y="22561"/>
                  </a:cubicBezTo>
                  <a:close/>
                  <a:moveTo>
                    <a:pt x="17732" y="23547"/>
                  </a:moveTo>
                  <a:cubicBezTo>
                    <a:pt x="17524" y="23859"/>
                    <a:pt x="17083" y="23859"/>
                    <a:pt x="16771" y="23989"/>
                  </a:cubicBezTo>
                  <a:cubicBezTo>
                    <a:pt x="16979" y="23651"/>
                    <a:pt x="17420" y="23547"/>
                    <a:pt x="17732" y="23547"/>
                  </a:cubicBezTo>
                  <a:close/>
                  <a:moveTo>
                    <a:pt x="16226" y="23989"/>
                  </a:moveTo>
                  <a:lnTo>
                    <a:pt x="16330" y="24092"/>
                  </a:lnTo>
                  <a:lnTo>
                    <a:pt x="16226" y="24092"/>
                  </a:lnTo>
                  <a:lnTo>
                    <a:pt x="16226" y="23989"/>
                  </a:lnTo>
                  <a:close/>
                  <a:moveTo>
                    <a:pt x="12332" y="23755"/>
                  </a:moveTo>
                  <a:cubicBezTo>
                    <a:pt x="12540" y="23755"/>
                    <a:pt x="12747" y="23859"/>
                    <a:pt x="12877" y="23989"/>
                  </a:cubicBezTo>
                  <a:cubicBezTo>
                    <a:pt x="12747" y="23989"/>
                    <a:pt x="12747" y="24092"/>
                    <a:pt x="12747" y="24092"/>
                  </a:cubicBezTo>
                  <a:lnTo>
                    <a:pt x="12747" y="24196"/>
                  </a:lnTo>
                  <a:lnTo>
                    <a:pt x="12644" y="24092"/>
                  </a:lnTo>
                  <a:cubicBezTo>
                    <a:pt x="12436" y="24092"/>
                    <a:pt x="12436" y="23989"/>
                    <a:pt x="12332" y="23755"/>
                  </a:cubicBezTo>
                  <a:close/>
                  <a:moveTo>
                    <a:pt x="11736" y="23747"/>
                  </a:moveTo>
                  <a:cubicBezTo>
                    <a:pt x="11905" y="23747"/>
                    <a:pt x="12082" y="23842"/>
                    <a:pt x="12228" y="23989"/>
                  </a:cubicBezTo>
                  <a:lnTo>
                    <a:pt x="12436" y="24196"/>
                  </a:lnTo>
                  <a:lnTo>
                    <a:pt x="12540" y="24300"/>
                  </a:lnTo>
                  <a:cubicBezTo>
                    <a:pt x="12098" y="24196"/>
                    <a:pt x="11787" y="24092"/>
                    <a:pt x="11449" y="23859"/>
                  </a:cubicBezTo>
                  <a:cubicBezTo>
                    <a:pt x="11537" y="23781"/>
                    <a:pt x="11635" y="23747"/>
                    <a:pt x="11736" y="23747"/>
                  </a:cubicBezTo>
                  <a:close/>
                  <a:moveTo>
                    <a:pt x="15681" y="22794"/>
                  </a:moveTo>
                  <a:lnTo>
                    <a:pt x="15681" y="22794"/>
                  </a:lnTo>
                  <a:cubicBezTo>
                    <a:pt x="15785" y="23210"/>
                    <a:pt x="15577" y="23755"/>
                    <a:pt x="15344" y="24092"/>
                  </a:cubicBezTo>
                  <a:cubicBezTo>
                    <a:pt x="15240" y="24196"/>
                    <a:pt x="15240" y="24196"/>
                    <a:pt x="15240" y="24300"/>
                  </a:cubicBezTo>
                  <a:lnTo>
                    <a:pt x="15240" y="24092"/>
                  </a:lnTo>
                  <a:lnTo>
                    <a:pt x="15240" y="23989"/>
                  </a:lnTo>
                  <a:lnTo>
                    <a:pt x="15240" y="23547"/>
                  </a:lnTo>
                  <a:cubicBezTo>
                    <a:pt x="15344" y="23547"/>
                    <a:pt x="15344" y="23443"/>
                    <a:pt x="15344" y="23340"/>
                  </a:cubicBezTo>
                  <a:cubicBezTo>
                    <a:pt x="15344" y="23210"/>
                    <a:pt x="15681" y="22794"/>
                    <a:pt x="15681" y="22794"/>
                  </a:cubicBezTo>
                  <a:close/>
                  <a:moveTo>
                    <a:pt x="16122" y="24092"/>
                  </a:moveTo>
                  <a:cubicBezTo>
                    <a:pt x="16122" y="24196"/>
                    <a:pt x="16122" y="24196"/>
                    <a:pt x="16226" y="24196"/>
                  </a:cubicBezTo>
                  <a:lnTo>
                    <a:pt x="16122" y="24196"/>
                  </a:lnTo>
                  <a:cubicBezTo>
                    <a:pt x="16122" y="24300"/>
                    <a:pt x="15993" y="24300"/>
                    <a:pt x="15993" y="24300"/>
                  </a:cubicBezTo>
                  <a:lnTo>
                    <a:pt x="15993" y="24196"/>
                  </a:lnTo>
                  <a:cubicBezTo>
                    <a:pt x="15993" y="24092"/>
                    <a:pt x="15993" y="24092"/>
                    <a:pt x="16122" y="24092"/>
                  </a:cubicBezTo>
                  <a:close/>
                  <a:moveTo>
                    <a:pt x="16947" y="24236"/>
                  </a:moveTo>
                  <a:lnTo>
                    <a:pt x="16947" y="24236"/>
                  </a:lnTo>
                  <a:cubicBezTo>
                    <a:pt x="16928" y="24265"/>
                    <a:pt x="16919" y="24300"/>
                    <a:pt x="16979" y="24300"/>
                  </a:cubicBezTo>
                  <a:lnTo>
                    <a:pt x="16875" y="24300"/>
                  </a:lnTo>
                  <a:cubicBezTo>
                    <a:pt x="16898" y="24278"/>
                    <a:pt x="16922" y="24256"/>
                    <a:pt x="16947" y="24236"/>
                  </a:cubicBezTo>
                  <a:close/>
                  <a:moveTo>
                    <a:pt x="18110" y="23848"/>
                  </a:moveTo>
                  <a:cubicBezTo>
                    <a:pt x="18512" y="23848"/>
                    <a:pt x="19067" y="23896"/>
                    <a:pt x="18926" y="24196"/>
                  </a:cubicBezTo>
                  <a:cubicBezTo>
                    <a:pt x="18874" y="24300"/>
                    <a:pt x="18660" y="24326"/>
                    <a:pt x="18430" y="24326"/>
                  </a:cubicBezTo>
                  <a:cubicBezTo>
                    <a:pt x="18199" y="24326"/>
                    <a:pt x="17953" y="24300"/>
                    <a:pt x="17836" y="24300"/>
                  </a:cubicBezTo>
                  <a:cubicBezTo>
                    <a:pt x="17631" y="24300"/>
                    <a:pt x="17301" y="24300"/>
                    <a:pt x="16994" y="24201"/>
                  </a:cubicBezTo>
                  <a:lnTo>
                    <a:pt x="16994" y="24201"/>
                  </a:lnTo>
                  <a:cubicBezTo>
                    <a:pt x="17199" y="24056"/>
                    <a:pt x="17474" y="23966"/>
                    <a:pt x="17732" y="23859"/>
                  </a:cubicBezTo>
                  <a:cubicBezTo>
                    <a:pt x="17765" y="23859"/>
                    <a:pt x="17921" y="23848"/>
                    <a:pt x="18110" y="23848"/>
                  </a:cubicBezTo>
                  <a:close/>
                  <a:moveTo>
                    <a:pt x="13085" y="23663"/>
                  </a:moveTo>
                  <a:cubicBezTo>
                    <a:pt x="13266" y="23663"/>
                    <a:pt x="13612" y="24074"/>
                    <a:pt x="13942" y="24404"/>
                  </a:cubicBezTo>
                  <a:cubicBezTo>
                    <a:pt x="13526" y="24300"/>
                    <a:pt x="12747" y="23989"/>
                    <a:pt x="12981" y="23755"/>
                  </a:cubicBezTo>
                  <a:cubicBezTo>
                    <a:pt x="13003" y="23691"/>
                    <a:pt x="13038" y="23663"/>
                    <a:pt x="13085" y="23663"/>
                  </a:cubicBezTo>
                  <a:close/>
                  <a:moveTo>
                    <a:pt x="17150" y="24404"/>
                  </a:moveTo>
                  <a:cubicBezTo>
                    <a:pt x="17161" y="24404"/>
                    <a:pt x="17173" y="24404"/>
                    <a:pt x="17187" y="24404"/>
                  </a:cubicBezTo>
                  <a:lnTo>
                    <a:pt x="17187" y="24433"/>
                  </a:lnTo>
                  <a:lnTo>
                    <a:pt x="17187" y="24433"/>
                  </a:lnTo>
                  <a:cubicBezTo>
                    <a:pt x="17175" y="24423"/>
                    <a:pt x="17163" y="24413"/>
                    <a:pt x="17150" y="24404"/>
                  </a:cubicBezTo>
                  <a:close/>
                  <a:moveTo>
                    <a:pt x="13189" y="24300"/>
                  </a:moveTo>
                  <a:cubicBezTo>
                    <a:pt x="13293" y="24300"/>
                    <a:pt x="13293" y="24404"/>
                    <a:pt x="13396" y="24404"/>
                  </a:cubicBezTo>
                  <a:lnTo>
                    <a:pt x="13396" y="24508"/>
                  </a:lnTo>
                  <a:cubicBezTo>
                    <a:pt x="13293" y="24404"/>
                    <a:pt x="13293" y="24300"/>
                    <a:pt x="13189" y="24300"/>
                  </a:cubicBezTo>
                  <a:close/>
                  <a:moveTo>
                    <a:pt x="11845" y="24441"/>
                  </a:moveTo>
                  <a:cubicBezTo>
                    <a:pt x="12040" y="24441"/>
                    <a:pt x="12233" y="24497"/>
                    <a:pt x="12436" y="24638"/>
                  </a:cubicBezTo>
                  <a:lnTo>
                    <a:pt x="12332" y="24638"/>
                  </a:lnTo>
                  <a:cubicBezTo>
                    <a:pt x="11995" y="24638"/>
                    <a:pt x="11683" y="24638"/>
                    <a:pt x="11449" y="24508"/>
                  </a:cubicBezTo>
                  <a:cubicBezTo>
                    <a:pt x="11584" y="24466"/>
                    <a:pt x="11715" y="24441"/>
                    <a:pt x="11845" y="24441"/>
                  </a:cubicBezTo>
                  <a:close/>
                  <a:moveTo>
                    <a:pt x="12332" y="24404"/>
                  </a:moveTo>
                  <a:cubicBezTo>
                    <a:pt x="12436" y="24404"/>
                    <a:pt x="12540" y="24404"/>
                    <a:pt x="12644" y="24508"/>
                  </a:cubicBezTo>
                  <a:lnTo>
                    <a:pt x="12747" y="24508"/>
                  </a:lnTo>
                  <a:cubicBezTo>
                    <a:pt x="12644" y="24508"/>
                    <a:pt x="12644" y="24508"/>
                    <a:pt x="12644" y="24638"/>
                  </a:cubicBezTo>
                  <a:cubicBezTo>
                    <a:pt x="12540" y="24508"/>
                    <a:pt x="12436" y="24404"/>
                    <a:pt x="12332" y="24404"/>
                  </a:cubicBezTo>
                  <a:close/>
                  <a:moveTo>
                    <a:pt x="13085" y="24404"/>
                  </a:moveTo>
                  <a:cubicBezTo>
                    <a:pt x="13189" y="24508"/>
                    <a:pt x="13293" y="24508"/>
                    <a:pt x="13293" y="24638"/>
                  </a:cubicBezTo>
                  <a:cubicBezTo>
                    <a:pt x="13293" y="24638"/>
                    <a:pt x="13189" y="24508"/>
                    <a:pt x="13085" y="24404"/>
                  </a:cubicBezTo>
                  <a:close/>
                  <a:moveTo>
                    <a:pt x="15785" y="24404"/>
                  </a:moveTo>
                  <a:lnTo>
                    <a:pt x="15785" y="24508"/>
                  </a:lnTo>
                  <a:cubicBezTo>
                    <a:pt x="15681" y="24508"/>
                    <a:pt x="15577" y="24638"/>
                    <a:pt x="15473" y="24638"/>
                  </a:cubicBezTo>
                  <a:cubicBezTo>
                    <a:pt x="15577" y="24508"/>
                    <a:pt x="15681" y="24508"/>
                    <a:pt x="15785" y="24404"/>
                  </a:cubicBezTo>
                  <a:close/>
                  <a:moveTo>
                    <a:pt x="9736" y="24638"/>
                  </a:moveTo>
                  <a:lnTo>
                    <a:pt x="9632" y="24741"/>
                  </a:lnTo>
                  <a:lnTo>
                    <a:pt x="9632" y="24645"/>
                  </a:lnTo>
                  <a:lnTo>
                    <a:pt x="9632" y="24645"/>
                  </a:lnTo>
                  <a:cubicBezTo>
                    <a:pt x="9664" y="24640"/>
                    <a:pt x="9698" y="24638"/>
                    <a:pt x="9736" y="24638"/>
                  </a:cubicBezTo>
                  <a:close/>
                  <a:moveTo>
                    <a:pt x="14824" y="23443"/>
                  </a:moveTo>
                  <a:cubicBezTo>
                    <a:pt x="14928" y="23651"/>
                    <a:pt x="15032" y="23989"/>
                    <a:pt x="15032" y="24300"/>
                  </a:cubicBezTo>
                  <a:lnTo>
                    <a:pt x="15136" y="24300"/>
                  </a:lnTo>
                  <a:lnTo>
                    <a:pt x="15136" y="24508"/>
                  </a:lnTo>
                  <a:cubicBezTo>
                    <a:pt x="15032" y="24638"/>
                    <a:pt x="15032" y="24638"/>
                    <a:pt x="15032" y="24741"/>
                  </a:cubicBezTo>
                  <a:lnTo>
                    <a:pt x="15032" y="24638"/>
                  </a:lnTo>
                  <a:cubicBezTo>
                    <a:pt x="15032" y="24300"/>
                    <a:pt x="15032" y="23989"/>
                    <a:pt x="14824" y="23755"/>
                  </a:cubicBezTo>
                  <a:lnTo>
                    <a:pt x="14824" y="23651"/>
                  </a:lnTo>
                  <a:lnTo>
                    <a:pt x="14824" y="23443"/>
                  </a:lnTo>
                  <a:close/>
                  <a:moveTo>
                    <a:pt x="10645" y="24323"/>
                  </a:moveTo>
                  <a:cubicBezTo>
                    <a:pt x="10533" y="24360"/>
                    <a:pt x="10459" y="24434"/>
                    <a:pt x="10385" y="24508"/>
                  </a:cubicBezTo>
                  <a:cubicBezTo>
                    <a:pt x="10281" y="24508"/>
                    <a:pt x="10151" y="24638"/>
                    <a:pt x="10048" y="24638"/>
                  </a:cubicBezTo>
                  <a:cubicBezTo>
                    <a:pt x="9944" y="24741"/>
                    <a:pt x="9840" y="24741"/>
                    <a:pt x="9736" y="24845"/>
                  </a:cubicBezTo>
                  <a:lnTo>
                    <a:pt x="9736" y="24741"/>
                  </a:lnTo>
                  <a:cubicBezTo>
                    <a:pt x="9840" y="24638"/>
                    <a:pt x="9944" y="24638"/>
                    <a:pt x="9944" y="24508"/>
                  </a:cubicBezTo>
                  <a:cubicBezTo>
                    <a:pt x="10184" y="24434"/>
                    <a:pt x="10412" y="24360"/>
                    <a:pt x="10645" y="24323"/>
                  </a:cubicBezTo>
                  <a:close/>
                  <a:moveTo>
                    <a:pt x="10930" y="24508"/>
                  </a:moveTo>
                  <a:cubicBezTo>
                    <a:pt x="10800" y="24508"/>
                    <a:pt x="10593" y="24638"/>
                    <a:pt x="10489" y="24741"/>
                  </a:cubicBezTo>
                  <a:cubicBezTo>
                    <a:pt x="10489" y="24741"/>
                    <a:pt x="10489" y="24845"/>
                    <a:pt x="10593" y="24845"/>
                  </a:cubicBezTo>
                  <a:cubicBezTo>
                    <a:pt x="10697" y="24741"/>
                    <a:pt x="10800" y="24638"/>
                    <a:pt x="10930" y="24508"/>
                  </a:cubicBezTo>
                  <a:close/>
                  <a:moveTo>
                    <a:pt x="12747" y="24300"/>
                  </a:moveTo>
                  <a:cubicBezTo>
                    <a:pt x="12747" y="24300"/>
                    <a:pt x="12747" y="24404"/>
                    <a:pt x="12877" y="24404"/>
                  </a:cubicBezTo>
                  <a:cubicBezTo>
                    <a:pt x="12877" y="24508"/>
                    <a:pt x="12981" y="24638"/>
                    <a:pt x="13085" y="24741"/>
                  </a:cubicBezTo>
                  <a:cubicBezTo>
                    <a:pt x="13085" y="24741"/>
                    <a:pt x="13189" y="24741"/>
                    <a:pt x="13189" y="24845"/>
                  </a:cubicBezTo>
                  <a:cubicBezTo>
                    <a:pt x="13189" y="24741"/>
                    <a:pt x="13085" y="24741"/>
                    <a:pt x="12981" y="24741"/>
                  </a:cubicBezTo>
                  <a:cubicBezTo>
                    <a:pt x="12877" y="24638"/>
                    <a:pt x="12877" y="24508"/>
                    <a:pt x="12747" y="24404"/>
                  </a:cubicBezTo>
                  <a:lnTo>
                    <a:pt x="12747" y="24300"/>
                  </a:lnTo>
                  <a:close/>
                  <a:moveTo>
                    <a:pt x="13630" y="24508"/>
                  </a:moveTo>
                  <a:cubicBezTo>
                    <a:pt x="13734" y="24638"/>
                    <a:pt x="13734" y="24638"/>
                    <a:pt x="13838" y="24741"/>
                  </a:cubicBezTo>
                  <a:lnTo>
                    <a:pt x="13734" y="24741"/>
                  </a:lnTo>
                  <a:lnTo>
                    <a:pt x="13734" y="24845"/>
                  </a:lnTo>
                  <a:lnTo>
                    <a:pt x="13526" y="24638"/>
                  </a:lnTo>
                  <a:cubicBezTo>
                    <a:pt x="13630" y="24638"/>
                    <a:pt x="13630" y="24638"/>
                    <a:pt x="13630" y="24508"/>
                  </a:cubicBezTo>
                  <a:close/>
                  <a:moveTo>
                    <a:pt x="13853" y="23490"/>
                  </a:moveTo>
                  <a:cubicBezTo>
                    <a:pt x="13872" y="23490"/>
                    <a:pt x="13901" y="23507"/>
                    <a:pt x="13942" y="23547"/>
                  </a:cubicBezTo>
                  <a:cubicBezTo>
                    <a:pt x="14046" y="23651"/>
                    <a:pt x="14175" y="23859"/>
                    <a:pt x="14279" y="24092"/>
                  </a:cubicBezTo>
                  <a:cubicBezTo>
                    <a:pt x="14279" y="24196"/>
                    <a:pt x="14383" y="24300"/>
                    <a:pt x="14383" y="24404"/>
                  </a:cubicBezTo>
                  <a:cubicBezTo>
                    <a:pt x="14383" y="24508"/>
                    <a:pt x="14383" y="24638"/>
                    <a:pt x="14487" y="24845"/>
                  </a:cubicBezTo>
                  <a:cubicBezTo>
                    <a:pt x="14279" y="24508"/>
                    <a:pt x="13942" y="24196"/>
                    <a:pt x="13838" y="23859"/>
                  </a:cubicBezTo>
                  <a:cubicBezTo>
                    <a:pt x="13838" y="23775"/>
                    <a:pt x="13771" y="23490"/>
                    <a:pt x="13853" y="23490"/>
                  </a:cubicBezTo>
                  <a:close/>
                  <a:moveTo>
                    <a:pt x="15993" y="23547"/>
                  </a:moveTo>
                  <a:cubicBezTo>
                    <a:pt x="15889" y="23989"/>
                    <a:pt x="15473" y="24404"/>
                    <a:pt x="15240" y="24845"/>
                  </a:cubicBezTo>
                  <a:lnTo>
                    <a:pt x="15240" y="24638"/>
                  </a:lnTo>
                  <a:cubicBezTo>
                    <a:pt x="15344" y="24404"/>
                    <a:pt x="15473" y="24196"/>
                    <a:pt x="15577" y="23989"/>
                  </a:cubicBezTo>
                  <a:lnTo>
                    <a:pt x="15681" y="23989"/>
                  </a:lnTo>
                  <a:cubicBezTo>
                    <a:pt x="15681" y="23859"/>
                    <a:pt x="15785" y="23859"/>
                    <a:pt x="15785" y="23755"/>
                  </a:cubicBezTo>
                  <a:cubicBezTo>
                    <a:pt x="15889" y="23651"/>
                    <a:pt x="15889" y="23651"/>
                    <a:pt x="15993" y="23547"/>
                  </a:cubicBezTo>
                  <a:close/>
                  <a:moveTo>
                    <a:pt x="16538" y="24404"/>
                  </a:moveTo>
                  <a:cubicBezTo>
                    <a:pt x="16538" y="24508"/>
                    <a:pt x="16538" y="24508"/>
                    <a:pt x="16642" y="24508"/>
                  </a:cubicBezTo>
                  <a:cubicBezTo>
                    <a:pt x="16771" y="24638"/>
                    <a:pt x="16979" y="24741"/>
                    <a:pt x="17083" y="24741"/>
                  </a:cubicBezTo>
                  <a:cubicBezTo>
                    <a:pt x="16875" y="24845"/>
                    <a:pt x="16642" y="24845"/>
                    <a:pt x="16330" y="24845"/>
                  </a:cubicBezTo>
                  <a:cubicBezTo>
                    <a:pt x="16434" y="24845"/>
                    <a:pt x="16538" y="24845"/>
                    <a:pt x="16642" y="24741"/>
                  </a:cubicBezTo>
                  <a:lnTo>
                    <a:pt x="16642" y="24638"/>
                  </a:lnTo>
                  <a:cubicBezTo>
                    <a:pt x="16538" y="24508"/>
                    <a:pt x="16434" y="24404"/>
                    <a:pt x="16226" y="24404"/>
                  </a:cubicBezTo>
                  <a:close/>
                  <a:moveTo>
                    <a:pt x="18069" y="24508"/>
                  </a:moveTo>
                  <a:cubicBezTo>
                    <a:pt x="18277" y="24508"/>
                    <a:pt x="18485" y="24638"/>
                    <a:pt x="18718" y="24845"/>
                  </a:cubicBezTo>
                  <a:cubicBezTo>
                    <a:pt x="18277" y="24741"/>
                    <a:pt x="18069" y="24638"/>
                    <a:pt x="17732" y="24508"/>
                  </a:cubicBezTo>
                  <a:close/>
                  <a:moveTo>
                    <a:pt x="14046" y="24638"/>
                  </a:moveTo>
                  <a:lnTo>
                    <a:pt x="14175" y="24741"/>
                  </a:lnTo>
                  <a:cubicBezTo>
                    <a:pt x="14175" y="24845"/>
                    <a:pt x="14279" y="24845"/>
                    <a:pt x="14279" y="24845"/>
                  </a:cubicBezTo>
                  <a:lnTo>
                    <a:pt x="14279" y="24929"/>
                  </a:lnTo>
                  <a:lnTo>
                    <a:pt x="14279" y="24929"/>
                  </a:lnTo>
                  <a:cubicBezTo>
                    <a:pt x="14183" y="24864"/>
                    <a:pt x="14072" y="24803"/>
                    <a:pt x="13942" y="24741"/>
                  </a:cubicBezTo>
                  <a:lnTo>
                    <a:pt x="13942" y="24638"/>
                  </a:lnTo>
                  <a:close/>
                  <a:moveTo>
                    <a:pt x="12644" y="24741"/>
                  </a:moveTo>
                  <a:cubicBezTo>
                    <a:pt x="12877" y="24845"/>
                    <a:pt x="13085" y="24949"/>
                    <a:pt x="13293" y="25053"/>
                  </a:cubicBezTo>
                  <a:cubicBezTo>
                    <a:pt x="12981" y="25053"/>
                    <a:pt x="12644" y="25053"/>
                    <a:pt x="12436" y="24845"/>
                  </a:cubicBezTo>
                  <a:cubicBezTo>
                    <a:pt x="12540" y="24845"/>
                    <a:pt x="12540" y="24845"/>
                    <a:pt x="12644" y="24741"/>
                  </a:cubicBezTo>
                  <a:close/>
                  <a:moveTo>
                    <a:pt x="12228" y="25053"/>
                  </a:moveTo>
                  <a:cubicBezTo>
                    <a:pt x="11995" y="25157"/>
                    <a:pt x="11891" y="25157"/>
                    <a:pt x="11683" y="25157"/>
                  </a:cubicBezTo>
                  <a:cubicBezTo>
                    <a:pt x="11787" y="25053"/>
                    <a:pt x="11891" y="25053"/>
                    <a:pt x="12098" y="25053"/>
                  </a:cubicBezTo>
                  <a:close/>
                  <a:moveTo>
                    <a:pt x="13630" y="24949"/>
                  </a:moveTo>
                  <a:lnTo>
                    <a:pt x="13630" y="25053"/>
                  </a:lnTo>
                  <a:lnTo>
                    <a:pt x="13734" y="25053"/>
                  </a:lnTo>
                  <a:lnTo>
                    <a:pt x="13734" y="25157"/>
                  </a:lnTo>
                  <a:lnTo>
                    <a:pt x="13630" y="25053"/>
                  </a:lnTo>
                  <a:cubicBezTo>
                    <a:pt x="13526" y="25053"/>
                    <a:pt x="13526" y="24949"/>
                    <a:pt x="13396" y="24949"/>
                  </a:cubicBezTo>
                  <a:close/>
                  <a:moveTo>
                    <a:pt x="16434" y="24638"/>
                  </a:moveTo>
                  <a:cubicBezTo>
                    <a:pt x="15993" y="24949"/>
                    <a:pt x="15577" y="25157"/>
                    <a:pt x="15136" y="25157"/>
                  </a:cubicBezTo>
                  <a:lnTo>
                    <a:pt x="15136" y="25053"/>
                  </a:lnTo>
                  <a:lnTo>
                    <a:pt x="15240" y="25053"/>
                  </a:lnTo>
                  <a:lnTo>
                    <a:pt x="15240" y="24949"/>
                  </a:lnTo>
                  <a:lnTo>
                    <a:pt x="15344" y="24949"/>
                  </a:lnTo>
                  <a:cubicBezTo>
                    <a:pt x="15368" y="24969"/>
                    <a:pt x="15396" y="24977"/>
                    <a:pt x="15425" y="24977"/>
                  </a:cubicBezTo>
                  <a:cubicBezTo>
                    <a:pt x="15549" y="24977"/>
                    <a:pt x="15701" y="24825"/>
                    <a:pt x="15785" y="24741"/>
                  </a:cubicBezTo>
                  <a:cubicBezTo>
                    <a:pt x="15785" y="24793"/>
                    <a:pt x="15811" y="24819"/>
                    <a:pt x="15837" y="24819"/>
                  </a:cubicBezTo>
                  <a:cubicBezTo>
                    <a:pt x="15863" y="24819"/>
                    <a:pt x="15889" y="24793"/>
                    <a:pt x="15889" y="24741"/>
                  </a:cubicBezTo>
                  <a:cubicBezTo>
                    <a:pt x="15993" y="24638"/>
                    <a:pt x="16226" y="24638"/>
                    <a:pt x="16434" y="24638"/>
                  </a:cubicBezTo>
                  <a:close/>
                  <a:moveTo>
                    <a:pt x="16875" y="24949"/>
                  </a:moveTo>
                  <a:cubicBezTo>
                    <a:pt x="17083" y="24949"/>
                    <a:pt x="17420" y="24949"/>
                    <a:pt x="17628" y="25053"/>
                  </a:cubicBezTo>
                  <a:cubicBezTo>
                    <a:pt x="17628" y="25053"/>
                    <a:pt x="17187" y="25157"/>
                    <a:pt x="17083" y="25157"/>
                  </a:cubicBezTo>
                  <a:lnTo>
                    <a:pt x="16771" y="25157"/>
                  </a:lnTo>
                  <a:cubicBezTo>
                    <a:pt x="16771" y="25053"/>
                    <a:pt x="16642" y="25053"/>
                    <a:pt x="16538" y="25053"/>
                  </a:cubicBezTo>
                  <a:lnTo>
                    <a:pt x="16330" y="25053"/>
                  </a:lnTo>
                  <a:lnTo>
                    <a:pt x="16226" y="25157"/>
                  </a:lnTo>
                  <a:lnTo>
                    <a:pt x="16226" y="25053"/>
                  </a:lnTo>
                  <a:cubicBezTo>
                    <a:pt x="16434" y="25053"/>
                    <a:pt x="16642" y="24949"/>
                    <a:pt x="16875" y="24949"/>
                  </a:cubicBezTo>
                  <a:close/>
                  <a:moveTo>
                    <a:pt x="13396" y="25157"/>
                  </a:moveTo>
                  <a:cubicBezTo>
                    <a:pt x="13396" y="25157"/>
                    <a:pt x="13396" y="25180"/>
                    <a:pt x="13407" y="25208"/>
                  </a:cubicBezTo>
                  <a:lnTo>
                    <a:pt x="13407" y="25208"/>
                  </a:lnTo>
                  <a:cubicBezTo>
                    <a:pt x="13285" y="25157"/>
                    <a:pt x="13133" y="25157"/>
                    <a:pt x="12981" y="25157"/>
                  </a:cubicBezTo>
                  <a:close/>
                  <a:moveTo>
                    <a:pt x="12540" y="25053"/>
                  </a:moveTo>
                  <a:cubicBezTo>
                    <a:pt x="12644" y="25157"/>
                    <a:pt x="12644" y="25157"/>
                    <a:pt x="12747" y="25157"/>
                  </a:cubicBezTo>
                  <a:cubicBezTo>
                    <a:pt x="12747" y="25157"/>
                    <a:pt x="12877" y="25157"/>
                    <a:pt x="12877" y="25287"/>
                  </a:cubicBezTo>
                  <a:lnTo>
                    <a:pt x="12540" y="25287"/>
                  </a:lnTo>
                  <a:cubicBezTo>
                    <a:pt x="12540" y="25287"/>
                    <a:pt x="12644" y="25157"/>
                    <a:pt x="12540" y="25053"/>
                  </a:cubicBezTo>
                  <a:close/>
                  <a:moveTo>
                    <a:pt x="13630" y="25157"/>
                  </a:moveTo>
                  <a:cubicBezTo>
                    <a:pt x="13630" y="25287"/>
                    <a:pt x="13734" y="25287"/>
                    <a:pt x="13734" y="25287"/>
                  </a:cubicBezTo>
                  <a:lnTo>
                    <a:pt x="13526" y="25287"/>
                  </a:lnTo>
                  <a:cubicBezTo>
                    <a:pt x="13526" y="25287"/>
                    <a:pt x="13630" y="25287"/>
                    <a:pt x="13630" y="25157"/>
                  </a:cubicBezTo>
                  <a:close/>
                  <a:moveTo>
                    <a:pt x="14695" y="23755"/>
                  </a:moveTo>
                  <a:lnTo>
                    <a:pt x="14695" y="23859"/>
                  </a:lnTo>
                  <a:lnTo>
                    <a:pt x="14695" y="23989"/>
                  </a:lnTo>
                  <a:lnTo>
                    <a:pt x="14824" y="23989"/>
                  </a:lnTo>
                  <a:cubicBezTo>
                    <a:pt x="14824" y="24196"/>
                    <a:pt x="14928" y="24508"/>
                    <a:pt x="14928" y="24741"/>
                  </a:cubicBezTo>
                  <a:lnTo>
                    <a:pt x="14928" y="25287"/>
                  </a:lnTo>
                  <a:cubicBezTo>
                    <a:pt x="14824" y="25157"/>
                    <a:pt x="14824" y="25053"/>
                    <a:pt x="14695" y="24845"/>
                  </a:cubicBezTo>
                  <a:cubicBezTo>
                    <a:pt x="14591" y="24741"/>
                    <a:pt x="14591" y="24638"/>
                    <a:pt x="14591" y="24404"/>
                  </a:cubicBezTo>
                  <a:cubicBezTo>
                    <a:pt x="14487" y="24196"/>
                    <a:pt x="14591" y="23989"/>
                    <a:pt x="14695" y="23755"/>
                  </a:cubicBezTo>
                  <a:close/>
                  <a:moveTo>
                    <a:pt x="15993" y="25157"/>
                  </a:moveTo>
                  <a:lnTo>
                    <a:pt x="15993" y="25287"/>
                  </a:lnTo>
                  <a:lnTo>
                    <a:pt x="15681" y="25287"/>
                  </a:lnTo>
                  <a:cubicBezTo>
                    <a:pt x="15785" y="25157"/>
                    <a:pt x="15889" y="25157"/>
                    <a:pt x="15993" y="25157"/>
                  </a:cubicBezTo>
                  <a:close/>
                  <a:moveTo>
                    <a:pt x="16538" y="25287"/>
                  </a:moveTo>
                  <a:cubicBezTo>
                    <a:pt x="16642" y="25287"/>
                    <a:pt x="16642" y="25287"/>
                    <a:pt x="16642" y="25390"/>
                  </a:cubicBezTo>
                  <a:cubicBezTo>
                    <a:pt x="16642" y="25390"/>
                    <a:pt x="16538" y="25390"/>
                    <a:pt x="16434" y="25287"/>
                  </a:cubicBezTo>
                  <a:close/>
                  <a:moveTo>
                    <a:pt x="17953" y="24953"/>
                  </a:moveTo>
                  <a:lnTo>
                    <a:pt x="17953" y="24953"/>
                  </a:lnTo>
                  <a:cubicBezTo>
                    <a:pt x="18265" y="24976"/>
                    <a:pt x="18615" y="25091"/>
                    <a:pt x="18822" y="25390"/>
                  </a:cubicBezTo>
                  <a:cubicBezTo>
                    <a:pt x="18489" y="25288"/>
                    <a:pt x="18283" y="25059"/>
                    <a:pt x="17953" y="24953"/>
                  </a:cubicBezTo>
                  <a:close/>
                  <a:moveTo>
                    <a:pt x="13942" y="24845"/>
                  </a:moveTo>
                  <a:lnTo>
                    <a:pt x="13942" y="24949"/>
                  </a:lnTo>
                  <a:cubicBezTo>
                    <a:pt x="14279" y="25053"/>
                    <a:pt x="14487" y="25287"/>
                    <a:pt x="14695" y="25494"/>
                  </a:cubicBezTo>
                  <a:lnTo>
                    <a:pt x="14487" y="25494"/>
                  </a:lnTo>
                  <a:cubicBezTo>
                    <a:pt x="14383" y="25390"/>
                    <a:pt x="14279" y="25390"/>
                    <a:pt x="14279" y="25390"/>
                  </a:cubicBezTo>
                  <a:cubicBezTo>
                    <a:pt x="14279" y="25287"/>
                    <a:pt x="14279" y="25287"/>
                    <a:pt x="14175" y="25287"/>
                  </a:cubicBezTo>
                  <a:lnTo>
                    <a:pt x="13942" y="25287"/>
                  </a:lnTo>
                  <a:cubicBezTo>
                    <a:pt x="13838" y="25157"/>
                    <a:pt x="13838" y="25053"/>
                    <a:pt x="13838" y="24845"/>
                  </a:cubicBezTo>
                  <a:close/>
                  <a:moveTo>
                    <a:pt x="14487" y="24949"/>
                  </a:moveTo>
                  <a:cubicBezTo>
                    <a:pt x="14591" y="25157"/>
                    <a:pt x="14695" y="25287"/>
                    <a:pt x="14824" y="25494"/>
                  </a:cubicBezTo>
                  <a:cubicBezTo>
                    <a:pt x="14667" y="25267"/>
                    <a:pt x="14521" y="25098"/>
                    <a:pt x="14308" y="24949"/>
                  </a:cubicBezTo>
                  <a:close/>
                  <a:moveTo>
                    <a:pt x="9620" y="24647"/>
                  </a:moveTo>
                  <a:cubicBezTo>
                    <a:pt x="9502" y="24748"/>
                    <a:pt x="9502" y="24848"/>
                    <a:pt x="9502" y="24949"/>
                  </a:cubicBezTo>
                  <a:cubicBezTo>
                    <a:pt x="9399" y="24949"/>
                    <a:pt x="9295" y="24949"/>
                    <a:pt x="9191" y="25053"/>
                  </a:cubicBezTo>
                  <a:cubicBezTo>
                    <a:pt x="9087" y="25157"/>
                    <a:pt x="9087" y="25157"/>
                    <a:pt x="8983" y="25157"/>
                  </a:cubicBezTo>
                  <a:cubicBezTo>
                    <a:pt x="8750" y="25287"/>
                    <a:pt x="8646" y="25494"/>
                    <a:pt x="8542" y="25598"/>
                  </a:cubicBezTo>
                  <a:cubicBezTo>
                    <a:pt x="8542" y="25462"/>
                    <a:pt x="8587" y="25370"/>
                    <a:pt x="8647" y="25287"/>
                  </a:cubicBezTo>
                  <a:lnTo>
                    <a:pt x="8750" y="25287"/>
                  </a:lnTo>
                  <a:cubicBezTo>
                    <a:pt x="8750" y="25157"/>
                    <a:pt x="8750" y="25157"/>
                    <a:pt x="8853" y="25053"/>
                  </a:cubicBezTo>
                  <a:lnTo>
                    <a:pt x="8983" y="24949"/>
                  </a:lnTo>
                  <a:lnTo>
                    <a:pt x="8983" y="24845"/>
                  </a:lnTo>
                  <a:lnTo>
                    <a:pt x="9191" y="24845"/>
                  </a:lnTo>
                  <a:cubicBezTo>
                    <a:pt x="9087" y="24845"/>
                    <a:pt x="8983" y="25053"/>
                    <a:pt x="8983" y="25157"/>
                  </a:cubicBezTo>
                  <a:lnTo>
                    <a:pt x="8983" y="25157"/>
                  </a:lnTo>
                  <a:cubicBezTo>
                    <a:pt x="8983" y="25059"/>
                    <a:pt x="9075" y="24961"/>
                    <a:pt x="9259" y="24863"/>
                  </a:cubicBezTo>
                  <a:lnTo>
                    <a:pt x="9259" y="24863"/>
                  </a:lnTo>
                  <a:cubicBezTo>
                    <a:pt x="9229" y="24927"/>
                    <a:pt x="9191" y="24990"/>
                    <a:pt x="9191" y="25053"/>
                  </a:cubicBezTo>
                  <a:cubicBezTo>
                    <a:pt x="9295" y="24949"/>
                    <a:pt x="9295" y="24845"/>
                    <a:pt x="9295" y="24845"/>
                  </a:cubicBezTo>
                  <a:lnTo>
                    <a:pt x="9295" y="24845"/>
                  </a:lnTo>
                  <a:cubicBezTo>
                    <a:pt x="9295" y="24845"/>
                    <a:pt x="9295" y="24845"/>
                    <a:pt x="9295" y="24845"/>
                  </a:cubicBezTo>
                  <a:cubicBezTo>
                    <a:pt x="9380" y="24760"/>
                    <a:pt x="9465" y="24675"/>
                    <a:pt x="9620" y="24647"/>
                  </a:cubicBezTo>
                  <a:close/>
                  <a:moveTo>
                    <a:pt x="8542" y="25158"/>
                  </a:moveTo>
                  <a:cubicBezTo>
                    <a:pt x="8541" y="25287"/>
                    <a:pt x="8438" y="25494"/>
                    <a:pt x="8438" y="25598"/>
                  </a:cubicBezTo>
                  <a:cubicBezTo>
                    <a:pt x="8438" y="25702"/>
                    <a:pt x="8334" y="25702"/>
                    <a:pt x="8334" y="25702"/>
                  </a:cubicBezTo>
                  <a:lnTo>
                    <a:pt x="8334" y="25287"/>
                  </a:lnTo>
                  <a:cubicBezTo>
                    <a:pt x="8438" y="25287"/>
                    <a:pt x="8541" y="25287"/>
                    <a:pt x="8542" y="25158"/>
                  </a:cubicBezTo>
                  <a:close/>
                  <a:moveTo>
                    <a:pt x="14175" y="25598"/>
                  </a:moveTo>
                  <a:lnTo>
                    <a:pt x="14175" y="25702"/>
                  </a:lnTo>
                  <a:lnTo>
                    <a:pt x="14046" y="25702"/>
                  </a:lnTo>
                  <a:lnTo>
                    <a:pt x="14175" y="25598"/>
                  </a:lnTo>
                  <a:close/>
                  <a:moveTo>
                    <a:pt x="13942" y="25390"/>
                  </a:moveTo>
                  <a:cubicBezTo>
                    <a:pt x="13942" y="25494"/>
                    <a:pt x="14046" y="25494"/>
                    <a:pt x="14046" y="25494"/>
                  </a:cubicBezTo>
                  <a:lnTo>
                    <a:pt x="14175" y="25494"/>
                  </a:lnTo>
                  <a:cubicBezTo>
                    <a:pt x="13797" y="25494"/>
                    <a:pt x="13590" y="25723"/>
                    <a:pt x="13327" y="25723"/>
                  </a:cubicBezTo>
                  <a:cubicBezTo>
                    <a:pt x="13283" y="25723"/>
                    <a:pt x="13237" y="25717"/>
                    <a:pt x="13189" y="25702"/>
                  </a:cubicBezTo>
                  <a:cubicBezTo>
                    <a:pt x="13293" y="25598"/>
                    <a:pt x="13396" y="25598"/>
                    <a:pt x="13526" y="25494"/>
                  </a:cubicBezTo>
                  <a:cubicBezTo>
                    <a:pt x="13630" y="25390"/>
                    <a:pt x="13838" y="25390"/>
                    <a:pt x="13942" y="25390"/>
                  </a:cubicBezTo>
                  <a:close/>
                  <a:moveTo>
                    <a:pt x="13051" y="25344"/>
                  </a:moveTo>
                  <a:cubicBezTo>
                    <a:pt x="13140" y="25344"/>
                    <a:pt x="13223" y="25356"/>
                    <a:pt x="13293" y="25390"/>
                  </a:cubicBezTo>
                  <a:cubicBezTo>
                    <a:pt x="12981" y="25598"/>
                    <a:pt x="12540" y="25702"/>
                    <a:pt x="12228" y="25806"/>
                  </a:cubicBezTo>
                  <a:cubicBezTo>
                    <a:pt x="11995" y="25806"/>
                    <a:pt x="11891" y="25702"/>
                    <a:pt x="12098" y="25598"/>
                  </a:cubicBezTo>
                  <a:cubicBezTo>
                    <a:pt x="12228" y="25494"/>
                    <a:pt x="12332" y="25494"/>
                    <a:pt x="12436" y="25494"/>
                  </a:cubicBezTo>
                  <a:cubicBezTo>
                    <a:pt x="12540" y="25494"/>
                    <a:pt x="12540" y="25494"/>
                    <a:pt x="12540" y="25390"/>
                  </a:cubicBezTo>
                  <a:cubicBezTo>
                    <a:pt x="12678" y="25390"/>
                    <a:pt x="12874" y="25344"/>
                    <a:pt x="13051" y="25344"/>
                  </a:cubicBezTo>
                  <a:close/>
                  <a:moveTo>
                    <a:pt x="14824" y="25702"/>
                  </a:moveTo>
                  <a:cubicBezTo>
                    <a:pt x="14890" y="25702"/>
                    <a:pt x="14914" y="25743"/>
                    <a:pt x="14923" y="25806"/>
                  </a:cubicBezTo>
                  <a:lnTo>
                    <a:pt x="14824" y="25806"/>
                  </a:lnTo>
                  <a:lnTo>
                    <a:pt x="14824" y="25702"/>
                  </a:lnTo>
                  <a:close/>
                  <a:moveTo>
                    <a:pt x="12981" y="25711"/>
                  </a:moveTo>
                  <a:cubicBezTo>
                    <a:pt x="12981" y="25806"/>
                    <a:pt x="12984" y="25806"/>
                    <a:pt x="13085" y="25806"/>
                  </a:cubicBezTo>
                  <a:cubicBezTo>
                    <a:pt x="13103" y="25828"/>
                    <a:pt x="13121" y="25846"/>
                    <a:pt x="13138" y="25862"/>
                  </a:cubicBezTo>
                  <a:lnTo>
                    <a:pt x="13138" y="25862"/>
                  </a:lnTo>
                  <a:cubicBezTo>
                    <a:pt x="12976" y="25806"/>
                    <a:pt x="12795" y="25806"/>
                    <a:pt x="12540" y="25806"/>
                  </a:cubicBezTo>
                  <a:cubicBezTo>
                    <a:pt x="12711" y="25806"/>
                    <a:pt x="12829" y="25735"/>
                    <a:pt x="12981" y="25711"/>
                  </a:cubicBezTo>
                  <a:close/>
                  <a:moveTo>
                    <a:pt x="11504" y="25673"/>
                  </a:moveTo>
                  <a:cubicBezTo>
                    <a:pt x="11408" y="25786"/>
                    <a:pt x="11325" y="25936"/>
                    <a:pt x="11242" y="25936"/>
                  </a:cubicBezTo>
                  <a:lnTo>
                    <a:pt x="11504" y="25673"/>
                  </a:lnTo>
                  <a:close/>
                  <a:moveTo>
                    <a:pt x="13282" y="25929"/>
                  </a:moveTo>
                  <a:cubicBezTo>
                    <a:pt x="13320" y="25936"/>
                    <a:pt x="13358" y="25936"/>
                    <a:pt x="13396" y="25936"/>
                  </a:cubicBezTo>
                  <a:lnTo>
                    <a:pt x="13293" y="25936"/>
                  </a:lnTo>
                  <a:cubicBezTo>
                    <a:pt x="13289" y="25933"/>
                    <a:pt x="13286" y="25931"/>
                    <a:pt x="13282" y="25929"/>
                  </a:cubicBezTo>
                  <a:close/>
                  <a:moveTo>
                    <a:pt x="15241" y="25703"/>
                  </a:moveTo>
                  <a:lnTo>
                    <a:pt x="15344" y="25806"/>
                  </a:lnTo>
                  <a:lnTo>
                    <a:pt x="15344" y="25936"/>
                  </a:lnTo>
                  <a:cubicBezTo>
                    <a:pt x="15344" y="25806"/>
                    <a:pt x="15344" y="25806"/>
                    <a:pt x="15241" y="25703"/>
                  </a:cubicBezTo>
                  <a:close/>
                  <a:moveTo>
                    <a:pt x="15344" y="25390"/>
                  </a:moveTo>
                  <a:cubicBezTo>
                    <a:pt x="15577" y="25390"/>
                    <a:pt x="15889" y="25390"/>
                    <a:pt x="16226" y="25494"/>
                  </a:cubicBezTo>
                  <a:cubicBezTo>
                    <a:pt x="16226" y="25494"/>
                    <a:pt x="16330" y="25494"/>
                    <a:pt x="16330" y="25598"/>
                  </a:cubicBezTo>
                  <a:lnTo>
                    <a:pt x="16538" y="25598"/>
                  </a:lnTo>
                  <a:lnTo>
                    <a:pt x="16642" y="25702"/>
                  </a:lnTo>
                  <a:cubicBezTo>
                    <a:pt x="16771" y="25806"/>
                    <a:pt x="16642" y="25936"/>
                    <a:pt x="16434" y="25936"/>
                  </a:cubicBezTo>
                  <a:cubicBezTo>
                    <a:pt x="16330" y="25806"/>
                    <a:pt x="16226" y="25806"/>
                    <a:pt x="16122" y="25702"/>
                  </a:cubicBezTo>
                  <a:cubicBezTo>
                    <a:pt x="15889" y="25598"/>
                    <a:pt x="15785" y="25494"/>
                    <a:pt x="15577" y="25494"/>
                  </a:cubicBezTo>
                  <a:lnTo>
                    <a:pt x="15473" y="25494"/>
                  </a:lnTo>
                  <a:cubicBezTo>
                    <a:pt x="15473" y="25442"/>
                    <a:pt x="15415" y="25416"/>
                    <a:pt x="15370" y="25416"/>
                  </a:cubicBezTo>
                  <a:cubicBezTo>
                    <a:pt x="15324" y="25416"/>
                    <a:pt x="15292" y="25442"/>
                    <a:pt x="15344" y="25494"/>
                  </a:cubicBezTo>
                  <a:lnTo>
                    <a:pt x="15344" y="25702"/>
                  </a:lnTo>
                  <a:lnTo>
                    <a:pt x="15240" y="25598"/>
                  </a:lnTo>
                  <a:lnTo>
                    <a:pt x="15240" y="25494"/>
                  </a:lnTo>
                  <a:cubicBezTo>
                    <a:pt x="15136" y="25494"/>
                    <a:pt x="15136" y="25494"/>
                    <a:pt x="15032" y="25390"/>
                  </a:cubicBezTo>
                  <a:close/>
                  <a:moveTo>
                    <a:pt x="16875" y="25598"/>
                  </a:moveTo>
                  <a:cubicBezTo>
                    <a:pt x="16875" y="25702"/>
                    <a:pt x="16979" y="25936"/>
                    <a:pt x="17083" y="25936"/>
                  </a:cubicBezTo>
                  <a:cubicBezTo>
                    <a:pt x="16979" y="25936"/>
                    <a:pt x="16979" y="25936"/>
                    <a:pt x="16875" y="25806"/>
                  </a:cubicBezTo>
                  <a:cubicBezTo>
                    <a:pt x="16875" y="25702"/>
                    <a:pt x="16875" y="25702"/>
                    <a:pt x="16771" y="25598"/>
                  </a:cubicBezTo>
                  <a:close/>
                  <a:moveTo>
                    <a:pt x="16122" y="25936"/>
                  </a:moveTo>
                  <a:cubicBezTo>
                    <a:pt x="16226" y="25936"/>
                    <a:pt x="16226" y="25936"/>
                    <a:pt x="16330" y="26039"/>
                  </a:cubicBezTo>
                  <a:cubicBezTo>
                    <a:pt x="16295" y="26005"/>
                    <a:pt x="16272" y="25993"/>
                    <a:pt x="16257" y="25993"/>
                  </a:cubicBezTo>
                  <a:cubicBezTo>
                    <a:pt x="16226" y="25993"/>
                    <a:pt x="16226" y="26039"/>
                    <a:pt x="16226" y="26039"/>
                  </a:cubicBezTo>
                  <a:cubicBezTo>
                    <a:pt x="16226" y="26039"/>
                    <a:pt x="16226" y="25936"/>
                    <a:pt x="16122" y="25936"/>
                  </a:cubicBezTo>
                  <a:close/>
                  <a:moveTo>
                    <a:pt x="12464" y="25993"/>
                  </a:moveTo>
                  <a:cubicBezTo>
                    <a:pt x="12635" y="25993"/>
                    <a:pt x="12825" y="26039"/>
                    <a:pt x="12981" y="26039"/>
                  </a:cubicBezTo>
                  <a:cubicBezTo>
                    <a:pt x="12671" y="26135"/>
                    <a:pt x="12471" y="26230"/>
                    <a:pt x="12098" y="26245"/>
                  </a:cubicBezTo>
                  <a:lnTo>
                    <a:pt x="12098" y="26245"/>
                  </a:lnTo>
                  <a:lnTo>
                    <a:pt x="12098" y="26143"/>
                  </a:lnTo>
                  <a:cubicBezTo>
                    <a:pt x="12098" y="26039"/>
                    <a:pt x="12098" y="26039"/>
                    <a:pt x="12228" y="26039"/>
                  </a:cubicBezTo>
                  <a:cubicBezTo>
                    <a:pt x="12297" y="26005"/>
                    <a:pt x="12378" y="25993"/>
                    <a:pt x="12464" y="25993"/>
                  </a:cubicBezTo>
                  <a:close/>
                  <a:moveTo>
                    <a:pt x="16979" y="25598"/>
                  </a:moveTo>
                  <a:lnTo>
                    <a:pt x="16979" y="25598"/>
                  </a:lnTo>
                  <a:cubicBezTo>
                    <a:pt x="17291" y="25702"/>
                    <a:pt x="17628" y="25936"/>
                    <a:pt x="17836" y="26247"/>
                  </a:cubicBezTo>
                  <a:cubicBezTo>
                    <a:pt x="17524" y="26143"/>
                    <a:pt x="17187" y="25936"/>
                    <a:pt x="16979" y="25598"/>
                  </a:cubicBezTo>
                  <a:close/>
                  <a:moveTo>
                    <a:pt x="11995" y="26039"/>
                  </a:moveTo>
                  <a:cubicBezTo>
                    <a:pt x="11891" y="26143"/>
                    <a:pt x="11891" y="26143"/>
                    <a:pt x="11787" y="26247"/>
                  </a:cubicBezTo>
                  <a:cubicBezTo>
                    <a:pt x="11683" y="26247"/>
                    <a:pt x="11579" y="26351"/>
                    <a:pt x="11449" y="26351"/>
                  </a:cubicBezTo>
                  <a:cubicBezTo>
                    <a:pt x="11579" y="26247"/>
                    <a:pt x="11683" y="26247"/>
                    <a:pt x="11787" y="26247"/>
                  </a:cubicBezTo>
                  <a:lnTo>
                    <a:pt x="11787" y="26143"/>
                  </a:lnTo>
                  <a:lnTo>
                    <a:pt x="11683" y="26143"/>
                  </a:lnTo>
                  <a:cubicBezTo>
                    <a:pt x="11787" y="26039"/>
                    <a:pt x="11891" y="26039"/>
                    <a:pt x="11995" y="26039"/>
                  </a:cubicBezTo>
                  <a:close/>
                  <a:moveTo>
                    <a:pt x="16771" y="26039"/>
                  </a:moveTo>
                  <a:cubicBezTo>
                    <a:pt x="16875" y="26143"/>
                    <a:pt x="16979" y="26143"/>
                    <a:pt x="16979" y="26351"/>
                  </a:cubicBezTo>
                  <a:cubicBezTo>
                    <a:pt x="16875" y="26247"/>
                    <a:pt x="16771" y="26143"/>
                    <a:pt x="16771" y="26039"/>
                  </a:cubicBezTo>
                  <a:close/>
                  <a:moveTo>
                    <a:pt x="14376" y="25745"/>
                  </a:moveTo>
                  <a:lnTo>
                    <a:pt x="14376" y="25745"/>
                  </a:lnTo>
                  <a:cubicBezTo>
                    <a:pt x="14332" y="25996"/>
                    <a:pt x="14254" y="26246"/>
                    <a:pt x="14171" y="26497"/>
                  </a:cubicBezTo>
                  <a:lnTo>
                    <a:pt x="14171" y="26497"/>
                  </a:lnTo>
                  <a:cubicBezTo>
                    <a:pt x="14221" y="26304"/>
                    <a:pt x="14257" y="26115"/>
                    <a:pt x="14279" y="25936"/>
                  </a:cubicBezTo>
                  <a:cubicBezTo>
                    <a:pt x="14279" y="25827"/>
                    <a:pt x="14352" y="25809"/>
                    <a:pt x="14376" y="25745"/>
                  </a:cubicBezTo>
                  <a:close/>
                  <a:moveTo>
                    <a:pt x="13189" y="26143"/>
                  </a:moveTo>
                  <a:cubicBezTo>
                    <a:pt x="13085" y="26143"/>
                    <a:pt x="13085" y="26247"/>
                    <a:pt x="12981" y="26247"/>
                  </a:cubicBezTo>
                  <a:cubicBezTo>
                    <a:pt x="12747" y="26247"/>
                    <a:pt x="12540" y="26351"/>
                    <a:pt x="12436" y="26455"/>
                  </a:cubicBezTo>
                  <a:cubicBezTo>
                    <a:pt x="12332" y="26455"/>
                    <a:pt x="12332" y="26585"/>
                    <a:pt x="12332" y="26585"/>
                  </a:cubicBezTo>
                  <a:cubicBezTo>
                    <a:pt x="11995" y="26688"/>
                    <a:pt x="11787" y="26792"/>
                    <a:pt x="11579" y="26896"/>
                  </a:cubicBezTo>
                  <a:cubicBezTo>
                    <a:pt x="11493" y="26896"/>
                    <a:pt x="11418" y="26942"/>
                    <a:pt x="11377" y="26942"/>
                  </a:cubicBezTo>
                  <a:cubicBezTo>
                    <a:pt x="11357" y="26942"/>
                    <a:pt x="11346" y="26931"/>
                    <a:pt x="11346" y="26896"/>
                  </a:cubicBezTo>
                  <a:cubicBezTo>
                    <a:pt x="11242" y="26896"/>
                    <a:pt x="11579" y="26688"/>
                    <a:pt x="11579" y="26688"/>
                  </a:cubicBezTo>
                  <a:cubicBezTo>
                    <a:pt x="11787" y="26585"/>
                    <a:pt x="12098" y="26585"/>
                    <a:pt x="12332" y="26455"/>
                  </a:cubicBezTo>
                  <a:lnTo>
                    <a:pt x="12436" y="26455"/>
                  </a:lnTo>
                  <a:lnTo>
                    <a:pt x="12436" y="26351"/>
                  </a:lnTo>
                  <a:cubicBezTo>
                    <a:pt x="12644" y="26247"/>
                    <a:pt x="12877" y="26143"/>
                    <a:pt x="13189" y="26143"/>
                  </a:cubicBezTo>
                  <a:close/>
                  <a:moveTo>
                    <a:pt x="12098" y="26792"/>
                  </a:moveTo>
                  <a:cubicBezTo>
                    <a:pt x="12047" y="26870"/>
                    <a:pt x="12001" y="26950"/>
                    <a:pt x="11962" y="27030"/>
                  </a:cubicBezTo>
                  <a:lnTo>
                    <a:pt x="11962" y="27030"/>
                  </a:lnTo>
                  <a:cubicBezTo>
                    <a:pt x="11951" y="27013"/>
                    <a:pt x="11928" y="27000"/>
                    <a:pt x="11891" y="27000"/>
                  </a:cubicBezTo>
                  <a:lnTo>
                    <a:pt x="11891" y="26896"/>
                  </a:lnTo>
                  <a:cubicBezTo>
                    <a:pt x="11995" y="26896"/>
                    <a:pt x="11995" y="26896"/>
                    <a:pt x="12098" y="26792"/>
                  </a:cubicBezTo>
                  <a:close/>
                  <a:moveTo>
                    <a:pt x="15577" y="26039"/>
                  </a:moveTo>
                  <a:cubicBezTo>
                    <a:pt x="15889" y="26351"/>
                    <a:pt x="16122" y="26792"/>
                    <a:pt x="16122" y="27104"/>
                  </a:cubicBezTo>
                  <a:cubicBezTo>
                    <a:pt x="15785" y="26792"/>
                    <a:pt x="15681" y="26455"/>
                    <a:pt x="15577" y="26039"/>
                  </a:cubicBezTo>
                  <a:close/>
                  <a:moveTo>
                    <a:pt x="17291" y="26247"/>
                  </a:moveTo>
                  <a:lnTo>
                    <a:pt x="17291" y="26247"/>
                  </a:lnTo>
                  <a:cubicBezTo>
                    <a:pt x="17524" y="26455"/>
                    <a:pt x="17836" y="26585"/>
                    <a:pt x="17940" y="26792"/>
                  </a:cubicBezTo>
                  <a:cubicBezTo>
                    <a:pt x="18069" y="26896"/>
                    <a:pt x="18173" y="26896"/>
                    <a:pt x="18173" y="27000"/>
                  </a:cubicBezTo>
                  <a:cubicBezTo>
                    <a:pt x="18277" y="27169"/>
                    <a:pt x="18277" y="27227"/>
                    <a:pt x="18222" y="27227"/>
                  </a:cubicBezTo>
                  <a:cubicBezTo>
                    <a:pt x="18167" y="27227"/>
                    <a:pt x="18056" y="27169"/>
                    <a:pt x="17940" y="27104"/>
                  </a:cubicBezTo>
                  <a:lnTo>
                    <a:pt x="17524" y="26688"/>
                  </a:lnTo>
                  <a:cubicBezTo>
                    <a:pt x="17524" y="26585"/>
                    <a:pt x="17420" y="26455"/>
                    <a:pt x="17291" y="26247"/>
                  </a:cubicBezTo>
                  <a:close/>
                  <a:moveTo>
                    <a:pt x="14046" y="25806"/>
                  </a:moveTo>
                  <a:lnTo>
                    <a:pt x="14046" y="25806"/>
                  </a:lnTo>
                  <a:cubicBezTo>
                    <a:pt x="13942" y="25936"/>
                    <a:pt x="13838" y="26039"/>
                    <a:pt x="13734" y="26247"/>
                  </a:cubicBezTo>
                  <a:lnTo>
                    <a:pt x="13734" y="26143"/>
                  </a:lnTo>
                  <a:lnTo>
                    <a:pt x="13630" y="26143"/>
                  </a:lnTo>
                  <a:cubicBezTo>
                    <a:pt x="13526" y="26351"/>
                    <a:pt x="13396" y="26585"/>
                    <a:pt x="13293" y="26792"/>
                  </a:cubicBezTo>
                  <a:cubicBezTo>
                    <a:pt x="13293" y="26896"/>
                    <a:pt x="13189" y="27000"/>
                    <a:pt x="13085" y="27104"/>
                  </a:cubicBezTo>
                  <a:cubicBezTo>
                    <a:pt x="12981" y="27104"/>
                    <a:pt x="12981" y="27234"/>
                    <a:pt x="12877" y="27234"/>
                  </a:cubicBezTo>
                  <a:cubicBezTo>
                    <a:pt x="12747" y="27104"/>
                    <a:pt x="12747" y="27000"/>
                    <a:pt x="12877" y="26896"/>
                  </a:cubicBezTo>
                  <a:lnTo>
                    <a:pt x="12877" y="26792"/>
                  </a:lnTo>
                  <a:cubicBezTo>
                    <a:pt x="12981" y="26688"/>
                    <a:pt x="12981" y="26585"/>
                    <a:pt x="13085" y="26455"/>
                  </a:cubicBezTo>
                  <a:cubicBezTo>
                    <a:pt x="13293" y="26143"/>
                    <a:pt x="13630" y="26039"/>
                    <a:pt x="14046" y="25806"/>
                  </a:cubicBezTo>
                  <a:close/>
                  <a:moveTo>
                    <a:pt x="12877" y="26455"/>
                  </a:moveTo>
                  <a:cubicBezTo>
                    <a:pt x="12747" y="26585"/>
                    <a:pt x="12747" y="26688"/>
                    <a:pt x="12747" y="26896"/>
                  </a:cubicBezTo>
                  <a:cubicBezTo>
                    <a:pt x="12540" y="27234"/>
                    <a:pt x="12228" y="27545"/>
                    <a:pt x="11891" y="27649"/>
                  </a:cubicBezTo>
                  <a:cubicBezTo>
                    <a:pt x="11891" y="27337"/>
                    <a:pt x="11995" y="27104"/>
                    <a:pt x="12228" y="26896"/>
                  </a:cubicBezTo>
                  <a:cubicBezTo>
                    <a:pt x="12436" y="26688"/>
                    <a:pt x="12644" y="26585"/>
                    <a:pt x="12877" y="26455"/>
                  </a:cubicBezTo>
                  <a:close/>
                  <a:moveTo>
                    <a:pt x="15136" y="25806"/>
                  </a:moveTo>
                  <a:cubicBezTo>
                    <a:pt x="15473" y="26351"/>
                    <a:pt x="15785" y="27104"/>
                    <a:pt x="15473" y="27649"/>
                  </a:cubicBezTo>
                  <a:cubicBezTo>
                    <a:pt x="15136" y="27104"/>
                    <a:pt x="15473" y="26247"/>
                    <a:pt x="15032" y="25936"/>
                  </a:cubicBezTo>
                  <a:cubicBezTo>
                    <a:pt x="15032" y="25936"/>
                    <a:pt x="15136" y="25936"/>
                    <a:pt x="15032" y="25806"/>
                  </a:cubicBezTo>
                  <a:close/>
                  <a:moveTo>
                    <a:pt x="11787" y="27104"/>
                  </a:moveTo>
                  <a:lnTo>
                    <a:pt x="11787" y="27104"/>
                  </a:lnTo>
                  <a:cubicBezTo>
                    <a:pt x="11683" y="27234"/>
                    <a:pt x="11683" y="27337"/>
                    <a:pt x="11683" y="27337"/>
                  </a:cubicBezTo>
                  <a:cubicBezTo>
                    <a:pt x="11579" y="27545"/>
                    <a:pt x="11449" y="27649"/>
                    <a:pt x="11242" y="27883"/>
                  </a:cubicBezTo>
                  <a:cubicBezTo>
                    <a:pt x="11138" y="27883"/>
                    <a:pt x="11034" y="27753"/>
                    <a:pt x="11034" y="27649"/>
                  </a:cubicBezTo>
                  <a:cubicBezTo>
                    <a:pt x="11034" y="27545"/>
                    <a:pt x="11138" y="27441"/>
                    <a:pt x="11242" y="27441"/>
                  </a:cubicBezTo>
                  <a:cubicBezTo>
                    <a:pt x="11449" y="27337"/>
                    <a:pt x="11579" y="27234"/>
                    <a:pt x="11787" y="27104"/>
                  </a:cubicBezTo>
                  <a:close/>
                  <a:moveTo>
                    <a:pt x="14824" y="26143"/>
                  </a:moveTo>
                  <a:lnTo>
                    <a:pt x="14824" y="26143"/>
                  </a:lnTo>
                  <a:cubicBezTo>
                    <a:pt x="15032" y="26688"/>
                    <a:pt x="15136" y="27337"/>
                    <a:pt x="14928" y="27883"/>
                  </a:cubicBezTo>
                  <a:cubicBezTo>
                    <a:pt x="14591" y="27441"/>
                    <a:pt x="14928" y="26688"/>
                    <a:pt x="14824" y="26143"/>
                  </a:cubicBezTo>
                  <a:close/>
                  <a:moveTo>
                    <a:pt x="16771" y="26585"/>
                  </a:moveTo>
                  <a:lnTo>
                    <a:pt x="16771" y="26585"/>
                  </a:lnTo>
                  <a:cubicBezTo>
                    <a:pt x="17083" y="27000"/>
                    <a:pt x="17524" y="27441"/>
                    <a:pt x="17291" y="27986"/>
                  </a:cubicBezTo>
                  <a:cubicBezTo>
                    <a:pt x="17083" y="27545"/>
                    <a:pt x="16875" y="27104"/>
                    <a:pt x="16771" y="26585"/>
                  </a:cubicBezTo>
                  <a:close/>
                  <a:moveTo>
                    <a:pt x="17420" y="26689"/>
                  </a:moveTo>
                  <a:lnTo>
                    <a:pt x="17420" y="26689"/>
                  </a:lnTo>
                  <a:cubicBezTo>
                    <a:pt x="17524" y="26896"/>
                    <a:pt x="17732" y="27104"/>
                    <a:pt x="17836" y="27234"/>
                  </a:cubicBezTo>
                  <a:cubicBezTo>
                    <a:pt x="18069" y="27441"/>
                    <a:pt x="18173" y="27649"/>
                    <a:pt x="18173" y="27986"/>
                  </a:cubicBezTo>
                  <a:cubicBezTo>
                    <a:pt x="17732" y="27649"/>
                    <a:pt x="17628" y="27104"/>
                    <a:pt x="17420" y="26689"/>
                  </a:cubicBezTo>
                  <a:close/>
                  <a:moveTo>
                    <a:pt x="14046" y="26143"/>
                  </a:moveTo>
                  <a:cubicBezTo>
                    <a:pt x="13838" y="26896"/>
                    <a:pt x="13630" y="27753"/>
                    <a:pt x="13085" y="28298"/>
                  </a:cubicBezTo>
                  <a:cubicBezTo>
                    <a:pt x="13189" y="28194"/>
                    <a:pt x="13189" y="27753"/>
                    <a:pt x="13189" y="27649"/>
                  </a:cubicBezTo>
                  <a:cubicBezTo>
                    <a:pt x="13293" y="27337"/>
                    <a:pt x="13396" y="27104"/>
                    <a:pt x="13630" y="26792"/>
                  </a:cubicBezTo>
                  <a:cubicBezTo>
                    <a:pt x="13734" y="26585"/>
                    <a:pt x="13838" y="26351"/>
                    <a:pt x="14046" y="26143"/>
                  </a:cubicBezTo>
                  <a:close/>
                  <a:moveTo>
                    <a:pt x="14487" y="25936"/>
                  </a:moveTo>
                  <a:cubicBezTo>
                    <a:pt x="14695" y="26792"/>
                    <a:pt x="14487" y="27753"/>
                    <a:pt x="14175" y="28532"/>
                  </a:cubicBezTo>
                  <a:cubicBezTo>
                    <a:pt x="14089" y="28724"/>
                    <a:pt x="14020" y="28802"/>
                    <a:pt x="13968" y="28802"/>
                  </a:cubicBezTo>
                  <a:cubicBezTo>
                    <a:pt x="13879" y="28802"/>
                    <a:pt x="13838" y="28576"/>
                    <a:pt x="13838" y="28298"/>
                  </a:cubicBezTo>
                  <a:cubicBezTo>
                    <a:pt x="13942" y="28194"/>
                    <a:pt x="14046" y="27986"/>
                    <a:pt x="13942" y="27883"/>
                  </a:cubicBezTo>
                  <a:lnTo>
                    <a:pt x="13942" y="27753"/>
                  </a:lnTo>
                  <a:lnTo>
                    <a:pt x="14046" y="27649"/>
                  </a:lnTo>
                  <a:lnTo>
                    <a:pt x="14046" y="27545"/>
                  </a:lnTo>
                  <a:cubicBezTo>
                    <a:pt x="14046" y="27441"/>
                    <a:pt x="14046" y="27337"/>
                    <a:pt x="14175" y="27234"/>
                  </a:cubicBezTo>
                  <a:cubicBezTo>
                    <a:pt x="14279" y="26792"/>
                    <a:pt x="14487" y="26351"/>
                    <a:pt x="14487" y="25936"/>
                  </a:cubicBezTo>
                  <a:close/>
                  <a:moveTo>
                    <a:pt x="8334" y="25390"/>
                  </a:moveTo>
                  <a:lnTo>
                    <a:pt x="8334" y="25390"/>
                  </a:lnTo>
                  <a:cubicBezTo>
                    <a:pt x="8204" y="25494"/>
                    <a:pt x="8204" y="25702"/>
                    <a:pt x="8204" y="25806"/>
                  </a:cubicBezTo>
                  <a:cubicBezTo>
                    <a:pt x="8204" y="25806"/>
                    <a:pt x="8100" y="25936"/>
                    <a:pt x="8100" y="26039"/>
                  </a:cubicBezTo>
                  <a:cubicBezTo>
                    <a:pt x="8100" y="25806"/>
                    <a:pt x="8100" y="25702"/>
                    <a:pt x="8204" y="25494"/>
                  </a:cubicBezTo>
                  <a:lnTo>
                    <a:pt x="8100" y="25494"/>
                  </a:lnTo>
                  <a:cubicBezTo>
                    <a:pt x="7893" y="25598"/>
                    <a:pt x="7789" y="25936"/>
                    <a:pt x="7893" y="26143"/>
                  </a:cubicBezTo>
                  <a:cubicBezTo>
                    <a:pt x="7893" y="26039"/>
                    <a:pt x="7893" y="25936"/>
                    <a:pt x="7997" y="25806"/>
                  </a:cubicBezTo>
                  <a:cubicBezTo>
                    <a:pt x="7997" y="25702"/>
                    <a:pt x="7997" y="25702"/>
                    <a:pt x="8100" y="25598"/>
                  </a:cubicBezTo>
                  <a:lnTo>
                    <a:pt x="8100" y="25598"/>
                  </a:lnTo>
                  <a:cubicBezTo>
                    <a:pt x="7997" y="25806"/>
                    <a:pt x="7997" y="25936"/>
                    <a:pt x="7997" y="26039"/>
                  </a:cubicBezTo>
                  <a:cubicBezTo>
                    <a:pt x="7997" y="26143"/>
                    <a:pt x="7997" y="26143"/>
                    <a:pt x="7893" y="26143"/>
                  </a:cubicBezTo>
                  <a:lnTo>
                    <a:pt x="7893" y="26247"/>
                  </a:lnTo>
                  <a:cubicBezTo>
                    <a:pt x="7789" y="26247"/>
                    <a:pt x="7789" y="26351"/>
                    <a:pt x="7685" y="26455"/>
                  </a:cubicBezTo>
                  <a:cubicBezTo>
                    <a:pt x="7451" y="26896"/>
                    <a:pt x="7348" y="27441"/>
                    <a:pt x="7140" y="27883"/>
                  </a:cubicBezTo>
                  <a:cubicBezTo>
                    <a:pt x="6699" y="28843"/>
                    <a:pt x="5842" y="29388"/>
                    <a:pt x="5193" y="30037"/>
                  </a:cubicBezTo>
                  <a:cubicBezTo>
                    <a:pt x="4855" y="30349"/>
                    <a:pt x="4648" y="30583"/>
                    <a:pt x="4440" y="30998"/>
                  </a:cubicBezTo>
                  <a:cubicBezTo>
                    <a:pt x="4544" y="29934"/>
                    <a:pt x="4959" y="28947"/>
                    <a:pt x="5608" y="28090"/>
                  </a:cubicBezTo>
                  <a:cubicBezTo>
                    <a:pt x="6050" y="27337"/>
                    <a:pt x="6595" y="26688"/>
                    <a:pt x="7140" y="26039"/>
                  </a:cubicBezTo>
                  <a:cubicBezTo>
                    <a:pt x="7451" y="25702"/>
                    <a:pt x="7893" y="25598"/>
                    <a:pt x="8334" y="25390"/>
                  </a:cubicBezTo>
                  <a:close/>
                  <a:moveTo>
                    <a:pt x="10205" y="17938"/>
                  </a:moveTo>
                  <a:cubicBezTo>
                    <a:pt x="11021" y="17938"/>
                    <a:pt x="11903" y="18157"/>
                    <a:pt x="12540" y="18563"/>
                  </a:cubicBezTo>
                  <a:cubicBezTo>
                    <a:pt x="13630" y="19212"/>
                    <a:pt x="14175" y="20847"/>
                    <a:pt x="14487" y="22249"/>
                  </a:cubicBezTo>
                  <a:cubicBezTo>
                    <a:pt x="14383" y="22145"/>
                    <a:pt x="14383" y="22145"/>
                    <a:pt x="14383" y="22041"/>
                  </a:cubicBezTo>
                  <a:lnTo>
                    <a:pt x="14279" y="22041"/>
                  </a:lnTo>
                  <a:cubicBezTo>
                    <a:pt x="14329" y="22291"/>
                    <a:pt x="14403" y="22546"/>
                    <a:pt x="14478" y="22805"/>
                  </a:cubicBezTo>
                  <a:lnTo>
                    <a:pt x="14478" y="22805"/>
                  </a:lnTo>
                  <a:cubicBezTo>
                    <a:pt x="14345" y="22452"/>
                    <a:pt x="14131" y="22114"/>
                    <a:pt x="13942" y="21808"/>
                  </a:cubicBezTo>
                  <a:lnTo>
                    <a:pt x="13942" y="21808"/>
                  </a:lnTo>
                  <a:cubicBezTo>
                    <a:pt x="14175" y="22457"/>
                    <a:pt x="14591" y="22898"/>
                    <a:pt x="14591" y="23651"/>
                  </a:cubicBezTo>
                  <a:cubicBezTo>
                    <a:pt x="14616" y="23491"/>
                    <a:pt x="14610" y="23331"/>
                    <a:pt x="14582" y="23173"/>
                  </a:cubicBezTo>
                  <a:lnTo>
                    <a:pt x="14582" y="23173"/>
                  </a:lnTo>
                  <a:cubicBezTo>
                    <a:pt x="14625" y="23332"/>
                    <a:pt x="14664" y="23491"/>
                    <a:pt x="14695" y="23651"/>
                  </a:cubicBezTo>
                  <a:lnTo>
                    <a:pt x="14591" y="23651"/>
                  </a:lnTo>
                  <a:lnTo>
                    <a:pt x="14591" y="23755"/>
                  </a:lnTo>
                  <a:cubicBezTo>
                    <a:pt x="14487" y="23340"/>
                    <a:pt x="14383" y="22794"/>
                    <a:pt x="14175" y="22457"/>
                  </a:cubicBezTo>
                  <a:cubicBezTo>
                    <a:pt x="14046" y="22249"/>
                    <a:pt x="13942" y="22041"/>
                    <a:pt x="13734" y="21912"/>
                  </a:cubicBezTo>
                  <a:lnTo>
                    <a:pt x="13734" y="22041"/>
                  </a:lnTo>
                  <a:cubicBezTo>
                    <a:pt x="13734" y="22145"/>
                    <a:pt x="13838" y="22249"/>
                    <a:pt x="13942" y="22249"/>
                  </a:cubicBezTo>
                  <a:cubicBezTo>
                    <a:pt x="13942" y="22353"/>
                    <a:pt x="14046" y="22457"/>
                    <a:pt x="14046" y="22457"/>
                  </a:cubicBezTo>
                  <a:cubicBezTo>
                    <a:pt x="13838" y="22690"/>
                    <a:pt x="13942" y="23106"/>
                    <a:pt x="14046" y="23443"/>
                  </a:cubicBezTo>
                  <a:lnTo>
                    <a:pt x="13942" y="23340"/>
                  </a:lnTo>
                  <a:cubicBezTo>
                    <a:pt x="13734" y="23340"/>
                    <a:pt x="13630" y="23443"/>
                    <a:pt x="13630" y="23547"/>
                  </a:cubicBezTo>
                  <a:cubicBezTo>
                    <a:pt x="13630" y="23106"/>
                    <a:pt x="13396" y="22561"/>
                    <a:pt x="12877" y="22457"/>
                  </a:cubicBezTo>
                  <a:lnTo>
                    <a:pt x="12877" y="22457"/>
                  </a:lnTo>
                  <a:cubicBezTo>
                    <a:pt x="12747" y="22690"/>
                    <a:pt x="12877" y="22898"/>
                    <a:pt x="12981" y="23002"/>
                  </a:cubicBezTo>
                  <a:cubicBezTo>
                    <a:pt x="12436" y="22561"/>
                    <a:pt x="11787" y="22353"/>
                    <a:pt x="11138" y="22353"/>
                  </a:cubicBezTo>
                  <a:lnTo>
                    <a:pt x="11138" y="22457"/>
                  </a:lnTo>
                  <a:cubicBezTo>
                    <a:pt x="11891" y="22690"/>
                    <a:pt x="12747" y="23002"/>
                    <a:pt x="13293" y="23547"/>
                  </a:cubicBezTo>
                  <a:cubicBezTo>
                    <a:pt x="13250" y="23504"/>
                    <a:pt x="13189" y="23479"/>
                    <a:pt x="13125" y="23479"/>
                  </a:cubicBezTo>
                  <a:cubicBezTo>
                    <a:pt x="13035" y="23479"/>
                    <a:pt x="12938" y="23529"/>
                    <a:pt x="12877" y="23651"/>
                  </a:cubicBezTo>
                  <a:cubicBezTo>
                    <a:pt x="12747" y="23651"/>
                    <a:pt x="12747" y="23755"/>
                    <a:pt x="12747" y="23755"/>
                  </a:cubicBezTo>
                  <a:cubicBezTo>
                    <a:pt x="12644" y="23651"/>
                    <a:pt x="12436" y="23651"/>
                    <a:pt x="12228" y="23651"/>
                  </a:cubicBezTo>
                  <a:lnTo>
                    <a:pt x="12228" y="23755"/>
                  </a:lnTo>
                  <a:cubicBezTo>
                    <a:pt x="12043" y="23641"/>
                    <a:pt x="11866" y="23558"/>
                    <a:pt x="11688" y="23558"/>
                  </a:cubicBezTo>
                  <a:cubicBezTo>
                    <a:pt x="11541" y="23558"/>
                    <a:pt x="11394" y="23614"/>
                    <a:pt x="11242" y="23755"/>
                  </a:cubicBezTo>
                  <a:lnTo>
                    <a:pt x="11242" y="23859"/>
                  </a:lnTo>
                  <a:cubicBezTo>
                    <a:pt x="11579" y="24092"/>
                    <a:pt x="11787" y="24196"/>
                    <a:pt x="11995" y="24300"/>
                  </a:cubicBezTo>
                  <a:cubicBezTo>
                    <a:pt x="11787" y="24300"/>
                    <a:pt x="11579" y="24300"/>
                    <a:pt x="11346" y="24404"/>
                  </a:cubicBezTo>
                  <a:cubicBezTo>
                    <a:pt x="11315" y="24373"/>
                    <a:pt x="11276" y="24361"/>
                    <a:pt x="11233" y="24361"/>
                  </a:cubicBezTo>
                  <a:cubicBezTo>
                    <a:pt x="11129" y="24361"/>
                    <a:pt x="11004" y="24434"/>
                    <a:pt x="10930" y="24508"/>
                  </a:cubicBezTo>
                  <a:cubicBezTo>
                    <a:pt x="11034" y="24508"/>
                    <a:pt x="11138" y="24508"/>
                    <a:pt x="11242" y="24404"/>
                  </a:cubicBezTo>
                  <a:lnTo>
                    <a:pt x="11242" y="24638"/>
                  </a:lnTo>
                  <a:cubicBezTo>
                    <a:pt x="11346" y="24638"/>
                    <a:pt x="11579" y="24741"/>
                    <a:pt x="11683" y="24741"/>
                  </a:cubicBezTo>
                  <a:lnTo>
                    <a:pt x="11683" y="24845"/>
                  </a:lnTo>
                  <a:cubicBezTo>
                    <a:pt x="11605" y="24811"/>
                    <a:pt x="11530" y="24799"/>
                    <a:pt x="11457" y="24799"/>
                  </a:cubicBezTo>
                  <a:cubicBezTo>
                    <a:pt x="11311" y="24799"/>
                    <a:pt x="11173" y="24845"/>
                    <a:pt x="11034" y="24845"/>
                  </a:cubicBezTo>
                  <a:cubicBezTo>
                    <a:pt x="10930" y="24845"/>
                    <a:pt x="10930" y="24845"/>
                    <a:pt x="10930" y="24949"/>
                  </a:cubicBezTo>
                  <a:lnTo>
                    <a:pt x="11242" y="24949"/>
                  </a:lnTo>
                  <a:lnTo>
                    <a:pt x="11242" y="25053"/>
                  </a:lnTo>
                  <a:lnTo>
                    <a:pt x="11346" y="25053"/>
                  </a:lnTo>
                  <a:lnTo>
                    <a:pt x="11346" y="24949"/>
                  </a:lnTo>
                  <a:lnTo>
                    <a:pt x="11683" y="24949"/>
                  </a:lnTo>
                  <a:cubicBezTo>
                    <a:pt x="11579" y="24949"/>
                    <a:pt x="11449" y="25053"/>
                    <a:pt x="11346" y="25053"/>
                  </a:cubicBezTo>
                  <a:cubicBezTo>
                    <a:pt x="11242" y="25053"/>
                    <a:pt x="11034" y="25053"/>
                    <a:pt x="10930" y="25157"/>
                  </a:cubicBezTo>
                  <a:lnTo>
                    <a:pt x="11242" y="25157"/>
                  </a:lnTo>
                  <a:cubicBezTo>
                    <a:pt x="11242" y="25157"/>
                    <a:pt x="11242" y="25287"/>
                    <a:pt x="11346" y="25287"/>
                  </a:cubicBezTo>
                  <a:lnTo>
                    <a:pt x="11891" y="25287"/>
                  </a:lnTo>
                  <a:cubicBezTo>
                    <a:pt x="11449" y="25494"/>
                    <a:pt x="11034" y="25936"/>
                    <a:pt x="10800" y="26143"/>
                  </a:cubicBezTo>
                  <a:lnTo>
                    <a:pt x="10930" y="26247"/>
                  </a:lnTo>
                  <a:cubicBezTo>
                    <a:pt x="11242" y="26143"/>
                    <a:pt x="11579" y="25936"/>
                    <a:pt x="11787" y="25702"/>
                  </a:cubicBezTo>
                  <a:cubicBezTo>
                    <a:pt x="11787" y="25806"/>
                    <a:pt x="11995" y="25936"/>
                    <a:pt x="12228" y="25936"/>
                  </a:cubicBezTo>
                  <a:lnTo>
                    <a:pt x="12098" y="25936"/>
                  </a:lnTo>
                  <a:cubicBezTo>
                    <a:pt x="11891" y="25936"/>
                    <a:pt x="11787" y="25936"/>
                    <a:pt x="11579" y="26039"/>
                  </a:cubicBezTo>
                  <a:cubicBezTo>
                    <a:pt x="11449" y="26039"/>
                    <a:pt x="11138" y="26143"/>
                    <a:pt x="11034" y="26247"/>
                  </a:cubicBezTo>
                  <a:cubicBezTo>
                    <a:pt x="10800" y="26351"/>
                    <a:pt x="10593" y="26455"/>
                    <a:pt x="10593" y="26688"/>
                  </a:cubicBezTo>
                  <a:cubicBezTo>
                    <a:pt x="10489" y="26896"/>
                    <a:pt x="10593" y="27000"/>
                    <a:pt x="10800" y="27000"/>
                  </a:cubicBezTo>
                  <a:cubicBezTo>
                    <a:pt x="11034" y="26896"/>
                    <a:pt x="11138" y="26792"/>
                    <a:pt x="11242" y="26585"/>
                  </a:cubicBezTo>
                  <a:cubicBezTo>
                    <a:pt x="11242" y="26455"/>
                    <a:pt x="11138" y="26455"/>
                    <a:pt x="11138" y="26455"/>
                  </a:cubicBezTo>
                  <a:cubicBezTo>
                    <a:pt x="11138" y="26688"/>
                    <a:pt x="10930" y="26792"/>
                    <a:pt x="10800" y="26792"/>
                  </a:cubicBezTo>
                  <a:cubicBezTo>
                    <a:pt x="10761" y="26812"/>
                    <a:pt x="10732" y="26821"/>
                    <a:pt x="10713" y="26821"/>
                  </a:cubicBezTo>
                  <a:cubicBezTo>
                    <a:pt x="10632" y="26821"/>
                    <a:pt x="10716" y="26669"/>
                    <a:pt x="10800" y="26585"/>
                  </a:cubicBezTo>
                  <a:cubicBezTo>
                    <a:pt x="10930" y="26455"/>
                    <a:pt x="11138" y="26351"/>
                    <a:pt x="11242" y="26351"/>
                  </a:cubicBezTo>
                  <a:lnTo>
                    <a:pt x="11242" y="26455"/>
                  </a:lnTo>
                  <a:lnTo>
                    <a:pt x="11449" y="26455"/>
                  </a:lnTo>
                  <a:cubicBezTo>
                    <a:pt x="11449" y="26455"/>
                    <a:pt x="11449" y="26585"/>
                    <a:pt x="11346" y="26585"/>
                  </a:cubicBezTo>
                  <a:cubicBezTo>
                    <a:pt x="11242" y="26688"/>
                    <a:pt x="11034" y="27000"/>
                    <a:pt x="11242" y="27000"/>
                  </a:cubicBezTo>
                  <a:cubicBezTo>
                    <a:pt x="11294" y="27052"/>
                    <a:pt x="11346" y="27078"/>
                    <a:pt x="11401" y="27078"/>
                  </a:cubicBezTo>
                  <a:cubicBezTo>
                    <a:pt x="11408" y="27078"/>
                    <a:pt x="11415" y="27077"/>
                    <a:pt x="11423" y="27076"/>
                  </a:cubicBezTo>
                  <a:lnTo>
                    <a:pt x="11423" y="27076"/>
                  </a:lnTo>
                  <a:cubicBezTo>
                    <a:pt x="11255" y="27168"/>
                    <a:pt x="11114" y="27281"/>
                    <a:pt x="11034" y="27441"/>
                  </a:cubicBezTo>
                  <a:cubicBezTo>
                    <a:pt x="10930" y="27545"/>
                    <a:pt x="10930" y="27883"/>
                    <a:pt x="11138" y="27986"/>
                  </a:cubicBezTo>
                  <a:cubicBezTo>
                    <a:pt x="11346" y="27986"/>
                    <a:pt x="11579" y="27649"/>
                    <a:pt x="11579" y="27545"/>
                  </a:cubicBezTo>
                  <a:cubicBezTo>
                    <a:pt x="11683" y="27441"/>
                    <a:pt x="11787" y="27234"/>
                    <a:pt x="11891" y="27104"/>
                  </a:cubicBezTo>
                  <a:cubicBezTo>
                    <a:pt x="11907" y="27104"/>
                    <a:pt x="11920" y="27101"/>
                    <a:pt x="11931" y="27097"/>
                  </a:cubicBezTo>
                  <a:lnTo>
                    <a:pt x="11931" y="27097"/>
                  </a:lnTo>
                  <a:cubicBezTo>
                    <a:pt x="11835" y="27317"/>
                    <a:pt x="11787" y="27541"/>
                    <a:pt x="11787" y="27753"/>
                  </a:cubicBezTo>
                  <a:lnTo>
                    <a:pt x="11891" y="27753"/>
                  </a:lnTo>
                  <a:cubicBezTo>
                    <a:pt x="12228" y="27753"/>
                    <a:pt x="12436" y="27441"/>
                    <a:pt x="12644" y="27104"/>
                  </a:cubicBezTo>
                  <a:lnTo>
                    <a:pt x="12644" y="27234"/>
                  </a:lnTo>
                  <a:cubicBezTo>
                    <a:pt x="12644" y="27337"/>
                    <a:pt x="12747" y="27337"/>
                    <a:pt x="12747" y="27337"/>
                  </a:cubicBezTo>
                  <a:cubicBezTo>
                    <a:pt x="12981" y="27337"/>
                    <a:pt x="13085" y="27234"/>
                    <a:pt x="13189" y="27104"/>
                  </a:cubicBezTo>
                  <a:lnTo>
                    <a:pt x="13189" y="27104"/>
                  </a:lnTo>
                  <a:cubicBezTo>
                    <a:pt x="12981" y="27545"/>
                    <a:pt x="12877" y="28090"/>
                    <a:pt x="12981" y="28402"/>
                  </a:cubicBezTo>
                  <a:cubicBezTo>
                    <a:pt x="12981" y="28467"/>
                    <a:pt x="12981" y="28499"/>
                    <a:pt x="12994" y="28499"/>
                  </a:cubicBezTo>
                  <a:cubicBezTo>
                    <a:pt x="13007" y="28499"/>
                    <a:pt x="13033" y="28467"/>
                    <a:pt x="13085" y="28402"/>
                  </a:cubicBezTo>
                  <a:cubicBezTo>
                    <a:pt x="13456" y="28105"/>
                    <a:pt x="13760" y="27620"/>
                    <a:pt x="13971" y="27100"/>
                  </a:cubicBezTo>
                  <a:lnTo>
                    <a:pt x="13971" y="27100"/>
                  </a:lnTo>
                  <a:cubicBezTo>
                    <a:pt x="13915" y="27283"/>
                    <a:pt x="13867" y="27466"/>
                    <a:pt x="13838" y="27649"/>
                  </a:cubicBezTo>
                  <a:cubicBezTo>
                    <a:pt x="13734" y="27883"/>
                    <a:pt x="13630" y="28090"/>
                    <a:pt x="13630" y="28298"/>
                  </a:cubicBezTo>
                  <a:cubicBezTo>
                    <a:pt x="12747" y="30037"/>
                    <a:pt x="13838" y="32737"/>
                    <a:pt x="11579" y="33594"/>
                  </a:cubicBezTo>
                  <a:cubicBezTo>
                    <a:pt x="10930" y="33828"/>
                    <a:pt x="10489" y="34580"/>
                    <a:pt x="10048" y="35126"/>
                  </a:cubicBezTo>
                  <a:cubicBezTo>
                    <a:pt x="9661" y="35512"/>
                    <a:pt x="9008" y="35705"/>
                    <a:pt x="8362" y="35705"/>
                  </a:cubicBezTo>
                  <a:cubicBezTo>
                    <a:pt x="7923" y="35705"/>
                    <a:pt x="7487" y="35616"/>
                    <a:pt x="7140" y="35437"/>
                  </a:cubicBezTo>
                  <a:cubicBezTo>
                    <a:pt x="6802" y="35229"/>
                    <a:pt x="6699" y="34788"/>
                    <a:pt x="6491" y="34580"/>
                  </a:cubicBezTo>
                  <a:cubicBezTo>
                    <a:pt x="5946" y="34139"/>
                    <a:pt x="5504" y="33931"/>
                    <a:pt x="5089" y="33490"/>
                  </a:cubicBezTo>
                  <a:cubicBezTo>
                    <a:pt x="4855" y="32426"/>
                    <a:pt x="5738" y="31335"/>
                    <a:pt x="6257" y="30479"/>
                  </a:cubicBezTo>
                  <a:lnTo>
                    <a:pt x="6257" y="30479"/>
                  </a:lnTo>
                  <a:cubicBezTo>
                    <a:pt x="5842" y="31128"/>
                    <a:pt x="4752" y="32296"/>
                    <a:pt x="4855" y="33282"/>
                  </a:cubicBezTo>
                  <a:cubicBezTo>
                    <a:pt x="4648" y="32945"/>
                    <a:pt x="4440" y="32530"/>
                    <a:pt x="4440" y="31984"/>
                  </a:cubicBezTo>
                  <a:cubicBezTo>
                    <a:pt x="4440" y="30583"/>
                    <a:pt x="5842" y="29830"/>
                    <a:pt x="6699" y="28947"/>
                  </a:cubicBezTo>
                  <a:cubicBezTo>
                    <a:pt x="7140" y="28532"/>
                    <a:pt x="7348" y="27986"/>
                    <a:pt x="7555" y="27337"/>
                  </a:cubicBezTo>
                  <a:cubicBezTo>
                    <a:pt x="8086" y="26073"/>
                    <a:pt x="8814" y="25523"/>
                    <a:pt x="9955" y="24896"/>
                  </a:cubicBezTo>
                  <a:lnTo>
                    <a:pt x="9955" y="24896"/>
                  </a:lnTo>
                  <a:cubicBezTo>
                    <a:pt x="9981" y="24949"/>
                    <a:pt x="10048" y="24949"/>
                    <a:pt x="10048" y="24949"/>
                  </a:cubicBezTo>
                  <a:cubicBezTo>
                    <a:pt x="10048" y="24845"/>
                    <a:pt x="10151" y="24845"/>
                    <a:pt x="10151" y="24741"/>
                  </a:cubicBezTo>
                  <a:cubicBezTo>
                    <a:pt x="10281" y="24741"/>
                    <a:pt x="10385" y="24638"/>
                    <a:pt x="10489" y="24638"/>
                  </a:cubicBezTo>
                  <a:cubicBezTo>
                    <a:pt x="10593" y="24508"/>
                    <a:pt x="10489" y="24508"/>
                    <a:pt x="10489" y="24508"/>
                  </a:cubicBezTo>
                  <a:cubicBezTo>
                    <a:pt x="10591" y="24406"/>
                    <a:pt x="10693" y="24404"/>
                    <a:pt x="10795" y="24305"/>
                  </a:cubicBezTo>
                  <a:lnTo>
                    <a:pt x="10795" y="24305"/>
                  </a:lnTo>
                  <a:cubicBezTo>
                    <a:pt x="10840" y="24302"/>
                    <a:pt x="10885" y="24300"/>
                    <a:pt x="10930" y="24300"/>
                  </a:cubicBezTo>
                  <a:cubicBezTo>
                    <a:pt x="10930" y="24300"/>
                    <a:pt x="10930" y="24196"/>
                    <a:pt x="10800" y="24196"/>
                  </a:cubicBezTo>
                  <a:cubicBezTo>
                    <a:pt x="9490" y="24336"/>
                    <a:pt x="8239" y="25169"/>
                    <a:pt x="7030" y="25169"/>
                  </a:cubicBezTo>
                  <a:cubicBezTo>
                    <a:pt x="6443" y="25169"/>
                    <a:pt x="5866" y="24973"/>
                    <a:pt x="5297" y="24404"/>
                  </a:cubicBezTo>
                  <a:cubicBezTo>
                    <a:pt x="4544" y="23651"/>
                    <a:pt x="4310" y="22690"/>
                    <a:pt x="4544" y="21808"/>
                  </a:cubicBezTo>
                  <a:cubicBezTo>
                    <a:pt x="4752" y="21496"/>
                    <a:pt x="4855" y="21263"/>
                    <a:pt x="4959" y="20951"/>
                  </a:cubicBezTo>
                  <a:cubicBezTo>
                    <a:pt x="5504" y="20198"/>
                    <a:pt x="6491" y="19653"/>
                    <a:pt x="7348" y="19212"/>
                  </a:cubicBezTo>
                  <a:cubicBezTo>
                    <a:pt x="7997" y="18796"/>
                    <a:pt x="8646" y="18251"/>
                    <a:pt x="9399" y="18018"/>
                  </a:cubicBezTo>
                  <a:cubicBezTo>
                    <a:pt x="9651" y="17964"/>
                    <a:pt x="9924" y="17938"/>
                    <a:pt x="10205" y="17938"/>
                  </a:cubicBezTo>
                  <a:close/>
                  <a:moveTo>
                    <a:pt x="19806" y="22894"/>
                  </a:moveTo>
                  <a:cubicBezTo>
                    <a:pt x="20496" y="22894"/>
                    <a:pt x="21213" y="23009"/>
                    <a:pt x="21834" y="23210"/>
                  </a:cubicBezTo>
                  <a:cubicBezTo>
                    <a:pt x="22483" y="23443"/>
                    <a:pt x="23028" y="23651"/>
                    <a:pt x="23677" y="23755"/>
                  </a:cubicBezTo>
                  <a:cubicBezTo>
                    <a:pt x="23807" y="23776"/>
                    <a:pt x="23941" y="23784"/>
                    <a:pt x="24077" y="23784"/>
                  </a:cubicBezTo>
                  <a:cubicBezTo>
                    <a:pt x="24623" y="23784"/>
                    <a:pt x="25209" y="23651"/>
                    <a:pt x="25728" y="23651"/>
                  </a:cubicBezTo>
                  <a:cubicBezTo>
                    <a:pt x="26377" y="23755"/>
                    <a:pt x="26922" y="23755"/>
                    <a:pt x="27467" y="23859"/>
                  </a:cubicBezTo>
                  <a:cubicBezTo>
                    <a:pt x="29414" y="23859"/>
                    <a:pt x="28220" y="25936"/>
                    <a:pt x="27675" y="26688"/>
                  </a:cubicBezTo>
                  <a:cubicBezTo>
                    <a:pt x="27363" y="27337"/>
                    <a:pt x="27260" y="27753"/>
                    <a:pt x="26507" y="28194"/>
                  </a:cubicBezTo>
                  <a:cubicBezTo>
                    <a:pt x="26169" y="28298"/>
                    <a:pt x="24326" y="29181"/>
                    <a:pt x="24118" y="29181"/>
                  </a:cubicBezTo>
                  <a:cubicBezTo>
                    <a:pt x="23781" y="28635"/>
                    <a:pt x="23469" y="28298"/>
                    <a:pt x="23028" y="27986"/>
                  </a:cubicBezTo>
                  <a:cubicBezTo>
                    <a:pt x="22483" y="27441"/>
                    <a:pt x="21730" y="27104"/>
                    <a:pt x="21081" y="26896"/>
                  </a:cubicBezTo>
                  <a:lnTo>
                    <a:pt x="21081" y="26792"/>
                  </a:lnTo>
                  <a:cubicBezTo>
                    <a:pt x="20667" y="26586"/>
                    <a:pt x="20228" y="26456"/>
                    <a:pt x="19789" y="26250"/>
                  </a:cubicBezTo>
                  <a:lnTo>
                    <a:pt x="19789" y="26250"/>
                  </a:lnTo>
                  <a:cubicBezTo>
                    <a:pt x="20228" y="26456"/>
                    <a:pt x="20667" y="26586"/>
                    <a:pt x="20977" y="26792"/>
                  </a:cubicBezTo>
                  <a:cubicBezTo>
                    <a:pt x="20769" y="26792"/>
                    <a:pt x="20536" y="26688"/>
                    <a:pt x="20224" y="26585"/>
                  </a:cubicBezTo>
                  <a:cubicBezTo>
                    <a:pt x="19887" y="26455"/>
                    <a:pt x="19575" y="26351"/>
                    <a:pt x="19134" y="26351"/>
                  </a:cubicBezTo>
                  <a:lnTo>
                    <a:pt x="19030" y="26351"/>
                  </a:lnTo>
                  <a:lnTo>
                    <a:pt x="19030" y="26247"/>
                  </a:lnTo>
                  <a:cubicBezTo>
                    <a:pt x="18718" y="26039"/>
                    <a:pt x="18277" y="25806"/>
                    <a:pt x="18069" y="25598"/>
                  </a:cubicBezTo>
                  <a:lnTo>
                    <a:pt x="17940" y="25598"/>
                  </a:lnTo>
                  <a:cubicBezTo>
                    <a:pt x="18277" y="25936"/>
                    <a:pt x="18589" y="26143"/>
                    <a:pt x="18926" y="26247"/>
                  </a:cubicBezTo>
                  <a:cubicBezTo>
                    <a:pt x="18381" y="26143"/>
                    <a:pt x="18069" y="25806"/>
                    <a:pt x="17524" y="25494"/>
                  </a:cubicBezTo>
                  <a:cubicBezTo>
                    <a:pt x="17420" y="25494"/>
                    <a:pt x="17291" y="25494"/>
                    <a:pt x="17420" y="25598"/>
                  </a:cubicBezTo>
                  <a:cubicBezTo>
                    <a:pt x="18069" y="26247"/>
                    <a:pt x="18589" y="26455"/>
                    <a:pt x="19471" y="26688"/>
                  </a:cubicBezTo>
                  <a:cubicBezTo>
                    <a:pt x="21185" y="27000"/>
                    <a:pt x="23262" y="27986"/>
                    <a:pt x="24118" y="29596"/>
                  </a:cubicBezTo>
                  <a:cubicBezTo>
                    <a:pt x="24975" y="31335"/>
                    <a:pt x="24326" y="32841"/>
                    <a:pt x="23469" y="34243"/>
                  </a:cubicBezTo>
                  <a:cubicBezTo>
                    <a:pt x="23469" y="33724"/>
                    <a:pt x="23132" y="33179"/>
                    <a:pt x="22820" y="32737"/>
                  </a:cubicBezTo>
                  <a:lnTo>
                    <a:pt x="22820" y="32737"/>
                  </a:lnTo>
                  <a:cubicBezTo>
                    <a:pt x="23132" y="33282"/>
                    <a:pt x="23365" y="33828"/>
                    <a:pt x="23365" y="34373"/>
                  </a:cubicBezTo>
                  <a:lnTo>
                    <a:pt x="23365" y="34477"/>
                  </a:lnTo>
                  <a:cubicBezTo>
                    <a:pt x="23262" y="34580"/>
                    <a:pt x="23262" y="34580"/>
                    <a:pt x="23262" y="34684"/>
                  </a:cubicBezTo>
                  <a:cubicBezTo>
                    <a:pt x="23262" y="34035"/>
                    <a:pt x="23028" y="33386"/>
                    <a:pt x="22716" y="32841"/>
                  </a:cubicBezTo>
                  <a:lnTo>
                    <a:pt x="22613" y="32841"/>
                  </a:lnTo>
                  <a:cubicBezTo>
                    <a:pt x="22924" y="33490"/>
                    <a:pt x="23132" y="34139"/>
                    <a:pt x="23132" y="34788"/>
                  </a:cubicBezTo>
                  <a:cubicBezTo>
                    <a:pt x="23038" y="34952"/>
                    <a:pt x="22923" y="35017"/>
                    <a:pt x="22800" y="35017"/>
                  </a:cubicBezTo>
                  <a:cubicBezTo>
                    <a:pt x="22514" y="35017"/>
                    <a:pt x="22181" y="34663"/>
                    <a:pt x="21964" y="34373"/>
                  </a:cubicBezTo>
                  <a:cubicBezTo>
                    <a:pt x="21730" y="34035"/>
                    <a:pt x="21626" y="33724"/>
                    <a:pt x="21315" y="33386"/>
                  </a:cubicBezTo>
                  <a:cubicBezTo>
                    <a:pt x="21185" y="33386"/>
                    <a:pt x="21185" y="33386"/>
                    <a:pt x="21185" y="33490"/>
                  </a:cubicBezTo>
                  <a:cubicBezTo>
                    <a:pt x="21418" y="33594"/>
                    <a:pt x="21626" y="34243"/>
                    <a:pt x="21964" y="34788"/>
                  </a:cubicBezTo>
                  <a:cubicBezTo>
                    <a:pt x="21964" y="35775"/>
                    <a:pt x="21522" y="36631"/>
                    <a:pt x="20432" y="36735"/>
                  </a:cubicBezTo>
                  <a:cubicBezTo>
                    <a:pt x="20016" y="36735"/>
                    <a:pt x="19575" y="36631"/>
                    <a:pt x="19134" y="36631"/>
                  </a:cubicBezTo>
                  <a:lnTo>
                    <a:pt x="18718" y="36631"/>
                  </a:lnTo>
                  <a:cubicBezTo>
                    <a:pt x="17940" y="36190"/>
                    <a:pt x="17524" y="35671"/>
                    <a:pt x="17187" y="34892"/>
                  </a:cubicBezTo>
                  <a:cubicBezTo>
                    <a:pt x="17187" y="34892"/>
                    <a:pt x="17083" y="34892"/>
                    <a:pt x="17083" y="35022"/>
                  </a:cubicBezTo>
                  <a:cubicBezTo>
                    <a:pt x="17291" y="35541"/>
                    <a:pt x="17836" y="36320"/>
                    <a:pt x="18381" y="36631"/>
                  </a:cubicBezTo>
                  <a:lnTo>
                    <a:pt x="18277" y="36735"/>
                  </a:lnTo>
                  <a:cubicBezTo>
                    <a:pt x="18051" y="36805"/>
                    <a:pt x="17839" y="36837"/>
                    <a:pt x="17638" y="36837"/>
                  </a:cubicBezTo>
                  <a:cubicBezTo>
                    <a:pt x="16874" y="36837"/>
                    <a:pt x="16278" y="36371"/>
                    <a:pt x="15681" y="35775"/>
                  </a:cubicBezTo>
                  <a:cubicBezTo>
                    <a:pt x="13942" y="33931"/>
                    <a:pt x="13942" y="31128"/>
                    <a:pt x="14279" y="28739"/>
                  </a:cubicBezTo>
                  <a:lnTo>
                    <a:pt x="14279" y="28635"/>
                  </a:lnTo>
                  <a:cubicBezTo>
                    <a:pt x="14487" y="28298"/>
                    <a:pt x="14591" y="27883"/>
                    <a:pt x="14591" y="27545"/>
                  </a:cubicBezTo>
                  <a:cubicBezTo>
                    <a:pt x="14591" y="27441"/>
                    <a:pt x="14695" y="27337"/>
                    <a:pt x="14695" y="27234"/>
                  </a:cubicBezTo>
                  <a:cubicBezTo>
                    <a:pt x="14695" y="27545"/>
                    <a:pt x="14695" y="27883"/>
                    <a:pt x="14928" y="28090"/>
                  </a:cubicBezTo>
                  <a:lnTo>
                    <a:pt x="15032" y="28090"/>
                  </a:lnTo>
                  <a:cubicBezTo>
                    <a:pt x="15240" y="27545"/>
                    <a:pt x="15240" y="26688"/>
                    <a:pt x="15032" y="26039"/>
                  </a:cubicBezTo>
                  <a:lnTo>
                    <a:pt x="15032" y="26039"/>
                  </a:lnTo>
                  <a:cubicBezTo>
                    <a:pt x="15344" y="26455"/>
                    <a:pt x="15032" y="27441"/>
                    <a:pt x="15344" y="27883"/>
                  </a:cubicBezTo>
                  <a:lnTo>
                    <a:pt x="15473" y="27883"/>
                  </a:lnTo>
                  <a:cubicBezTo>
                    <a:pt x="15681" y="27545"/>
                    <a:pt x="15785" y="27234"/>
                    <a:pt x="15681" y="26792"/>
                  </a:cubicBezTo>
                  <a:lnTo>
                    <a:pt x="15681" y="26792"/>
                  </a:lnTo>
                  <a:cubicBezTo>
                    <a:pt x="15785" y="27000"/>
                    <a:pt x="15993" y="27234"/>
                    <a:pt x="16122" y="27337"/>
                  </a:cubicBezTo>
                  <a:cubicBezTo>
                    <a:pt x="16226" y="27337"/>
                    <a:pt x="16226" y="27337"/>
                    <a:pt x="16226" y="27234"/>
                  </a:cubicBezTo>
                  <a:cubicBezTo>
                    <a:pt x="16330" y="26792"/>
                    <a:pt x="15993" y="26247"/>
                    <a:pt x="15577" y="25936"/>
                  </a:cubicBezTo>
                  <a:cubicBezTo>
                    <a:pt x="15577" y="25778"/>
                    <a:pt x="15530" y="25679"/>
                    <a:pt x="15499" y="25600"/>
                  </a:cubicBezTo>
                  <a:lnTo>
                    <a:pt x="15499" y="25600"/>
                  </a:lnTo>
                  <a:cubicBezTo>
                    <a:pt x="15609" y="25614"/>
                    <a:pt x="15801" y="25710"/>
                    <a:pt x="15993" y="25806"/>
                  </a:cubicBezTo>
                  <a:cubicBezTo>
                    <a:pt x="15889" y="25806"/>
                    <a:pt x="15889" y="25936"/>
                    <a:pt x="15889" y="25936"/>
                  </a:cubicBezTo>
                  <a:cubicBezTo>
                    <a:pt x="15993" y="25936"/>
                    <a:pt x="15993" y="26039"/>
                    <a:pt x="16122" y="26143"/>
                  </a:cubicBezTo>
                  <a:cubicBezTo>
                    <a:pt x="16226" y="26585"/>
                    <a:pt x="16434" y="26896"/>
                    <a:pt x="16538" y="27337"/>
                  </a:cubicBezTo>
                  <a:cubicBezTo>
                    <a:pt x="16538" y="27389"/>
                    <a:pt x="16564" y="27415"/>
                    <a:pt x="16590" y="27415"/>
                  </a:cubicBezTo>
                  <a:cubicBezTo>
                    <a:pt x="16616" y="27415"/>
                    <a:pt x="16642" y="27389"/>
                    <a:pt x="16642" y="27337"/>
                  </a:cubicBezTo>
                  <a:cubicBezTo>
                    <a:pt x="16642" y="27000"/>
                    <a:pt x="16538" y="26585"/>
                    <a:pt x="16330" y="26247"/>
                  </a:cubicBezTo>
                  <a:lnTo>
                    <a:pt x="16330" y="26247"/>
                  </a:lnTo>
                  <a:cubicBezTo>
                    <a:pt x="16399" y="26316"/>
                    <a:pt x="16469" y="26386"/>
                    <a:pt x="16538" y="26455"/>
                  </a:cubicBezTo>
                  <a:cubicBezTo>
                    <a:pt x="16771" y="27000"/>
                    <a:pt x="16979" y="27649"/>
                    <a:pt x="17187" y="28194"/>
                  </a:cubicBezTo>
                  <a:cubicBezTo>
                    <a:pt x="17239" y="28246"/>
                    <a:pt x="17265" y="28272"/>
                    <a:pt x="17294" y="28272"/>
                  </a:cubicBezTo>
                  <a:cubicBezTo>
                    <a:pt x="17323" y="28272"/>
                    <a:pt x="17356" y="28246"/>
                    <a:pt x="17420" y="28194"/>
                  </a:cubicBezTo>
                  <a:cubicBezTo>
                    <a:pt x="17628" y="27883"/>
                    <a:pt x="17524" y="27441"/>
                    <a:pt x="17291" y="27000"/>
                  </a:cubicBezTo>
                  <a:cubicBezTo>
                    <a:pt x="17187" y="26896"/>
                    <a:pt x="17083" y="26688"/>
                    <a:pt x="16979" y="26585"/>
                  </a:cubicBezTo>
                  <a:lnTo>
                    <a:pt x="17083" y="26585"/>
                  </a:lnTo>
                  <a:cubicBezTo>
                    <a:pt x="17420" y="27104"/>
                    <a:pt x="17628" y="27753"/>
                    <a:pt x="18277" y="28090"/>
                  </a:cubicBezTo>
                  <a:cubicBezTo>
                    <a:pt x="18312" y="28125"/>
                    <a:pt x="18335" y="28136"/>
                    <a:pt x="18350" y="28136"/>
                  </a:cubicBezTo>
                  <a:cubicBezTo>
                    <a:pt x="18381" y="28136"/>
                    <a:pt x="18381" y="28090"/>
                    <a:pt x="18381" y="28090"/>
                  </a:cubicBezTo>
                  <a:cubicBezTo>
                    <a:pt x="18381" y="27883"/>
                    <a:pt x="18277" y="27649"/>
                    <a:pt x="18173" y="27441"/>
                  </a:cubicBezTo>
                  <a:lnTo>
                    <a:pt x="18381" y="27441"/>
                  </a:lnTo>
                  <a:cubicBezTo>
                    <a:pt x="18485" y="27000"/>
                    <a:pt x="18173" y="26688"/>
                    <a:pt x="17836" y="26455"/>
                  </a:cubicBezTo>
                  <a:cubicBezTo>
                    <a:pt x="17940" y="26455"/>
                    <a:pt x="17940" y="26455"/>
                    <a:pt x="18069" y="26585"/>
                  </a:cubicBezTo>
                  <a:cubicBezTo>
                    <a:pt x="18173" y="26585"/>
                    <a:pt x="18173" y="26455"/>
                    <a:pt x="18173" y="26455"/>
                  </a:cubicBezTo>
                  <a:cubicBezTo>
                    <a:pt x="17940" y="26039"/>
                    <a:pt x="17524" y="25702"/>
                    <a:pt x="17083" y="25494"/>
                  </a:cubicBezTo>
                  <a:lnTo>
                    <a:pt x="17083" y="25287"/>
                  </a:lnTo>
                  <a:cubicBezTo>
                    <a:pt x="17420" y="25287"/>
                    <a:pt x="17836" y="25287"/>
                    <a:pt x="17732" y="25053"/>
                  </a:cubicBezTo>
                  <a:cubicBezTo>
                    <a:pt x="17732" y="24845"/>
                    <a:pt x="17524" y="24845"/>
                    <a:pt x="17420" y="24845"/>
                  </a:cubicBezTo>
                  <a:lnTo>
                    <a:pt x="17420" y="24741"/>
                  </a:lnTo>
                  <a:cubicBezTo>
                    <a:pt x="17379" y="24666"/>
                    <a:pt x="17339" y="24604"/>
                    <a:pt x="17299" y="24552"/>
                  </a:cubicBezTo>
                  <a:lnTo>
                    <a:pt x="17299" y="24552"/>
                  </a:lnTo>
                  <a:cubicBezTo>
                    <a:pt x="17574" y="24661"/>
                    <a:pt x="17771" y="24753"/>
                    <a:pt x="18069" y="24845"/>
                  </a:cubicBezTo>
                  <a:lnTo>
                    <a:pt x="17836" y="24845"/>
                  </a:lnTo>
                  <a:cubicBezTo>
                    <a:pt x="17732" y="24845"/>
                    <a:pt x="17732" y="24949"/>
                    <a:pt x="17836" y="24949"/>
                  </a:cubicBezTo>
                  <a:cubicBezTo>
                    <a:pt x="17869" y="24949"/>
                    <a:pt x="17902" y="24950"/>
                    <a:pt x="17937" y="24952"/>
                  </a:cubicBezTo>
                  <a:lnTo>
                    <a:pt x="17937" y="24952"/>
                  </a:lnTo>
                  <a:cubicBezTo>
                    <a:pt x="17920" y="24969"/>
                    <a:pt x="17847" y="25053"/>
                    <a:pt x="17940" y="25053"/>
                  </a:cubicBezTo>
                  <a:cubicBezTo>
                    <a:pt x="18277" y="25287"/>
                    <a:pt x="18589" y="25598"/>
                    <a:pt x="19030" y="25598"/>
                  </a:cubicBezTo>
                  <a:cubicBezTo>
                    <a:pt x="19030" y="25598"/>
                    <a:pt x="19134" y="25494"/>
                    <a:pt x="19030" y="25494"/>
                  </a:cubicBezTo>
                  <a:cubicBezTo>
                    <a:pt x="18926" y="25287"/>
                    <a:pt x="18822" y="25053"/>
                    <a:pt x="18485" y="24949"/>
                  </a:cubicBezTo>
                  <a:lnTo>
                    <a:pt x="18926" y="24949"/>
                  </a:lnTo>
                  <a:lnTo>
                    <a:pt x="18926" y="24845"/>
                  </a:lnTo>
                  <a:cubicBezTo>
                    <a:pt x="18822" y="24741"/>
                    <a:pt x="18589" y="24638"/>
                    <a:pt x="18485" y="24508"/>
                  </a:cubicBezTo>
                  <a:cubicBezTo>
                    <a:pt x="18822" y="24404"/>
                    <a:pt x="19134" y="24300"/>
                    <a:pt x="19030" y="24092"/>
                  </a:cubicBezTo>
                  <a:cubicBezTo>
                    <a:pt x="19030" y="23795"/>
                    <a:pt x="18689" y="23698"/>
                    <a:pt x="18363" y="23698"/>
                  </a:cubicBezTo>
                  <a:cubicBezTo>
                    <a:pt x="18204" y="23698"/>
                    <a:pt x="18050" y="23721"/>
                    <a:pt x="17940" y="23755"/>
                  </a:cubicBezTo>
                  <a:lnTo>
                    <a:pt x="17732" y="23755"/>
                  </a:lnTo>
                  <a:cubicBezTo>
                    <a:pt x="17836" y="23651"/>
                    <a:pt x="17836" y="23547"/>
                    <a:pt x="17940" y="23443"/>
                  </a:cubicBezTo>
                  <a:cubicBezTo>
                    <a:pt x="17940" y="23443"/>
                    <a:pt x="17940" y="23340"/>
                    <a:pt x="17836" y="23340"/>
                  </a:cubicBezTo>
                  <a:lnTo>
                    <a:pt x="17628" y="23340"/>
                  </a:lnTo>
                  <a:cubicBezTo>
                    <a:pt x="17836" y="23210"/>
                    <a:pt x="17940" y="23210"/>
                    <a:pt x="18173" y="23106"/>
                  </a:cubicBezTo>
                  <a:cubicBezTo>
                    <a:pt x="18381" y="23106"/>
                    <a:pt x="18718" y="23106"/>
                    <a:pt x="18926" y="23002"/>
                  </a:cubicBezTo>
                  <a:lnTo>
                    <a:pt x="18718" y="23002"/>
                  </a:lnTo>
                  <a:cubicBezTo>
                    <a:pt x="19059" y="22928"/>
                    <a:pt x="19428" y="22894"/>
                    <a:pt x="19806" y="22894"/>
                  </a:cubicBezTo>
                  <a:close/>
                  <a:moveTo>
                    <a:pt x="12696" y="1"/>
                  </a:moveTo>
                  <a:cubicBezTo>
                    <a:pt x="12670" y="1"/>
                    <a:pt x="12644" y="27"/>
                    <a:pt x="12644" y="79"/>
                  </a:cubicBezTo>
                  <a:cubicBezTo>
                    <a:pt x="11787" y="2234"/>
                    <a:pt x="9502" y="3428"/>
                    <a:pt x="8438" y="5479"/>
                  </a:cubicBezTo>
                  <a:cubicBezTo>
                    <a:pt x="7789" y="6024"/>
                    <a:pt x="7555" y="6673"/>
                    <a:pt x="7789" y="7529"/>
                  </a:cubicBezTo>
                  <a:cubicBezTo>
                    <a:pt x="7789" y="7581"/>
                    <a:pt x="7815" y="7607"/>
                    <a:pt x="7841" y="7607"/>
                  </a:cubicBezTo>
                  <a:cubicBezTo>
                    <a:pt x="7867" y="7607"/>
                    <a:pt x="7893" y="7581"/>
                    <a:pt x="7893" y="7529"/>
                  </a:cubicBezTo>
                  <a:cubicBezTo>
                    <a:pt x="7893" y="6880"/>
                    <a:pt x="8100" y="6335"/>
                    <a:pt x="8334" y="5816"/>
                  </a:cubicBezTo>
                  <a:cubicBezTo>
                    <a:pt x="8360" y="5816"/>
                    <a:pt x="8379" y="5808"/>
                    <a:pt x="8394" y="5796"/>
                  </a:cubicBezTo>
                  <a:lnTo>
                    <a:pt x="8394" y="5796"/>
                  </a:lnTo>
                  <a:cubicBezTo>
                    <a:pt x="8111" y="6562"/>
                    <a:pt x="8220" y="7559"/>
                    <a:pt x="8542" y="8178"/>
                  </a:cubicBezTo>
                  <a:cubicBezTo>
                    <a:pt x="8542" y="8724"/>
                    <a:pt x="8750" y="9269"/>
                    <a:pt x="8983" y="9814"/>
                  </a:cubicBezTo>
                  <a:cubicBezTo>
                    <a:pt x="8204" y="13163"/>
                    <a:pt x="6802" y="16408"/>
                    <a:pt x="5401" y="19653"/>
                  </a:cubicBezTo>
                  <a:cubicBezTo>
                    <a:pt x="5297" y="19861"/>
                    <a:pt x="5193" y="20094"/>
                    <a:pt x="5089" y="20406"/>
                  </a:cubicBezTo>
                  <a:cubicBezTo>
                    <a:pt x="4959" y="20510"/>
                    <a:pt x="4959" y="20614"/>
                    <a:pt x="4855" y="20743"/>
                  </a:cubicBezTo>
                  <a:cubicBezTo>
                    <a:pt x="4544" y="21159"/>
                    <a:pt x="4310" y="21600"/>
                    <a:pt x="4206" y="22041"/>
                  </a:cubicBezTo>
                  <a:cubicBezTo>
                    <a:pt x="3012" y="24404"/>
                    <a:pt x="1610" y="26455"/>
                    <a:pt x="1" y="28635"/>
                  </a:cubicBezTo>
                  <a:cubicBezTo>
                    <a:pt x="1714" y="26896"/>
                    <a:pt x="3012" y="24741"/>
                    <a:pt x="4206" y="22457"/>
                  </a:cubicBezTo>
                  <a:cubicBezTo>
                    <a:pt x="4206" y="23002"/>
                    <a:pt x="4310" y="23443"/>
                    <a:pt x="4752" y="23989"/>
                  </a:cubicBezTo>
                  <a:cubicBezTo>
                    <a:pt x="5385" y="24984"/>
                    <a:pt x="6159" y="25296"/>
                    <a:pt x="6992" y="25296"/>
                  </a:cubicBezTo>
                  <a:cubicBezTo>
                    <a:pt x="7592" y="25296"/>
                    <a:pt x="8223" y="25134"/>
                    <a:pt x="8853" y="24949"/>
                  </a:cubicBezTo>
                  <a:lnTo>
                    <a:pt x="8853" y="24949"/>
                  </a:lnTo>
                  <a:cubicBezTo>
                    <a:pt x="6387" y="25936"/>
                    <a:pt x="4206" y="28843"/>
                    <a:pt x="4206" y="31647"/>
                  </a:cubicBezTo>
                  <a:cubicBezTo>
                    <a:pt x="4103" y="32633"/>
                    <a:pt x="4544" y="33724"/>
                    <a:pt x="5608" y="34373"/>
                  </a:cubicBezTo>
                  <a:cubicBezTo>
                    <a:pt x="6595" y="34892"/>
                    <a:pt x="6802" y="35775"/>
                    <a:pt x="7893" y="35982"/>
                  </a:cubicBezTo>
                  <a:cubicBezTo>
                    <a:pt x="7992" y="35993"/>
                    <a:pt x="8092" y="35998"/>
                    <a:pt x="8193" y="35998"/>
                  </a:cubicBezTo>
                  <a:cubicBezTo>
                    <a:pt x="9072" y="35998"/>
                    <a:pt x="10000" y="35604"/>
                    <a:pt x="10489" y="35022"/>
                  </a:cubicBezTo>
                  <a:cubicBezTo>
                    <a:pt x="11346" y="34035"/>
                    <a:pt x="12332" y="33594"/>
                    <a:pt x="12981" y="32530"/>
                  </a:cubicBezTo>
                  <a:cubicBezTo>
                    <a:pt x="13630" y="31335"/>
                    <a:pt x="13293" y="29830"/>
                    <a:pt x="13734" y="28532"/>
                  </a:cubicBezTo>
                  <a:cubicBezTo>
                    <a:pt x="13734" y="28635"/>
                    <a:pt x="13734" y="28843"/>
                    <a:pt x="13838" y="28947"/>
                  </a:cubicBezTo>
                  <a:lnTo>
                    <a:pt x="13838" y="29051"/>
                  </a:lnTo>
                  <a:cubicBezTo>
                    <a:pt x="13942" y="28947"/>
                    <a:pt x="14046" y="28843"/>
                    <a:pt x="14175" y="28843"/>
                  </a:cubicBezTo>
                  <a:cubicBezTo>
                    <a:pt x="13734" y="30583"/>
                    <a:pt x="13838" y="32088"/>
                    <a:pt x="14279" y="33931"/>
                  </a:cubicBezTo>
                  <a:cubicBezTo>
                    <a:pt x="14591" y="35022"/>
                    <a:pt x="15785" y="36631"/>
                    <a:pt x="16875" y="37073"/>
                  </a:cubicBezTo>
                  <a:cubicBezTo>
                    <a:pt x="17115" y="37133"/>
                    <a:pt x="17329" y="37193"/>
                    <a:pt x="17552" y="37193"/>
                  </a:cubicBezTo>
                  <a:cubicBezTo>
                    <a:pt x="17715" y="37193"/>
                    <a:pt x="17883" y="37160"/>
                    <a:pt x="18069" y="37073"/>
                  </a:cubicBezTo>
                  <a:cubicBezTo>
                    <a:pt x="18409" y="36954"/>
                    <a:pt x="18722" y="36919"/>
                    <a:pt x="19024" y="36919"/>
                  </a:cubicBezTo>
                  <a:cubicBezTo>
                    <a:pt x="19455" y="36919"/>
                    <a:pt x="19863" y="36990"/>
                    <a:pt x="20292" y="36990"/>
                  </a:cubicBezTo>
                  <a:cubicBezTo>
                    <a:pt x="20414" y="36990"/>
                    <a:pt x="20539" y="36984"/>
                    <a:pt x="20666" y="36969"/>
                  </a:cubicBezTo>
                  <a:cubicBezTo>
                    <a:pt x="21730" y="36839"/>
                    <a:pt x="22171" y="36086"/>
                    <a:pt x="22067" y="35126"/>
                  </a:cubicBezTo>
                  <a:lnTo>
                    <a:pt x="22067" y="35126"/>
                  </a:lnTo>
                  <a:cubicBezTo>
                    <a:pt x="22319" y="35377"/>
                    <a:pt x="22587" y="35578"/>
                    <a:pt x="22845" y="35578"/>
                  </a:cubicBezTo>
                  <a:cubicBezTo>
                    <a:pt x="22907" y="35578"/>
                    <a:pt x="22968" y="35566"/>
                    <a:pt x="23028" y="35541"/>
                  </a:cubicBezTo>
                  <a:cubicBezTo>
                    <a:pt x="23365" y="35333"/>
                    <a:pt x="23573" y="34580"/>
                    <a:pt x="23781" y="34243"/>
                  </a:cubicBezTo>
                  <a:cubicBezTo>
                    <a:pt x="24118" y="33594"/>
                    <a:pt x="24430" y="32945"/>
                    <a:pt x="24663" y="32192"/>
                  </a:cubicBezTo>
                  <a:cubicBezTo>
                    <a:pt x="24871" y="31335"/>
                    <a:pt x="24663" y="30141"/>
                    <a:pt x="24118" y="29285"/>
                  </a:cubicBezTo>
                  <a:lnTo>
                    <a:pt x="24118" y="29285"/>
                  </a:lnTo>
                  <a:cubicBezTo>
                    <a:pt x="24181" y="29292"/>
                    <a:pt x="24242" y="29296"/>
                    <a:pt x="24302" y="29296"/>
                  </a:cubicBezTo>
                  <a:cubicBezTo>
                    <a:pt x="25056" y="29296"/>
                    <a:pt x="25575" y="28724"/>
                    <a:pt x="26273" y="28532"/>
                  </a:cubicBezTo>
                  <a:cubicBezTo>
                    <a:pt x="27026" y="28194"/>
                    <a:pt x="27363" y="27883"/>
                    <a:pt x="27675" y="27104"/>
                  </a:cubicBezTo>
                  <a:cubicBezTo>
                    <a:pt x="28116" y="26247"/>
                    <a:pt x="29752" y="24638"/>
                    <a:pt x="28324" y="23755"/>
                  </a:cubicBezTo>
                  <a:cubicBezTo>
                    <a:pt x="27805" y="23210"/>
                    <a:pt x="27026" y="22898"/>
                    <a:pt x="26377" y="22353"/>
                  </a:cubicBezTo>
                  <a:cubicBezTo>
                    <a:pt x="25624" y="21704"/>
                    <a:pt x="25079" y="21159"/>
                    <a:pt x="24014" y="21159"/>
                  </a:cubicBezTo>
                  <a:cubicBezTo>
                    <a:pt x="23573" y="21159"/>
                    <a:pt x="23132" y="21263"/>
                    <a:pt x="22716" y="21392"/>
                  </a:cubicBezTo>
                  <a:cubicBezTo>
                    <a:pt x="22924" y="21263"/>
                    <a:pt x="23028" y="21159"/>
                    <a:pt x="23132" y="20847"/>
                  </a:cubicBezTo>
                  <a:lnTo>
                    <a:pt x="23132" y="20406"/>
                  </a:lnTo>
                  <a:cubicBezTo>
                    <a:pt x="23262" y="19861"/>
                    <a:pt x="23028" y="19212"/>
                    <a:pt x="22820" y="18796"/>
                  </a:cubicBezTo>
                  <a:cubicBezTo>
                    <a:pt x="22716" y="18563"/>
                    <a:pt x="22716" y="18459"/>
                    <a:pt x="22716" y="18355"/>
                  </a:cubicBezTo>
                  <a:cubicBezTo>
                    <a:pt x="22682" y="18320"/>
                    <a:pt x="22659" y="18309"/>
                    <a:pt x="22643" y="18309"/>
                  </a:cubicBezTo>
                  <a:cubicBezTo>
                    <a:pt x="22613" y="18309"/>
                    <a:pt x="22613" y="18355"/>
                    <a:pt x="22613" y="18355"/>
                  </a:cubicBezTo>
                  <a:cubicBezTo>
                    <a:pt x="22613" y="18355"/>
                    <a:pt x="22613" y="18459"/>
                    <a:pt x="22716" y="18563"/>
                  </a:cubicBezTo>
                  <a:cubicBezTo>
                    <a:pt x="22483" y="18355"/>
                    <a:pt x="22379" y="18147"/>
                    <a:pt x="22171" y="17810"/>
                  </a:cubicBezTo>
                  <a:cubicBezTo>
                    <a:pt x="22171" y="17706"/>
                    <a:pt x="22067" y="17602"/>
                    <a:pt x="21964" y="17498"/>
                  </a:cubicBezTo>
                  <a:cubicBezTo>
                    <a:pt x="21834" y="17369"/>
                    <a:pt x="21834" y="17265"/>
                    <a:pt x="21834" y="17265"/>
                  </a:cubicBezTo>
                  <a:cubicBezTo>
                    <a:pt x="21730" y="17057"/>
                    <a:pt x="21626" y="16953"/>
                    <a:pt x="21418" y="16720"/>
                  </a:cubicBezTo>
                  <a:lnTo>
                    <a:pt x="21418" y="16849"/>
                  </a:lnTo>
                  <a:cubicBezTo>
                    <a:pt x="20536" y="15759"/>
                    <a:pt x="19367" y="15318"/>
                    <a:pt x="17732" y="15318"/>
                  </a:cubicBezTo>
                  <a:cubicBezTo>
                    <a:pt x="18069" y="14253"/>
                    <a:pt x="18069" y="13059"/>
                    <a:pt x="18277" y="11969"/>
                  </a:cubicBezTo>
                  <a:cubicBezTo>
                    <a:pt x="18485" y="10567"/>
                    <a:pt x="18822" y="9165"/>
                    <a:pt x="18589" y="7763"/>
                  </a:cubicBezTo>
                  <a:lnTo>
                    <a:pt x="18485" y="7763"/>
                  </a:lnTo>
                  <a:cubicBezTo>
                    <a:pt x="18381" y="10359"/>
                    <a:pt x="18173" y="12825"/>
                    <a:pt x="17628" y="15318"/>
                  </a:cubicBezTo>
                  <a:lnTo>
                    <a:pt x="17420" y="15318"/>
                  </a:lnTo>
                  <a:cubicBezTo>
                    <a:pt x="17732" y="14253"/>
                    <a:pt x="17732" y="13163"/>
                    <a:pt x="17836" y="12073"/>
                  </a:cubicBezTo>
                  <a:cubicBezTo>
                    <a:pt x="17940" y="11527"/>
                    <a:pt x="18069" y="11008"/>
                    <a:pt x="18069" y="10567"/>
                  </a:cubicBezTo>
                  <a:cubicBezTo>
                    <a:pt x="18069" y="10567"/>
                    <a:pt x="18069" y="10463"/>
                    <a:pt x="18173" y="10463"/>
                  </a:cubicBezTo>
                  <a:lnTo>
                    <a:pt x="18069" y="10463"/>
                  </a:lnTo>
                  <a:cubicBezTo>
                    <a:pt x="18277" y="9710"/>
                    <a:pt x="18381" y="8828"/>
                    <a:pt x="18277" y="8075"/>
                  </a:cubicBezTo>
                  <a:lnTo>
                    <a:pt x="18277" y="8075"/>
                  </a:lnTo>
                  <a:cubicBezTo>
                    <a:pt x="18277" y="8516"/>
                    <a:pt x="18173" y="8931"/>
                    <a:pt x="18173" y="9269"/>
                  </a:cubicBezTo>
                  <a:cubicBezTo>
                    <a:pt x="18069" y="9269"/>
                    <a:pt x="18069" y="9269"/>
                    <a:pt x="18069" y="9373"/>
                  </a:cubicBezTo>
                  <a:cubicBezTo>
                    <a:pt x="17420" y="10878"/>
                    <a:pt x="15889" y="10567"/>
                    <a:pt x="14591" y="10878"/>
                  </a:cubicBezTo>
                  <a:cubicBezTo>
                    <a:pt x="13734" y="11112"/>
                    <a:pt x="13293" y="12176"/>
                    <a:pt x="12436" y="12618"/>
                  </a:cubicBezTo>
                  <a:cubicBezTo>
                    <a:pt x="10930" y="13371"/>
                    <a:pt x="10930" y="15655"/>
                    <a:pt x="10593" y="17161"/>
                  </a:cubicBezTo>
                  <a:lnTo>
                    <a:pt x="10593" y="17265"/>
                  </a:lnTo>
                  <a:cubicBezTo>
                    <a:pt x="10697" y="17265"/>
                    <a:pt x="10697" y="17265"/>
                    <a:pt x="10697" y="17161"/>
                  </a:cubicBezTo>
                  <a:cubicBezTo>
                    <a:pt x="10800" y="17161"/>
                    <a:pt x="10800" y="17161"/>
                    <a:pt x="10800" y="17057"/>
                  </a:cubicBezTo>
                  <a:cubicBezTo>
                    <a:pt x="11034" y="16849"/>
                    <a:pt x="11242" y="16512"/>
                    <a:pt x="11346" y="16304"/>
                  </a:cubicBezTo>
                  <a:cubicBezTo>
                    <a:pt x="12540" y="15214"/>
                    <a:pt x="14487" y="15318"/>
                    <a:pt x="15785" y="14565"/>
                  </a:cubicBezTo>
                  <a:cubicBezTo>
                    <a:pt x="16875" y="13812"/>
                    <a:pt x="17420" y="12618"/>
                    <a:pt x="17836" y="11424"/>
                  </a:cubicBezTo>
                  <a:lnTo>
                    <a:pt x="17836" y="11527"/>
                  </a:lnTo>
                  <a:cubicBezTo>
                    <a:pt x="17628" y="12825"/>
                    <a:pt x="17524" y="14020"/>
                    <a:pt x="17187" y="15318"/>
                  </a:cubicBezTo>
                  <a:cubicBezTo>
                    <a:pt x="16910" y="15296"/>
                    <a:pt x="16619" y="15283"/>
                    <a:pt x="16324" y="15283"/>
                  </a:cubicBezTo>
                  <a:cubicBezTo>
                    <a:pt x="15231" y="15283"/>
                    <a:pt x="14069" y="15456"/>
                    <a:pt x="13293" y="15967"/>
                  </a:cubicBezTo>
                  <a:cubicBezTo>
                    <a:pt x="12540" y="16512"/>
                    <a:pt x="12228" y="17369"/>
                    <a:pt x="12644" y="18251"/>
                  </a:cubicBezTo>
                  <a:lnTo>
                    <a:pt x="12540" y="18147"/>
                  </a:lnTo>
                  <a:cubicBezTo>
                    <a:pt x="12098" y="17706"/>
                    <a:pt x="11346" y="17369"/>
                    <a:pt x="10593" y="17265"/>
                  </a:cubicBezTo>
                  <a:cubicBezTo>
                    <a:pt x="10213" y="17143"/>
                    <a:pt x="9832" y="17093"/>
                    <a:pt x="9473" y="17093"/>
                  </a:cubicBezTo>
                  <a:cubicBezTo>
                    <a:pt x="9219" y="17093"/>
                    <a:pt x="8975" y="17118"/>
                    <a:pt x="8750" y="17161"/>
                  </a:cubicBezTo>
                  <a:cubicBezTo>
                    <a:pt x="7451" y="17498"/>
                    <a:pt x="6491" y="18355"/>
                    <a:pt x="5738" y="19316"/>
                  </a:cubicBezTo>
                  <a:cubicBezTo>
                    <a:pt x="7036" y="16408"/>
                    <a:pt x="8334" y="13163"/>
                    <a:pt x="8983" y="9918"/>
                  </a:cubicBezTo>
                  <a:cubicBezTo>
                    <a:pt x="9295" y="10567"/>
                    <a:pt x="9632" y="11112"/>
                    <a:pt x="10048" y="11657"/>
                  </a:cubicBezTo>
                  <a:lnTo>
                    <a:pt x="10151" y="11657"/>
                  </a:lnTo>
                  <a:cubicBezTo>
                    <a:pt x="10187" y="11644"/>
                    <a:pt x="10223" y="11638"/>
                    <a:pt x="10260" y="11638"/>
                  </a:cubicBezTo>
                  <a:cubicBezTo>
                    <a:pt x="10578" y="11638"/>
                    <a:pt x="10952" y="12097"/>
                    <a:pt x="11138" y="12306"/>
                  </a:cubicBezTo>
                  <a:lnTo>
                    <a:pt x="11346" y="12306"/>
                  </a:lnTo>
                  <a:cubicBezTo>
                    <a:pt x="11449" y="12306"/>
                    <a:pt x="11579" y="12410"/>
                    <a:pt x="11683" y="12410"/>
                  </a:cubicBezTo>
                  <a:cubicBezTo>
                    <a:pt x="11683" y="12514"/>
                    <a:pt x="11787" y="12514"/>
                    <a:pt x="11787" y="12514"/>
                  </a:cubicBezTo>
                  <a:cubicBezTo>
                    <a:pt x="11787" y="12566"/>
                    <a:pt x="11813" y="12592"/>
                    <a:pt x="11839" y="12592"/>
                  </a:cubicBezTo>
                  <a:cubicBezTo>
                    <a:pt x="11865" y="12592"/>
                    <a:pt x="11891" y="12566"/>
                    <a:pt x="11891" y="12514"/>
                  </a:cubicBezTo>
                  <a:cubicBezTo>
                    <a:pt x="12644" y="11761"/>
                    <a:pt x="13526" y="10775"/>
                    <a:pt x="14175" y="9814"/>
                  </a:cubicBezTo>
                  <a:cubicBezTo>
                    <a:pt x="14824" y="9061"/>
                    <a:pt x="15344" y="7971"/>
                    <a:pt x="15344" y="6984"/>
                  </a:cubicBezTo>
                  <a:cubicBezTo>
                    <a:pt x="15344" y="7218"/>
                    <a:pt x="15473" y="7529"/>
                    <a:pt x="15577" y="7763"/>
                  </a:cubicBezTo>
                  <a:cubicBezTo>
                    <a:pt x="15629" y="7815"/>
                    <a:pt x="15655" y="7841"/>
                    <a:pt x="15668" y="7841"/>
                  </a:cubicBezTo>
                  <a:cubicBezTo>
                    <a:pt x="15681" y="7841"/>
                    <a:pt x="15681" y="7815"/>
                    <a:pt x="15681" y="7763"/>
                  </a:cubicBezTo>
                  <a:cubicBezTo>
                    <a:pt x="16122" y="6673"/>
                    <a:pt x="15473" y="5686"/>
                    <a:pt x="14824" y="4726"/>
                  </a:cubicBezTo>
                  <a:cubicBezTo>
                    <a:pt x="14695" y="4518"/>
                    <a:pt x="14487" y="4284"/>
                    <a:pt x="14279" y="4077"/>
                  </a:cubicBezTo>
                  <a:lnTo>
                    <a:pt x="14175" y="3973"/>
                  </a:lnTo>
                  <a:lnTo>
                    <a:pt x="14046" y="3869"/>
                  </a:lnTo>
                  <a:cubicBezTo>
                    <a:pt x="14046" y="3739"/>
                    <a:pt x="13942" y="3739"/>
                    <a:pt x="13942" y="3739"/>
                  </a:cubicBezTo>
                  <a:cubicBezTo>
                    <a:pt x="13838" y="3635"/>
                    <a:pt x="13838" y="3532"/>
                    <a:pt x="13734" y="3532"/>
                  </a:cubicBezTo>
                  <a:cubicBezTo>
                    <a:pt x="13630" y="3428"/>
                    <a:pt x="13630" y="3324"/>
                    <a:pt x="13526" y="3324"/>
                  </a:cubicBezTo>
                  <a:cubicBezTo>
                    <a:pt x="13396" y="3220"/>
                    <a:pt x="13396" y="3090"/>
                    <a:pt x="13293" y="3090"/>
                  </a:cubicBezTo>
                  <a:cubicBezTo>
                    <a:pt x="13293" y="3324"/>
                    <a:pt x="13396" y="3428"/>
                    <a:pt x="13396" y="3532"/>
                  </a:cubicBezTo>
                  <a:cubicBezTo>
                    <a:pt x="13526" y="3739"/>
                    <a:pt x="13526" y="3973"/>
                    <a:pt x="13630" y="4077"/>
                  </a:cubicBezTo>
                  <a:lnTo>
                    <a:pt x="13630" y="3869"/>
                  </a:lnTo>
                  <a:cubicBezTo>
                    <a:pt x="13630" y="4077"/>
                    <a:pt x="13734" y="4181"/>
                    <a:pt x="13734" y="4284"/>
                  </a:cubicBezTo>
                  <a:lnTo>
                    <a:pt x="13630" y="4181"/>
                  </a:lnTo>
                  <a:lnTo>
                    <a:pt x="13630" y="4077"/>
                  </a:lnTo>
                  <a:cubicBezTo>
                    <a:pt x="13509" y="3969"/>
                    <a:pt x="13422" y="3854"/>
                    <a:pt x="13338" y="3739"/>
                  </a:cubicBezTo>
                  <a:lnTo>
                    <a:pt x="13396" y="3739"/>
                  </a:lnTo>
                  <a:cubicBezTo>
                    <a:pt x="13293" y="3532"/>
                    <a:pt x="13293" y="3324"/>
                    <a:pt x="13293" y="3220"/>
                  </a:cubicBezTo>
                  <a:cubicBezTo>
                    <a:pt x="13189" y="3090"/>
                    <a:pt x="13189" y="3090"/>
                    <a:pt x="13189" y="2986"/>
                  </a:cubicBezTo>
                  <a:lnTo>
                    <a:pt x="13189" y="2986"/>
                  </a:lnTo>
                  <a:cubicBezTo>
                    <a:pt x="13189" y="3090"/>
                    <a:pt x="13293" y="3090"/>
                    <a:pt x="13293" y="3090"/>
                  </a:cubicBezTo>
                  <a:lnTo>
                    <a:pt x="13293" y="2986"/>
                  </a:lnTo>
                  <a:cubicBezTo>
                    <a:pt x="13189" y="2883"/>
                    <a:pt x="13189" y="2779"/>
                    <a:pt x="13085" y="2779"/>
                  </a:cubicBezTo>
                  <a:cubicBezTo>
                    <a:pt x="13085" y="2986"/>
                    <a:pt x="13189" y="3090"/>
                    <a:pt x="13189" y="3220"/>
                  </a:cubicBezTo>
                  <a:cubicBezTo>
                    <a:pt x="13189" y="3313"/>
                    <a:pt x="13272" y="3488"/>
                    <a:pt x="13289" y="3673"/>
                  </a:cubicBezTo>
                  <a:lnTo>
                    <a:pt x="13289" y="3673"/>
                  </a:lnTo>
                  <a:cubicBezTo>
                    <a:pt x="13228" y="3589"/>
                    <a:pt x="13164" y="3507"/>
                    <a:pt x="13085" y="3428"/>
                  </a:cubicBezTo>
                  <a:lnTo>
                    <a:pt x="13085" y="2986"/>
                  </a:lnTo>
                  <a:cubicBezTo>
                    <a:pt x="12981" y="2883"/>
                    <a:pt x="12981" y="2779"/>
                    <a:pt x="12981" y="2675"/>
                  </a:cubicBezTo>
                  <a:lnTo>
                    <a:pt x="12981" y="2675"/>
                  </a:lnTo>
                  <a:cubicBezTo>
                    <a:pt x="12981" y="2779"/>
                    <a:pt x="13085" y="2779"/>
                    <a:pt x="13085" y="2779"/>
                  </a:cubicBezTo>
                  <a:lnTo>
                    <a:pt x="13085" y="2675"/>
                  </a:lnTo>
                  <a:cubicBezTo>
                    <a:pt x="12747" y="2130"/>
                    <a:pt x="12540" y="1481"/>
                    <a:pt x="12540" y="728"/>
                  </a:cubicBezTo>
                  <a:cubicBezTo>
                    <a:pt x="12644" y="494"/>
                    <a:pt x="12644" y="286"/>
                    <a:pt x="12747" y="79"/>
                  </a:cubicBezTo>
                  <a:cubicBezTo>
                    <a:pt x="12747" y="27"/>
                    <a:pt x="12722" y="1"/>
                    <a:pt x="12696"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68"/>
            <p:cNvSpPr/>
            <p:nvPr/>
          </p:nvSpPr>
          <p:spPr>
            <a:xfrm>
              <a:off x="2287725" y="3126175"/>
              <a:ext cx="27275" cy="39475"/>
            </a:xfrm>
            <a:custGeom>
              <a:avLst/>
              <a:gdLst/>
              <a:ahLst/>
              <a:cxnLst/>
              <a:rect l="l" t="t" r="r" b="b"/>
              <a:pathLst>
                <a:path w="1091" h="1579" extrusionOk="0">
                  <a:moveTo>
                    <a:pt x="545" y="234"/>
                  </a:moveTo>
                  <a:cubicBezTo>
                    <a:pt x="649" y="234"/>
                    <a:pt x="779" y="338"/>
                    <a:pt x="779" y="442"/>
                  </a:cubicBezTo>
                  <a:lnTo>
                    <a:pt x="545" y="442"/>
                  </a:lnTo>
                  <a:cubicBezTo>
                    <a:pt x="441" y="338"/>
                    <a:pt x="545" y="234"/>
                    <a:pt x="545" y="234"/>
                  </a:cubicBezTo>
                  <a:close/>
                  <a:moveTo>
                    <a:pt x="234" y="779"/>
                  </a:moveTo>
                  <a:cubicBezTo>
                    <a:pt x="338" y="779"/>
                    <a:pt x="441" y="883"/>
                    <a:pt x="441" y="883"/>
                  </a:cubicBezTo>
                  <a:cubicBezTo>
                    <a:pt x="539" y="980"/>
                    <a:pt x="545" y="1077"/>
                    <a:pt x="460" y="1089"/>
                  </a:cubicBezTo>
                  <a:lnTo>
                    <a:pt x="460" y="1089"/>
                  </a:lnTo>
                  <a:cubicBezTo>
                    <a:pt x="429" y="1020"/>
                    <a:pt x="338" y="952"/>
                    <a:pt x="338" y="883"/>
                  </a:cubicBezTo>
                  <a:cubicBezTo>
                    <a:pt x="234" y="883"/>
                    <a:pt x="234" y="779"/>
                    <a:pt x="234" y="779"/>
                  </a:cubicBezTo>
                  <a:close/>
                  <a:moveTo>
                    <a:pt x="441" y="0"/>
                  </a:moveTo>
                  <a:cubicBezTo>
                    <a:pt x="338" y="130"/>
                    <a:pt x="338" y="338"/>
                    <a:pt x="441" y="545"/>
                  </a:cubicBezTo>
                  <a:lnTo>
                    <a:pt x="545" y="649"/>
                  </a:lnTo>
                  <a:cubicBezTo>
                    <a:pt x="441" y="649"/>
                    <a:pt x="338" y="545"/>
                    <a:pt x="234" y="545"/>
                  </a:cubicBezTo>
                  <a:cubicBezTo>
                    <a:pt x="130" y="545"/>
                    <a:pt x="0" y="649"/>
                    <a:pt x="0" y="779"/>
                  </a:cubicBezTo>
                  <a:cubicBezTo>
                    <a:pt x="0" y="883"/>
                    <a:pt x="130" y="987"/>
                    <a:pt x="234" y="1091"/>
                  </a:cubicBezTo>
                  <a:cubicBezTo>
                    <a:pt x="234" y="1164"/>
                    <a:pt x="286" y="1237"/>
                    <a:pt x="353" y="1237"/>
                  </a:cubicBezTo>
                  <a:cubicBezTo>
                    <a:pt x="381" y="1237"/>
                    <a:pt x="411" y="1225"/>
                    <a:pt x="441" y="1194"/>
                  </a:cubicBezTo>
                  <a:cubicBezTo>
                    <a:pt x="453" y="1183"/>
                    <a:pt x="460" y="1172"/>
                    <a:pt x="465" y="1160"/>
                  </a:cubicBezTo>
                  <a:lnTo>
                    <a:pt x="465" y="1160"/>
                  </a:lnTo>
                  <a:cubicBezTo>
                    <a:pt x="496" y="1194"/>
                    <a:pt x="545" y="1194"/>
                    <a:pt x="545" y="1194"/>
                  </a:cubicBezTo>
                  <a:lnTo>
                    <a:pt x="545" y="1091"/>
                  </a:lnTo>
                  <a:cubicBezTo>
                    <a:pt x="649" y="1298"/>
                    <a:pt x="649" y="1428"/>
                    <a:pt x="649" y="1532"/>
                  </a:cubicBezTo>
                  <a:cubicBezTo>
                    <a:pt x="692" y="1567"/>
                    <a:pt x="721" y="1578"/>
                    <a:pt x="740" y="1578"/>
                  </a:cubicBezTo>
                  <a:cubicBezTo>
                    <a:pt x="779" y="1578"/>
                    <a:pt x="779" y="1532"/>
                    <a:pt x="779" y="1532"/>
                  </a:cubicBezTo>
                  <a:cubicBezTo>
                    <a:pt x="779" y="1194"/>
                    <a:pt x="649" y="987"/>
                    <a:pt x="649" y="779"/>
                  </a:cubicBezTo>
                  <a:cubicBezTo>
                    <a:pt x="779" y="779"/>
                    <a:pt x="779" y="883"/>
                    <a:pt x="883" y="987"/>
                  </a:cubicBezTo>
                  <a:cubicBezTo>
                    <a:pt x="913" y="1017"/>
                    <a:pt x="944" y="1030"/>
                    <a:pt x="971" y="1030"/>
                  </a:cubicBezTo>
                  <a:cubicBezTo>
                    <a:pt x="1038" y="1030"/>
                    <a:pt x="1090" y="956"/>
                    <a:pt x="1090" y="883"/>
                  </a:cubicBezTo>
                  <a:cubicBezTo>
                    <a:pt x="987" y="779"/>
                    <a:pt x="987" y="649"/>
                    <a:pt x="883" y="649"/>
                  </a:cubicBezTo>
                  <a:lnTo>
                    <a:pt x="883" y="545"/>
                  </a:lnTo>
                  <a:cubicBezTo>
                    <a:pt x="883" y="338"/>
                    <a:pt x="779" y="130"/>
                    <a:pt x="54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68"/>
            <p:cNvSpPr/>
            <p:nvPr/>
          </p:nvSpPr>
          <p:spPr>
            <a:xfrm>
              <a:off x="2625850" y="2896425"/>
              <a:ext cx="27275" cy="178500"/>
            </a:xfrm>
            <a:custGeom>
              <a:avLst/>
              <a:gdLst/>
              <a:ahLst/>
              <a:cxnLst/>
              <a:rect l="l" t="t" r="r" b="b"/>
              <a:pathLst>
                <a:path w="1091" h="7140" extrusionOk="0">
                  <a:moveTo>
                    <a:pt x="338" y="0"/>
                  </a:moveTo>
                  <a:lnTo>
                    <a:pt x="338" y="104"/>
                  </a:lnTo>
                  <a:cubicBezTo>
                    <a:pt x="883" y="2492"/>
                    <a:pt x="650" y="4777"/>
                    <a:pt x="1" y="7035"/>
                  </a:cubicBezTo>
                  <a:lnTo>
                    <a:pt x="1" y="7139"/>
                  </a:lnTo>
                  <a:cubicBezTo>
                    <a:pt x="987" y="4881"/>
                    <a:pt x="1091" y="2285"/>
                    <a:pt x="338"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68"/>
            <p:cNvSpPr/>
            <p:nvPr/>
          </p:nvSpPr>
          <p:spPr>
            <a:xfrm>
              <a:off x="2631700" y="2850325"/>
              <a:ext cx="32475" cy="192150"/>
            </a:xfrm>
            <a:custGeom>
              <a:avLst/>
              <a:gdLst/>
              <a:ahLst/>
              <a:cxnLst/>
              <a:rect l="l" t="t" r="r" b="b"/>
              <a:pathLst>
                <a:path w="1299" h="7686" extrusionOk="0">
                  <a:moveTo>
                    <a:pt x="0" y="1"/>
                  </a:moveTo>
                  <a:lnTo>
                    <a:pt x="0" y="131"/>
                  </a:lnTo>
                  <a:cubicBezTo>
                    <a:pt x="519" y="2727"/>
                    <a:pt x="961" y="4985"/>
                    <a:pt x="519" y="7685"/>
                  </a:cubicBezTo>
                  <a:cubicBezTo>
                    <a:pt x="1298" y="5193"/>
                    <a:pt x="857" y="2493"/>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68"/>
            <p:cNvSpPr/>
            <p:nvPr/>
          </p:nvSpPr>
          <p:spPr>
            <a:xfrm>
              <a:off x="2080025" y="2227500"/>
              <a:ext cx="989775" cy="1319900"/>
            </a:xfrm>
            <a:custGeom>
              <a:avLst/>
              <a:gdLst/>
              <a:ahLst/>
              <a:cxnLst/>
              <a:rect l="l" t="t" r="r" b="b"/>
              <a:pathLst>
                <a:path w="39591" h="52796" extrusionOk="0">
                  <a:moveTo>
                    <a:pt x="17732" y="6430"/>
                  </a:moveTo>
                  <a:cubicBezTo>
                    <a:pt x="17732" y="6534"/>
                    <a:pt x="17732" y="6534"/>
                    <a:pt x="17836" y="6534"/>
                  </a:cubicBezTo>
                  <a:cubicBezTo>
                    <a:pt x="17732" y="6638"/>
                    <a:pt x="17732" y="6741"/>
                    <a:pt x="17732" y="6871"/>
                  </a:cubicBezTo>
                  <a:lnTo>
                    <a:pt x="17732" y="6430"/>
                  </a:lnTo>
                  <a:close/>
                  <a:moveTo>
                    <a:pt x="19863" y="8876"/>
                  </a:moveTo>
                  <a:cubicBezTo>
                    <a:pt x="19840" y="8876"/>
                    <a:pt x="19817" y="8922"/>
                    <a:pt x="19887" y="8922"/>
                  </a:cubicBezTo>
                  <a:cubicBezTo>
                    <a:pt x="19887" y="8888"/>
                    <a:pt x="19875" y="8876"/>
                    <a:pt x="19863" y="8876"/>
                  </a:cubicBezTo>
                  <a:close/>
                  <a:moveTo>
                    <a:pt x="12058" y="9881"/>
                  </a:moveTo>
                  <a:cubicBezTo>
                    <a:pt x="12331" y="10027"/>
                    <a:pt x="12635" y="10121"/>
                    <a:pt x="12957" y="10167"/>
                  </a:cubicBezTo>
                  <a:lnTo>
                    <a:pt x="12957" y="10167"/>
                  </a:lnTo>
                  <a:cubicBezTo>
                    <a:pt x="12637" y="10112"/>
                    <a:pt x="12334" y="10018"/>
                    <a:pt x="12058" y="9881"/>
                  </a:cubicBezTo>
                  <a:close/>
                  <a:moveTo>
                    <a:pt x="13085" y="8273"/>
                  </a:moveTo>
                  <a:cubicBezTo>
                    <a:pt x="13889" y="8343"/>
                    <a:pt x="14975" y="8754"/>
                    <a:pt x="15900" y="8754"/>
                  </a:cubicBezTo>
                  <a:cubicBezTo>
                    <a:pt x="16349" y="8754"/>
                    <a:pt x="16760" y="8657"/>
                    <a:pt x="17083" y="8377"/>
                  </a:cubicBezTo>
                  <a:lnTo>
                    <a:pt x="17083" y="8481"/>
                  </a:lnTo>
                  <a:cubicBezTo>
                    <a:pt x="16330" y="9489"/>
                    <a:pt x="14809" y="10201"/>
                    <a:pt x="13457" y="10201"/>
                  </a:cubicBezTo>
                  <a:cubicBezTo>
                    <a:pt x="13287" y="10201"/>
                    <a:pt x="13119" y="10190"/>
                    <a:pt x="12957" y="10167"/>
                  </a:cubicBezTo>
                  <a:lnTo>
                    <a:pt x="12957" y="10167"/>
                  </a:lnTo>
                  <a:cubicBezTo>
                    <a:pt x="13181" y="10205"/>
                    <a:pt x="13412" y="10223"/>
                    <a:pt x="13647" y="10223"/>
                  </a:cubicBezTo>
                  <a:cubicBezTo>
                    <a:pt x="14625" y="10223"/>
                    <a:pt x="15660" y="9902"/>
                    <a:pt x="16434" y="9338"/>
                  </a:cubicBezTo>
                  <a:lnTo>
                    <a:pt x="16434" y="9338"/>
                  </a:lnTo>
                  <a:cubicBezTo>
                    <a:pt x="15724" y="10010"/>
                    <a:pt x="14743" y="10337"/>
                    <a:pt x="13758" y="10337"/>
                  </a:cubicBezTo>
                  <a:cubicBezTo>
                    <a:pt x="12653" y="10337"/>
                    <a:pt x="11541" y="9926"/>
                    <a:pt x="10800" y="9130"/>
                  </a:cubicBezTo>
                  <a:cubicBezTo>
                    <a:pt x="10904" y="9026"/>
                    <a:pt x="11034" y="9026"/>
                    <a:pt x="11034" y="8922"/>
                  </a:cubicBezTo>
                  <a:cubicBezTo>
                    <a:pt x="11275" y="9352"/>
                    <a:pt x="11633" y="9668"/>
                    <a:pt x="12058" y="9881"/>
                  </a:cubicBezTo>
                  <a:lnTo>
                    <a:pt x="12058" y="9881"/>
                  </a:lnTo>
                  <a:cubicBezTo>
                    <a:pt x="11674" y="9674"/>
                    <a:pt x="11354" y="9360"/>
                    <a:pt x="11138" y="8922"/>
                  </a:cubicBezTo>
                  <a:cubicBezTo>
                    <a:pt x="11683" y="8585"/>
                    <a:pt x="12332" y="8273"/>
                    <a:pt x="13085" y="8273"/>
                  </a:cubicBezTo>
                  <a:close/>
                  <a:moveTo>
                    <a:pt x="29310" y="9467"/>
                  </a:moveTo>
                  <a:cubicBezTo>
                    <a:pt x="29414" y="9467"/>
                    <a:pt x="29518" y="9571"/>
                    <a:pt x="29518" y="9571"/>
                  </a:cubicBezTo>
                  <a:cubicBezTo>
                    <a:pt x="29237" y="9541"/>
                    <a:pt x="28962" y="9528"/>
                    <a:pt x="28690" y="9528"/>
                  </a:cubicBezTo>
                  <a:cubicBezTo>
                    <a:pt x="28034" y="9528"/>
                    <a:pt x="27393" y="9602"/>
                    <a:pt x="26714" y="9675"/>
                  </a:cubicBezTo>
                  <a:cubicBezTo>
                    <a:pt x="25832" y="9883"/>
                    <a:pt x="24663" y="10324"/>
                    <a:pt x="23677" y="10428"/>
                  </a:cubicBezTo>
                  <a:lnTo>
                    <a:pt x="23573" y="10428"/>
                  </a:lnTo>
                  <a:cubicBezTo>
                    <a:pt x="24118" y="10324"/>
                    <a:pt x="24663" y="10220"/>
                    <a:pt x="25183" y="9987"/>
                  </a:cubicBezTo>
                  <a:cubicBezTo>
                    <a:pt x="26610" y="9571"/>
                    <a:pt x="27908" y="9467"/>
                    <a:pt x="29310" y="9467"/>
                  </a:cubicBezTo>
                  <a:close/>
                  <a:moveTo>
                    <a:pt x="28892" y="9648"/>
                  </a:moveTo>
                  <a:cubicBezTo>
                    <a:pt x="29133" y="9648"/>
                    <a:pt x="29376" y="9657"/>
                    <a:pt x="29622" y="9675"/>
                  </a:cubicBezTo>
                  <a:cubicBezTo>
                    <a:pt x="29855" y="9883"/>
                    <a:pt x="30063" y="10116"/>
                    <a:pt x="30271" y="10220"/>
                  </a:cubicBezTo>
                  <a:cubicBezTo>
                    <a:pt x="29598" y="10147"/>
                    <a:pt x="28912" y="10062"/>
                    <a:pt x="28231" y="10062"/>
                  </a:cubicBezTo>
                  <a:cubicBezTo>
                    <a:pt x="27940" y="10062"/>
                    <a:pt x="27651" y="10078"/>
                    <a:pt x="27363" y="10116"/>
                  </a:cubicBezTo>
                  <a:cubicBezTo>
                    <a:pt x="26169" y="10220"/>
                    <a:pt x="25079" y="10428"/>
                    <a:pt x="24014" y="10428"/>
                  </a:cubicBezTo>
                  <a:cubicBezTo>
                    <a:pt x="24534" y="10324"/>
                    <a:pt x="25079" y="10220"/>
                    <a:pt x="25520" y="10116"/>
                  </a:cubicBezTo>
                  <a:cubicBezTo>
                    <a:pt x="26676" y="9838"/>
                    <a:pt x="27761" y="9648"/>
                    <a:pt x="28892" y="9648"/>
                  </a:cubicBezTo>
                  <a:close/>
                  <a:moveTo>
                    <a:pt x="28314" y="10078"/>
                  </a:moveTo>
                  <a:cubicBezTo>
                    <a:pt x="28979" y="10078"/>
                    <a:pt x="29592" y="10242"/>
                    <a:pt x="30271" y="10324"/>
                  </a:cubicBezTo>
                  <a:cubicBezTo>
                    <a:pt x="30505" y="10428"/>
                    <a:pt x="30608" y="10532"/>
                    <a:pt x="30816" y="10636"/>
                  </a:cubicBezTo>
                  <a:cubicBezTo>
                    <a:pt x="30920" y="10636"/>
                    <a:pt x="30920" y="10636"/>
                    <a:pt x="31024" y="10765"/>
                  </a:cubicBezTo>
                  <a:cubicBezTo>
                    <a:pt x="30773" y="10722"/>
                    <a:pt x="30510" y="10708"/>
                    <a:pt x="30244" y="10708"/>
                  </a:cubicBezTo>
                  <a:cubicBezTo>
                    <a:pt x="29711" y="10708"/>
                    <a:pt x="29163" y="10765"/>
                    <a:pt x="28661" y="10765"/>
                  </a:cubicBezTo>
                  <a:cubicBezTo>
                    <a:pt x="28416" y="10784"/>
                    <a:pt x="28174" y="10791"/>
                    <a:pt x="27933" y="10791"/>
                  </a:cubicBezTo>
                  <a:cubicBezTo>
                    <a:pt x="26801" y="10791"/>
                    <a:pt x="25711" y="10617"/>
                    <a:pt x="24534" y="10532"/>
                  </a:cubicBezTo>
                  <a:cubicBezTo>
                    <a:pt x="24871" y="10532"/>
                    <a:pt x="25312" y="10532"/>
                    <a:pt x="25624" y="10428"/>
                  </a:cubicBezTo>
                  <a:cubicBezTo>
                    <a:pt x="26377" y="10324"/>
                    <a:pt x="27026" y="10220"/>
                    <a:pt x="27779" y="10116"/>
                  </a:cubicBezTo>
                  <a:cubicBezTo>
                    <a:pt x="27962" y="10089"/>
                    <a:pt x="28140" y="10078"/>
                    <a:pt x="28314" y="10078"/>
                  </a:cubicBezTo>
                  <a:close/>
                  <a:moveTo>
                    <a:pt x="17628" y="7520"/>
                  </a:moveTo>
                  <a:lnTo>
                    <a:pt x="17628" y="7520"/>
                  </a:lnTo>
                  <a:cubicBezTo>
                    <a:pt x="17524" y="8377"/>
                    <a:pt x="17187" y="9026"/>
                    <a:pt x="16745" y="9675"/>
                  </a:cubicBezTo>
                  <a:cubicBezTo>
                    <a:pt x="16227" y="10323"/>
                    <a:pt x="15449" y="10868"/>
                    <a:pt x="14490" y="11180"/>
                  </a:cubicBezTo>
                  <a:lnTo>
                    <a:pt x="14490" y="11180"/>
                  </a:lnTo>
                  <a:cubicBezTo>
                    <a:pt x="14839" y="11006"/>
                    <a:pt x="15188" y="10830"/>
                    <a:pt x="15447" y="10636"/>
                  </a:cubicBezTo>
                  <a:cubicBezTo>
                    <a:pt x="15681" y="10532"/>
                    <a:pt x="15889" y="10324"/>
                    <a:pt x="16096" y="10116"/>
                  </a:cubicBezTo>
                  <a:cubicBezTo>
                    <a:pt x="16226" y="9987"/>
                    <a:pt x="16434" y="9883"/>
                    <a:pt x="16538" y="9675"/>
                  </a:cubicBezTo>
                  <a:cubicBezTo>
                    <a:pt x="17083" y="9130"/>
                    <a:pt x="17524" y="8273"/>
                    <a:pt x="17628" y="7520"/>
                  </a:cubicBezTo>
                  <a:close/>
                  <a:moveTo>
                    <a:pt x="16468" y="10171"/>
                  </a:moveTo>
                  <a:cubicBezTo>
                    <a:pt x="16311" y="10566"/>
                    <a:pt x="16106" y="10933"/>
                    <a:pt x="15855" y="11277"/>
                  </a:cubicBezTo>
                  <a:lnTo>
                    <a:pt x="15855" y="11277"/>
                  </a:lnTo>
                  <a:cubicBezTo>
                    <a:pt x="16065" y="10966"/>
                    <a:pt x="16233" y="10636"/>
                    <a:pt x="16330" y="10324"/>
                  </a:cubicBezTo>
                  <a:cubicBezTo>
                    <a:pt x="16380" y="10274"/>
                    <a:pt x="16430" y="10224"/>
                    <a:pt x="16468" y="10171"/>
                  </a:cubicBezTo>
                  <a:close/>
                  <a:moveTo>
                    <a:pt x="14486" y="11182"/>
                  </a:moveTo>
                  <a:cubicBezTo>
                    <a:pt x="14383" y="11285"/>
                    <a:pt x="14382" y="11285"/>
                    <a:pt x="14279" y="11285"/>
                  </a:cubicBezTo>
                  <a:cubicBezTo>
                    <a:pt x="14347" y="11250"/>
                    <a:pt x="14416" y="11216"/>
                    <a:pt x="14486" y="11182"/>
                  </a:cubicBezTo>
                  <a:close/>
                  <a:moveTo>
                    <a:pt x="26169" y="10869"/>
                  </a:moveTo>
                  <a:cubicBezTo>
                    <a:pt x="26377" y="10869"/>
                    <a:pt x="26610" y="10973"/>
                    <a:pt x="26818" y="10973"/>
                  </a:cubicBezTo>
                  <a:cubicBezTo>
                    <a:pt x="27769" y="11049"/>
                    <a:pt x="28664" y="11181"/>
                    <a:pt x="29544" y="11338"/>
                  </a:cubicBezTo>
                  <a:lnTo>
                    <a:pt x="29544" y="11338"/>
                  </a:lnTo>
                  <a:cubicBezTo>
                    <a:pt x="28743" y="11222"/>
                    <a:pt x="27961" y="11149"/>
                    <a:pt x="27130" y="11077"/>
                  </a:cubicBezTo>
                  <a:cubicBezTo>
                    <a:pt x="26818" y="10973"/>
                    <a:pt x="26481" y="10973"/>
                    <a:pt x="26169" y="10869"/>
                  </a:cubicBezTo>
                  <a:close/>
                  <a:moveTo>
                    <a:pt x="10696" y="9130"/>
                  </a:moveTo>
                  <a:cubicBezTo>
                    <a:pt x="11418" y="10039"/>
                    <a:pt x="12688" y="10522"/>
                    <a:pt x="13913" y="10522"/>
                  </a:cubicBezTo>
                  <a:cubicBezTo>
                    <a:pt x="14716" y="10522"/>
                    <a:pt x="15500" y="10315"/>
                    <a:pt x="16096" y="9883"/>
                  </a:cubicBezTo>
                  <a:lnTo>
                    <a:pt x="16096" y="9883"/>
                  </a:lnTo>
                  <a:lnTo>
                    <a:pt x="15785" y="10220"/>
                  </a:lnTo>
                  <a:cubicBezTo>
                    <a:pt x="15061" y="10696"/>
                    <a:pt x="14169" y="10991"/>
                    <a:pt x="13284" y="10991"/>
                  </a:cubicBezTo>
                  <a:cubicBezTo>
                    <a:pt x="12963" y="10991"/>
                    <a:pt x="12643" y="10952"/>
                    <a:pt x="12332" y="10869"/>
                  </a:cubicBezTo>
                  <a:cubicBezTo>
                    <a:pt x="12202" y="10869"/>
                    <a:pt x="12202" y="10973"/>
                    <a:pt x="12332" y="10973"/>
                  </a:cubicBezTo>
                  <a:cubicBezTo>
                    <a:pt x="12717" y="11066"/>
                    <a:pt x="13123" y="11118"/>
                    <a:pt x="13534" y="11118"/>
                  </a:cubicBezTo>
                  <a:cubicBezTo>
                    <a:pt x="14036" y="11118"/>
                    <a:pt x="14546" y="11041"/>
                    <a:pt x="15032" y="10869"/>
                  </a:cubicBezTo>
                  <a:lnTo>
                    <a:pt x="15032" y="10869"/>
                  </a:lnTo>
                  <a:cubicBezTo>
                    <a:pt x="14371" y="11262"/>
                    <a:pt x="13635" y="11494"/>
                    <a:pt x="12868" y="11494"/>
                  </a:cubicBezTo>
                  <a:cubicBezTo>
                    <a:pt x="12369" y="11494"/>
                    <a:pt x="11857" y="11396"/>
                    <a:pt x="11345" y="11181"/>
                  </a:cubicBezTo>
                  <a:lnTo>
                    <a:pt x="11345" y="11181"/>
                  </a:lnTo>
                  <a:cubicBezTo>
                    <a:pt x="11449" y="11285"/>
                    <a:pt x="11683" y="11414"/>
                    <a:pt x="11891" y="11518"/>
                  </a:cubicBezTo>
                  <a:cubicBezTo>
                    <a:pt x="10593" y="11285"/>
                    <a:pt x="9398" y="10636"/>
                    <a:pt x="8204" y="9883"/>
                  </a:cubicBezTo>
                  <a:lnTo>
                    <a:pt x="8204" y="9883"/>
                  </a:lnTo>
                  <a:cubicBezTo>
                    <a:pt x="8390" y="9927"/>
                    <a:pt x="8567" y="9947"/>
                    <a:pt x="8737" y="9947"/>
                  </a:cubicBezTo>
                  <a:cubicBezTo>
                    <a:pt x="9474" y="9947"/>
                    <a:pt x="10085" y="9573"/>
                    <a:pt x="10696" y="9130"/>
                  </a:cubicBezTo>
                  <a:close/>
                  <a:moveTo>
                    <a:pt x="17394" y="8585"/>
                  </a:moveTo>
                  <a:cubicBezTo>
                    <a:pt x="17187" y="9571"/>
                    <a:pt x="16875" y="10428"/>
                    <a:pt x="16330" y="11285"/>
                  </a:cubicBezTo>
                  <a:cubicBezTo>
                    <a:pt x="16226" y="11414"/>
                    <a:pt x="15992" y="11622"/>
                    <a:pt x="15785" y="11726"/>
                  </a:cubicBezTo>
                  <a:cubicBezTo>
                    <a:pt x="16434" y="11077"/>
                    <a:pt x="16875" y="10220"/>
                    <a:pt x="17083" y="9338"/>
                  </a:cubicBezTo>
                  <a:lnTo>
                    <a:pt x="17083" y="9338"/>
                  </a:lnTo>
                  <a:cubicBezTo>
                    <a:pt x="17083" y="9338"/>
                    <a:pt x="17083" y="9338"/>
                    <a:pt x="17083" y="9338"/>
                  </a:cubicBezTo>
                  <a:cubicBezTo>
                    <a:pt x="17187" y="9130"/>
                    <a:pt x="17290" y="8922"/>
                    <a:pt x="17394" y="8585"/>
                  </a:cubicBezTo>
                  <a:close/>
                  <a:moveTo>
                    <a:pt x="24975" y="11726"/>
                  </a:moveTo>
                  <a:lnTo>
                    <a:pt x="24975" y="11830"/>
                  </a:lnTo>
                  <a:cubicBezTo>
                    <a:pt x="24975" y="11778"/>
                    <a:pt x="24949" y="11752"/>
                    <a:pt x="24910" y="11726"/>
                  </a:cubicBezTo>
                  <a:close/>
                  <a:moveTo>
                    <a:pt x="8100" y="9987"/>
                  </a:moveTo>
                  <a:lnTo>
                    <a:pt x="8100" y="9987"/>
                  </a:lnTo>
                  <a:cubicBezTo>
                    <a:pt x="9393" y="10923"/>
                    <a:pt x="10935" y="11687"/>
                    <a:pt x="12578" y="11687"/>
                  </a:cubicBezTo>
                  <a:cubicBezTo>
                    <a:pt x="12848" y="11687"/>
                    <a:pt x="13121" y="11666"/>
                    <a:pt x="13396" y="11622"/>
                  </a:cubicBezTo>
                  <a:lnTo>
                    <a:pt x="13396" y="11622"/>
                  </a:lnTo>
                  <a:cubicBezTo>
                    <a:pt x="12747" y="11934"/>
                    <a:pt x="12098" y="12063"/>
                    <a:pt x="11345" y="12167"/>
                  </a:cubicBezTo>
                  <a:cubicBezTo>
                    <a:pt x="10593" y="12063"/>
                    <a:pt x="9840" y="12271"/>
                    <a:pt x="8957" y="11518"/>
                  </a:cubicBezTo>
                  <a:cubicBezTo>
                    <a:pt x="8542" y="11077"/>
                    <a:pt x="8308" y="10428"/>
                    <a:pt x="8100" y="9987"/>
                  </a:cubicBezTo>
                  <a:close/>
                  <a:moveTo>
                    <a:pt x="17079" y="9346"/>
                  </a:moveTo>
                  <a:lnTo>
                    <a:pt x="17079" y="9346"/>
                  </a:lnTo>
                  <a:cubicBezTo>
                    <a:pt x="16639" y="10329"/>
                    <a:pt x="16224" y="11183"/>
                    <a:pt x="15577" y="11934"/>
                  </a:cubicBezTo>
                  <a:cubicBezTo>
                    <a:pt x="15447" y="12063"/>
                    <a:pt x="15343" y="12167"/>
                    <a:pt x="15136" y="12167"/>
                  </a:cubicBezTo>
                  <a:cubicBezTo>
                    <a:pt x="15889" y="11518"/>
                    <a:pt x="16434" y="10765"/>
                    <a:pt x="16745" y="9779"/>
                  </a:cubicBezTo>
                  <a:cubicBezTo>
                    <a:pt x="16874" y="9676"/>
                    <a:pt x="16976" y="9574"/>
                    <a:pt x="17079" y="9346"/>
                  </a:cubicBezTo>
                  <a:close/>
                  <a:moveTo>
                    <a:pt x="14045" y="11518"/>
                  </a:moveTo>
                  <a:cubicBezTo>
                    <a:pt x="13293" y="11830"/>
                    <a:pt x="12644" y="12167"/>
                    <a:pt x="11787" y="12271"/>
                  </a:cubicBezTo>
                  <a:cubicBezTo>
                    <a:pt x="12436" y="12167"/>
                    <a:pt x="13085" y="11830"/>
                    <a:pt x="13630" y="11622"/>
                  </a:cubicBezTo>
                  <a:cubicBezTo>
                    <a:pt x="13734" y="11622"/>
                    <a:pt x="13942" y="11518"/>
                    <a:pt x="14045" y="11518"/>
                  </a:cubicBezTo>
                  <a:close/>
                  <a:moveTo>
                    <a:pt x="14928" y="12282"/>
                  </a:moveTo>
                  <a:lnTo>
                    <a:pt x="14928" y="12282"/>
                  </a:lnTo>
                  <a:cubicBezTo>
                    <a:pt x="14919" y="12375"/>
                    <a:pt x="14798" y="12375"/>
                    <a:pt x="14798" y="12375"/>
                  </a:cubicBezTo>
                  <a:cubicBezTo>
                    <a:pt x="14841" y="12346"/>
                    <a:pt x="14885" y="12314"/>
                    <a:pt x="14928" y="12282"/>
                  </a:cubicBezTo>
                  <a:close/>
                  <a:moveTo>
                    <a:pt x="33014" y="12200"/>
                  </a:moveTo>
                  <a:cubicBezTo>
                    <a:pt x="33240" y="12311"/>
                    <a:pt x="33459" y="12432"/>
                    <a:pt x="33674" y="12564"/>
                  </a:cubicBezTo>
                  <a:lnTo>
                    <a:pt x="33674" y="12564"/>
                  </a:lnTo>
                  <a:cubicBezTo>
                    <a:pt x="33522" y="12457"/>
                    <a:pt x="33369" y="12354"/>
                    <a:pt x="33204" y="12271"/>
                  </a:cubicBezTo>
                  <a:cubicBezTo>
                    <a:pt x="33141" y="12247"/>
                    <a:pt x="33077" y="12223"/>
                    <a:pt x="33014" y="12200"/>
                  </a:cubicBezTo>
                  <a:close/>
                  <a:moveTo>
                    <a:pt x="15992" y="10532"/>
                  </a:moveTo>
                  <a:cubicBezTo>
                    <a:pt x="15032" y="11622"/>
                    <a:pt x="13838" y="12479"/>
                    <a:pt x="12436" y="12583"/>
                  </a:cubicBezTo>
                  <a:cubicBezTo>
                    <a:pt x="12332" y="12583"/>
                    <a:pt x="12202" y="12583"/>
                    <a:pt x="12098" y="12479"/>
                  </a:cubicBezTo>
                  <a:cubicBezTo>
                    <a:pt x="11994" y="12479"/>
                    <a:pt x="11994" y="12375"/>
                    <a:pt x="11891" y="12375"/>
                  </a:cubicBezTo>
                  <a:cubicBezTo>
                    <a:pt x="12747" y="12271"/>
                    <a:pt x="13630" y="11830"/>
                    <a:pt x="14279" y="11414"/>
                  </a:cubicBezTo>
                  <a:cubicBezTo>
                    <a:pt x="14928" y="11181"/>
                    <a:pt x="15577" y="10869"/>
                    <a:pt x="15992" y="10532"/>
                  </a:cubicBezTo>
                  <a:close/>
                  <a:moveTo>
                    <a:pt x="15577" y="11077"/>
                  </a:moveTo>
                  <a:lnTo>
                    <a:pt x="15577" y="11077"/>
                  </a:lnTo>
                  <a:cubicBezTo>
                    <a:pt x="14928" y="11934"/>
                    <a:pt x="13942" y="12583"/>
                    <a:pt x="12981" y="12712"/>
                  </a:cubicBezTo>
                  <a:lnTo>
                    <a:pt x="12747" y="12712"/>
                  </a:lnTo>
                  <a:cubicBezTo>
                    <a:pt x="13734" y="12583"/>
                    <a:pt x="14798" y="11934"/>
                    <a:pt x="15577" y="11077"/>
                  </a:cubicBezTo>
                  <a:close/>
                  <a:moveTo>
                    <a:pt x="15992" y="10636"/>
                  </a:moveTo>
                  <a:lnTo>
                    <a:pt x="15992" y="10636"/>
                  </a:lnTo>
                  <a:cubicBezTo>
                    <a:pt x="15577" y="11518"/>
                    <a:pt x="14928" y="12271"/>
                    <a:pt x="14045" y="12712"/>
                  </a:cubicBezTo>
                  <a:lnTo>
                    <a:pt x="13500" y="12712"/>
                  </a:lnTo>
                  <a:cubicBezTo>
                    <a:pt x="13838" y="12583"/>
                    <a:pt x="14045" y="12479"/>
                    <a:pt x="14279" y="12375"/>
                  </a:cubicBezTo>
                  <a:cubicBezTo>
                    <a:pt x="14928" y="11934"/>
                    <a:pt x="15577" y="11414"/>
                    <a:pt x="15992" y="10636"/>
                  </a:cubicBezTo>
                  <a:close/>
                  <a:moveTo>
                    <a:pt x="31569" y="10869"/>
                  </a:moveTo>
                  <a:cubicBezTo>
                    <a:pt x="32218" y="11077"/>
                    <a:pt x="32867" y="11285"/>
                    <a:pt x="33412" y="11726"/>
                  </a:cubicBezTo>
                  <a:cubicBezTo>
                    <a:pt x="34061" y="12167"/>
                    <a:pt x="34502" y="12816"/>
                    <a:pt x="34918" y="13465"/>
                  </a:cubicBezTo>
                  <a:cubicBezTo>
                    <a:pt x="34697" y="13282"/>
                    <a:pt x="34476" y="13109"/>
                    <a:pt x="34250" y="12948"/>
                  </a:cubicBezTo>
                  <a:lnTo>
                    <a:pt x="34250" y="12948"/>
                  </a:lnTo>
                  <a:cubicBezTo>
                    <a:pt x="34298" y="12974"/>
                    <a:pt x="34348" y="13000"/>
                    <a:pt x="34399" y="13024"/>
                  </a:cubicBezTo>
                  <a:cubicBezTo>
                    <a:pt x="34257" y="12926"/>
                    <a:pt x="34111" y="12834"/>
                    <a:pt x="33960" y="12746"/>
                  </a:cubicBezTo>
                  <a:lnTo>
                    <a:pt x="33960" y="12746"/>
                  </a:lnTo>
                  <a:cubicBezTo>
                    <a:pt x="33865" y="12684"/>
                    <a:pt x="33770" y="12623"/>
                    <a:pt x="33674" y="12564"/>
                  </a:cubicBezTo>
                  <a:lnTo>
                    <a:pt x="33674" y="12564"/>
                  </a:lnTo>
                  <a:cubicBezTo>
                    <a:pt x="33722" y="12598"/>
                    <a:pt x="33771" y="12633"/>
                    <a:pt x="33819" y="12667"/>
                  </a:cubicBezTo>
                  <a:lnTo>
                    <a:pt x="33819" y="12667"/>
                  </a:lnTo>
                  <a:cubicBezTo>
                    <a:pt x="33065" y="12251"/>
                    <a:pt x="32213" y="11950"/>
                    <a:pt x="31370" y="11715"/>
                  </a:cubicBezTo>
                  <a:lnTo>
                    <a:pt x="31370" y="11715"/>
                  </a:lnTo>
                  <a:cubicBezTo>
                    <a:pt x="31932" y="11851"/>
                    <a:pt x="32470" y="12002"/>
                    <a:pt x="33014" y="12200"/>
                  </a:cubicBezTo>
                  <a:lnTo>
                    <a:pt x="33014" y="12200"/>
                  </a:lnTo>
                  <a:cubicBezTo>
                    <a:pt x="32505" y="11951"/>
                    <a:pt x="31962" y="11756"/>
                    <a:pt x="31361" y="11622"/>
                  </a:cubicBezTo>
                  <a:cubicBezTo>
                    <a:pt x="30167" y="11414"/>
                    <a:pt x="28973" y="11181"/>
                    <a:pt x="27779" y="10973"/>
                  </a:cubicBezTo>
                  <a:lnTo>
                    <a:pt x="28220" y="10973"/>
                  </a:lnTo>
                  <a:cubicBezTo>
                    <a:pt x="28438" y="10994"/>
                    <a:pt x="28660" y="11002"/>
                    <a:pt x="28885" y="11002"/>
                  </a:cubicBezTo>
                  <a:cubicBezTo>
                    <a:pt x="29783" y="11002"/>
                    <a:pt x="30717" y="10869"/>
                    <a:pt x="31569" y="10869"/>
                  </a:cubicBezTo>
                  <a:close/>
                  <a:moveTo>
                    <a:pt x="34746" y="13393"/>
                  </a:moveTo>
                  <a:cubicBezTo>
                    <a:pt x="34838" y="13467"/>
                    <a:pt x="34933" y="13477"/>
                    <a:pt x="35048" y="13569"/>
                  </a:cubicBezTo>
                  <a:cubicBezTo>
                    <a:pt x="35048" y="13569"/>
                    <a:pt x="35048" y="13579"/>
                    <a:pt x="35051" y="13593"/>
                  </a:cubicBezTo>
                  <a:lnTo>
                    <a:pt x="35051" y="13593"/>
                  </a:lnTo>
                  <a:cubicBezTo>
                    <a:pt x="34952" y="13527"/>
                    <a:pt x="34828" y="13460"/>
                    <a:pt x="34746" y="13393"/>
                  </a:cubicBezTo>
                  <a:close/>
                  <a:moveTo>
                    <a:pt x="25520" y="11934"/>
                  </a:moveTo>
                  <a:lnTo>
                    <a:pt x="25520" y="11934"/>
                  </a:lnTo>
                  <a:cubicBezTo>
                    <a:pt x="25832" y="12063"/>
                    <a:pt x="26065" y="12167"/>
                    <a:pt x="26273" y="12167"/>
                  </a:cubicBezTo>
                  <a:cubicBezTo>
                    <a:pt x="27363" y="12375"/>
                    <a:pt x="28324" y="12920"/>
                    <a:pt x="29414" y="13128"/>
                  </a:cubicBezTo>
                  <a:cubicBezTo>
                    <a:pt x="31024" y="13673"/>
                    <a:pt x="32659" y="14010"/>
                    <a:pt x="34269" y="14530"/>
                  </a:cubicBezTo>
                  <a:lnTo>
                    <a:pt x="33750" y="14530"/>
                  </a:lnTo>
                  <a:cubicBezTo>
                    <a:pt x="32218" y="14322"/>
                    <a:pt x="30712" y="14114"/>
                    <a:pt x="29206" y="13569"/>
                  </a:cubicBezTo>
                  <a:cubicBezTo>
                    <a:pt x="28012" y="13128"/>
                    <a:pt x="26714" y="12583"/>
                    <a:pt x="25520" y="11934"/>
                  </a:cubicBezTo>
                  <a:close/>
                  <a:moveTo>
                    <a:pt x="24975" y="11726"/>
                  </a:moveTo>
                  <a:lnTo>
                    <a:pt x="24975" y="11726"/>
                  </a:lnTo>
                  <a:cubicBezTo>
                    <a:pt x="26377" y="12167"/>
                    <a:pt x="27779" y="12479"/>
                    <a:pt x="29310" y="12712"/>
                  </a:cubicBezTo>
                  <a:cubicBezTo>
                    <a:pt x="31154" y="13024"/>
                    <a:pt x="32867" y="13881"/>
                    <a:pt x="34710" y="14530"/>
                  </a:cubicBezTo>
                  <a:lnTo>
                    <a:pt x="34502" y="14530"/>
                  </a:lnTo>
                  <a:cubicBezTo>
                    <a:pt x="32971" y="14010"/>
                    <a:pt x="31361" y="13569"/>
                    <a:pt x="29855" y="13232"/>
                  </a:cubicBezTo>
                  <a:cubicBezTo>
                    <a:pt x="29077" y="13024"/>
                    <a:pt x="28324" y="12816"/>
                    <a:pt x="27571" y="12479"/>
                  </a:cubicBezTo>
                  <a:cubicBezTo>
                    <a:pt x="26714" y="12167"/>
                    <a:pt x="25832" y="12063"/>
                    <a:pt x="24975" y="11726"/>
                  </a:cubicBezTo>
                  <a:close/>
                  <a:moveTo>
                    <a:pt x="25079" y="11726"/>
                  </a:moveTo>
                  <a:lnTo>
                    <a:pt x="25079" y="11726"/>
                  </a:lnTo>
                  <a:cubicBezTo>
                    <a:pt x="26377" y="11934"/>
                    <a:pt x="27675" y="11934"/>
                    <a:pt x="28869" y="12167"/>
                  </a:cubicBezTo>
                  <a:cubicBezTo>
                    <a:pt x="31154" y="12583"/>
                    <a:pt x="33308" y="13569"/>
                    <a:pt x="35255" y="14659"/>
                  </a:cubicBezTo>
                  <a:lnTo>
                    <a:pt x="35151" y="14659"/>
                  </a:lnTo>
                  <a:cubicBezTo>
                    <a:pt x="33412" y="14010"/>
                    <a:pt x="31569" y="13128"/>
                    <a:pt x="29726" y="12712"/>
                  </a:cubicBezTo>
                  <a:cubicBezTo>
                    <a:pt x="28220" y="12375"/>
                    <a:pt x="26714" y="12063"/>
                    <a:pt x="25079" y="11726"/>
                  </a:cubicBezTo>
                  <a:close/>
                  <a:moveTo>
                    <a:pt x="21418" y="10220"/>
                  </a:moveTo>
                  <a:cubicBezTo>
                    <a:pt x="21522" y="10324"/>
                    <a:pt x="21522" y="10324"/>
                    <a:pt x="21626" y="10324"/>
                  </a:cubicBezTo>
                  <a:cubicBezTo>
                    <a:pt x="23365" y="11518"/>
                    <a:pt x="24663" y="13232"/>
                    <a:pt x="26481" y="14426"/>
                  </a:cubicBezTo>
                  <a:cubicBezTo>
                    <a:pt x="25520" y="13673"/>
                    <a:pt x="24534" y="12816"/>
                    <a:pt x="23677" y="11934"/>
                  </a:cubicBezTo>
                  <a:cubicBezTo>
                    <a:pt x="23132" y="11414"/>
                    <a:pt x="22716" y="10973"/>
                    <a:pt x="22067" y="10532"/>
                  </a:cubicBezTo>
                  <a:lnTo>
                    <a:pt x="22067" y="10532"/>
                  </a:lnTo>
                  <a:cubicBezTo>
                    <a:pt x="22275" y="10636"/>
                    <a:pt x="22379" y="10765"/>
                    <a:pt x="22586" y="10765"/>
                  </a:cubicBezTo>
                  <a:cubicBezTo>
                    <a:pt x="22820" y="10869"/>
                    <a:pt x="23028" y="10973"/>
                    <a:pt x="23235" y="11077"/>
                  </a:cubicBezTo>
                  <a:cubicBezTo>
                    <a:pt x="24014" y="11622"/>
                    <a:pt x="24430" y="12375"/>
                    <a:pt x="25079" y="13024"/>
                  </a:cubicBezTo>
                  <a:cubicBezTo>
                    <a:pt x="25961" y="13777"/>
                    <a:pt x="26714" y="14218"/>
                    <a:pt x="27675" y="14763"/>
                  </a:cubicBezTo>
                  <a:lnTo>
                    <a:pt x="26818" y="14763"/>
                  </a:lnTo>
                  <a:cubicBezTo>
                    <a:pt x="25624" y="14659"/>
                    <a:pt x="24534" y="13569"/>
                    <a:pt x="23781" y="12816"/>
                  </a:cubicBezTo>
                  <a:cubicBezTo>
                    <a:pt x="22924" y="12063"/>
                    <a:pt x="22275" y="11077"/>
                    <a:pt x="21418" y="10220"/>
                  </a:cubicBezTo>
                  <a:close/>
                  <a:moveTo>
                    <a:pt x="23885" y="11518"/>
                  </a:moveTo>
                  <a:cubicBezTo>
                    <a:pt x="25312" y="12583"/>
                    <a:pt x="26481" y="14010"/>
                    <a:pt x="28116" y="14763"/>
                  </a:cubicBezTo>
                  <a:lnTo>
                    <a:pt x="27779" y="14763"/>
                  </a:lnTo>
                  <a:cubicBezTo>
                    <a:pt x="26610" y="14114"/>
                    <a:pt x="25520" y="13361"/>
                    <a:pt x="24663" y="12375"/>
                  </a:cubicBezTo>
                  <a:cubicBezTo>
                    <a:pt x="24326" y="12063"/>
                    <a:pt x="24118" y="11726"/>
                    <a:pt x="23885" y="11518"/>
                  </a:cubicBezTo>
                  <a:close/>
                  <a:moveTo>
                    <a:pt x="24222" y="11622"/>
                  </a:moveTo>
                  <a:cubicBezTo>
                    <a:pt x="24534" y="11726"/>
                    <a:pt x="24767" y="11830"/>
                    <a:pt x="24975" y="12063"/>
                  </a:cubicBezTo>
                  <a:cubicBezTo>
                    <a:pt x="25728" y="12583"/>
                    <a:pt x="26481" y="13128"/>
                    <a:pt x="27259" y="13673"/>
                  </a:cubicBezTo>
                  <a:cubicBezTo>
                    <a:pt x="27642" y="13984"/>
                    <a:pt x="28135" y="14361"/>
                    <a:pt x="28717" y="14763"/>
                  </a:cubicBezTo>
                  <a:lnTo>
                    <a:pt x="28428" y="14763"/>
                  </a:lnTo>
                  <a:cubicBezTo>
                    <a:pt x="26818" y="14010"/>
                    <a:pt x="25624" y="12583"/>
                    <a:pt x="24222" y="11622"/>
                  </a:cubicBezTo>
                  <a:close/>
                  <a:moveTo>
                    <a:pt x="28772" y="14801"/>
                  </a:moveTo>
                  <a:lnTo>
                    <a:pt x="28772" y="14801"/>
                  </a:lnTo>
                  <a:cubicBezTo>
                    <a:pt x="28804" y="14823"/>
                    <a:pt x="28836" y="14845"/>
                    <a:pt x="28869" y="14867"/>
                  </a:cubicBezTo>
                  <a:cubicBezTo>
                    <a:pt x="28807" y="14867"/>
                    <a:pt x="28782" y="14831"/>
                    <a:pt x="28772" y="14801"/>
                  </a:cubicBezTo>
                  <a:close/>
                  <a:moveTo>
                    <a:pt x="23677" y="11077"/>
                  </a:moveTo>
                  <a:cubicBezTo>
                    <a:pt x="24767" y="11285"/>
                    <a:pt x="25832" y="11414"/>
                    <a:pt x="26922" y="11518"/>
                  </a:cubicBezTo>
                  <a:cubicBezTo>
                    <a:pt x="30063" y="11830"/>
                    <a:pt x="33750" y="12479"/>
                    <a:pt x="35904" y="14971"/>
                  </a:cubicBezTo>
                  <a:cubicBezTo>
                    <a:pt x="34269" y="13777"/>
                    <a:pt x="32218" y="12920"/>
                    <a:pt x="30271" y="12375"/>
                  </a:cubicBezTo>
                  <a:cubicBezTo>
                    <a:pt x="28116" y="11726"/>
                    <a:pt x="25624" y="12063"/>
                    <a:pt x="23677" y="11077"/>
                  </a:cubicBezTo>
                  <a:close/>
                  <a:moveTo>
                    <a:pt x="25312" y="11934"/>
                  </a:moveTo>
                  <a:lnTo>
                    <a:pt x="25312" y="11934"/>
                  </a:lnTo>
                  <a:cubicBezTo>
                    <a:pt x="27779" y="13232"/>
                    <a:pt x="30608" y="14322"/>
                    <a:pt x="33412" y="14530"/>
                  </a:cubicBezTo>
                  <a:cubicBezTo>
                    <a:pt x="33308" y="14530"/>
                    <a:pt x="33204" y="14659"/>
                    <a:pt x="33204" y="14659"/>
                  </a:cubicBezTo>
                  <a:cubicBezTo>
                    <a:pt x="32010" y="14659"/>
                    <a:pt x="31024" y="14659"/>
                    <a:pt x="29959" y="14114"/>
                  </a:cubicBezTo>
                  <a:lnTo>
                    <a:pt x="29959" y="14218"/>
                  </a:lnTo>
                  <a:cubicBezTo>
                    <a:pt x="30712" y="14530"/>
                    <a:pt x="31569" y="14867"/>
                    <a:pt x="32452" y="14867"/>
                  </a:cubicBezTo>
                  <a:cubicBezTo>
                    <a:pt x="32218" y="14867"/>
                    <a:pt x="31906" y="14971"/>
                    <a:pt x="31673" y="15075"/>
                  </a:cubicBezTo>
                  <a:cubicBezTo>
                    <a:pt x="31024" y="15075"/>
                    <a:pt x="30505" y="14763"/>
                    <a:pt x="29959" y="14530"/>
                  </a:cubicBezTo>
                  <a:cubicBezTo>
                    <a:pt x="28973" y="14114"/>
                    <a:pt x="28116" y="13569"/>
                    <a:pt x="27130" y="13024"/>
                  </a:cubicBezTo>
                  <a:cubicBezTo>
                    <a:pt x="26481" y="12712"/>
                    <a:pt x="25832" y="12271"/>
                    <a:pt x="25312" y="11934"/>
                  </a:cubicBezTo>
                  <a:close/>
                  <a:moveTo>
                    <a:pt x="25079" y="11934"/>
                  </a:moveTo>
                  <a:lnTo>
                    <a:pt x="25079" y="11934"/>
                  </a:lnTo>
                  <a:cubicBezTo>
                    <a:pt x="26273" y="12583"/>
                    <a:pt x="27467" y="13361"/>
                    <a:pt x="28661" y="14114"/>
                  </a:cubicBezTo>
                  <a:cubicBezTo>
                    <a:pt x="29310" y="14322"/>
                    <a:pt x="30271" y="15075"/>
                    <a:pt x="31154" y="15179"/>
                  </a:cubicBezTo>
                  <a:cubicBezTo>
                    <a:pt x="31024" y="15308"/>
                    <a:pt x="30816" y="15308"/>
                    <a:pt x="30608" y="15308"/>
                  </a:cubicBezTo>
                  <a:cubicBezTo>
                    <a:pt x="30375" y="15308"/>
                    <a:pt x="30167" y="15179"/>
                    <a:pt x="29959" y="15179"/>
                  </a:cubicBezTo>
                  <a:cubicBezTo>
                    <a:pt x="28765" y="14763"/>
                    <a:pt x="27675" y="13777"/>
                    <a:pt x="26610" y="13024"/>
                  </a:cubicBezTo>
                  <a:cubicBezTo>
                    <a:pt x="26065" y="12712"/>
                    <a:pt x="25520" y="12271"/>
                    <a:pt x="25079" y="11934"/>
                  </a:cubicBezTo>
                  <a:close/>
                  <a:moveTo>
                    <a:pt x="13734" y="17022"/>
                  </a:moveTo>
                  <a:cubicBezTo>
                    <a:pt x="13838" y="17126"/>
                    <a:pt x="13942" y="17126"/>
                    <a:pt x="14045" y="17256"/>
                  </a:cubicBezTo>
                  <a:cubicBezTo>
                    <a:pt x="13942" y="17126"/>
                    <a:pt x="13838" y="17022"/>
                    <a:pt x="13734" y="17022"/>
                  </a:cubicBezTo>
                  <a:close/>
                  <a:moveTo>
                    <a:pt x="13838" y="16918"/>
                  </a:moveTo>
                  <a:cubicBezTo>
                    <a:pt x="13942" y="17022"/>
                    <a:pt x="14045" y="17022"/>
                    <a:pt x="14045" y="17126"/>
                  </a:cubicBezTo>
                  <a:cubicBezTo>
                    <a:pt x="14279" y="17256"/>
                    <a:pt x="14279" y="17359"/>
                    <a:pt x="14383" y="17463"/>
                  </a:cubicBezTo>
                  <a:cubicBezTo>
                    <a:pt x="14045" y="17359"/>
                    <a:pt x="13396" y="17022"/>
                    <a:pt x="13734" y="17022"/>
                  </a:cubicBezTo>
                  <a:lnTo>
                    <a:pt x="13838" y="16918"/>
                  </a:lnTo>
                  <a:close/>
                  <a:moveTo>
                    <a:pt x="14591" y="17469"/>
                  </a:moveTo>
                  <a:cubicBezTo>
                    <a:pt x="14652" y="17525"/>
                    <a:pt x="14717" y="17590"/>
                    <a:pt x="14798" y="17671"/>
                  </a:cubicBezTo>
                  <a:cubicBezTo>
                    <a:pt x="14697" y="17569"/>
                    <a:pt x="14595" y="17567"/>
                    <a:pt x="14591" y="17469"/>
                  </a:cubicBezTo>
                  <a:close/>
                  <a:moveTo>
                    <a:pt x="14810" y="17053"/>
                  </a:moveTo>
                  <a:cubicBezTo>
                    <a:pt x="15191" y="17167"/>
                    <a:pt x="15468" y="17378"/>
                    <a:pt x="15681" y="17567"/>
                  </a:cubicBezTo>
                  <a:cubicBezTo>
                    <a:pt x="15763" y="17782"/>
                    <a:pt x="15881" y="17997"/>
                    <a:pt x="16019" y="18204"/>
                  </a:cubicBezTo>
                  <a:lnTo>
                    <a:pt x="16019" y="18204"/>
                  </a:lnTo>
                  <a:cubicBezTo>
                    <a:pt x="15807" y="17924"/>
                    <a:pt x="15575" y="17645"/>
                    <a:pt x="15343" y="17359"/>
                  </a:cubicBezTo>
                  <a:lnTo>
                    <a:pt x="15240" y="17359"/>
                  </a:lnTo>
                  <a:cubicBezTo>
                    <a:pt x="15136" y="17256"/>
                    <a:pt x="15032" y="17126"/>
                    <a:pt x="14928" y="17126"/>
                  </a:cubicBezTo>
                  <a:cubicBezTo>
                    <a:pt x="14928" y="17126"/>
                    <a:pt x="14875" y="17083"/>
                    <a:pt x="14810" y="17053"/>
                  </a:cubicBezTo>
                  <a:close/>
                  <a:moveTo>
                    <a:pt x="14279" y="16918"/>
                  </a:moveTo>
                  <a:cubicBezTo>
                    <a:pt x="14487" y="17022"/>
                    <a:pt x="14694" y="17359"/>
                    <a:pt x="14928" y="17567"/>
                  </a:cubicBezTo>
                  <a:cubicBezTo>
                    <a:pt x="15136" y="17775"/>
                    <a:pt x="15240" y="18008"/>
                    <a:pt x="15447" y="18216"/>
                  </a:cubicBezTo>
                  <a:lnTo>
                    <a:pt x="15343" y="18216"/>
                  </a:lnTo>
                  <a:cubicBezTo>
                    <a:pt x="15240" y="18008"/>
                    <a:pt x="15136" y="17905"/>
                    <a:pt x="15032" y="17775"/>
                  </a:cubicBezTo>
                  <a:cubicBezTo>
                    <a:pt x="14798" y="17463"/>
                    <a:pt x="14487" y="17126"/>
                    <a:pt x="14149" y="16918"/>
                  </a:cubicBezTo>
                  <a:close/>
                  <a:moveTo>
                    <a:pt x="15889" y="17671"/>
                  </a:moveTo>
                  <a:cubicBezTo>
                    <a:pt x="16144" y="17926"/>
                    <a:pt x="16376" y="18181"/>
                    <a:pt x="16605" y="18413"/>
                  </a:cubicBezTo>
                  <a:lnTo>
                    <a:pt x="16605" y="18413"/>
                  </a:lnTo>
                  <a:cubicBezTo>
                    <a:pt x="16448" y="18273"/>
                    <a:pt x="16306" y="18192"/>
                    <a:pt x="16226" y="18112"/>
                  </a:cubicBezTo>
                  <a:lnTo>
                    <a:pt x="16096" y="18112"/>
                  </a:lnTo>
                  <a:cubicBezTo>
                    <a:pt x="16096" y="18008"/>
                    <a:pt x="15992" y="17775"/>
                    <a:pt x="15889" y="17671"/>
                  </a:cubicBezTo>
                  <a:close/>
                  <a:moveTo>
                    <a:pt x="14591" y="17022"/>
                  </a:moveTo>
                  <a:lnTo>
                    <a:pt x="14591" y="17022"/>
                  </a:lnTo>
                  <a:cubicBezTo>
                    <a:pt x="14928" y="17256"/>
                    <a:pt x="15136" y="17567"/>
                    <a:pt x="15343" y="17905"/>
                  </a:cubicBezTo>
                  <a:cubicBezTo>
                    <a:pt x="15577" y="18112"/>
                    <a:pt x="15681" y="18320"/>
                    <a:pt x="15889" y="18554"/>
                  </a:cubicBezTo>
                  <a:cubicBezTo>
                    <a:pt x="15785" y="18554"/>
                    <a:pt x="15681" y="18424"/>
                    <a:pt x="15577" y="18424"/>
                  </a:cubicBezTo>
                  <a:cubicBezTo>
                    <a:pt x="15447" y="18008"/>
                    <a:pt x="15136" y="17671"/>
                    <a:pt x="14928" y="17359"/>
                  </a:cubicBezTo>
                  <a:cubicBezTo>
                    <a:pt x="14798" y="17359"/>
                    <a:pt x="14694" y="17126"/>
                    <a:pt x="14591" y="17022"/>
                  </a:cubicBezTo>
                  <a:close/>
                  <a:moveTo>
                    <a:pt x="16736" y="18543"/>
                  </a:moveTo>
                  <a:cubicBezTo>
                    <a:pt x="16742" y="18549"/>
                    <a:pt x="16749" y="18555"/>
                    <a:pt x="16755" y="18562"/>
                  </a:cubicBezTo>
                  <a:lnTo>
                    <a:pt x="16755" y="18562"/>
                  </a:lnTo>
                  <a:cubicBezTo>
                    <a:pt x="16752" y="18559"/>
                    <a:pt x="16749" y="18556"/>
                    <a:pt x="16745" y="18554"/>
                  </a:cubicBezTo>
                  <a:cubicBezTo>
                    <a:pt x="16742" y="18550"/>
                    <a:pt x="16739" y="18546"/>
                    <a:pt x="16736" y="18543"/>
                  </a:cubicBezTo>
                  <a:close/>
                  <a:moveTo>
                    <a:pt x="13413" y="14308"/>
                  </a:moveTo>
                  <a:cubicBezTo>
                    <a:pt x="14356" y="14308"/>
                    <a:pt x="15366" y="14930"/>
                    <a:pt x="15889" y="15620"/>
                  </a:cubicBezTo>
                  <a:cubicBezTo>
                    <a:pt x="16538" y="16373"/>
                    <a:pt x="16641" y="17567"/>
                    <a:pt x="17083" y="18657"/>
                  </a:cubicBezTo>
                  <a:cubicBezTo>
                    <a:pt x="15785" y="17022"/>
                    <a:pt x="14694" y="15308"/>
                    <a:pt x="12540" y="14867"/>
                  </a:cubicBezTo>
                  <a:cubicBezTo>
                    <a:pt x="12723" y="14832"/>
                    <a:pt x="12908" y="14815"/>
                    <a:pt x="13092" y="14815"/>
                  </a:cubicBezTo>
                  <a:cubicBezTo>
                    <a:pt x="14005" y="14815"/>
                    <a:pt x="14890" y="15240"/>
                    <a:pt x="15343" y="16061"/>
                  </a:cubicBezTo>
                  <a:cubicBezTo>
                    <a:pt x="15447" y="16061"/>
                    <a:pt x="15447" y="16061"/>
                    <a:pt x="15447" y="15958"/>
                  </a:cubicBezTo>
                  <a:cubicBezTo>
                    <a:pt x="15052" y="15340"/>
                    <a:pt x="13859" y="14418"/>
                    <a:pt x="12895" y="14418"/>
                  </a:cubicBezTo>
                  <a:cubicBezTo>
                    <a:pt x="12845" y="14418"/>
                    <a:pt x="12796" y="14421"/>
                    <a:pt x="12747" y="14426"/>
                  </a:cubicBezTo>
                  <a:cubicBezTo>
                    <a:pt x="12960" y="14345"/>
                    <a:pt x="13185" y="14308"/>
                    <a:pt x="13413" y="14308"/>
                  </a:cubicBezTo>
                  <a:close/>
                  <a:moveTo>
                    <a:pt x="22397" y="15910"/>
                  </a:moveTo>
                  <a:lnTo>
                    <a:pt x="22397" y="15910"/>
                  </a:lnTo>
                  <a:cubicBezTo>
                    <a:pt x="22426" y="16899"/>
                    <a:pt x="22132" y="17862"/>
                    <a:pt x="21730" y="18761"/>
                  </a:cubicBezTo>
                  <a:lnTo>
                    <a:pt x="21730" y="18554"/>
                  </a:lnTo>
                  <a:cubicBezTo>
                    <a:pt x="22095" y="17738"/>
                    <a:pt x="22371" y="16852"/>
                    <a:pt x="22397" y="15910"/>
                  </a:cubicBezTo>
                  <a:close/>
                  <a:moveTo>
                    <a:pt x="15032" y="17256"/>
                  </a:moveTo>
                  <a:cubicBezTo>
                    <a:pt x="15136" y="17359"/>
                    <a:pt x="15343" y="17463"/>
                    <a:pt x="15447" y="17671"/>
                  </a:cubicBezTo>
                  <a:cubicBezTo>
                    <a:pt x="15577" y="17775"/>
                    <a:pt x="15681" y="18008"/>
                    <a:pt x="15785" y="18112"/>
                  </a:cubicBezTo>
                  <a:cubicBezTo>
                    <a:pt x="15876" y="18295"/>
                    <a:pt x="16048" y="18578"/>
                    <a:pt x="16176" y="18785"/>
                  </a:cubicBezTo>
                  <a:lnTo>
                    <a:pt x="16176" y="18785"/>
                  </a:lnTo>
                  <a:cubicBezTo>
                    <a:pt x="16129" y="18761"/>
                    <a:pt x="16056" y="18761"/>
                    <a:pt x="15992" y="18761"/>
                  </a:cubicBezTo>
                  <a:cubicBezTo>
                    <a:pt x="15785" y="18320"/>
                    <a:pt x="15577" y="18008"/>
                    <a:pt x="15240" y="17567"/>
                  </a:cubicBezTo>
                  <a:cubicBezTo>
                    <a:pt x="15240" y="17463"/>
                    <a:pt x="15136" y="17359"/>
                    <a:pt x="15032" y="17256"/>
                  </a:cubicBezTo>
                  <a:close/>
                  <a:moveTo>
                    <a:pt x="16330" y="18861"/>
                  </a:moveTo>
                  <a:cubicBezTo>
                    <a:pt x="16362" y="18897"/>
                    <a:pt x="16398" y="18933"/>
                    <a:pt x="16434" y="18969"/>
                  </a:cubicBezTo>
                  <a:lnTo>
                    <a:pt x="16330" y="18865"/>
                  </a:lnTo>
                  <a:cubicBezTo>
                    <a:pt x="16330" y="18864"/>
                    <a:pt x="16330" y="18862"/>
                    <a:pt x="16330" y="18861"/>
                  </a:cubicBezTo>
                  <a:close/>
                  <a:moveTo>
                    <a:pt x="16254" y="18524"/>
                  </a:moveTo>
                  <a:cubicBezTo>
                    <a:pt x="16411" y="18722"/>
                    <a:pt x="16580" y="18908"/>
                    <a:pt x="16745" y="19073"/>
                  </a:cubicBezTo>
                  <a:cubicBezTo>
                    <a:pt x="16641" y="19073"/>
                    <a:pt x="16641" y="19073"/>
                    <a:pt x="16538" y="18969"/>
                  </a:cubicBezTo>
                  <a:cubicBezTo>
                    <a:pt x="16452" y="18819"/>
                    <a:pt x="16356" y="18671"/>
                    <a:pt x="16254" y="18524"/>
                  </a:cubicBezTo>
                  <a:close/>
                  <a:moveTo>
                    <a:pt x="10995" y="14473"/>
                  </a:moveTo>
                  <a:cubicBezTo>
                    <a:pt x="12318" y="14473"/>
                    <a:pt x="13495" y="15783"/>
                    <a:pt x="14279" y="16814"/>
                  </a:cubicBezTo>
                  <a:cubicBezTo>
                    <a:pt x="13942" y="16165"/>
                    <a:pt x="13293" y="15412"/>
                    <a:pt x="12644" y="14971"/>
                  </a:cubicBezTo>
                  <a:lnTo>
                    <a:pt x="12644" y="14971"/>
                  </a:lnTo>
                  <a:cubicBezTo>
                    <a:pt x="14279" y="15412"/>
                    <a:pt x="15136" y="16607"/>
                    <a:pt x="16226" y="17775"/>
                  </a:cubicBezTo>
                  <a:cubicBezTo>
                    <a:pt x="15992" y="17567"/>
                    <a:pt x="15785" y="17463"/>
                    <a:pt x="15577" y="17359"/>
                  </a:cubicBezTo>
                  <a:cubicBezTo>
                    <a:pt x="15032" y="17022"/>
                    <a:pt x="14383" y="16814"/>
                    <a:pt x="13838" y="16814"/>
                  </a:cubicBezTo>
                  <a:lnTo>
                    <a:pt x="13630" y="16814"/>
                  </a:lnTo>
                  <a:cubicBezTo>
                    <a:pt x="13500" y="16918"/>
                    <a:pt x="13293" y="16918"/>
                    <a:pt x="13189" y="17022"/>
                  </a:cubicBezTo>
                  <a:cubicBezTo>
                    <a:pt x="13085" y="17022"/>
                    <a:pt x="13085" y="17126"/>
                    <a:pt x="13189" y="17126"/>
                  </a:cubicBezTo>
                  <a:cubicBezTo>
                    <a:pt x="13942" y="17463"/>
                    <a:pt x="14694" y="17671"/>
                    <a:pt x="15240" y="18216"/>
                  </a:cubicBezTo>
                  <a:cubicBezTo>
                    <a:pt x="15577" y="18554"/>
                    <a:pt x="15889" y="18761"/>
                    <a:pt x="16226" y="19073"/>
                  </a:cubicBezTo>
                  <a:cubicBezTo>
                    <a:pt x="16330" y="19073"/>
                    <a:pt x="16330" y="19073"/>
                    <a:pt x="16434" y="19203"/>
                  </a:cubicBezTo>
                  <a:cubicBezTo>
                    <a:pt x="14928" y="18761"/>
                    <a:pt x="13396" y="18657"/>
                    <a:pt x="12332" y="17256"/>
                  </a:cubicBezTo>
                  <a:cubicBezTo>
                    <a:pt x="11553" y="16269"/>
                    <a:pt x="11138" y="14971"/>
                    <a:pt x="9944" y="14763"/>
                  </a:cubicBezTo>
                  <a:cubicBezTo>
                    <a:pt x="10301" y="14561"/>
                    <a:pt x="10653" y="14473"/>
                    <a:pt x="10995" y="14473"/>
                  </a:cubicBezTo>
                  <a:close/>
                  <a:moveTo>
                    <a:pt x="16226" y="18216"/>
                  </a:moveTo>
                  <a:lnTo>
                    <a:pt x="16641" y="18657"/>
                  </a:lnTo>
                  <a:lnTo>
                    <a:pt x="16745" y="18761"/>
                  </a:lnTo>
                  <a:cubicBezTo>
                    <a:pt x="16875" y="18865"/>
                    <a:pt x="16979" y="18969"/>
                    <a:pt x="16979" y="19073"/>
                  </a:cubicBezTo>
                  <a:cubicBezTo>
                    <a:pt x="17083" y="19073"/>
                    <a:pt x="17083" y="19203"/>
                    <a:pt x="17083" y="19203"/>
                  </a:cubicBezTo>
                  <a:cubicBezTo>
                    <a:pt x="16979" y="19203"/>
                    <a:pt x="16979" y="19203"/>
                    <a:pt x="16875" y="19073"/>
                  </a:cubicBezTo>
                  <a:cubicBezTo>
                    <a:pt x="16641" y="18865"/>
                    <a:pt x="16434" y="18554"/>
                    <a:pt x="16226" y="18216"/>
                  </a:cubicBezTo>
                  <a:close/>
                  <a:moveTo>
                    <a:pt x="21626" y="18865"/>
                  </a:moveTo>
                  <a:lnTo>
                    <a:pt x="21626" y="18969"/>
                  </a:lnTo>
                  <a:cubicBezTo>
                    <a:pt x="21522" y="19073"/>
                    <a:pt x="21522" y="19203"/>
                    <a:pt x="21418" y="19203"/>
                  </a:cubicBezTo>
                  <a:lnTo>
                    <a:pt x="21418" y="19073"/>
                  </a:lnTo>
                  <a:cubicBezTo>
                    <a:pt x="21522" y="18969"/>
                    <a:pt x="21522" y="18865"/>
                    <a:pt x="21522" y="18865"/>
                  </a:cubicBezTo>
                  <a:close/>
                  <a:moveTo>
                    <a:pt x="16801" y="18606"/>
                  </a:moveTo>
                  <a:lnTo>
                    <a:pt x="16801" y="18606"/>
                  </a:lnTo>
                  <a:cubicBezTo>
                    <a:pt x="16994" y="18789"/>
                    <a:pt x="17188" y="18949"/>
                    <a:pt x="17394" y="19073"/>
                  </a:cubicBezTo>
                  <a:cubicBezTo>
                    <a:pt x="17524" y="19203"/>
                    <a:pt x="17524" y="19306"/>
                    <a:pt x="17628" y="19306"/>
                  </a:cubicBezTo>
                  <a:lnTo>
                    <a:pt x="17394" y="19306"/>
                  </a:lnTo>
                  <a:cubicBezTo>
                    <a:pt x="17290" y="19203"/>
                    <a:pt x="17187" y="19073"/>
                    <a:pt x="17083" y="18969"/>
                  </a:cubicBezTo>
                  <a:cubicBezTo>
                    <a:pt x="16994" y="18880"/>
                    <a:pt x="16906" y="18717"/>
                    <a:pt x="16801" y="18606"/>
                  </a:cubicBezTo>
                  <a:close/>
                  <a:moveTo>
                    <a:pt x="16744" y="14892"/>
                  </a:moveTo>
                  <a:lnTo>
                    <a:pt x="16744" y="14892"/>
                  </a:lnTo>
                  <a:cubicBezTo>
                    <a:pt x="16881" y="15067"/>
                    <a:pt x="17115" y="15372"/>
                    <a:pt x="17187" y="15516"/>
                  </a:cubicBezTo>
                  <a:cubicBezTo>
                    <a:pt x="17628" y="16373"/>
                    <a:pt x="17083" y="18554"/>
                    <a:pt x="17939" y="19306"/>
                  </a:cubicBezTo>
                  <a:cubicBezTo>
                    <a:pt x="17836" y="19306"/>
                    <a:pt x="17732" y="19203"/>
                    <a:pt x="17732" y="19073"/>
                  </a:cubicBezTo>
                  <a:cubicBezTo>
                    <a:pt x="17083" y="18320"/>
                    <a:pt x="17083" y="17359"/>
                    <a:pt x="17083" y="16269"/>
                  </a:cubicBezTo>
                  <a:cubicBezTo>
                    <a:pt x="17083" y="15958"/>
                    <a:pt x="16979" y="15620"/>
                    <a:pt x="16875" y="15308"/>
                  </a:cubicBezTo>
                  <a:cubicBezTo>
                    <a:pt x="16875" y="15150"/>
                    <a:pt x="16815" y="15003"/>
                    <a:pt x="16744" y="14892"/>
                  </a:cubicBezTo>
                  <a:close/>
                  <a:moveTo>
                    <a:pt x="10255" y="14971"/>
                  </a:moveTo>
                  <a:lnTo>
                    <a:pt x="10255" y="14971"/>
                  </a:lnTo>
                  <a:cubicBezTo>
                    <a:pt x="11553" y="15620"/>
                    <a:pt x="11683" y="17126"/>
                    <a:pt x="12747" y="18008"/>
                  </a:cubicBezTo>
                  <a:cubicBezTo>
                    <a:pt x="13911" y="18945"/>
                    <a:pt x="15371" y="19190"/>
                    <a:pt x="16766" y="19491"/>
                  </a:cubicBezTo>
                  <a:lnTo>
                    <a:pt x="16766" y="19491"/>
                  </a:lnTo>
                  <a:cubicBezTo>
                    <a:pt x="16362" y="19410"/>
                    <a:pt x="15967" y="19410"/>
                    <a:pt x="15681" y="19410"/>
                  </a:cubicBezTo>
                  <a:cubicBezTo>
                    <a:pt x="14694" y="19306"/>
                    <a:pt x="13838" y="18761"/>
                    <a:pt x="13085" y="18320"/>
                  </a:cubicBezTo>
                  <a:cubicBezTo>
                    <a:pt x="11787" y="17463"/>
                    <a:pt x="11242" y="16165"/>
                    <a:pt x="10255" y="14971"/>
                  </a:cubicBezTo>
                  <a:close/>
                  <a:moveTo>
                    <a:pt x="17732" y="19618"/>
                  </a:moveTo>
                  <a:cubicBezTo>
                    <a:pt x="17661" y="19618"/>
                    <a:pt x="17530" y="19618"/>
                    <a:pt x="17420" y="19651"/>
                  </a:cubicBezTo>
                  <a:lnTo>
                    <a:pt x="17420" y="19651"/>
                  </a:lnTo>
                  <a:cubicBezTo>
                    <a:pt x="17445" y="19633"/>
                    <a:pt x="17475" y="19618"/>
                    <a:pt x="17524" y="19618"/>
                  </a:cubicBezTo>
                  <a:close/>
                  <a:moveTo>
                    <a:pt x="21185" y="18424"/>
                  </a:moveTo>
                  <a:lnTo>
                    <a:pt x="21185" y="18554"/>
                  </a:lnTo>
                  <a:cubicBezTo>
                    <a:pt x="20826" y="19384"/>
                    <a:pt x="19711" y="19748"/>
                    <a:pt x="18794" y="19748"/>
                  </a:cubicBezTo>
                  <a:cubicBezTo>
                    <a:pt x="18650" y="19748"/>
                    <a:pt x="18511" y="19739"/>
                    <a:pt x="18381" y="19722"/>
                  </a:cubicBezTo>
                  <a:lnTo>
                    <a:pt x="18381" y="19618"/>
                  </a:lnTo>
                  <a:lnTo>
                    <a:pt x="18173" y="19618"/>
                  </a:lnTo>
                  <a:lnTo>
                    <a:pt x="18173" y="19514"/>
                  </a:lnTo>
                  <a:cubicBezTo>
                    <a:pt x="18337" y="19549"/>
                    <a:pt x="18513" y="19567"/>
                    <a:pt x="18696" y="19567"/>
                  </a:cubicBezTo>
                  <a:cubicBezTo>
                    <a:pt x="19589" y="19567"/>
                    <a:pt x="20646" y="19156"/>
                    <a:pt x="21185" y="18424"/>
                  </a:cubicBezTo>
                  <a:close/>
                  <a:moveTo>
                    <a:pt x="17290" y="19618"/>
                  </a:moveTo>
                  <a:cubicBezTo>
                    <a:pt x="17162" y="19661"/>
                    <a:pt x="17046" y="19708"/>
                    <a:pt x="16940" y="19764"/>
                  </a:cubicBezTo>
                  <a:lnTo>
                    <a:pt x="16940" y="19764"/>
                  </a:lnTo>
                  <a:cubicBezTo>
                    <a:pt x="16954" y="19750"/>
                    <a:pt x="16968" y="19736"/>
                    <a:pt x="16979" y="19722"/>
                  </a:cubicBezTo>
                  <a:cubicBezTo>
                    <a:pt x="17083" y="19618"/>
                    <a:pt x="17187" y="19618"/>
                    <a:pt x="17290" y="19618"/>
                  </a:cubicBezTo>
                  <a:close/>
                  <a:moveTo>
                    <a:pt x="9944" y="14867"/>
                  </a:moveTo>
                  <a:cubicBezTo>
                    <a:pt x="10047" y="14867"/>
                    <a:pt x="10151" y="14971"/>
                    <a:pt x="10255" y="14971"/>
                  </a:cubicBezTo>
                  <a:cubicBezTo>
                    <a:pt x="10151" y="14971"/>
                    <a:pt x="10151" y="14971"/>
                    <a:pt x="10255" y="15075"/>
                  </a:cubicBezTo>
                  <a:cubicBezTo>
                    <a:pt x="10696" y="15724"/>
                    <a:pt x="11138" y="16477"/>
                    <a:pt x="11553" y="17126"/>
                  </a:cubicBezTo>
                  <a:cubicBezTo>
                    <a:pt x="11994" y="17671"/>
                    <a:pt x="12644" y="18112"/>
                    <a:pt x="13293" y="18554"/>
                  </a:cubicBezTo>
                  <a:cubicBezTo>
                    <a:pt x="13942" y="18865"/>
                    <a:pt x="14591" y="19306"/>
                    <a:pt x="15343" y="19410"/>
                  </a:cubicBezTo>
                  <a:cubicBezTo>
                    <a:pt x="15132" y="19431"/>
                    <a:pt x="14924" y="19443"/>
                    <a:pt x="14720" y="19443"/>
                  </a:cubicBezTo>
                  <a:cubicBezTo>
                    <a:pt x="13893" y="19443"/>
                    <a:pt x="13123" y="19240"/>
                    <a:pt x="12436" y="18554"/>
                  </a:cubicBezTo>
                  <a:lnTo>
                    <a:pt x="12436" y="18554"/>
                  </a:lnTo>
                  <a:cubicBezTo>
                    <a:pt x="13086" y="19384"/>
                    <a:pt x="14222" y="19748"/>
                    <a:pt x="15289" y="19748"/>
                  </a:cubicBezTo>
                  <a:cubicBezTo>
                    <a:pt x="15457" y="19748"/>
                    <a:pt x="15623" y="19739"/>
                    <a:pt x="15785" y="19722"/>
                  </a:cubicBezTo>
                  <a:lnTo>
                    <a:pt x="15785" y="19722"/>
                  </a:lnTo>
                  <a:cubicBezTo>
                    <a:pt x="15577" y="19955"/>
                    <a:pt x="15240" y="20059"/>
                    <a:pt x="14928" y="20163"/>
                  </a:cubicBezTo>
                  <a:cubicBezTo>
                    <a:pt x="13630" y="20163"/>
                    <a:pt x="12540" y="19618"/>
                    <a:pt x="11553" y="18865"/>
                  </a:cubicBezTo>
                  <a:cubicBezTo>
                    <a:pt x="10385" y="17905"/>
                    <a:pt x="10385" y="16269"/>
                    <a:pt x="9944" y="14867"/>
                  </a:cubicBezTo>
                  <a:close/>
                  <a:moveTo>
                    <a:pt x="16875" y="19722"/>
                  </a:moveTo>
                  <a:cubicBezTo>
                    <a:pt x="16641" y="19852"/>
                    <a:pt x="16538" y="19955"/>
                    <a:pt x="16330" y="20059"/>
                  </a:cubicBezTo>
                  <a:cubicBezTo>
                    <a:pt x="16249" y="20140"/>
                    <a:pt x="16091" y="20158"/>
                    <a:pt x="15927" y="20210"/>
                  </a:cubicBezTo>
                  <a:lnTo>
                    <a:pt x="15927" y="20210"/>
                  </a:lnTo>
                  <a:cubicBezTo>
                    <a:pt x="16172" y="20097"/>
                    <a:pt x="16379" y="19918"/>
                    <a:pt x="16641" y="19722"/>
                  </a:cubicBezTo>
                  <a:close/>
                  <a:moveTo>
                    <a:pt x="16434" y="19852"/>
                  </a:moveTo>
                  <a:cubicBezTo>
                    <a:pt x="16226" y="19955"/>
                    <a:pt x="15992" y="20059"/>
                    <a:pt x="15785" y="20163"/>
                  </a:cubicBezTo>
                  <a:cubicBezTo>
                    <a:pt x="15785" y="20163"/>
                    <a:pt x="15681" y="20267"/>
                    <a:pt x="15577" y="20267"/>
                  </a:cubicBezTo>
                  <a:cubicBezTo>
                    <a:pt x="15785" y="20163"/>
                    <a:pt x="15992" y="20059"/>
                    <a:pt x="16096" y="19955"/>
                  </a:cubicBezTo>
                  <a:cubicBezTo>
                    <a:pt x="16226" y="19852"/>
                    <a:pt x="16330" y="19852"/>
                    <a:pt x="16434" y="19852"/>
                  </a:cubicBezTo>
                  <a:close/>
                  <a:moveTo>
                    <a:pt x="15889" y="19955"/>
                  </a:moveTo>
                  <a:lnTo>
                    <a:pt x="15889" y="19955"/>
                  </a:lnTo>
                  <a:cubicBezTo>
                    <a:pt x="15681" y="20163"/>
                    <a:pt x="15447" y="20163"/>
                    <a:pt x="15343" y="20267"/>
                  </a:cubicBezTo>
                  <a:cubicBezTo>
                    <a:pt x="15136" y="20371"/>
                    <a:pt x="14928" y="20371"/>
                    <a:pt x="14694" y="20501"/>
                  </a:cubicBezTo>
                  <a:lnTo>
                    <a:pt x="14279" y="20501"/>
                  </a:lnTo>
                  <a:cubicBezTo>
                    <a:pt x="14798" y="20371"/>
                    <a:pt x="15343" y="20163"/>
                    <a:pt x="15889" y="19955"/>
                  </a:cubicBezTo>
                  <a:close/>
                  <a:moveTo>
                    <a:pt x="12981" y="20916"/>
                  </a:moveTo>
                  <a:cubicBezTo>
                    <a:pt x="13396" y="21150"/>
                    <a:pt x="13838" y="21461"/>
                    <a:pt x="14149" y="21903"/>
                  </a:cubicBezTo>
                  <a:cubicBezTo>
                    <a:pt x="14383" y="22110"/>
                    <a:pt x="14591" y="22214"/>
                    <a:pt x="14694" y="22448"/>
                  </a:cubicBezTo>
                  <a:cubicBezTo>
                    <a:pt x="14591" y="22318"/>
                    <a:pt x="14487" y="22318"/>
                    <a:pt x="14279" y="22214"/>
                  </a:cubicBezTo>
                  <a:lnTo>
                    <a:pt x="14279" y="22318"/>
                  </a:lnTo>
                  <a:cubicBezTo>
                    <a:pt x="14487" y="22448"/>
                    <a:pt x="14694" y="22552"/>
                    <a:pt x="14928" y="22552"/>
                  </a:cubicBezTo>
                  <a:cubicBezTo>
                    <a:pt x="15032" y="22552"/>
                    <a:pt x="15032" y="22655"/>
                    <a:pt x="15032" y="22655"/>
                  </a:cubicBezTo>
                  <a:cubicBezTo>
                    <a:pt x="14798" y="22552"/>
                    <a:pt x="14487" y="22448"/>
                    <a:pt x="14279" y="22448"/>
                  </a:cubicBezTo>
                  <a:cubicBezTo>
                    <a:pt x="13942" y="22110"/>
                    <a:pt x="13734" y="21799"/>
                    <a:pt x="13396" y="21461"/>
                  </a:cubicBezTo>
                  <a:cubicBezTo>
                    <a:pt x="13293" y="21253"/>
                    <a:pt x="13085" y="21150"/>
                    <a:pt x="12981" y="21020"/>
                  </a:cubicBezTo>
                  <a:lnTo>
                    <a:pt x="12981" y="20916"/>
                  </a:lnTo>
                  <a:close/>
                  <a:moveTo>
                    <a:pt x="14798" y="22863"/>
                  </a:moveTo>
                  <a:lnTo>
                    <a:pt x="14798" y="22967"/>
                  </a:lnTo>
                  <a:lnTo>
                    <a:pt x="14694" y="22863"/>
                  </a:lnTo>
                  <a:close/>
                  <a:moveTo>
                    <a:pt x="14279" y="22448"/>
                  </a:moveTo>
                  <a:lnTo>
                    <a:pt x="14279" y="22448"/>
                  </a:lnTo>
                  <a:cubicBezTo>
                    <a:pt x="14591" y="22655"/>
                    <a:pt x="15032" y="22759"/>
                    <a:pt x="15447" y="22863"/>
                  </a:cubicBezTo>
                  <a:cubicBezTo>
                    <a:pt x="15447" y="22863"/>
                    <a:pt x="15577" y="22863"/>
                    <a:pt x="15577" y="22967"/>
                  </a:cubicBezTo>
                  <a:lnTo>
                    <a:pt x="15681" y="22967"/>
                  </a:lnTo>
                  <a:cubicBezTo>
                    <a:pt x="15785" y="22967"/>
                    <a:pt x="15785" y="22967"/>
                    <a:pt x="15889" y="23097"/>
                  </a:cubicBezTo>
                  <a:lnTo>
                    <a:pt x="15447" y="23097"/>
                  </a:lnTo>
                  <a:cubicBezTo>
                    <a:pt x="15343" y="22967"/>
                    <a:pt x="15343" y="22967"/>
                    <a:pt x="15240" y="22967"/>
                  </a:cubicBezTo>
                  <a:lnTo>
                    <a:pt x="15577" y="22967"/>
                  </a:lnTo>
                  <a:cubicBezTo>
                    <a:pt x="15447" y="22967"/>
                    <a:pt x="15240" y="22863"/>
                    <a:pt x="15136" y="22863"/>
                  </a:cubicBezTo>
                  <a:cubicBezTo>
                    <a:pt x="14928" y="22863"/>
                    <a:pt x="14694" y="22759"/>
                    <a:pt x="14487" y="22655"/>
                  </a:cubicBezTo>
                  <a:cubicBezTo>
                    <a:pt x="14383" y="22655"/>
                    <a:pt x="14383" y="22552"/>
                    <a:pt x="14279" y="22448"/>
                  </a:cubicBezTo>
                  <a:close/>
                  <a:moveTo>
                    <a:pt x="15032" y="23097"/>
                  </a:moveTo>
                  <a:cubicBezTo>
                    <a:pt x="15188" y="23149"/>
                    <a:pt x="15402" y="23175"/>
                    <a:pt x="15603" y="23175"/>
                  </a:cubicBezTo>
                  <a:cubicBezTo>
                    <a:pt x="15663" y="23175"/>
                    <a:pt x="15722" y="23172"/>
                    <a:pt x="15778" y="23168"/>
                  </a:cubicBezTo>
                  <a:lnTo>
                    <a:pt x="15778" y="23168"/>
                  </a:lnTo>
                  <a:cubicBezTo>
                    <a:pt x="15718" y="23186"/>
                    <a:pt x="15655" y="23201"/>
                    <a:pt x="15577" y="23201"/>
                  </a:cubicBezTo>
                  <a:lnTo>
                    <a:pt x="15240" y="23201"/>
                  </a:lnTo>
                  <a:cubicBezTo>
                    <a:pt x="15136" y="23201"/>
                    <a:pt x="15032" y="23097"/>
                    <a:pt x="15032" y="23097"/>
                  </a:cubicBezTo>
                  <a:close/>
                  <a:moveTo>
                    <a:pt x="16745" y="23097"/>
                  </a:moveTo>
                  <a:lnTo>
                    <a:pt x="16745" y="23097"/>
                  </a:lnTo>
                  <a:cubicBezTo>
                    <a:pt x="16641" y="23201"/>
                    <a:pt x="16434" y="23201"/>
                    <a:pt x="16330" y="23201"/>
                  </a:cubicBezTo>
                  <a:lnTo>
                    <a:pt x="16096" y="23201"/>
                  </a:lnTo>
                  <a:cubicBezTo>
                    <a:pt x="16174" y="23201"/>
                    <a:pt x="16205" y="23163"/>
                    <a:pt x="16190" y="23133"/>
                  </a:cubicBezTo>
                  <a:lnTo>
                    <a:pt x="16190" y="23133"/>
                  </a:lnTo>
                  <a:cubicBezTo>
                    <a:pt x="16273" y="23161"/>
                    <a:pt x="16352" y="23175"/>
                    <a:pt x="16431" y="23175"/>
                  </a:cubicBezTo>
                  <a:cubicBezTo>
                    <a:pt x="16538" y="23175"/>
                    <a:pt x="16641" y="23149"/>
                    <a:pt x="16745" y="23097"/>
                  </a:cubicBezTo>
                  <a:close/>
                  <a:moveTo>
                    <a:pt x="12343" y="22305"/>
                  </a:moveTo>
                  <a:cubicBezTo>
                    <a:pt x="13227" y="22305"/>
                    <a:pt x="14004" y="22805"/>
                    <a:pt x="14694" y="23304"/>
                  </a:cubicBezTo>
                  <a:cubicBezTo>
                    <a:pt x="13799" y="23020"/>
                    <a:pt x="12885" y="22608"/>
                    <a:pt x="11906" y="22608"/>
                  </a:cubicBezTo>
                  <a:cubicBezTo>
                    <a:pt x="11722" y="22608"/>
                    <a:pt x="11535" y="22622"/>
                    <a:pt x="11345" y="22655"/>
                  </a:cubicBezTo>
                  <a:lnTo>
                    <a:pt x="11242" y="22655"/>
                  </a:lnTo>
                  <a:cubicBezTo>
                    <a:pt x="11553" y="22552"/>
                    <a:pt x="11787" y="22448"/>
                    <a:pt x="12098" y="22318"/>
                  </a:cubicBezTo>
                  <a:cubicBezTo>
                    <a:pt x="12181" y="22309"/>
                    <a:pt x="12262" y="22305"/>
                    <a:pt x="12343" y="22305"/>
                  </a:cubicBezTo>
                  <a:close/>
                  <a:moveTo>
                    <a:pt x="15992" y="23229"/>
                  </a:moveTo>
                  <a:lnTo>
                    <a:pt x="15992" y="23304"/>
                  </a:lnTo>
                  <a:lnTo>
                    <a:pt x="15889" y="23304"/>
                  </a:lnTo>
                  <a:cubicBezTo>
                    <a:pt x="15925" y="23268"/>
                    <a:pt x="15961" y="23245"/>
                    <a:pt x="15992" y="23229"/>
                  </a:cubicBezTo>
                  <a:close/>
                  <a:moveTo>
                    <a:pt x="12362" y="21000"/>
                  </a:moveTo>
                  <a:cubicBezTo>
                    <a:pt x="12455" y="21000"/>
                    <a:pt x="12549" y="21007"/>
                    <a:pt x="12644" y="21020"/>
                  </a:cubicBezTo>
                  <a:cubicBezTo>
                    <a:pt x="12747" y="21150"/>
                    <a:pt x="12981" y="21253"/>
                    <a:pt x="12981" y="21357"/>
                  </a:cubicBezTo>
                  <a:cubicBezTo>
                    <a:pt x="13396" y="21799"/>
                    <a:pt x="13734" y="22214"/>
                    <a:pt x="14045" y="22655"/>
                  </a:cubicBezTo>
                  <a:cubicBezTo>
                    <a:pt x="13683" y="22474"/>
                    <a:pt x="13223" y="22195"/>
                    <a:pt x="12680" y="22195"/>
                  </a:cubicBezTo>
                  <a:cubicBezTo>
                    <a:pt x="12601" y="22195"/>
                    <a:pt x="12519" y="22201"/>
                    <a:pt x="12436" y="22214"/>
                  </a:cubicBezTo>
                  <a:cubicBezTo>
                    <a:pt x="11787" y="22214"/>
                    <a:pt x="11242" y="22448"/>
                    <a:pt x="10696" y="22759"/>
                  </a:cubicBezTo>
                  <a:cubicBezTo>
                    <a:pt x="10151" y="22863"/>
                    <a:pt x="9736" y="23097"/>
                    <a:pt x="9295" y="23304"/>
                  </a:cubicBezTo>
                  <a:cubicBezTo>
                    <a:pt x="9191" y="23408"/>
                    <a:pt x="9087" y="23408"/>
                    <a:pt x="8957" y="23408"/>
                  </a:cubicBezTo>
                  <a:cubicBezTo>
                    <a:pt x="9881" y="22387"/>
                    <a:pt x="10988" y="21000"/>
                    <a:pt x="12362" y="21000"/>
                  </a:cubicBezTo>
                  <a:close/>
                  <a:moveTo>
                    <a:pt x="12098" y="22759"/>
                  </a:moveTo>
                  <a:cubicBezTo>
                    <a:pt x="13293" y="22759"/>
                    <a:pt x="14149" y="23512"/>
                    <a:pt x="15343" y="23512"/>
                  </a:cubicBezTo>
                  <a:cubicBezTo>
                    <a:pt x="15011" y="23582"/>
                    <a:pt x="14678" y="23609"/>
                    <a:pt x="14344" y="23609"/>
                  </a:cubicBezTo>
                  <a:cubicBezTo>
                    <a:pt x="13060" y="23609"/>
                    <a:pt x="11766" y="23201"/>
                    <a:pt x="10489" y="23201"/>
                  </a:cubicBezTo>
                  <a:lnTo>
                    <a:pt x="10047" y="23201"/>
                  </a:lnTo>
                  <a:cubicBezTo>
                    <a:pt x="10151" y="23201"/>
                    <a:pt x="10255" y="23097"/>
                    <a:pt x="10255" y="23097"/>
                  </a:cubicBezTo>
                  <a:cubicBezTo>
                    <a:pt x="10904" y="22863"/>
                    <a:pt x="11449" y="22759"/>
                    <a:pt x="12098" y="22759"/>
                  </a:cubicBezTo>
                  <a:close/>
                  <a:moveTo>
                    <a:pt x="21288" y="19410"/>
                  </a:moveTo>
                  <a:lnTo>
                    <a:pt x="21288" y="19514"/>
                  </a:lnTo>
                  <a:cubicBezTo>
                    <a:pt x="20224" y="21150"/>
                    <a:pt x="18692" y="22448"/>
                    <a:pt x="17290" y="23408"/>
                  </a:cubicBezTo>
                  <a:cubicBezTo>
                    <a:pt x="17083" y="23512"/>
                    <a:pt x="16979" y="23512"/>
                    <a:pt x="16875" y="23616"/>
                  </a:cubicBezTo>
                  <a:lnTo>
                    <a:pt x="16979" y="23512"/>
                  </a:lnTo>
                  <a:cubicBezTo>
                    <a:pt x="17083" y="23512"/>
                    <a:pt x="17083" y="23408"/>
                    <a:pt x="17083" y="23408"/>
                  </a:cubicBezTo>
                  <a:cubicBezTo>
                    <a:pt x="17524" y="23097"/>
                    <a:pt x="18043" y="22759"/>
                    <a:pt x="18485" y="22448"/>
                  </a:cubicBezTo>
                  <a:lnTo>
                    <a:pt x="18485" y="22318"/>
                  </a:lnTo>
                  <a:cubicBezTo>
                    <a:pt x="18173" y="22552"/>
                    <a:pt x="17939" y="22759"/>
                    <a:pt x="17628" y="22967"/>
                  </a:cubicBezTo>
                  <a:lnTo>
                    <a:pt x="17628" y="22863"/>
                  </a:lnTo>
                  <a:cubicBezTo>
                    <a:pt x="19030" y="22006"/>
                    <a:pt x="20328" y="20812"/>
                    <a:pt x="21288" y="19410"/>
                  </a:cubicBezTo>
                  <a:close/>
                  <a:moveTo>
                    <a:pt x="16538" y="23850"/>
                  </a:moveTo>
                  <a:lnTo>
                    <a:pt x="16538" y="23850"/>
                  </a:lnTo>
                  <a:cubicBezTo>
                    <a:pt x="16424" y="23903"/>
                    <a:pt x="16312" y="23972"/>
                    <a:pt x="16201" y="24049"/>
                  </a:cubicBezTo>
                  <a:lnTo>
                    <a:pt x="16201" y="24049"/>
                  </a:lnTo>
                  <a:cubicBezTo>
                    <a:pt x="16241" y="23993"/>
                    <a:pt x="16265" y="23953"/>
                    <a:pt x="16330" y="23953"/>
                  </a:cubicBezTo>
                  <a:cubicBezTo>
                    <a:pt x="16434" y="23850"/>
                    <a:pt x="16538" y="23850"/>
                    <a:pt x="16538" y="23850"/>
                  </a:cubicBezTo>
                  <a:close/>
                  <a:moveTo>
                    <a:pt x="16096" y="24057"/>
                  </a:moveTo>
                  <a:lnTo>
                    <a:pt x="16096" y="24123"/>
                  </a:lnTo>
                  <a:lnTo>
                    <a:pt x="16096" y="24123"/>
                  </a:lnTo>
                  <a:cubicBezTo>
                    <a:pt x="15812" y="24329"/>
                    <a:pt x="15531" y="24569"/>
                    <a:pt x="15240" y="24706"/>
                  </a:cubicBezTo>
                  <a:cubicBezTo>
                    <a:pt x="15447" y="24499"/>
                    <a:pt x="15785" y="24395"/>
                    <a:pt x="15992" y="24161"/>
                  </a:cubicBezTo>
                  <a:lnTo>
                    <a:pt x="16096" y="24057"/>
                  </a:lnTo>
                  <a:close/>
                  <a:moveTo>
                    <a:pt x="17187" y="23304"/>
                  </a:moveTo>
                  <a:cubicBezTo>
                    <a:pt x="17083" y="23304"/>
                    <a:pt x="16875" y="23408"/>
                    <a:pt x="16745" y="23512"/>
                  </a:cubicBezTo>
                  <a:cubicBezTo>
                    <a:pt x="16434" y="23616"/>
                    <a:pt x="16226" y="23746"/>
                    <a:pt x="15992" y="23953"/>
                  </a:cubicBezTo>
                  <a:cubicBezTo>
                    <a:pt x="15040" y="24348"/>
                    <a:pt x="13984" y="24722"/>
                    <a:pt x="12917" y="24722"/>
                  </a:cubicBezTo>
                  <a:cubicBezTo>
                    <a:pt x="12791" y="24722"/>
                    <a:pt x="12665" y="24717"/>
                    <a:pt x="12540" y="24706"/>
                  </a:cubicBezTo>
                  <a:cubicBezTo>
                    <a:pt x="11891" y="24602"/>
                    <a:pt x="11242" y="24265"/>
                    <a:pt x="10696" y="24265"/>
                  </a:cubicBezTo>
                  <a:cubicBezTo>
                    <a:pt x="11325" y="24044"/>
                    <a:pt x="12001" y="24000"/>
                    <a:pt x="12689" y="24000"/>
                  </a:cubicBezTo>
                  <a:cubicBezTo>
                    <a:pt x="13131" y="24000"/>
                    <a:pt x="13578" y="24018"/>
                    <a:pt x="14019" y="24018"/>
                  </a:cubicBezTo>
                  <a:cubicBezTo>
                    <a:pt x="14906" y="24018"/>
                    <a:pt x="15772" y="23946"/>
                    <a:pt x="16538" y="23512"/>
                  </a:cubicBezTo>
                  <a:cubicBezTo>
                    <a:pt x="16641" y="23512"/>
                    <a:pt x="16641" y="23408"/>
                    <a:pt x="16745" y="23408"/>
                  </a:cubicBezTo>
                  <a:cubicBezTo>
                    <a:pt x="16875" y="23408"/>
                    <a:pt x="16979" y="23304"/>
                    <a:pt x="17187" y="23304"/>
                  </a:cubicBezTo>
                  <a:close/>
                  <a:moveTo>
                    <a:pt x="15369" y="24949"/>
                  </a:moveTo>
                  <a:cubicBezTo>
                    <a:pt x="15331" y="24988"/>
                    <a:pt x="15308" y="25044"/>
                    <a:pt x="15240" y="25044"/>
                  </a:cubicBezTo>
                  <a:cubicBezTo>
                    <a:pt x="15181" y="25071"/>
                    <a:pt x="15122" y="25101"/>
                    <a:pt x="15064" y="25132"/>
                  </a:cubicBezTo>
                  <a:lnTo>
                    <a:pt x="15064" y="25132"/>
                  </a:lnTo>
                  <a:cubicBezTo>
                    <a:pt x="15162" y="25064"/>
                    <a:pt x="15260" y="25002"/>
                    <a:pt x="15369" y="24949"/>
                  </a:cubicBezTo>
                  <a:close/>
                  <a:moveTo>
                    <a:pt x="16330" y="24057"/>
                  </a:moveTo>
                  <a:lnTo>
                    <a:pt x="16330" y="24057"/>
                  </a:lnTo>
                  <a:cubicBezTo>
                    <a:pt x="16226" y="24265"/>
                    <a:pt x="15992" y="24395"/>
                    <a:pt x="15889" y="24499"/>
                  </a:cubicBezTo>
                  <a:cubicBezTo>
                    <a:pt x="15501" y="24772"/>
                    <a:pt x="15134" y="24985"/>
                    <a:pt x="14751" y="25244"/>
                  </a:cubicBezTo>
                  <a:lnTo>
                    <a:pt x="14751" y="25244"/>
                  </a:lnTo>
                  <a:cubicBezTo>
                    <a:pt x="14878" y="25132"/>
                    <a:pt x="14987" y="24978"/>
                    <a:pt x="15136" y="24810"/>
                  </a:cubicBezTo>
                  <a:lnTo>
                    <a:pt x="15240" y="24810"/>
                  </a:lnTo>
                  <a:cubicBezTo>
                    <a:pt x="15577" y="24602"/>
                    <a:pt x="15992" y="24395"/>
                    <a:pt x="16330" y="24057"/>
                  </a:cubicBezTo>
                  <a:close/>
                  <a:moveTo>
                    <a:pt x="15032" y="25355"/>
                  </a:moveTo>
                  <a:lnTo>
                    <a:pt x="15032" y="25355"/>
                  </a:lnTo>
                  <a:cubicBezTo>
                    <a:pt x="14928" y="25459"/>
                    <a:pt x="14798" y="25459"/>
                    <a:pt x="14798" y="25563"/>
                  </a:cubicBezTo>
                  <a:cubicBezTo>
                    <a:pt x="14694" y="25563"/>
                    <a:pt x="14487" y="25693"/>
                    <a:pt x="14383" y="25797"/>
                  </a:cubicBezTo>
                  <a:cubicBezTo>
                    <a:pt x="14591" y="25563"/>
                    <a:pt x="14798" y="25459"/>
                    <a:pt x="15032" y="25355"/>
                  </a:cubicBezTo>
                  <a:close/>
                  <a:moveTo>
                    <a:pt x="14591" y="25797"/>
                  </a:moveTo>
                  <a:lnTo>
                    <a:pt x="14045" y="26342"/>
                  </a:lnTo>
                  <a:lnTo>
                    <a:pt x="14045" y="26212"/>
                  </a:lnTo>
                  <a:cubicBezTo>
                    <a:pt x="13889" y="26309"/>
                    <a:pt x="13733" y="26392"/>
                    <a:pt x="13566" y="26472"/>
                  </a:cubicBezTo>
                  <a:lnTo>
                    <a:pt x="13566" y="26472"/>
                  </a:lnTo>
                  <a:cubicBezTo>
                    <a:pt x="13604" y="26434"/>
                    <a:pt x="13630" y="26388"/>
                    <a:pt x="13630" y="26342"/>
                  </a:cubicBezTo>
                  <a:lnTo>
                    <a:pt x="13734" y="26342"/>
                  </a:lnTo>
                  <a:cubicBezTo>
                    <a:pt x="13942" y="26108"/>
                    <a:pt x="14279" y="25900"/>
                    <a:pt x="14591" y="25797"/>
                  </a:cubicBezTo>
                  <a:close/>
                  <a:moveTo>
                    <a:pt x="10396" y="23324"/>
                  </a:moveTo>
                  <a:cubicBezTo>
                    <a:pt x="11684" y="23324"/>
                    <a:pt x="13059" y="23766"/>
                    <a:pt x="14383" y="23850"/>
                  </a:cubicBezTo>
                  <a:cubicBezTo>
                    <a:pt x="14045" y="23850"/>
                    <a:pt x="13838" y="23850"/>
                    <a:pt x="13630" y="23953"/>
                  </a:cubicBezTo>
                  <a:cubicBezTo>
                    <a:pt x="13164" y="23953"/>
                    <a:pt x="12714" y="23922"/>
                    <a:pt x="12273" y="23922"/>
                  </a:cubicBezTo>
                  <a:cubicBezTo>
                    <a:pt x="11600" y="23922"/>
                    <a:pt x="10949" y="23996"/>
                    <a:pt x="10298" y="24369"/>
                  </a:cubicBezTo>
                  <a:lnTo>
                    <a:pt x="10298" y="24369"/>
                  </a:lnTo>
                  <a:cubicBezTo>
                    <a:pt x="10276" y="24354"/>
                    <a:pt x="10265" y="24337"/>
                    <a:pt x="10260" y="24337"/>
                  </a:cubicBezTo>
                  <a:cubicBezTo>
                    <a:pt x="10255" y="24337"/>
                    <a:pt x="10255" y="24351"/>
                    <a:pt x="10255" y="24395"/>
                  </a:cubicBezTo>
                  <a:cubicBezTo>
                    <a:pt x="10270" y="24386"/>
                    <a:pt x="10284" y="24378"/>
                    <a:pt x="10298" y="24369"/>
                  </a:cubicBezTo>
                  <a:lnTo>
                    <a:pt x="10298" y="24369"/>
                  </a:lnTo>
                  <a:cubicBezTo>
                    <a:pt x="10318" y="24383"/>
                    <a:pt x="10345" y="24395"/>
                    <a:pt x="10385" y="24395"/>
                  </a:cubicBezTo>
                  <a:cubicBezTo>
                    <a:pt x="10151" y="24395"/>
                    <a:pt x="10047" y="24499"/>
                    <a:pt x="9944" y="24602"/>
                  </a:cubicBezTo>
                  <a:cubicBezTo>
                    <a:pt x="9840" y="24602"/>
                    <a:pt x="9944" y="24706"/>
                    <a:pt x="9944" y="24706"/>
                  </a:cubicBezTo>
                  <a:cubicBezTo>
                    <a:pt x="10151" y="24499"/>
                    <a:pt x="10385" y="24499"/>
                    <a:pt x="10489" y="24395"/>
                  </a:cubicBezTo>
                  <a:cubicBezTo>
                    <a:pt x="11034" y="24499"/>
                    <a:pt x="11891" y="24810"/>
                    <a:pt x="12098" y="24810"/>
                  </a:cubicBezTo>
                  <a:cubicBezTo>
                    <a:pt x="12411" y="24944"/>
                    <a:pt x="12723" y="25001"/>
                    <a:pt x="13035" y="25001"/>
                  </a:cubicBezTo>
                  <a:cubicBezTo>
                    <a:pt x="13268" y="25001"/>
                    <a:pt x="13501" y="24969"/>
                    <a:pt x="13734" y="24914"/>
                  </a:cubicBezTo>
                  <a:cubicBezTo>
                    <a:pt x="14149" y="24914"/>
                    <a:pt x="14694" y="24706"/>
                    <a:pt x="15136" y="24499"/>
                  </a:cubicBezTo>
                  <a:lnTo>
                    <a:pt x="15136" y="24499"/>
                  </a:lnTo>
                  <a:cubicBezTo>
                    <a:pt x="14798" y="24810"/>
                    <a:pt x="14487" y="25148"/>
                    <a:pt x="14279" y="25459"/>
                  </a:cubicBezTo>
                  <a:cubicBezTo>
                    <a:pt x="14149" y="25563"/>
                    <a:pt x="14149" y="25563"/>
                    <a:pt x="14045" y="25693"/>
                  </a:cubicBezTo>
                  <a:cubicBezTo>
                    <a:pt x="13500" y="26108"/>
                    <a:pt x="13085" y="26446"/>
                    <a:pt x="12436" y="26653"/>
                  </a:cubicBezTo>
                  <a:cubicBezTo>
                    <a:pt x="12254" y="26710"/>
                    <a:pt x="12076" y="26735"/>
                    <a:pt x="11901" y="26735"/>
                  </a:cubicBezTo>
                  <a:cubicBezTo>
                    <a:pt x="11027" y="26735"/>
                    <a:pt x="10238" y="26104"/>
                    <a:pt x="9502" y="25563"/>
                  </a:cubicBezTo>
                  <a:cubicBezTo>
                    <a:pt x="9191" y="25355"/>
                    <a:pt x="8749" y="25148"/>
                    <a:pt x="8438" y="25148"/>
                  </a:cubicBezTo>
                  <a:cubicBezTo>
                    <a:pt x="8308" y="25148"/>
                    <a:pt x="7244" y="25148"/>
                    <a:pt x="7451" y="24810"/>
                  </a:cubicBezTo>
                  <a:cubicBezTo>
                    <a:pt x="7555" y="24706"/>
                    <a:pt x="7555" y="24706"/>
                    <a:pt x="7555" y="24602"/>
                  </a:cubicBezTo>
                  <a:cubicBezTo>
                    <a:pt x="8204" y="24161"/>
                    <a:pt x="8853" y="23746"/>
                    <a:pt x="9502" y="23408"/>
                  </a:cubicBezTo>
                  <a:cubicBezTo>
                    <a:pt x="9794" y="23349"/>
                    <a:pt x="10093" y="23324"/>
                    <a:pt x="10396" y="23324"/>
                  </a:cubicBezTo>
                  <a:close/>
                  <a:moveTo>
                    <a:pt x="7789" y="28159"/>
                  </a:moveTo>
                  <a:lnTo>
                    <a:pt x="7789" y="28159"/>
                  </a:lnTo>
                  <a:cubicBezTo>
                    <a:pt x="8100" y="28289"/>
                    <a:pt x="8438" y="28497"/>
                    <a:pt x="8749" y="28600"/>
                  </a:cubicBezTo>
                  <a:cubicBezTo>
                    <a:pt x="8957" y="28808"/>
                    <a:pt x="9295" y="29042"/>
                    <a:pt x="9502" y="29249"/>
                  </a:cubicBezTo>
                  <a:cubicBezTo>
                    <a:pt x="8957" y="28808"/>
                    <a:pt x="8438" y="28497"/>
                    <a:pt x="7789" y="28159"/>
                  </a:cubicBezTo>
                  <a:close/>
                  <a:moveTo>
                    <a:pt x="27571" y="27406"/>
                  </a:moveTo>
                  <a:lnTo>
                    <a:pt x="27571" y="27406"/>
                  </a:lnTo>
                  <a:cubicBezTo>
                    <a:pt x="28324" y="28704"/>
                    <a:pt x="29622" y="29249"/>
                    <a:pt x="30816" y="30002"/>
                  </a:cubicBezTo>
                  <a:cubicBezTo>
                    <a:pt x="31151" y="30234"/>
                    <a:pt x="31460" y="30440"/>
                    <a:pt x="31794" y="30646"/>
                  </a:cubicBezTo>
                  <a:lnTo>
                    <a:pt x="31794" y="30646"/>
                  </a:lnTo>
                  <a:cubicBezTo>
                    <a:pt x="30912" y="30105"/>
                    <a:pt x="29723" y="29896"/>
                    <a:pt x="28765" y="29249"/>
                  </a:cubicBezTo>
                  <a:cubicBezTo>
                    <a:pt x="28428" y="28808"/>
                    <a:pt x="28116" y="28393"/>
                    <a:pt x="27908" y="27951"/>
                  </a:cubicBezTo>
                  <a:cubicBezTo>
                    <a:pt x="27908" y="27917"/>
                    <a:pt x="27894" y="27905"/>
                    <a:pt x="27875" y="27905"/>
                  </a:cubicBezTo>
                  <a:cubicBezTo>
                    <a:pt x="27836" y="27905"/>
                    <a:pt x="27779" y="27951"/>
                    <a:pt x="27779" y="27951"/>
                  </a:cubicBezTo>
                  <a:cubicBezTo>
                    <a:pt x="27836" y="28071"/>
                    <a:pt x="27896" y="28188"/>
                    <a:pt x="27960" y="28302"/>
                  </a:cubicBezTo>
                  <a:lnTo>
                    <a:pt x="27960" y="28302"/>
                  </a:lnTo>
                  <a:cubicBezTo>
                    <a:pt x="27934" y="28315"/>
                    <a:pt x="27908" y="28341"/>
                    <a:pt x="27908" y="28393"/>
                  </a:cubicBezTo>
                  <a:cubicBezTo>
                    <a:pt x="27908" y="28289"/>
                    <a:pt x="27908" y="28289"/>
                    <a:pt x="27779" y="28289"/>
                  </a:cubicBezTo>
                  <a:cubicBezTo>
                    <a:pt x="27675" y="27951"/>
                    <a:pt x="27675" y="27744"/>
                    <a:pt x="27571" y="27406"/>
                  </a:cubicBezTo>
                  <a:close/>
                  <a:moveTo>
                    <a:pt x="29622" y="30236"/>
                  </a:moveTo>
                  <a:cubicBezTo>
                    <a:pt x="30271" y="30651"/>
                    <a:pt x="31154" y="30989"/>
                    <a:pt x="31906" y="31300"/>
                  </a:cubicBezTo>
                  <a:cubicBezTo>
                    <a:pt x="31024" y="31093"/>
                    <a:pt x="30375" y="30755"/>
                    <a:pt x="29622" y="30236"/>
                  </a:cubicBezTo>
                  <a:close/>
                  <a:moveTo>
                    <a:pt x="28869" y="29353"/>
                  </a:moveTo>
                  <a:cubicBezTo>
                    <a:pt x="29959" y="30340"/>
                    <a:pt x="31673" y="30236"/>
                    <a:pt x="32659" y="31404"/>
                  </a:cubicBezTo>
                  <a:lnTo>
                    <a:pt x="32555" y="31404"/>
                  </a:lnTo>
                  <a:cubicBezTo>
                    <a:pt x="31361" y="30885"/>
                    <a:pt x="30167" y="30547"/>
                    <a:pt x="29077" y="29691"/>
                  </a:cubicBezTo>
                  <a:cubicBezTo>
                    <a:pt x="29077" y="29587"/>
                    <a:pt x="28973" y="29457"/>
                    <a:pt x="28869" y="29353"/>
                  </a:cubicBezTo>
                  <a:close/>
                  <a:moveTo>
                    <a:pt x="29959" y="31300"/>
                  </a:moveTo>
                  <a:cubicBezTo>
                    <a:pt x="29997" y="31343"/>
                    <a:pt x="30035" y="31388"/>
                    <a:pt x="30073" y="31436"/>
                  </a:cubicBezTo>
                  <a:lnTo>
                    <a:pt x="30073" y="31436"/>
                  </a:lnTo>
                  <a:cubicBezTo>
                    <a:pt x="30049" y="31391"/>
                    <a:pt x="30023" y="31345"/>
                    <a:pt x="29996" y="31300"/>
                  </a:cubicBezTo>
                  <a:close/>
                  <a:moveTo>
                    <a:pt x="30063" y="30651"/>
                  </a:moveTo>
                  <a:cubicBezTo>
                    <a:pt x="30271" y="30885"/>
                    <a:pt x="30608" y="30989"/>
                    <a:pt x="30920" y="31093"/>
                  </a:cubicBezTo>
                  <a:cubicBezTo>
                    <a:pt x="31569" y="31404"/>
                    <a:pt x="32218" y="31404"/>
                    <a:pt x="32867" y="31638"/>
                  </a:cubicBezTo>
                  <a:cubicBezTo>
                    <a:pt x="33101" y="31949"/>
                    <a:pt x="33412" y="32287"/>
                    <a:pt x="33620" y="32494"/>
                  </a:cubicBezTo>
                  <a:cubicBezTo>
                    <a:pt x="32763" y="31845"/>
                    <a:pt x="31569" y="31404"/>
                    <a:pt x="30608" y="31300"/>
                  </a:cubicBezTo>
                  <a:cubicBezTo>
                    <a:pt x="30375" y="31093"/>
                    <a:pt x="30167" y="30885"/>
                    <a:pt x="30063" y="30651"/>
                  </a:cubicBezTo>
                  <a:close/>
                  <a:moveTo>
                    <a:pt x="6361" y="32494"/>
                  </a:moveTo>
                  <a:cubicBezTo>
                    <a:pt x="6377" y="32499"/>
                    <a:pt x="6392" y="32505"/>
                    <a:pt x="6408" y="32510"/>
                  </a:cubicBezTo>
                  <a:lnTo>
                    <a:pt x="6408" y="32510"/>
                  </a:lnTo>
                  <a:cubicBezTo>
                    <a:pt x="6404" y="32505"/>
                    <a:pt x="6401" y="32500"/>
                    <a:pt x="6397" y="32494"/>
                  </a:cubicBezTo>
                  <a:close/>
                  <a:moveTo>
                    <a:pt x="7789" y="32832"/>
                  </a:moveTo>
                  <a:cubicBezTo>
                    <a:pt x="7857" y="32832"/>
                    <a:pt x="7969" y="32876"/>
                    <a:pt x="8067" y="32936"/>
                  </a:cubicBezTo>
                  <a:lnTo>
                    <a:pt x="8067" y="32936"/>
                  </a:lnTo>
                  <a:cubicBezTo>
                    <a:pt x="7997" y="32937"/>
                    <a:pt x="7997" y="32948"/>
                    <a:pt x="7997" y="33040"/>
                  </a:cubicBezTo>
                  <a:cubicBezTo>
                    <a:pt x="7893" y="32936"/>
                    <a:pt x="7893" y="32832"/>
                    <a:pt x="7789" y="32832"/>
                  </a:cubicBezTo>
                  <a:close/>
                  <a:moveTo>
                    <a:pt x="5193" y="32494"/>
                  </a:moveTo>
                  <a:lnTo>
                    <a:pt x="5193" y="32494"/>
                  </a:lnTo>
                  <a:cubicBezTo>
                    <a:pt x="5297" y="32598"/>
                    <a:pt x="5400" y="32598"/>
                    <a:pt x="5504" y="32702"/>
                  </a:cubicBezTo>
                  <a:cubicBezTo>
                    <a:pt x="5712" y="32832"/>
                    <a:pt x="5842" y="32936"/>
                    <a:pt x="5946" y="33143"/>
                  </a:cubicBezTo>
                  <a:cubicBezTo>
                    <a:pt x="6049" y="33143"/>
                    <a:pt x="6049" y="33143"/>
                    <a:pt x="6049" y="33040"/>
                  </a:cubicBezTo>
                  <a:cubicBezTo>
                    <a:pt x="5842" y="32832"/>
                    <a:pt x="5504" y="32598"/>
                    <a:pt x="5193" y="32494"/>
                  </a:cubicBezTo>
                  <a:close/>
                  <a:moveTo>
                    <a:pt x="6361" y="32391"/>
                  </a:moveTo>
                  <a:cubicBezTo>
                    <a:pt x="6361" y="32427"/>
                    <a:pt x="6377" y="32463"/>
                    <a:pt x="6397" y="32494"/>
                  </a:cubicBezTo>
                  <a:lnTo>
                    <a:pt x="6595" y="32494"/>
                  </a:lnTo>
                  <a:cubicBezTo>
                    <a:pt x="6906" y="32702"/>
                    <a:pt x="7140" y="32832"/>
                    <a:pt x="7348" y="33143"/>
                  </a:cubicBezTo>
                  <a:lnTo>
                    <a:pt x="7244" y="33143"/>
                  </a:lnTo>
                  <a:cubicBezTo>
                    <a:pt x="7021" y="32945"/>
                    <a:pt x="6727" y="32629"/>
                    <a:pt x="6408" y="32510"/>
                  </a:cubicBezTo>
                  <a:lnTo>
                    <a:pt x="6408" y="32510"/>
                  </a:lnTo>
                  <a:cubicBezTo>
                    <a:pt x="6445" y="32562"/>
                    <a:pt x="6491" y="32598"/>
                    <a:pt x="6491" y="32598"/>
                  </a:cubicBezTo>
                  <a:cubicBezTo>
                    <a:pt x="6361" y="32494"/>
                    <a:pt x="6257" y="32494"/>
                    <a:pt x="6153" y="32391"/>
                  </a:cubicBezTo>
                  <a:close/>
                  <a:moveTo>
                    <a:pt x="7010" y="32494"/>
                  </a:moveTo>
                  <a:cubicBezTo>
                    <a:pt x="7140" y="32832"/>
                    <a:pt x="7451" y="32936"/>
                    <a:pt x="7659" y="33143"/>
                  </a:cubicBezTo>
                  <a:lnTo>
                    <a:pt x="7348" y="33143"/>
                  </a:lnTo>
                  <a:cubicBezTo>
                    <a:pt x="7348" y="33143"/>
                    <a:pt x="7451" y="33143"/>
                    <a:pt x="7348" y="33040"/>
                  </a:cubicBezTo>
                  <a:lnTo>
                    <a:pt x="6802" y="32494"/>
                  </a:lnTo>
                  <a:close/>
                  <a:moveTo>
                    <a:pt x="7244" y="32702"/>
                  </a:moveTo>
                  <a:lnTo>
                    <a:pt x="7244" y="32702"/>
                  </a:lnTo>
                  <a:cubicBezTo>
                    <a:pt x="7451" y="32832"/>
                    <a:pt x="7659" y="32936"/>
                    <a:pt x="7789" y="33143"/>
                  </a:cubicBezTo>
                  <a:cubicBezTo>
                    <a:pt x="7555" y="33040"/>
                    <a:pt x="7451" y="32832"/>
                    <a:pt x="7244" y="32702"/>
                  </a:cubicBezTo>
                  <a:close/>
                  <a:moveTo>
                    <a:pt x="7244" y="32598"/>
                  </a:moveTo>
                  <a:cubicBezTo>
                    <a:pt x="7348" y="32598"/>
                    <a:pt x="7348" y="32702"/>
                    <a:pt x="7451" y="32702"/>
                  </a:cubicBezTo>
                  <a:cubicBezTo>
                    <a:pt x="7555" y="32702"/>
                    <a:pt x="7659" y="32832"/>
                    <a:pt x="7789" y="32936"/>
                  </a:cubicBezTo>
                  <a:cubicBezTo>
                    <a:pt x="7789" y="32936"/>
                    <a:pt x="7893" y="32936"/>
                    <a:pt x="7893" y="33040"/>
                  </a:cubicBezTo>
                  <a:lnTo>
                    <a:pt x="7997" y="33143"/>
                  </a:lnTo>
                  <a:lnTo>
                    <a:pt x="7893" y="33143"/>
                  </a:lnTo>
                  <a:cubicBezTo>
                    <a:pt x="7659" y="32936"/>
                    <a:pt x="7451" y="32702"/>
                    <a:pt x="7244" y="32598"/>
                  </a:cubicBezTo>
                  <a:close/>
                  <a:moveTo>
                    <a:pt x="7997" y="33040"/>
                  </a:moveTo>
                  <a:cubicBezTo>
                    <a:pt x="8100" y="33040"/>
                    <a:pt x="8204" y="33143"/>
                    <a:pt x="8308" y="33143"/>
                  </a:cubicBezTo>
                  <a:cubicBezTo>
                    <a:pt x="8438" y="33247"/>
                    <a:pt x="8438" y="33247"/>
                    <a:pt x="8542" y="33247"/>
                  </a:cubicBezTo>
                  <a:lnTo>
                    <a:pt x="8204" y="33247"/>
                  </a:lnTo>
                  <a:cubicBezTo>
                    <a:pt x="8204" y="33144"/>
                    <a:pt x="8100" y="33040"/>
                    <a:pt x="7997" y="33040"/>
                  </a:cubicBezTo>
                  <a:close/>
                  <a:moveTo>
                    <a:pt x="8646" y="33247"/>
                  </a:moveTo>
                  <a:lnTo>
                    <a:pt x="8749" y="33351"/>
                  </a:lnTo>
                  <a:cubicBezTo>
                    <a:pt x="8646" y="33351"/>
                    <a:pt x="8646" y="33351"/>
                    <a:pt x="8646" y="33247"/>
                  </a:cubicBezTo>
                  <a:close/>
                  <a:moveTo>
                    <a:pt x="30816" y="31404"/>
                  </a:moveTo>
                  <a:lnTo>
                    <a:pt x="30816" y="31404"/>
                  </a:lnTo>
                  <a:cubicBezTo>
                    <a:pt x="32010" y="31742"/>
                    <a:pt x="33412" y="32287"/>
                    <a:pt x="34269" y="33247"/>
                  </a:cubicBezTo>
                  <a:cubicBezTo>
                    <a:pt x="34399" y="33247"/>
                    <a:pt x="34399" y="33351"/>
                    <a:pt x="34502" y="33351"/>
                  </a:cubicBezTo>
                  <a:lnTo>
                    <a:pt x="34502" y="33481"/>
                  </a:lnTo>
                  <a:cubicBezTo>
                    <a:pt x="34269" y="33351"/>
                    <a:pt x="34061" y="33143"/>
                    <a:pt x="33750" y="33040"/>
                  </a:cubicBezTo>
                  <a:cubicBezTo>
                    <a:pt x="32763" y="32494"/>
                    <a:pt x="31803" y="31845"/>
                    <a:pt x="30816" y="31404"/>
                  </a:cubicBezTo>
                  <a:close/>
                  <a:moveTo>
                    <a:pt x="31024" y="31638"/>
                  </a:moveTo>
                  <a:lnTo>
                    <a:pt x="31024" y="31638"/>
                  </a:lnTo>
                  <a:cubicBezTo>
                    <a:pt x="31569" y="31949"/>
                    <a:pt x="32218" y="32391"/>
                    <a:pt x="32763" y="32702"/>
                  </a:cubicBezTo>
                  <a:cubicBezTo>
                    <a:pt x="33620" y="33040"/>
                    <a:pt x="34502" y="33351"/>
                    <a:pt x="34918" y="34130"/>
                  </a:cubicBezTo>
                  <a:cubicBezTo>
                    <a:pt x="33957" y="33351"/>
                    <a:pt x="32763" y="32936"/>
                    <a:pt x="31803" y="32391"/>
                  </a:cubicBezTo>
                  <a:cubicBezTo>
                    <a:pt x="31465" y="32183"/>
                    <a:pt x="31257" y="31845"/>
                    <a:pt x="31024" y="31638"/>
                  </a:cubicBezTo>
                  <a:close/>
                  <a:moveTo>
                    <a:pt x="5946" y="32391"/>
                  </a:moveTo>
                  <a:cubicBezTo>
                    <a:pt x="6361" y="32598"/>
                    <a:pt x="6698" y="32832"/>
                    <a:pt x="7010" y="33143"/>
                  </a:cubicBezTo>
                  <a:cubicBezTo>
                    <a:pt x="6906" y="33143"/>
                    <a:pt x="6698" y="33143"/>
                    <a:pt x="6595" y="33247"/>
                  </a:cubicBezTo>
                  <a:cubicBezTo>
                    <a:pt x="5842" y="33351"/>
                    <a:pt x="5063" y="33689"/>
                    <a:pt x="4414" y="34000"/>
                  </a:cubicBezTo>
                  <a:cubicBezTo>
                    <a:pt x="4079" y="34168"/>
                    <a:pt x="3774" y="34235"/>
                    <a:pt x="3484" y="34235"/>
                  </a:cubicBezTo>
                  <a:cubicBezTo>
                    <a:pt x="2651" y="34235"/>
                    <a:pt x="1951" y="33679"/>
                    <a:pt x="1065" y="33351"/>
                  </a:cubicBezTo>
                  <a:cubicBezTo>
                    <a:pt x="1714" y="33247"/>
                    <a:pt x="2363" y="33247"/>
                    <a:pt x="2908" y="33143"/>
                  </a:cubicBezTo>
                  <a:cubicBezTo>
                    <a:pt x="3661" y="32936"/>
                    <a:pt x="4414" y="32702"/>
                    <a:pt x="5193" y="32494"/>
                  </a:cubicBezTo>
                  <a:lnTo>
                    <a:pt x="5400" y="32494"/>
                  </a:lnTo>
                  <a:cubicBezTo>
                    <a:pt x="5712" y="32702"/>
                    <a:pt x="6049" y="32832"/>
                    <a:pt x="6361" y="33143"/>
                  </a:cubicBezTo>
                  <a:lnTo>
                    <a:pt x="6361" y="33040"/>
                  </a:lnTo>
                  <a:cubicBezTo>
                    <a:pt x="6153" y="32832"/>
                    <a:pt x="5842" y="32598"/>
                    <a:pt x="5504" y="32494"/>
                  </a:cubicBezTo>
                  <a:cubicBezTo>
                    <a:pt x="5504" y="32494"/>
                    <a:pt x="5608" y="32494"/>
                    <a:pt x="5608" y="32391"/>
                  </a:cubicBezTo>
                  <a:cubicBezTo>
                    <a:pt x="5946" y="32702"/>
                    <a:pt x="6257" y="32832"/>
                    <a:pt x="6595" y="33143"/>
                  </a:cubicBezTo>
                  <a:cubicBezTo>
                    <a:pt x="6361" y="32832"/>
                    <a:pt x="6049" y="32598"/>
                    <a:pt x="5712" y="32391"/>
                  </a:cubicBezTo>
                  <a:close/>
                  <a:moveTo>
                    <a:pt x="32971" y="33585"/>
                  </a:moveTo>
                  <a:cubicBezTo>
                    <a:pt x="33620" y="33896"/>
                    <a:pt x="34399" y="34130"/>
                    <a:pt x="34918" y="34545"/>
                  </a:cubicBezTo>
                  <a:cubicBezTo>
                    <a:pt x="34269" y="34130"/>
                    <a:pt x="33516" y="33896"/>
                    <a:pt x="32971" y="33585"/>
                  </a:cubicBezTo>
                  <a:close/>
                  <a:moveTo>
                    <a:pt x="7010" y="27951"/>
                  </a:moveTo>
                  <a:lnTo>
                    <a:pt x="7010" y="27951"/>
                  </a:lnTo>
                  <a:cubicBezTo>
                    <a:pt x="8308" y="28600"/>
                    <a:pt x="9502" y="29249"/>
                    <a:pt x="10489" y="30236"/>
                  </a:cubicBezTo>
                  <a:cubicBezTo>
                    <a:pt x="11449" y="31196"/>
                    <a:pt x="11787" y="32598"/>
                    <a:pt x="12098" y="33896"/>
                  </a:cubicBezTo>
                  <a:cubicBezTo>
                    <a:pt x="11994" y="34000"/>
                    <a:pt x="11891" y="34000"/>
                    <a:pt x="11787" y="34130"/>
                  </a:cubicBezTo>
                  <a:cubicBezTo>
                    <a:pt x="11683" y="34338"/>
                    <a:pt x="11553" y="34441"/>
                    <a:pt x="11345" y="34545"/>
                  </a:cubicBezTo>
                  <a:cubicBezTo>
                    <a:pt x="10696" y="33585"/>
                    <a:pt x="9840" y="32702"/>
                    <a:pt x="8957" y="31949"/>
                  </a:cubicBezTo>
                  <a:lnTo>
                    <a:pt x="8853" y="31949"/>
                  </a:lnTo>
                  <a:cubicBezTo>
                    <a:pt x="9736" y="32832"/>
                    <a:pt x="10489" y="33689"/>
                    <a:pt x="11242" y="34649"/>
                  </a:cubicBezTo>
                  <a:lnTo>
                    <a:pt x="11138" y="34779"/>
                  </a:lnTo>
                  <a:cubicBezTo>
                    <a:pt x="10800" y="34130"/>
                    <a:pt x="9944" y="33792"/>
                    <a:pt x="9398" y="33247"/>
                  </a:cubicBezTo>
                  <a:cubicBezTo>
                    <a:pt x="9398" y="33247"/>
                    <a:pt x="9295" y="33351"/>
                    <a:pt x="9398" y="33351"/>
                  </a:cubicBezTo>
                  <a:cubicBezTo>
                    <a:pt x="9790" y="33835"/>
                    <a:pt x="10508" y="34073"/>
                    <a:pt x="10901" y="34646"/>
                  </a:cubicBezTo>
                  <a:lnTo>
                    <a:pt x="10901" y="34646"/>
                  </a:lnTo>
                  <a:cubicBezTo>
                    <a:pt x="10798" y="34545"/>
                    <a:pt x="10696" y="34544"/>
                    <a:pt x="10696" y="34441"/>
                  </a:cubicBezTo>
                  <a:lnTo>
                    <a:pt x="10593" y="34441"/>
                  </a:lnTo>
                  <a:cubicBezTo>
                    <a:pt x="10255" y="34130"/>
                    <a:pt x="9944" y="33896"/>
                    <a:pt x="9606" y="33689"/>
                  </a:cubicBezTo>
                  <a:cubicBezTo>
                    <a:pt x="8957" y="33247"/>
                    <a:pt x="8308" y="32832"/>
                    <a:pt x="7659" y="32494"/>
                  </a:cubicBezTo>
                  <a:cubicBezTo>
                    <a:pt x="7140" y="31638"/>
                    <a:pt x="7140" y="30989"/>
                    <a:pt x="7244" y="29898"/>
                  </a:cubicBezTo>
                  <a:cubicBezTo>
                    <a:pt x="7348" y="29353"/>
                    <a:pt x="7244" y="28808"/>
                    <a:pt x="7140" y="28393"/>
                  </a:cubicBezTo>
                  <a:lnTo>
                    <a:pt x="7140" y="28393"/>
                  </a:lnTo>
                  <a:cubicBezTo>
                    <a:pt x="7789" y="28938"/>
                    <a:pt x="8438" y="29457"/>
                    <a:pt x="8957" y="30236"/>
                  </a:cubicBezTo>
                  <a:cubicBezTo>
                    <a:pt x="9087" y="30236"/>
                    <a:pt x="9191" y="30236"/>
                    <a:pt x="9087" y="30106"/>
                  </a:cubicBezTo>
                  <a:cubicBezTo>
                    <a:pt x="8853" y="29795"/>
                    <a:pt x="8646" y="29457"/>
                    <a:pt x="8308" y="29249"/>
                  </a:cubicBezTo>
                  <a:cubicBezTo>
                    <a:pt x="8100" y="29042"/>
                    <a:pt x="7893" y="28808"/>
                    <a:pt x="7659" y="28600"/>
                  </a:cubicBezTo>
                  <a:cubicBezTo>
                    <a:pt x="7659" y="28600"/>
                    <a:pt x="7010" y="28055"/>
                    <a:pt x="7010" y="27951"/>
                  </a:cubicBezTo>
                  <a:close/>
                  <a:moveTo>
                    <a:pt x="32010" y="32702"/>
                  </a:moveTo>
                  <a:lnTo>
                    <a:pt x="32010" y="32702"/>
                  </a:lnTo>
                  <a:cubicBezTo>
                    <a:pt x="32971" y="33247"/>
                    <a:pt x="34061" y="33585"/>
                    <a:pt x="35048" y="34234"/>
                  </a:cubicBezTo>
                  <a:lnTo>
                    <a:pt x="35048" y="34338"/>
                  </a:lnTo>
                  <a:lnTo>
                    <a:pt x="35151" y="34441"/>
                  </a:lnTo>
                  <a:cubicBezTo>
                    <a:pt x="35151" y="34545"/>
                    <a:pt x="35255" y="34649"/>
                    <a:pt x="35255" y="34779"/>
                  </a:cubicBezTo>
                  <a:cubicBezTo>
                    <a:pt x="34502" y="33792"/>
                    <a:pt x="33204" y="33689"/>
                    <a:pt x="32218" y="32936"/>
                  </a:cubicBezTo>
                  <a:cubicBezTo>
                    <a:pt x="32218" y="32832"/>
                    <a:pt x="32114" y="32832"/>
                    <a:pt x="32010" y="32702"/>
                  </a:cubicBezTo>
                  <a:close/>
                  <a:moveTo>
                    <a:pt x="10800" y="34649"/>
                  </a:moveTo>
                  <a:lnTo>
                    <a:pt x="10800" y="34649"/>
                  </a:lnTo>
                  <a:cubicBezTo>
                    <a:pt x="10835" y="34692"/>
                    <a:pt x="10858" y="34707"/>
                    <a:pt x="10873" y="34707"/>
                  </a:cubicBezTo>
                  <a:cubicBezTo>
                    <a:pt x="10901" y="34707"/>
                    <a:pt x="10904" y="34660"/>
                    <a:pt x="10904" y="34651"/>
                  </a:cubicBezTo>
                  <a:lnTo>
                    <a:pt x="10904" y="34651"/>
                  </a:lnTo>
                  <a:cubicBezTo>
                    <a:pt x="10953" y="34723"/>
                    <a:pt x="10997" y="34800"/>
                    <a:pt x="11034" y="34883"/>
                  </a:cubicBezTo>
                  <a:lnTo>
                    <a:pt x="10904" y="34883"/>
                  </a:lnTo>
                  <a:cubicBezTo>
                    <a:pt x="10904" y="34779"/>
                    <a:pt x="10800" y="34779"/>
                    <a:pt x="10800" y="34649"/>
                  </a:cubicBezTo>
                  <a:close/>
                  <a:moveTo>
                    <a:pt x="21449" y="26563"/>
                  </a:moveTo>
                  <a:lnTo>
                    <a:pt x="21449" y="26563"/>
                  </a:lnTo>
                  <a:cubicBezTo>
                    <a:pt x="21440" y="26845"/>
                    <a:pt x="21430" y="27126"/>
                    <a:pt x="21418" y="27406"/>
                  </a:cubicBezTo>
                  <a:cubicBezTo>
                    <a:pt x="21185" y="28600"/>
                    <a:pt x="20873" y="29795"/>
                    <a:pt x="20432" y="30989"/>
                  </a:cubicBezTo>
                  <a:cubicBezTo>
                    <a:pt x="19990" y="32391"/>
                    <a:pt x="19238" y="33585"/>
                    <a:pt x="18485" y="34883"/>
                  </a:cubicBezTo>
                  <a:cubicBezTo>
                    <a:pt x="18822" y="34234"/>
                    <a:pt x="19134" y="33689"/>
                    <a:pt x="19341" y="33143"/>
                  </a:cubicBezTo>
                  <a:cubicBezTo>
                    <a:pt x="20421" y="31158"/>
                    <a:pt x="21213" y="28885"/>
                    <a:pt x="21449" y="26563"/>
                  </a:cubicBezTo>
                  <a:close/>
                  <a:moveTo>
                    <a:pt x="13661" y="32552"/>
                  </a:moveTo>
                  <a:cubicBezTo>
                    <a:pt x="13630" y="32552"/>
                    <a:pt x="13630" y="32598"/>
                    <a:pt x="13630" y="32598"/>
                  </a:cubicBezTo>
                  <a:cubicBezTo>
                    <a:pt x="13999" y="33382"/>
                    <a:pt x="14307" y="34146"/>
                    <a:pt x="14516" y="34907"/>
                  </a:cubicBezTo>
                  <a:lnTo>
                    <a:pt x="14516" y="34907"/>
                  </a:lnTo>
                  <a:cubicBezTo>
                    <a:pt x="14367" y="34073"/>
                    <a:pt x="14077" y="33220"/>
                    <a:pt x="13734" y="32598"/>
                  </a:cubicBezTo>
                  <a:cubicBezTo>
                    <a:pt x="13699" y="32564"/>
                    <a:pt x="13676" y="32552"/>
                    <a:pt x="13661" y="32552"/>
                  </a:cubicBezTo>
                  <a:close/>
                  <a:moveTo>
                    <a:pt x="27893" y="33661"/>
                  </a:moveTo>
                  <a:cubicBezTo>
                    <a:pt x="27860" y="34112"/>
                    <a:pt x="27824" y="34564"/>
                    <a:pt x="27792" y="35016"/>
                  </a:cubicBezTo>
                  <a:lnTo>
                    <a:pt x="27792" y="35016"/>
                  </a:lnTo>
                  <a:cubicBezTo>
                    <a:pt x="27834" y="34562"/>
                    <a:pt x="27873" y="34109"/>
                    <a:pt x="27893" y="33661"/>
                  </a:cubicBezTo>
                  <a:close/>
                  <a:moveTo>
                    <a:pt x="9736" y="34000"/>
                  </a:moveTo>
                  <a:lnTo>
                    <a:pt x="9736" y="34000"/>
                  </a:lnTo>
                  <a:cubicBezTo>
                    <a:pt x="10047" y="34441"/>
                    <a:pt x="10385" y="34779"/>
                    <a:pt x="10696" y="35194"/>
                  </a:cubicBezTo>
                  <a:cubicBezTo>
                    <a:pt x="10385" y="34779"/>
                    <a:pt x="10047" y="34338"/>
                    <a:pt x="9736" y="34000"/>
                  </a:cubicBezTo>
                  <a:close/>
                  <a:moveTo>
                    <a:pt x="33308" y="33896"/>
                  </a:moveTo>
                  <a:lnTo>
                    <a:pt x="33308" y="33896"/>
                  </a:lnTo>
                  <a:cubicBezTo>
                    <a:pt x="33412" y="34000"/>
                    <a:pt x="33620" y="34130"/>
                    <a:pt x="33750" y="34234"/>
                  </a:cubicBezTo>
                  <a:cubicBezTo>
                    <a:pt x="34502" y="34545"/>
                    <a:pt x="35048" y="34779"/>
                    <a:pt x="35567" y="35298"/>
                  </a:cubicBezTo>
                  <a:cubicBezTo>
                    <a:pt x="35697" y="35428"/>
                    <a:pt x="35697" y="35428"/>
                    <a:pt x="35697" y="35532"/>
                  </a:cubicBezTo>
                  <a:cubicBezTo>
                    <a:pt x="35463" y="35298"/>
                    <a:pt x="35151" y="35091"/>
                    <a:pt x="34814" y="34987"/>
                  </a:cubicBezTo>
                  <a:cubicBezTo>
                    <a:pt x="34165" y="34649"/>
                    <a:pt x="33750" y="34338"/>
                    <a:pt x="33308" y="33896"/>
                  </a:cubicBezTo>
                  <a:close/>
                  <a:moveTo>
                    <a:pt x="19134" y="35298"/>
                  </a:moveTo>
                  <a:lnTo>
                    <a:pt x="19134" y="35532"/>
                  </a:lnTo>
                  <a:cubicBezTo>
                    <a:pt x="19030" y="35532"/>
                    <a:pt x="19030" y="35636"/>
                    <a:pt x="18926" y="35740"/>
                  </a:cubicBezTo>
                  <a:lnTo>
                    <a:pt x="18926" y="35636"/>
                  </a:lnTo>
                  <a:cubicBezTo>
                    <a:pt x="19030" y="35532"/>
                    <a:pt x="19134" y="35428"/>
                    <a:pt x="19134" y="35298"/>
                  </a:cubicBezTo>
                  <a:close/>
                  <a:moveTo>
                    <a:pt x="10151" y="35194"/>
                  </a:moveTo>
                  <a:cubicBezTo>
                    <a:pt x="10255" y="35428"/>
                    <a:pt x="10385" y="35532"/>
                    <a:pt x="10385" y="35740"/>
                  </a:cubicBezTo>
                  <a:lnTo>
                    <a:pt x="10385" y="35843"/>
                  </a:lnTo>
                  <a:cubicBezTo>
                    <a:pt x="10255" y="35740"/>
                    <a:pt x="10255" y="35740"/>
                    <a:pt x="10151" y="35636"/>
                  </a:cubicBezTo>
                  <a:cubicBezTo>
                    <a:pt x="10151" y="35532"/>
                    <a:pt x="10047" y="35298"/>
                    <a:pt x="10151" y="35194"/>
                  </a:cubicBezTo>
                  <a:close/>
                  <a:moveTo>
                    <a:pt x="9944" y="35740"/>
                  </a:moveTo>
                  <a:lnTo>
                    <a:pt x="9944" y="35740"/>
                  </a:lnTo>
                  <a:cubicBezTo>
                    <a:pt x="10047" y="35843"/>
                    <a:pt x="10151" y="35947"/>
                    <a:pt x="10255" y="36077"/>
                  </a:cubicBezTo>
                  <a:cubicBezTo>
                    <a:pt x="10255" y="36077"/>
                    <a:pt x="10255" y="36181"/>
                    <a:pt x="10151" y="36181"/>
                  </a:cubicBezTo>
                  <a:lnTo>
                    <a:pt x="10047" y="36077"/>
                  </a:lnTo>
                  <a:cubicBezTo>
                    <a:pt x="10047" y="35947"/>
                    <a:pt x="9944" y="35843"/>
                    <a:pt x="9944" y="35740"/>
                  </a:cubicBezTo>
                  <a:close/>
                  <a:moveTo>
                    <a:pt x="8853" y="28600"/>
                  </a:moveTo>
                  <a:lnTo>
                    <a:pt x="8853" y="28600"/>
                  </a:lnTo>
                  <a:cubicBezTo>
                    <a:pt x="9736" y="28938"/>
                    <a:pt x="10593" y="29353"/>
                    <a:pt x="11449" y="29898"/>
                  </a:cubicBezTo>
                  <a:cubicBezTo>
                    <a:pt x="12851" y="30755"/>
                    <a:pt x="14045" y="32183"/>
                    <a:pt x="14591" y="33689"/>
                  </a:cubicBezTo>
                  <a:cubicBezTo>
                    <a:pt x="14694" y="34234"/>
                    <a:pt x="14798" y="34649"/>
                    <a:pt x="14928" y="35091"/>
                  </a:cubicBezTo>
                  <a:cubicBezTo>
                    <a:pt x="14928" y="35415"/>
                    <a:pt x="15024" y="35811"/>
                    <a:pt x="15031" y="36234"/>
                  </a:cubicBezTo>
                  <a:lnTo>
                    <a:pt x="15031" y="36234"/>
                  </a:lnTo>
                  <a:cubicBezTo>
                    <a:pt x="15029" y="36146"/>
                    <a:pt x="15015" y="36056"/>
                    <a:pt x="14928" y="35947"/>
                  </a:cubicBezTo>
                  <a:cubicBezTo>
                    <a:pt x="14798" y="35298"/>
                    <a:pt x="14694" y="34545"/>
                    <a:pt x="14487" y="33792"/>
                  </a:cubicBezTo>
                  <a:lnTo>
                    <a:pt x="14487" y="33792"/>
                  </a:lnTo>
                  <a:cubicBezTo>
                    <a:pt x="14584" y="34399"/>
                    <a:pt x="14681" y="35005"/>
                    <a:pt x="14778" y="35697"/>
                  </a:cubicBezTo>
                  <a:lnTo>
                    <a:pt x="14778" y="35697"/>
                  </a:lnTo>
                  <a:cubicBezTo>
                    <a:pt x="14743" y="35580"/>
                    <a:pt x="14667" y="35504"/>
                    <a:pt x="14591" y="35428"/>
                  </a:cubicBezTo>
                  <a:cubicBezTo>
                    <a:pt x="14581" y="35340"/>
                    <a:pt x="14570" y="35251"/>
                    <a:pt x="14557" y="35161"/>
                  </a:cubicBezTo>
                  <a:lnTo>
                    <a:pt x="14557" y="35161"/>
                  </a:lnTo>
                  <a:cubicBezTo>
                    <a:pt x="14568" y="35172"/>
                    <a:pt x="14579" y="35183"/>
                    <a:pt x="14591" y="35194"/>
                  </a:cubicBezTo>
                  <a:cubicBezTo>
                    <a:pt x="14567" y="35099"/>
                    <a:pt x="14543" y="35003"/>
                    <a:pt x="14516" y="34907"/>
                  </a:cubicBezTo>
                  <a:lnTo>
                    <a:pt x="14516" y="34907"/>
                  </a:lnTo>
                  <a:cubicBezTo>
                    <a:pt x="14531" y="34992"/>
                    <a:pt x="14545" y="35077"/>
                    <a:pt x="14557" y="35161"/>
                  </a:cubicBezTo>
                  <a:lnTo>
                    <a:pt x="14557" y="35161"/>
                  </a:lnTo>
                  <a:cubicBezTo>
                    <a:pt x="14464" y="35067"/>
                    <a:pt x="14372" y="34964"/>
                    <a:pt x="14279" y="34779"/>
                  </a:cubicBezTo>
                  <a:cubicBezTo>
                    <a:pt x="14279" y="34779"/>
                    <a:pt x="14279" y="34649"/>
                    <a:pt x="14149" y="34545"/>
                  </a:cubicBezTo>
                  <a:cubicBezTo>
                    <a:pt x="13942" y="33792"/>
                    <a:pt x="13734" y="33143"/>
                    <a:pt x="13396" y="32391"/>
                  </a:cubicBezTo>
                  <a:cubicBezTo>
                    <a:pt x="13293" y="32391"/>
                    <a:pt x="13293" y="32391"/>
                    <a:pt x="13293" y="32494"/>
                  </a:cubicBezTo>
                  <a:cubicBezTo>
                    <a:pt x="13500" y="33040"/>
                    <a:pt x="13838" y="33689"/>
                    <a:pt x="14045" y="34338"/>
                  </a:cubicBezTo>
                  <a:cubicBezTo>
                    <a:pt x="13838" y="33792"/>
                    <a:pt x="13500" y="33143"/>
                    <a:pt x="13085" y="33040"/>
                  </a:cubicBezTo>
                  <a:lnTo>
                    <a:pt x="12981" y="33143"/>
                  </a:lnTo>
                  <a:cubicBezTo>
                    <a:pt x="12981" y="33351"/>
                    <a:pt x="12540" y="33585"/>
                    <a:pt x="12202" y="33792"/>
                  </a:cubicBezTo>
                  <a:cubicBezTo>
                    <a:pt x="11994" y="31949"/>
                    <a:pt x="11138" y="30755"/>
                    <a:pt x="10047" y="29691"/>
                  </a:cubicBezTo>
                  <a:cubicBezTo>
                    <a:pt x="9606" y="29353"/>
                    <a:pt x="9295" y="28938"/>
                    <a:pt x="8853" y="28600"/>
                  </a:cubicBezTo>
                  <a:close/>
                  <a:moveTo>
                    <a:pt x="10151" y="36285"/>
                  </a:moveTo>
                  <a:cubicBezTo>
                    <a:pt x="10151" y="36389"/>
                    <a:pt x="10151" y="36389"/>
                    <a:pt x="10047" y="36389"/>
                  </a:cubicBezTo>
                  <a:lnTo>
                    <a:pt x="10047" y="36285"/>
                  </a:lnTo>
                  <a:close/>
                  <a:moveTo>
                    <a:pt x="15097" y="36285"/>
                  </a:moveTo>
                  <a:cubicBezTo>
                    <a:pt x="15136" y="36421"/>
                    <a:pt x="15188" y="36557"/>
                    <a:pt x="15240" y="36726"/>
                  </a:cubicBezTo>
                  <a:cubicBezTo>
                    <a:pt x="15136" y="36596"/>
                    <a:pt x="15136" y="36389"/>
                    <a:pt x="15032" y="36285"/>
                  </a:cubicBezTo>
                  <a:close/>
                  <a:moveTo>
                    <a:pt x="19990" y="34234"/>
                  </a:moveTo>
                  <a:cubicBezTo>
                    <a:pt x="19887" y="34649"/>
                    <a:pt x="19575" y="34987"/>
                    <a:pt x="19238" y="35428"/>
                  </a:cubicBezTo>
                  <a:cubicBezTo>
                    <a:pt x="19238" y="35298"/>
                    <a:pt x="19341" y="35194"/>
                    <a:pt x="19341" y="35194"/>
                  </a:cubicBezTo>
                  <a:lnTo>
                    <a:pt x="19238" y="35194"/>
                  </a:lnTo>
                  <a:cubicBezTo>
                    <a:pt x="19030" y="35298"/>
                    <a:pt x="18822" y="35636"/>
                    <a:pt x="18692" y="35843"/>
                  </a:cubicBezTo>
                  <a:cubicBezTo>
                    <a:pt x="18589" y="35947"/>
                    <a:pt x="18485" y="36181"/>
                    <a:pt x="18381" y="36285"/>
                  </a:cubicBezTo>
                  <a:cubicBezTo>
                    <a:pt x="18485" y="35947"/>
                    <a:pt x="18692" y="35636"/>
                    <a:pt x="18926" y="35428"/>
                  </a:cubicBezTo>
                  <a:lnTo>
                    <a:pt x="18926" y="35428"/>
                  </a:lnTo>
                  <a:cubicBezTo>
                    <a:pt x="18589" y="35532"/>
                    <a:pt x="18381" y="35947"/>
                    <a:pt x="18277" y="36389"/>
                  </a:cubicBezTo>
                  <a:cubicBezTo>
                    <a:pt x="18173" y="36492"/>
                    <a:pt x="18043" y="36596"/>
                    <a:pt x="17836" y="36830"/>
                  </a:cubicBezTo>
                  <a:cubicBezTo>
                    <a:pt x="18173" y="36389"/>
                    <a:pt x="18277" y="36077"/>
                    <a:pt x="18485" y="35636"/>
                  </a:cubicBezTo>
                  <a:cubicBezTo>
                    <a:pt x="19134" y="35194"/>
                    <a:pt x="19783" y="34779"/>
                    <a:pt x="19990" y="34234"/>
                  </a:cubicBezTo>
                  <a:close/>
                  <a:moveTo>
                    <a:pt x="15343" y="36726"/>
                  </a:moveTo>
                  <a:lnTo>
                    <a:pt x="15343" y="36934"/>
                  </a:lnTo>
                  <a:cubicBezTo>
                    <a:pt x="15343" y="36934"/>
                    <a:pt x="15343" y="36830"/>
                    <a:pt x="15240" y="36830"/>
                  </a:cubicBezTo>
                  <a:cubicBezTo>
                    <a:pt x="15240" y="36830"/>
                    <a:pt x="15343" y="36830"/>
                    <a:pt x="15343" y="36726"/>
                  </a:cubicBezTo>
                  <a:close/>
                  <a:moveTo>
                    <a:pt x="9398" y="35428"/>
                  </a:moveTo>
                  <a:lnTo>
                    <a:pt x="9398" y="35428"/>
                  </a:lnTo>
                  <a:cubicBezTo>
                    <a:pt x="9606" y="35532"/>
                    <a:pt x="9736" y="35636"/>
                    <a:pt x="9840" y="35843"/>
                  </a:cubicBezTo>
                  <a:cubicBezTo>
                    <a:pt x="9736" y="35843"/>
                    <a:pt x="9736" y="35947"/>
                    <a:pt x="9840" y="36077"/>
                  </a:cubicBezTo>
                  <a:lnTo>
                    <a:pt x="9840" y="36181"/>
                  </a:lnTo>
                  <a:cubicBezTo>
                    <a:pt x="9944" y="36285"/>
                    <a:pt x="9944" y="36492"/>
                    <a:pt x="10047" y="36726"/>
                  </a:cubicBezTo>
                  <a:cubicBezTo>
                    <a:pt x="9944" y="36830"/>
                    <a:pt x="9944" y="36934"/>
                    <a:pt x="9944" y="37038"/>
                  </a:cubicBezTo>
                  <a:cubicBezTo>
                    <a:pt x="9944" y="36934"/>
                    <a:pt x="9840" y="36726"/>
                    <a:pt x="9606" y="36726"/>
                  </a:cubicBezTo>
                  <a:cubicBezTo>
                    <a:pt x="9502" y="36493"/>
                    <a:pt x="9502" y="36389"/>
                    <a:pt x="9502" y="36182"/>
                  </a:cubicBezTo>
                  <a:lnTo>
                    <a:pt x="9502" y="36182"/>
                  </a:lnTo>
                  <a:cubicBezTo>
                    <a:pt x="9502" y="36285"/>
                    <a:pt x="9503" y="36285"/>
                    <a:pt x="9606" y="36285"/>
                  </a:cubicBezTo>
                  <a:lnTo>
                    <a:pt x="9606" y="36492"/>
                  </a:lnTo>
                  <a:lnTo>
                    <a:pt x="9736" y="36492"/>
                  </a:lnTo>
                  <a:cubicBezTo>
                    <a:pt x="9944" y="36285"/>
                    <a:pt x="9736" y="36077"/>
                    <a:pt x="9502" y="35947"/>
                  </a:cubicBezTo>
                  <a:cubicBezTo>
                    <a:pt x="9398" y="35740"/>
                    <a:pt x="9398" y="35636"/>
                    <a:pt x="9398" y="35428"/>
                  </a:cubicBezTo>
                  <a:close/>
                  <a:moveTo>
                    <a:pt x="18381" y="35740"/>
                  </a:moveTo>
                  <a:lnTo>
                    <a:pt x="18381" y="35740"/>
                  </a:lnTo>
                  <a:cubicBezTo>
                    <a:pt x="18173" y="36077"/>
                    <a:pt x="17939" y="36596"/>
                    <a:pt x="17732" y="36934"/>
                  </a:cubicBezTo>
                  <a:cubicBezTo>
                    <a:pt x="17628" y="37038"/>
                    <a:pt x="17628" y="37038"/>
                    <a:pt x="17524" y="37141"/>
                  </a:cubicBezTo>
                  <a:cubicBezTo>
                    <a:pt x="17732" y="36830"/>
                    <a:pt x="17939" y="36389"/>
                    <a:pt x="18043" y="36077"/>
                  </a:cubicBezTo>
                  <a:cubicBezTo>
                    <a:pt x="18173" y="35947"/>
                    <a:pt x="18277" y="35843"/>
                    <a:pt x="18381" y="35740"/>
                  </a:cubicBezTo>
                  <a:close/>
                  <a:moveTo>
                    <a:pt x="17898" y="36266"/>
                  </a:moveTo>
                  <a:cubicBezTo>
                    <a:pt x="17717" y="36643"/>
                    <a:pt x="17612" y="36955"/>
                    <a:pt x="17394" y="37245"/>
                  </a:cubicBezTo>
                  <a:cubicBezTo>
                    <a:pt x="17290" y="37375"/>
                    <a:pt x="17290" y="37375"/>
                    <a:pt x="17187" y="37375"/>
                  </a:cubicBezTo>
                  <a:cubicBezTo>
                    <a:pt x="17524" y="37038"/>
                    <a:pt x="17732" y="36726"/>
                    <a:pt x="17836" y="36285"/>
                  </a:cubicBezTo>
                  <a:cubicBezTo>
                    <a:pt x="17836" y="36285"/>
                    <a:pt x="17869" y="36285"/>
                    <a:pt x="17898" y="36266"/>
                  </a:cubicBezTo>
                  <a:close/>
                  <a:moveTo>
                    <a:pt x="18173" y="33143"/>
                  </a:moveTo>
                  <a:cubicBezTo>
                    <a:pt x="18043" y="33689"/>
                    <a:pt x="17732" y="34234"/>
                    <a:pt x="17290" y="34649"/>
                  </a:cubicBezTo>
                  <a:cubicBezTo>
                    <a:pt x="16979" y="34779"/>
                    <a:pt x="16641" y="34987"/>
                    <a:pt x="16434" y="35194"/>
                  </a:cubicBezTo>
                  <a:cubicBezTo>
                    <a:pt x="15992" y="35843"/>
                    <a:pt x="16434" y="36934"/>
                    <a:pt x="15785" y="37479"/>
                  </a:cubicBezTo>
                  <a:lnTo>
                    <a:pt x="15785" y="36726"/>
                  </a:lnTo>
                  <a:cubicBezTo>
                    <a:pt x="15681" y="36181"/>
                    <a:pt x="15577" y="35947"/>
                    <a:pt x="15681" y="35428"/>
                  </a:cubicBezTo>
                  <a:cubicBezTo>
                    <a:pt x="15889" y="34883"/>
                    <a:pt x="16745" y="34441"/>
                    <a:pt x="17187" y="34130"/>
                  </a:cubicBezTo>
                  <a:cubicBezTo>
                    <a:pt x="17628" y="33896"/>
                    <a:pt x="17939" y="33585"/>
                    <a:pt x="18173" y="33143"/>
                  </a:cubicBezTo>
                  <a:close/>
                  <a:moveTo>
                    <a:pt x="17083" y="37375"/>
                  </a:moveTo>
                  <a:cubicBezTo>
                    <a:pt x="17016" y="37442"/>
                    <a:pt x="16949" y="37509"/>
                    <a:pt x="16875" y="37576"/>
                  </a:cubicBezTo>
                  <a:lnTo>
                    <a:pt x="16875" y="37576"/>
                  </a:lnTo>
                  <a:cubicBezTo>
                    <a:pt x="16880" y="37474"/>
                    <a:pt x="16981" y="37375"/>
                    <a:pt x="17083" y="37375"/>
                  </a:cubicBezTo>
                  <a:close/>
                  <a:moveTo>
                    <a:pt x="16979" y="36726"/>
                  </a:moveTo>
                  <a:lnTo>
                    <a:pt x="16979" y="36726"/>
                  </a:lnTo>
                  <a:cubicBezTo>
                    <a:pt x="16641" y="37038"/>
                    <a:pt x="16434" y="37245"/>
                    <a:pt x="16226" y="37583"/>
                  </a:cubicBezTo>
                  <a:lnTo>
                    <a:pt x="15785" y="37583"/>
                  </a:lnTo>
                  <a:cubicBezTo>
                    <a:pt x="15992" y="37479"/>
                    <a:pt x="16096" y="37479"/>
                    <a:pt x="16226" y="37375"/>
                  </a:cubicBezTo>
                  <a:cubicBezTo>
                    <a:pt x="16434" y="37141"/>
                    <a:pt x="16641" y="36934"/>
                    <a:pt x="16979" y="36726"/>
                  </a:cubicBezTo>
                  <a:close/>
                  <a:moveTo>
                    <a:pt x="17187" y="37245"/>
                  </a:moveTo>
                  <a:cubicBezTo>
                    <a:pt x="17187" y="37375"/>
                    <a:pt x="17187" y="37375"/>
                    <a:pt x="17083" y="37479"/>
                  </a:cubicBezTo>
                  <a:cubicBezTo>
                    <a:pt x="17083" y="37479"/>
                    <a:pt x="16979" y="37583"/>
                    <a:pt x="16875" y="37583"/>
                  </a:cubicBezTo>
                  <a:cubicBezTo>
                    <a:pt x="17083" y="37479"/>
                    <a:pt x="17187" y="37375"/>
                    <a:pt x="17187" y="37245"/>
                  </a:cubicBezTo>
                  <a:close/>
                  <a:moveTo>
                    <a:pt x="9606" y="36934"/>
                  </a:moveTo>
                  <a:lnTo>
                    <a:pt x="9606" y="36934"/>
                  </a:lnTo>
                  <a:cubicBezTo>
                    <a:pt x="9840" y="37038"/>
                    <a:pt x="9840" y="37141"/>
                    <a:pt x="9840" y="37375"/>
                  </a:cubicBezTo>
                  <a:cubicBezTo>
                    <a:pt x="9840" y="37427"/>
                    <a:pt x="9866" y="37453"/>
                    <a:pt x="9892" y="37453"/>
                  </a:cubicBezTo>
                  <a:cubicBezTo>
                    <a:pt x="9918" y="37453"/>
                    <a:pt x="9944" y="37427"/>
                    <a:pt x="9944" y="37375"/>
                  </a:cubicBezTo>
                  <a:lnTo>
                    <a:pt x="9944" y="37245"/>
                  </a:lnTo>
                  <a:cubicBezTo>
                    <a:pt x="9944" y="37375"/>
                    <a:pt x="10047" y="37583"/>
                    <a:pt x="10047" y="37687"/>
                  </a:cubicBezTo>
                  <a:cubicBezTo>
                    <a:pt x="10047" y="37583"/>
                    <a:pt x="9944" y="37583"/>
                    <a:pt x="9944" y="37479"/>
                  </a:cubicBezTo>
                  <a:lnTo>
                    <a:pt x="9840" y="37479"/>
                  </a:lnTo>
                  <a:cubicBezTo>
                    <a:pt x="9840" y="37375"/>
                    <a:pt x="9736" y="37375"/>
                    <a:pt x="9736" y="37245"/>
                  </a:cubicBezTo>
                  <a:lnTo>
                    <a:pt x="9736" y="37141"/>
                  </a:lnTo>
                  <a:cubicBezTo>
                    <a:pt x="9736" y="37141"/>
                    <a:pt x="9606" y="37038"/>
                    <a:pt x="9606" y="36934"/>
                  </a:cubicBezTo>
                  <a:close/>
                  <a:moveTo>
                    <a:pt x="16867" y="37583"/>
                  </a:moveTo>
                  <a:cubicBezTo>
                    <a:pt x="16829" y="37617"/>
                    <a:pt x="16789" y="37652"/>
                    <a:pt x="16745" y="37687"/>
                  </a:cubicBezTo>
                  <a:cubicBezTo>
                    <a:pt x="16745" y="37687"/>
                    <a:pt x="16745" y="37587"/>
                    <a:pt x="16867" y="37583"/>
                  </a:cubicBezTo>
                  <a:close/>
                  <a:moveTo>
                    <a:pt x="8204" y="37245"/>
                  </a:moveTo>
                  <a:cubicBezTo>
                    <a:pt x="8308" y="37245"/>
                    <a:pt x="8308" y="37245"/>
                    <a:pt x="8438" y="37375"/>
                  </a:cubicBezTo>
                  <a:cubicBezTo>
                    <a:pt x="8542" y="37375"/>
                    <a:pt x="8646" y="37583"/>
                    <a:pt x="8749" y="37687"/>
                  </a:cubicBezTo>
                  <a:lnTo>
                    <a:pt x="8749" y="37790"/>
                  </a:lnTo>
                  <a:lnTo>
                    <a:pt x="8749" y="37894"/>
                  </a:lnTo>
                  <a:cubicBezTo>
                    <a:pt x="8646" y="37790"/>
                    <a:pt x="8646" y="37790"/>
                    <a:pt x="8542" y="37790"/>
                  </a:cubicBezTo>
                  <a:cubicBezTo>
                    <a:pt x="8308" y="37687"/>
                    <a:pt x="8204" y="37479"/>
                    <a:pt x="8204" y="37245"/>
                  </a:cubicBezTo>
                  <a:close/>
                  <a:moveTo>
                    <a:pt x="8957" y="37790"/>
                  </a:moveTo>
                  <a:lnTo>
                    <a:pt x="8957" y="37790"/>
                  </a:lnTo>
                  <a:cubicBezTo>
                    <a:pt x="9039" y="37873"/>
                    <a:pt x="9118" y="37952"/>
                    <a:pt x="9191" y="38024"/>
                  </a:cubicBezTo>
                  <a:cubicBezTo>
                    <a:pt x="8957" y="38024"/>
                    <a:pt x="8957" y="37894"/>
                    <a:pt x="8957" y="37790"/>
                  </a:cubicBezTo>
                  <a:close/>
                  <a:moveTo>
                    <a:pt x="7736" y="37970"/>
                  </a:moveTo>
                  <a:cubicBezTo>
                    <a:pt x="7860" y="37970"/>
                    <a:pt x="7955" y="38055"/>
                    <a:pt x="8100" y="38128"/>
                  </a:cubicBezTo>
                  <a:lnTo>
                    <a:pt x="8100" y="38232"/>
                  </a:lnTo>
                  <a:cubicBezTo>
                    <a:pt x="7893" y="38232"/>
                    <a:pt x="7789" y="38128"/>
                    <a:pt x="7555" y="38024"/>
                  </a:cubicBezTo>
                  <a:cubicBezTo>
                    <a:pt x="7625" y="37985"/>
                    <a:pt x="7683" y="37970"/>
                    <a:pt x="7736" y="37970"/>
                  </a:cubicBezTo>
                  <a:close/>
                  <a:moveTo>
                    <a:pt x="18485" y="37583"/>
                  </a:moveTo>
                  <a:lnTo>
                    <a:pt x="18381" y="37687"/>
                  </a:lnTo>
                  <a:cubicBezTo>
                    <a:pt x="18173" y="37894"/>
                    <a:pt x="17836" y="38128"/>
                    <a:pt x="17524" y="38232"/>
                  </a:cubicBezTo>
                  <a:cubicBezTo>
                    <a:pt x="17220" y="38303"/>
                    <a:pt x="16816" y="38424"/>
                    <a:pt x="16485" y="38424"/>
                  </a:cubicBezTo>
                  <a:cubicBezTo>
                    <a:pt x="16336" y="38424"/>
                    <a:pt x="16201" y="38400"/>
                    <a:pt x="16096" y="38336"/>
                  </a:cubicBezTo>
                  <a:lnTo>
                    <a:pt x="16096" y="38232"/>
                  </a:lnTo>
                  <a:cubicBezTo>
                    <a:pt x="16241" y="38289"/>
                    <a:pt x="16395" y="38314"/>
                    <a:pt x="16554" y="38314"/>
                  </a:cubicBezTo>
                  <a:cubicBezTo>
                    <a:pt x="17252" y="38314"/>
                    <a:pt x="18041" y="37837"/>
                    <a:pt x="18485" y="37583"/>
                  </a:cubicBezTo>
                  <a:close/>
                  <a:moveTo>
                    <a:pt x="7997" y="38336"/>
                  </a:moveTo>
                  <a:cubicBezTo>
                    <a:pt x="7893" y="38336"/>
                    <a:pt x="7789" y="38336"/>
                    <a:pt x="7789" y="38439"/>
                  </a:cubicBezTo>
                  <a:lnTo>
                    <a:pt x="7789" y="38336"/>
                  </a:lnTo>
                  <a:close/>
                  <a:moveTo>
                    <a:pt x="8204" y="38336"/>
                  </a:moveTo>
                  <a:cubicBezTo>
                    <a:pt x="8204" y="38336"/>
                    <a:pt x="8308" y="38336"/>
                    <a:pt x="8308" y="38439"/>
                  </a:cubicBezTo>
                  <a:cubicBezTo>
                    <a:pt x="8204" y="38336"/>
                    <a:pt x="8100" y="38336"/>
                    <a:pt x="7997" y="38336"/>
                  </a:cubicBezTo>
                  <a:close/>
                  <a:moveTo>
                    <a:pt x="8749" y="38128"/>
                  </a:moveTo>
                  <a:lnTo>
                    <a:pt x="8749" y="38128"/>
                  </a:lnTo>
                  <a:cubicBezTo>
                    <a:pt x="8957" y="38232"/>
                    <a:pt x="9087" y="38336"/>
                    <a:pt x="9191" y="38439"/>
                  </a:cubicBezTo>
                  <a:cubicBezTo>
                    <a:pt x="9087" y="38336"/>
                    <a:pt x="8853" y="38232"/>
                    <a:pt x="8749" y="38128"/>
                  </a:cubicBezTo>
                  <a:close/>
                  <a:moveTo>
                    <a:pt x="28309" y="37229"/>
                  </a:moveTo>
                  <a:lnTo>
                    <a:pt x="28309" y="37229"/>
                  </a:lnTo>
                  <a:cubicBezTo>
                    <a:pt x="28280" y="37678"/>
                    <a:pt x="28302" y="38105"/>
                    <a:pt x="28345" y="38524"/>
                  </a:cubicBezTo>
                  <a:lnTo>
                    <a:pt x="28345" y="38524"/>
                  </a:lnTo>
                  <a:cubicBezTo>
                    <a:pt x="28326" y="38088"/>
                    <a:pt x="28312" y="37658"/>
                    <a:pt x="28309" y="37229"/>
                  </a:cubicBezTo>
                  <a:close/>
                  <a:moveTo>
                    <a:pt x="9191" y="38024"/>
                  </a:moveTo>
                  <a:cubicBezTo>
                    <a:pt x="9324" y="38157"/>
                    <a:pt x="9435" y="38268"/>
                    <a:pt x="9502" y="38336"/>
                  </a:cubicBezTo>
                  <a:cubicBezTo>
                    <a:pt x="9606" y="38439"/>
                    <a:pt x="9606" y="38439"/>
                    <a:pt x="9606" y="38543"/>
                  </a:cubicBezTo>
                  <a:lnTo>
                    <a:pt x="9502" y="38439"/>
                  </a:lnTo>
                  <a:cubicBezTo>
                    <a:pt x="9398" y="38336"/>
                    <a:pt x="9191" y="38232"/>
                    <a:pt x="9087" y="38128"/>
                  </a:cubicBezTo>
                  <a:lnTo>
                    <a:pt x="9191" y="38128"/>
                  </a:lnTo>
                  <a:lnTo>
                    <a:pt x="9191" y="38024"/>
                  </a:lnTo>
                  <a:close/>
                  <a:moveTo>
                    <a:pt x="9295" y="37375"/>
                  </a:moveTo>
                  <a:lnTo>
                    <a:pt x="9295" y="37375"/>
                  </a:lnTo>
                  <a:cubicBezTo>
                    <a:pt x="9606" y="37583"/>
                    <a:pt x="9736" y="38128"/>
                    <a:pt x="9944" y="38439"/>
                  </a:cubicBezTo>
                  <a:cubicBezTo>
                    <a:pt x="9944" y="38543"/>
                    <a:pt x="9944" y="38543"/>
                    <a:pt x="9840" y="38543"/>
                  </a:cubicBezTo>
                  <a:cubicBezTo>
                    <a:pt x="9840" y="38439"/>
                    <a:pt x="9840" y="38439"/>
                    <a:pt x="9736" y="38336"/>
                  </a:cubicBezTo>
                  <a:lnTo>
                    <a:pt x="9736" y="38232"/>
                  </a:lnTo>
                  <a:cubicBezTo>
                    <a:pt x="9736" y="38128"/>
                    <a:pt x="9606" y="38024"/>
                    <a:pt x="9502" y="38024"/>
                  </a:cubicBezTo>
                  <a:cubicBezTo>
                    <a:pt x="9398" y="37790"/>
                    <a:pt x="9295" y="37583"/>
                    <a:pt x="9295" y="37375"/>
                  </a:cubicBezTo>
                  <a:close/>
                  <a:moveTo>
                    <a:pt x="7789" y="38543"/>
                  </a:moveTo>
                  <a:cubicBezTo>
                    <a:pt x="8204" y="38543"/>
                    <a:pt x="8542" y="38673"/>
                    <a:pt x="8853" y="38777"/>
                  </a:cubicBezTo>
                  <a:lnTo>
                    <a:pt x="8749" y="38777"/>
                  </a:lnTo>
                  <a:cubicBezTo>
                    <a:pt x="8438" y="38777"/>
                    <a:pt x="7997" y="38777"/>
                    <a:pt x="7789" y="38543"/>
                  </a:cubicBezTo>
                  <a:close/>
                  <a:moveTo>
                    <a:pt x="9294" y="38724"/>
                  </a:moveTo>
                  <a:cubicBezTo>
                    <a:pt x="9362" y="38746"/>
                    <a:pt x="9431" y="38763"/>
                    <a:pt x="9502" y="38777"/>
                  </a:cubicBezTo>
                  <a:cubicBezTo>
                    <a:pt x="9502" y="38812"/>
                    <a:pt x="9502" y="38823"/>
                    <a:pt x="9498" y="38823"/>
                  </a:cubicBezTo>
                  <a:cubicBezTo>
                    <a:pt x="9491" y="38823"/>
                    <a:pt x="9468" y="38777"/>
                    <a:pt x="9398" y="38777"/>
                  </a:cubicBezTo>
                  <a:cubicBezTo>
                    <a:pt x="9364" y="38760"/>
                    <a:pt x="9329" y="38742"/>
                    <a:pt x="9294" y="38724"/>
                  </a:cubicBezTo>
                  <a:close/>
                  <a:moveTo>
                    <a:pt x="7010" y="38232"/>
                  </a:moveTo>
                  <a:lnTo>
                    <a:pt x="7010" y="38232"/>
                  </a:lnTo>
                  <a:cubicBezTo>
                    <a:pt x="7244" y="38336"/>
                    <a:pt x="7348" y="38336"/>
                    <a:pt x="7451" y="38439"/>
                  </a:cubicBezTo>
                  <a:lnTo>
                    <a:pt x="7555" y="38439"/>
                  </a:lnTo>
                  <a:cubicBezTo>
                    <a:pt x="7555" y="38439"/>
                    <a:pt x="7451" y="38543"/>
                    <a:pt x="7555" y="38543"/>
                  </a:cubicBezTo>
                  <a:cubicBezTo>
                    <a:pt x="7555" y="38673"/>
                    <a:pt x="7659" y="38777"/>
                    <a:pt x="7789" y="38777"/>
                  </a:cubicBezTo>
                  <a:cubicBezTo>
                    <a:pt x="7659" y="38777"/>
                    <a:pt x="7555" y="38777"/>
                    <a:pt x="7555" y="38881"/>
                  </a:cubicBezTo>
                  <a:lnTo>
                    <a:pt x="7555" y="38777"/>
                  </a:lnTo>
                  <a:cubicBezTo>
                    <a:pt x="7244" y="38673"/>
                    <a:pt x="7010" y="38543"/>
                    <a:pt x="7010" y="38232"/>
                  </a:cubicBezTo>
                  <a:close/>
                  <a:moveTo>
                    <a:pt x="33308" y="34130"/>
                  </a:moveTo>
                  <a:lnTo>
                    <a:pt x="33308" y="34130"/>
                  </a:lnTo>
                  <a:cubicBezTo>
                    <a:pt x="33516" y="34338"/>
                    <a:pt x="33750" y="34545"/>
                    <a:pt x="33957" y="34649"/>
                  </a:cubicBezTo>
                  <a:cubicBezTo>
                    <a:pt x="34606" y="35194"/>
                    <a:pt x="35359" y="35428"/>
                    <a:pt x="36008" y="35947"/>
                  </a:cubicBezTo>
                  <a:cubicBezTo>
                    <a:pt x="36346" y="36285"/>
                    <a:pt x="36657" y="36596"/>
                    <a:pt x="37099" y="36934"/>
                  </a:cubicBezTo>
                  <a:cubicBezTo>
                    <a:pt x="37851" y="37375"/>
                    <a:pt x="37851" y="38439"/>
                    <a:pt x="37955" y="39322"/>
                  </a:cubicBezTo>
                  <a:cubicBezTo>
                    <a:pt x="37851" y="39088"/>
                    <a:pt x="37748" y="38985"/>
                    <a:pt x="37748" y="38985"/>
                  </a:cubicBezTo>
                  <a:cubicBezTo>
                    <a:pt x="37306" y="38439"/>
                    <a:pt x="36995" y="38024"/>
                    <a:pt x="36553" y="37583"/>
                  </a:cubicBezTo>
                  <a:cubicBezTo>
                    <a:pt x="35697" y="36830"/>
                    <a:pt x="34814" y="36181"/>
                    <a:pt x="34165" y="35298"/>
                  </a:cubicBezTo>
                  <a:lnTo>
                    <a:pt x="34061" y="35298"/>
                  </a:lnTo>
                  <a:cubicBezTo>
                    <a:pt x="33853" y="34883"/>
                    <a:pt x="33516" y="34545"/>
                    <a:pt x="33308" y="34130"/>
                  </a:cubicBezTo>
                  <a:close/>
                  <a:moveTo>
                    <a:pt x="15889" y="38777"/>
                  </a:moveTo>
                  <a:cubicBezTo>
                    <a:pt x="15992" y="38881"/>
                    <a:pt x="15992" y="38881"/>
                    <a:pt x="15992" y="38985"/>
                  </a:cubicBezTo>
                  <a:lnTo>
                    <a:pt x="15992" y="39088"/>
                  </a:lnTo>
                  <a:lnTo>
                    <a:pt x="15992" y="39192"/>
                  </a:lnTo>
                  <a:lnTo>
                    <a:pt x="16096" y="39192"/>
                  </a:lnTo>
                  <a:cubicBezTo>
                    <a:pt x="16096" y="39322"/>
                    <a:pt x="15992" y="39322"/>
                    <a:pt x="15992" y="39426"/>
                  </a:cubicBezTo>
                  <a:lnTo>
                    <a:pt x="15992" y="39322"/>
                  </a:lnTo>
                  <a:lnTo>
                    <a:pt x="15992" y="39192"/>
                  </a:lnTo>
                  <a:cubicBezTo>
                    <a:pt x="15925" y="39192"/>
                    <a:pt x="15901" y="39148"/>
                    <a:pt x="15893" y="39088"/>
                  </a:cubicBezTo>
                  <a:lnTo>
                    <a:pt x="15893" y="39088"/>
                  </a:lnTo>
                  <a:cubicBezTo>
                    <a:pt x="15992" y="39088"/>
                    <a:pt x="15992" y="39087"/>
                    <a:pt x="15992" y="38985"/>
                  </a:cubicBezTo>
                  <a:cubicBezTo>
                    <a:pt x="15917" y="38985"/>
                    <a:pt x="15897" y="39039"/>
                    <a:pt x="15891" y="39069"/>
                  </a:cubicBezTo>
                  <a:lnTo>
                    <a:pt x="15891" y="39069"/>
                  </a:lnTo>
                  <a:cubicBezTo>
                    <a:pt x="15889" y="39042"/>
                    <a:pt x="15889" y="39013"/>
                    <a:pt x="15889" y="38985"/>
                  </a:cubicBezTo>
                  <a:lnTo>
                    <a:pt x="15785" y="38985"/>
                  </a:lnTo>
                  <a:cubicBezTo>
                    <a:pt x="15889" y="38985"/>
                    <a:pt x="15889" y="38881"/>
                    <a:pt x="15889" y="38777"/>
                  </a:cubicBezTo>
                  <a:close/>
                  <a:moveTo>
                    <a:pt x="8957" y="38985"/>
                  </a:moveTo>
                  <a:cubicBezTo>
                    <a:pt x="8853" y="39088"/>
                    <a:pt x="8749" y="39192"/>
                    <a:pt x="8749" y="39322"/>
                  </a:cubicBezTo>
                  <a:cubicBezTo>
                    <a:pt x="8902" y="39150"/>
                    <a:pt x="9070" y="39048"/>
                    <a:pt x="9272" y="39048"/>
                  </a:cubicBezTo>
                  <a:cubicBezTo>
                    <a:pt x="9344" y="39048"/>
                    <a:pt x="9420" y="39061"/>
                    <a:pt x="9502" y="39088"/>
                  </a:cubicBezTo>
                  <a:cubicBezTo>
                    <a:pt x="9502" y="39088"/>
                    <a:pt x="9502" y="39192"/>
                    <a:pt x="9398" y="39192"/>
                  </a:cubicBezTo>
                  <a:lnTo>
                    <a:pt x="9087" y="39192"/>
                  </a:lnTo>
                  <a:cubicBezTo>
                    <a:pt x="8957" y="39322"/>
                    <a:pt x="8749" y="39426"/>
                    <a:pt x="8646" y="39530"/>
                  </a:cubicBezTo>
                  <a:lnTo>
                    <a:pt x="8308" y="39530"/>
                  </a:lnTo>
                  <a:cubicBezTo>
                    <a:pt x="8438" y="39530"/>
                    <a:pt x="8542" y="39426"/>
                    <a:pt x="8646" y="39426"/>
                  </a:cubicBezTo>
                  <a:cubicBezTo>
                    <a:pt x="8646" y="39322"/>
                    <a:pt x="8749" y="39322"/>
                    <a:pt x="8749" y="39192"/>
                  </a:cubicBezTo>
                  <a:lnTo>
                    <a:pt x="8646" y="39192"/>
                  </a:lnTo>
                  <a:cubicBezTo>
                    <a:pt x="8749" y="39088"/>
                    <a:pt x="8749" y="39088"/>
                    <a:pt x="8646" y="39088"/>
                  </a:cubicBezTo>
                  <a:lnTo>
                    <a:pt x="8308" y="39088"/>
                  </a:lnTo>
                  <a:cubicBezTo>
                    <a:pt x="8204" y="39088"/>
                    <a:pt x="8100" y="39192"/>
                    <a:pt x="7997" y="39192"/>
                  </a:cubicBezTo>
                  <a:cubicBezTo>
                    <a:pt x="7789" y="39192"/>
                    <a:pt x="7555" y="39088"/>
                    <a:pt x="7348" y="39088"/>
                  </a:cubicBezTo>
                  <a:cubicBezTo>
                    <a:pt x="7555" y="38985"/>
                    <a:pt x="7789" y="38985"/>
                    <a:pt x="7893" y="38985"/>
                  </a:cubicBezTo>
                  <a:cubicBezTo>
                    <a:pt x="8100" y="38985"/>
                    <a:pt x="8308" y="39088"/>
                    <a:pt x="8438" y="39088"/>
                  </a:cubicBezTo>
                  <a:lnTo>
                    <a:pt x="8438" y="38985"/>
                  </a:lnTo>
                  <a:close/>
                  <a:moveTo>
                    <a:pt x="9398" y="39426"/>
                  </a:moveTo>
                  <a:lnTo>
                    <a:pt x="9398" y="39530"/>
                  </a:lnTo>
                  <a:cubicBezTo>
                    <a:pt x="9329" y="39530"/>
                    <a:pt x="9214" y="39576"/>
                    <a:pt x="9075" y="39576"/>
                  </a:cubicBezTo>
                  <a:cubicBezTo>
                    <a:pt x="9006" y="39576"/>
                    <a:pt x="8931" y="39564"/>
                    <a:pt x="8853" y="39530"/>
                  </a:cubicBezTo>
                  <a:cubicBezTo>
                    <a:pt x="8957" y="39426"/>
                    <a:pt x="9191" y="39426"/>
                    <a:pt x="9295" y="39426"/>
                  </a:cubicBezTo>
                  <a:close/>
                  <a:moveTo>
                    <a:pt x="8438" y="39426"/>
                  </a:moveTo>
                  <a:cubicBezTo>
                    <a:pt x="8204" y="39530"/>
                    <a:pt x="8100" y="39530"/>
                    <a:pt x="7893" y="39634"/>
                  </a:cubicBezTo>
                  <a:cubicBezTo>
                    <a:pt x="7789" y="39634"/>
                    <a:pt x="7659" y="39737"/>
                    <a:pt x="7555" y="39737"/>
                  </a:cubicBezTo>
                  <a:lnTo>
                    <a:pt x="7555" y="39634"/>
                  </a:lnTo>
                  <a:cubicBezTo>
                    <a:pt x="7555" y="39530"/>
                    <a:pt x="7659" y="39530"/>
                    <a:pt x="7659" y="39426"/>
                  </a:cubicBezTo>
                  <a:close/>
                  <a:moveTo>
                    <a:pt x="16226" y="39426"/>
                  </a:moveTo>
                  <a:lnTo>
                    <a:pt x="16226" y="39530"/>
                  </a:lnTo>
                  <a:cubicBezTo>
                    <a:pt x="16226" y="39634"/>
                    <a:pt x="16096" y="39634"/>
                    <a:pt x="16096" y="39737"/>
                  </a:cubicBezTo>
                  <a:lnTo>
                    <a:pt x="16096" y="39634"/>
                  </a:lnTo>
                  <a:lnTo>
                    <a:pt x="15992" y="39634"/>
                  </a:lnTo>
                  <a:lnTo>
                    <a:pt x="15992" y="39530"/>
                  </a:lnTo>
                  <a:lnTo>
                    <a:pt x="16096" y="39426"/>
                  </a:lnTo>
                  <a:lnTo>
                    <a:pt x="16096" y="39634"/>
                  </a:lnTo>
                  <a:cubicBezTo>
                    <a:pt x="16096" y="39634"/>
                    <a:pt x="16226" y="39530"/>
                    <a:pt x="16226" y="39426"/>
                  </a:cubicBezTo>
                  <a:close/>
                  <a:moveTo>
                    <a:pt x="8957" y="39737"/>
                  </a:moveTo>
                  <a:lnTo>
                    <a:pt x="8957" y="39841"/>
                  </a:lnTo>
                  <a:lnTo>
                    <a:pt x="8204" y="39841"/>
                  </a:lnTo>
                  <a:lnTo>
                    <a:pt x="8204" y="39737"/>
                  </a:lnTo>
                  <a:close/>
                  <a:moveTo>
                    <a:pt x="16241" y="39677"/>
                  </a:moveTo>
                  <a:cubicBezTo>
                    <a:pt x="16226" y="39732"/>
                    <a:pt x="16226" y="39787"/>
                    <a:pt x="16226" y="39841"/>
                  </a:cubicBezTo>
                  <a:lnTo>
                    <a:pt x="16096" y="39841"/>
                  </a:lnTo>
                  <a:cubicBezTo>
                    <a:pt x="16151" y="39797"/>
                    <a:pt x="16202" y="39735"/>
                    <a:pt x="16241" y="39677"/>
                  </a:cubicBezTo>
                  <a:close/>
                  <a:moveTo>
                    <a:pt x="9398" y="39737"/>
                  </a:moveTo>
                  <a:lnTo>
                    <a:pt x="9398" y="39971"/>
                  </a:lnTo>
                  <a:cubicBezTo>
                    <a:pt x="9295" y="39841"/>
                    <a:pt x="9295" y="39841"/>
                    <a:pt x="9295" y="39737"/>
                  </a:cubicBezTo>
                  <a:close/>
                  <a:moveTo>
                    <a:pt x="7519" y="33425"/>
                  </a:moveTo>
                  <a:cubicBezTo>
                    <a:pt x="8519" y="33425"/>
                    <a:pt x="9504" y="33748"/>
                    <a:pt x="10489" y="34441"/>
                  </a:cubicBezTo>
                  <a:lnTo>
                    <a:pt x="10385" y="34441"/>
                  </a:lnTo>
                  <a:cubicBezTo>
                    <a:pt x="10489" y="34545"/>
                    <a:pt x="10593" y="34649"/>
                    <a:pt x="10593" y="34779"/>
                  </a:cubicBezTo>
                  <a:cubicBezTo>
                    <a:pt x="10696" y="34883"/>
                    <a:pt x="10800" y="34987"/>
                    <a:pt x="10800" y="34987"/>
                  </a:cubicBezTo>
                  <a:cubicBezTo>
                    <a:pt x="10800" y="34883"/>
                    <a:pt x="10696" y="34649"/>
                    <a:pt x="10593" y="34545"/>
                  </a:cubicBezTo>
                  <a:lnTo>
                    <a:pt x="10696" y="34545"/>
                  </a:lnTo>
                  <a:cubicBezTo>
                    <a:pt x="10696" y="34649"/>
                    <a:pt x="10800" y="34883"/>
                    <a:pt x="10904" y="34987"/>
                  </a:cubicBezTo>
                  <a:lnTo>
                    <a:pt x="10800" y="34987"/>
                  </a:lnTo>
                  <a:lnTo>
                    <a:pt x="10800" y="35091"/>
                  </a:lnTo>
                  <a:cubicBezTo>
                    <a:pt x="10593" y="34779"/>
                    <a:pt x="10385" y="34441"/>
                    <a:pt x="10047" y="34234"/>
                  </a:cubicBezTo>
                  <a:lnTo>
                    <a:pt x="10047" y="34234"/>
                  </a:lnTo>
                  <a:cubicBezTo>
                    <a:pt x="10151" y="34441"/>
                    <a:pt x="10385" y="34545"/>
                    <a:pt x="10489" y="34649"/>
                  </a:cubicBezTo>
                  <a:cubicBezTo>
                    <a:pt x="10593" y="34779"/>
                    <a:pt x="10696" y="34987"/>
                    <a:pt x="10696" y="35091"/>
                  </a:cubicBezTo>
                  <a:lnTo>
                    <a:pt x="10696" y="35194"/>
                  </a:lnTo>
                  <a:cubicBezTo>
                    <a:pt x="10593" y="35298"/>
                    <a:pt x="10593" y="35298"/>
                    <a:pt x="10489" y="35428"/>
                  </a:cubicBezTo>
                  <a:lnTo>
                    <a:pt x="10489" y="35532"/>
                  </a:lnTo>
                  <a:cubicBezTo>
                    <a:pt x="10385" y="35298"/>
                    <a:pt x="10255" y="35091"/>
                    <a:pt x="10151" y="34987"/>
                  </a:cubicBezTo>
                  <a:lnTo>
                    <a:pt x="10047" y="34987"/>
                  </a:lnTo>
                  <a:cubicBezTo>
                    <a:pt x="9944" y="35194"/>
                    <a:pt x="9944" y="35428"/>
                    <a:pt x="9944" y="35532"/>
                  </a:cubicBezTo>
                  <a:lnTo>
                    <a:pt x="10047" y="35636"/>
                  </a:lnTo>
                  <a:lnTo>
                    <a:pt x="9944" y="35636"/>
                  </a:lnTo>
                  <a:cubicBezTo>
                    <a:pt x="9871" y="35490"/>
                    <a:pt x="9733" y="35331"/>
                    <a:pt x="9586" y="35331"/>
                  </a:cubicBezTo>
                  <a:cubicBezTo>
                    <a:pt x="9524" y="35331"/>
                    <a:pt x="9460" y="35359"/>
                    <a:pt x="9398" y="35428"/>
                  </a:cubicBezTo>
                  <a:cubicBezTo>
                    <a:pt x="9398" y="35363"/>
                    <a:pt x="9372" y="35331"/>
                    <a:pt x="9346" y="35331"/>
                  </a:cubicBezTo>
                  <a:cubicBezTo>
                    <a:pt x="9321" y="35331"/>
                    <a:pt x="9295" y="35363"/>
                    <a:pt x="9295" y="35428"/>
                  </a:cubicBezTo>
                  <a:lnTo>
                    <a:pt x="9295" y="35843"/>
                  </a:lnTo>
                  <a:cubicBezTo>
                    <a:pt x="9295" y="35947"/>
                    <a:pt x="9191" y="35947"/>
                    <a:pt x="9295" y="35947"/>
                  </a:cubicBezTo>
                  <a:cubicBezTo>
                    <a:pt x="9295" y="36285"/>
                    <a:pt x="9398" y="36492"/>
                    <a:pt x="9398" y="36726"/>
                  </a:cubicBezTo>
                  <a:cubicBezTo>
                    <a:pt x="9398" y="37038"/>
                    <a:pt x="9606" y="37375"/>
                    <a:pt x="9736" y="37583"/>
                  </a:cubicBezTo>
                  <a:cubicBezTo>
                    <a:pt x="9736" y="37790"/>
                    <a:pt x="9840" y="37894"/>
                    <a:pt x="9840" y="38024"/>
                  </a:cubicBezTo>
                  <a:cubicBezTo>
                    <a:pt x="9736" y="37687"/>
                    <a:pt x="9606" y="37245"/>
                    <a:pt x="9191" y="37141"/>
                  </a:cubicBezTo>
                  <a:lnTo>
                    <a:pt x="9087" y="37141"/>
                  </a:lnTo>
                  <a:cubicBezTo>
                    <a:pt x="9087" y="37375"/>
                    <a:pt x="9087" y="37583"/>
                    <a:pt x="9191" y="37687"/>
                  </a:cubicBezTo>
                  <a:cubicBezTo>
                    <a:pt x="9087" y="37687"/>
                    <a:pt x="9087" y="37583"/>
                    <a:pt x="8957" y="37583"/>
                  </a:cubicBezTo>
                  <a:cubicBezTo>
                    <a:pt x="8957" y="37531"/>
                    <a:pt x="8931" y="37505"/>
                    <a:pt x="8905" y="37505"/>
                  </a:cubicBezTo>
                  <a:cubicBezTo>
                    <a:pt x="8879" y="37505"/>
                    <a:pt x="8853" y="37531"/>
                    <a:pt x="8853" y="37583"/>
                  </a:cubicBezTo>
                  <a:cubicBezTo>
                    <a:pt x="8777" y="37334"/>
                    <a:pt x="8517" y="36987"/>
                    <a:pt x="8303" y="36987"/>
                  </a:cubicBezTo>
                  <a:cubicBezTo>
                    <a:pt x="8226" y="36987"/>
                    <a:pt x="8155" y="37032"/>
                    <a:pt x="8100" y="37141"/>
                  </a:cubicBezTo>
                  <a:cubicBezTo>
                    <a:pt x="7893" y="37245"/>
                    <a:pt x="7997" y="37583"/>
                    <a:pt x="8100" y="37687"/>
                  </a:cubicBezTo>
                  <a:cubicBezTo>
                    <a:pt x="8204" y="37687"/>
                    <a:pt x="8204" y="37790"/>
                    <a:pt x="8204" y="37790"/>
                  </a:cubicBezTo>
                  <a:cubicBezTo>
                    <a:pt x="8100" y="37790"/>
                    <a:pt x="8100" y="37894"/>
                    <a:pt x="8100" y="37894"/>
                  </a:cubicBezTo>
                  <a:cubicBezTo>
                    <a:pt x="8381" y="38175"/>
                    <a:pt x="8651" y="38413"/>
                    <a:pt x="8951" y="38577"/>
                  </a:cubicBezTo>
                  <a:lnTo>
                    <a:pt x="8951" y="38577"/>
                  </a:lnTo>
                  <a:cubicBezTo>
                    <a:pt x="8882" y="38556"/>
                    <a:pt x="8814" y="38543"/>
                    <a:pt x="8749" y="38543"/>
                  </a:cubicBezTo>
                  <a:cubicBezTo>
                    <a:pt x="8646" y="38439"/>
                    <a:pt x="8542" y="38439"/>
                    <a:pt x="8438" y="38439"/>
                  </a:cubicBezTo>
                  <a:cubicBezTo>
                    <a:pt x="8308" y="38232"/>
                    <a:pt x="8204" y="38024"/>
                    <a:pt x="7997" y="37894"/>
                  </a:cubicBezTo>
                  <a:cubicBezTo>
                    <a:pt x="7997" y="37790"/>
                    <a:pt x="7997" y="37790"/>
                    <a:pt x="7893" y="37790"/>
                  </a:cubicBezTo>
                  <a:lnTo>
                    <a:pt x="7893" y="37687"/>
                  </a:lnTo>
                  <a:cubicBezTo>
                    <a:pt x="7789" y="37687"/>
                    <a:pt x="7659" y="37687"/>
                    <a:pt x="7659" y="37583"/>
                  </a:cubicBezTo>
                  <a:cubicBezTo>
                    <a:pt x="7684" y="37563"/>
                    <a:pt x="7708" y="37554"/>
                    <a:pt x="7731" y="37554"/>
                  </a:cubicBezTo>
                  <a:cubicBezTo>
                    <a:pt x="7829" y="37554"/>
                    <a:pt x="7913" y="37706"/>
                    <a:pt x="7997" y="37790"/>
                  </a:cubicBezTo>
                  <a:lnTo>
                    <a:pt x="7997" y="37687"/>
                  </a:lnTo>
                  <a:cubicBezTo>
                    <a:pt x="7997" y="37540"/>
                    <a:pt x="7894" y="37381"/>
                    <a:pt x="7751" y="37381"/>
                  </a:cubicBezTo>
                  <a:cubicBezTo>
                    <a:pt x="7691" y="37381"/>
                    <a:pt x="7624" y="37410"/>
                    <a:pt x="7555" y="37479"/>
                  </a:cubicBezTo>
                  <a:cubicBezTo>
                    <a:pt x="7451" y="37583"/>
                    <a:pt x="7451" y="37687"/>
                    <a:pt x="7555" y="37790"/>
                  </a:cubicBezTo>
                  <a:cubicBezTo>
                    <a:pt x="7555" y="37790"/>
                    <a:pt x="7451" y="37790"/>
                    <a:pt x="7451" y="37894"/>
                  </a:cubicBezTo>
                  <a:cubicBezTo>
                    <a:pt x="7432" y="37875"/>
                    <a:pt x="7410" y="37868"/>
                    <a:pt x="7386" y="37868"/>
                  </a:cubicBezTo>
                  <a:cubicBezTo>
                    <a:pt x="7279" y="37868"/>
                    <a:pt x="7140" y="38024"/>
                    <a:pt x="7140" y="38024"/>
                  </a:cubicBezTo>
                  <a:cubicBezTo>
                    <a:pt x="7140" y="38128"/>
                    <a:pt x="7140" y="38128"/>
                    <a:pt x="7010" y="38128"/>
                  </a:cubicBezTo>
                  <a:lnTo>
                    <a:pt x="6906" y="38128"/>
                  </a:lnTo>
                  <a:cubicBezTo>
                    <a:pt x="6906" y="38543"/>
                    <a:pt x="7244" y="38777"/>
                    <a:pt x="7451" y="38881"/>
                  </a:cubicBezTo>
                  <a:cubicBezTo>
                    <a:pt x="7348" y="38881"/>
                    <a:pt x="7244" y="38985"/>
                    <a:pt x="7244" y="39088"/>
                  </a:cubicBezTo>
                  <a:cubicBezTo>
                    <a:pt x="7140" y="39088"/>
                    <a:pt x="7244" y="39088"/>
                    <a:pt x="7244" y="39192"/>
                  </a:cubicBezTo>
                  <a:cubicBezTo>
                    <a:pt x="7348" y="39192"/>
                    <a:pt x="7451" y="39192"/>
                    <a:pt x="7555" y="39322"/>
                  </a:cubicBezTo>
                  <a:cubicBezTo>
                    <a:pt x="7451" y="39426"/>
                    <a:pt x="7244" y="39530"/>
                    <a:pt x="7348" y="39737"/>
                  </a:cubicBezTo>
                  <a:cubicBezTo>
                    <a:pt x="7182" y="39824"/>
                    <a:pt x="7009" y="39852"/>
                    <a:pt x="6833" y="39852"/>
                  </a:cubicBezTo>
                  <a:cubicBezTo>
                    <a:pt x="6486" y="39852"/>
                    <a:pt x="6126" y="39741"/>
                    <a:pt x="5780" y="39741"/>
                  </a:cubicBezTo>
                  <a:cubicBezTo>
                    <a:pt x="5615" y="39741"/>
                    <a:pt x="5453" y="39766"/>
                    <a:pt x="5297" y="39841"/>
                  </a:cubicBezTo>
                  <a:cubicBezTo>
                    <a:pt x="5193" y="39841"/>
                    <a:pt x="5063" y="39971"/>
                    <a:pt x="4959" y="39971"/>
                  </a:cubicBezTo>
                  <a:cubicBezTo>
                    <a:pt x="4897" y="39979"/>
                    <a:pt x="4837" y="39982"/>
                    <a:pt x="4780" y="39982"/>
                  </a:cubicBezTo>
                  <a:cubicBezTo>
                    <a:pt x="4037" y="39982"/>
                    <a:pt x="3607" y="39394"/>
                    <a:pt x="2908" y="38985"/>
                  </a:cubicBezTo>
                  <a:cubicBezTo>
                    <a:pt x="2155" y="38673"/>
                    <a:pt x="1818" y="38024"/>
                    <a:pt x="1610" y="37375"/>
                  </a:cubicBezTo>
                  <a:cubicBezTo>
                    <a:pt x="2042" y="37283"/>
                    <a:pt x="2489" y="37227"/>
                    <a:pt x="2932" y="37227"/>
                  </a:cubicBezTo>
                  <a:cubicBezTo>
                    <a:pt x="3609" y="37227"/>
                    <a:pt x="4275" y="37357"/>
                    <a:pt x="4855" y="37687"/>
                  </a:cubicBezTo>
                  <a:cubicBezTo>
                    <a:pt x="4344" y="37316"/>
                    <a:pt x="3425" y="37054"/>
                    <a:pt x="2587" y="37054"/>
                  </a:cubicBezTo>
                  <a:cubicBezTo>
                    <a:pt x="2192" y="37054"/>
                    <a:pt x="1814" y="37112"/>
                    <a:pt x="1506" y="37245"/>
                  </a:cubicBezTo>
                  <a:cubicBezTo>
                    <a:pt x="1506" y="37141"/>
                    <a:pt x="1402" y="36934"/>
                    <a:pt x="1402" y="36830"/>
                  </a:cubicBezTo>
                  <a:cubicBezTo>
                    <a:pt x="961" y="35947"/>
                    <a:pt x="650" y="35532"/>
                    <a:pt x="650" y="34545"/>
                  </a:cubicBezTo>
                  <a:cubicBezTo>
                    <a:pt x="650" y="33869"/>
                    <a:pt x="771" y="33646"/>
                    <a:pt x="1007" y="33646"/>
                  </a:cubicBezTo>
                  <a:cubicBezTo>
                    <a:pt x="1260" y="33646"/>
                    <a:pt x="1645" y="33902"/>
                    <a:pt x="2155" y="34130"/>
                  </a:cubicBezTo>
                  <a:cubicBezTo>
                    <a:pt x="2609" y="34375"/>
                    <a:pt x="3022" y="34482"/>
                    <a:pt x="3433" y="34482"/>
                  </a:cubicBezTo>
                  <a:cubicBezTo>
                    <a:pt x="3892" y="34482"/>
                    <a:pt x="4349" y="34349"/>
                    <a:pt x="4855" y="34130"/>
                  </a:cubicBezTo>
                  <a:cubicBezTo>
                    <a:pt x="5762" y="33671"/>
                    <a:pt x="6646" y="33425"/>
                    <a:pt x="7519" y="33425"/>
                  </a:cubicBezTo>
                  <a:close/>
                  <a:moveTo>
                    <a:pt x="16434" y="39634"/>
                  </a:moveTo>
                  <a:cubicBezTo>
                    <a:pt x="16330" y="39737"/>
                    <a:pt x="16330" y="39841"/>
                    <a:pt x="16330" y="40075"/>
                  </a:cubicBezTo>
                  <a:cubicBezTo>
                    <a:pt x="16330" y="39971"/>
                    <a:pt x="16434" y="39841"/>
                    <a:pt x="16434" y="39634"/>
                  </a:cubicBezTo>
                  <a:close/>
                  <a:moveTo>
                    <a:pt x="34399" y="35740"/>
                  </a:moveTo>
                  <a:lnTo>
                    <a:pt x="34399" y="35740"/>
                  </a:lnTo>
                  <a:cubicBezTo>
                    <a:pt x="34814" y="36285"/>
                    <a:pt x="35359" y="36726"/>
                    <a:pt x="35904" y="37141"/>
                  </a:cubicBezTo>
                  <a:cubicBezTo>
                    <a:pt x="36657" y="37790"/>
                    <a:pt x="37306" y="38673"/>
                    <a:pt x="37955" y="39426"/>
                  </a:cubicBezTo>
                  <a:cubicBezTo>
                    <a:pt x="38059" y="39634"/>
                    <a:pt x="38059" y="39841"/>
                    <a:pt x="38163" y="39971"/>
                  </a:cubicBezTo>
                  <a:lnTo>
                    <a:pt x="38163" y="40075"/>
                  </a:lnTo>
                  <a:cubicBezTo>
                    <a:pt x="37306" y="38777"/>
                    <a:pt x="35904" y="37687"/>
                    <a:pt x="34814" y="36389"/>
                  </a:cubicBezTo>
                  <a:cubicBezTo>
                    <a:pt x="34710" y="36181"/>
                    <a:pt x="34502" y="35947"/>
                    <a:pt x="34399" y="35740"/>
                  </a:cubicBezTo>
                  <a:close/>
                  <a:moveTo>
                    <a:pt x="7453" y="39935"/>
                  </a:moveTo>
                  <a:cubicBezTo>
                    <a:pt x="7550" y="39935"/>
                    <a:pt x="7666" y="39971"/>
                    <a:pt x="7789" y="39971"/>
                  </a:cubicBezTo>
                  <a:cubicBezTo>
                    <a:pt x="7789" y="40075"/>
                    <a:pt x="7789" y="40075"/>
                    <a:pt x="7893" y="40075"/>
                  </a:cubicBezTo>
                  <a:lnTo>
                    <a:pt x="7997" y="40075"/>
                  </a:lnTo>
                  <a:cubicBezTo>
                    <a:pt x="7893" y="40179"/>
                    <a:pt x="7789" y="40179"/>
                    <a:pt x="7659" y="40179"/>
                  </a:cubicBezTo>
                  <a:cubicBezTo>
                    <a:pt x="7555" y="40179"/>
                    <a:pt x="7348" y="40075"/>
                    <a:pt x="7244" y="40075"/>
                  </a:cubicBezTo>
                  <a:cubicBezTo>
                    <a:pt x="7293" y="39964"/>
                    <a:pt x="7365" y="39935"/>
                    <a:pt x="7453" y="39935"/>
                  </a:cubicBezTo>
                  <a:close/>
                  <a:moveTo>
                    <a:pt x="27779" y="28497"/>
                  </a:moveTo>
                  <a:lnTo>
                    <a:pt x="27779" y="28497"/>
                  </a:lnTo>
                  <a:cubicBezTo>
                    <a:pt x="27908" y="28600"/>
                    <a:pt x="28012" y="28808"/>
                    <a:pt x="28012" y="28938"/>
                  </a:cubicBezTo>
                  <a:cubicBezTo>
                    <a:pt x="28116" y="29042"/>
                    <a:pt x="28116" y="29146"/>
                    <a:pt x="28116" y="29146"/>
                  </a:cubicBezTo>
                  <a:cubicBezTo>
                    <a:pt x="28661" y="30989"/>
                    <a:pt x="28661" y="32832"/>
                    <a:pt x="28428" y="34779"/>
                  </a:cubicBezTo>
                  <a:cubicBezTo>
                    <a:pt x="28331" y="35622"/>
                    <a:pt x="28302" y="36425"/>
                    <a:pt x="28309" y="37229"/>
                  </a:cubicBezTo>
                  <a:lnTo>
                    <a:pt x="28309" y="37229"/>
                  </a:lnTo>
                  <a:cubicBezTo>
                    <a:pt x="28313" y="37165"/>
                    <a:pt x="28318" y="37102"/>
                    <a:pt x="28324" y="37038"/>
                  </a:cubicBezTo>
                  <a:cubicBezTo>
                    <a:pt x="28428" y="35843"/>
                    <a:pt x="28557" y="34649"/>
                    <a:pt x="28661" y="33481"/>
                  </a:cubicBezTo>
                  <a:cubicBezTo>
                    <a:pt x="28765" y="32391"/>
                    <a:pt x="28765" y="31196"/>
                    <a:pt x="28557" y="30106"/>
                  </a:cubicBezTo>
                  <a:lnTo>
                    <a:pt x="28557" y="30106"/>
                  </a:lnTo>
                  <a:cubicBezTo>
                    <a:pt x="28661" y="30444"/>
                    <a:pt x="28765" y="30755"/>
                    <a:pt x="28869" y="31196"/>
                  </a:cubicBezTo>
                  <a:cubicBezTo>
                    <a:pt x="29077" y="32287"/>
                    <a:pt x="28973" y="33481"/>
                    <a:pt x="28973" y="34545"/>
                  </a:cubicBezTo>
                  <a:cubicBezTo>
                    <a:pt x="28765" y="36492"/>
                    <a:pt x="28661" y="38439"/>
                    <a:pt x="28661" y="40283"/>
                  </a:cubicBezTo>
                  <a:cubicBezTo>
                    <a:pt x="28661" y="40283"/>
                    <a:pt x="28557" y="40179"/>
                    <a:pt x="28557" y="40075"/>
                  </a:cubicBezTo>
                  <a:cubicBezTo>
                    <a:pt x="28489" y="39558"/>
                    <a:pt x="28400" y="39048"/>
                    <a:pt x="28345" y="38524"/>
                  </a:cubicBezTo>
                  <a:lnTo>
                    <a:pt x="28345" y="38524"/>
                  </a:lnTo>
                  <a:cubicBezTo>
                    <a:pt x="28368" y="39030"/>
                    <a:pt x="28398" y="39544"/>
                    <a:pt x="28428" y="40075"/>
                  </a:cubicBezTo>
                  <a:cubicBezTo>
                    <a:pt x="28324" y="39841"/>
                    <a:pt x="28116" y="39737"/>
                    <a:pt x="28116" y="39634"/>
                  </a:cubicBezTo>
                  <a:cubicBezTo>
                    <a:pt x="27675" y="37687"/>
                    <a:pt x="28116" y="35740"/>
                    <a:pt x="28324" y="33792"/>
                  </a:cubicBezTo>
                  <a:cubicBezTo>
                    <a:pt x="28557" y="32053"/>
                    <a:pt x="28324" y="30236"/>
                    <a:pt x="27779" y="28497"/>
                  </a:cubicBezTo>
                  <a:close/>
                  <a:moveTo>
                    <a:pt x="28324" y="29353"/>
                  </a:moveTo>
                  <a:lnTo>
                    <a:pt x="28324" y="29353"/>
                  </a:lnTo>
                  <a:cubicBezTo>
                    <a:pt x="28557" y="29587"/>
                    <a:pt x="28661" y="29795"/>
                    <a:pt x="28765" y="30002"/>
                  </a:cubicBezTo>
                  <a:cubicBezTo>
                    <a:pt x="29414" y="31300"/>
                    <a:pt x="29310" y="32936"/>
                    <a:pt x="29206" y="34338"/>
                  </a:cubicBezTo>
                  <a:cubicBezTo>
                    <a:pt x="29077" y="36389"/>
                    <a:pt x="28765" y="38439"/>
                    <a:pt x="28765" y="40386"/>
                  </a:cubicBezTo>
                  <a:cubicBezTo>
                    <a:pt x="28765" y="38232"/>
                    <a:pt x="28973" y="35947"/>
                    <a:pt x="29077" y="33689"/>
                  </a:cubicBezTo>
                  <a:cubicBezTo>
                    <a:pt x="29206" y="32183"/>
                    <a:pt x="28973" y="30755"/>
                    <a:pt x="28324" y="29353"/>
                  </a:cubicBezTo>
                  <a:close/>
                  <a:moveTo>
                    <a:pt x="8749" y="40179"/>
                  </a:moveTo>
                  <a:cubicBezTo>
                    <a:pt x="8853" y="40179"/>
                    <a:pt x="9087" y="40283"/>
                    <a:pt x="9191" y="40283"/>
                  </a:cubicBezTo>
                  <a:cubicBezTo>
                    <a:pt x="8936" y="40343"/>
                    <a:pt x="8681" y="40403"/>
                    <a:pt x="8431" y="40403"/>
                  </a:cubicBezTo>
                  <a:cubicBezTo>
                    <a:pt x="8248" y="40403"/>
                    <a:pt x="8068" y="40370"/>
                    <a:pt x="7893" y="40283"/>
                  </a:cubicBezTo>
                  <a:cubicBezTo>
                    <a:pt x="8204" y="40179"/>
                    <a:pt x="8438" y="40179"/>
                    <a:pt x="8749" y="40179"/>
                  </a:cubicBezTo>
                  <a:close/>
                  <a:moveTo>
                    <a:pt x="9295" y="40386"/>
                  </a:moveTo>
                  <a:cubicBezTo>
                    <a:pt x="9295" y="40490"/>
                    <a:pt x="9295" y="40490"/>
                    <a:pt x="9398" y="40490"/>
                  </a:cubicBezTo>
                  <a:lnTo>
                    <a:pt x="9191" y="40490"/>
                  </a:lnTo>
                  <a:lnTo>
                    <a:pt x="9191" y="40620"/>
                  </a:lnTo>
                  <a:lnTo>
                    <a:pt x="8749" y="40620"/>
                  </a:lnTo>
                  <a:cubicBezTo>
                    <a:pt x="8542" y="40620"/>
                    <a:pt x="8438" y="40724"/>
                    <a:pt x="8204" y="40828"/>
                  </a:cubicBezTo>
                  <a:lnTo>
                    <a:pt x="8204" y="40724"/>
                  </a:lnTo>
                  <a:lnTo>
                    <a:pt x="8100" y="40724"/>
                  </a:lnTo>
                  <a:cubicBezTo>
                    <a:pt x="8204" y="40724"/>
                    <a:pt x="8308" y="40724"/>
                    <a:pt x="8438" y="40620"/>
                  </a:cubicBezTo>
                  <a:cubicBezTo>
                    <a:pt x="8646" y="40620"/>
                    <a:pt x="8853" y="40620"/>
                    <a:pt x="9191" y="40490"/>
                  </a:cubicBezTo>
                  <a:cubicBezTo>
                    <a:pt x="9295" y="40490"/>
                    <a:pt x="9295" y="40386"/>
                    <a:pt x="9295" y="40386"/>
                  </a:cubicBezTo>
                  <a:close/>
                  <a:moveTo>
                    <a:pt x="7236" y="40886"/>
                  </a:moveTo>
                  <a:cubicBezTo>
                    <a:pt x="7382" y="40886"/>
                    <a:pt x="7521" y="40932"/>
                    <a:pt x="7659" y="40932"/>
                  </a:cubicBezTo>
                  <a:cubicBezTo>
                    <a:pt x="7555" y="40984"/>
                    <a:pt x="7451" y="41010"/>
                    <a:pt x="7344" y="41010"/>
                  </a:cubicBezTo>
                  <a:cubicBezTo>
                    <a:pt x="7237" y="41010"/>
                    <a:pt x="7127" y="40984"/>
                    <a:pt x="7010" y="40932"/>
                  </a:cubicBezTo>
                  <a:cubicBezTo>
                    <a:pt x="7088" y="40897"/>
                    <a:pt x="7163" y="40886"/>
                    <a:pt x="7236" y="40886"/>
                  </a:cubicBezTo>
                  <a:close/>
                  <a:moveTo>
                    <a:pt x="15681" y="39088"/>
                  </a:moveTo>
                  <a:cubicBezTo>
                    <a:pt x="15577" y="40724"/>
                    <a:pt x="13085" y="40724"/>
                    <a:pt x="11994" y="41139"/>
                  </a:cubicBezTo>
                  <a:cubicBezTo>
                    <a:pt x="13085" y="40932"/>
                    <a:pt x="15681" y="40620"/>
                    <a:pt x="15681" y="39088"/>
                  </a:cubicBezTo>
                  <a:close/>
                  <a:moveTo>
                    <a:pt x="9606" y="41035"/>
                  </a:moveTo>
                  <a:cubicBezTo>
                    <a:pt x="9502" y="41139"/>
                    <a:pt x="9502" y="41139"/>
                    <a:pt x="9502" y="41269"/>
                  </a:cubicBezTo>
                  <a:cubicBezTo>
                    <a:pt x="9502" y="41166"/>
                    <a:pt x="9502" y="41145"/>
                    <a:pt x="9450" y="41140"/>
                  </a:cubicBezTo>
                  <a:lnTo>
                    <a:pt x="9450" y="41140"/>
                  </a:lnTo>
                  <a:cubicBezTo>
                    <a:pt x="9464" y="41139"/>
                    <a:pt x="9481" y="41139"/>
                    <a:pt x="9502" y="41139"/>
                  </a:cubicBezTo>
                  <a:cubicBezTo>
                    <a:pt x="9502" y="41139"/>
                    <a:pt x="9502" y="41035"/>
                    <a:pt x="9606" y="41035"/>
                  </a:cubicBezTo>
                  <a:close/>
                  <a:moveTo>
                    <a:pt x="9606" y="41139"/>
                  </a:moveTo>
                  <a:lnTo>
                    <a:pt x="9606" y="41373"/>
                  </a:lnTo>
                  <a:lnTo>
                    <a:pt x="9502" y="41373"/>
                  </a:lnTo>
                  <a:cubicBezTo>
                    <a:pt x="9502" y="41269"/>
                    <a:pt x="9606" y="41269"/>
                    <a:pt x="9606" y="41139"/>
                  </a:cubicBezTo>
                  <a:close/>
                  <a:moveTo>
                    <a:pt x="9398" y="40620"/>
                  </a:moveTo>
                  <a:cubicBezTo>
                    <a:pt x="9398" y="40724"/>
                    <a:pt x="9502" y="40724"/>
                    <a:pt x="9502" y="40724"/>
                  </a:cubicBezTo>
                  <a:lnTo>
                    <a:pt x="9502" y="40828"/>
                  </a:lnTo>
                  <a:lnTo>
                    <a:pt x="9502" y="40932"/>
                  </a:lnTo>
                  <a:cubicBezTo>
                    <a:pt x="9502" y="40828"/>
                    <a:pt x="9398" y="40828"/>
                    <a:pt x="9398" y="40828"/>
                  </a:cubicBezTo>
                  <a:cubicBezTo>
                    <a:pt x="9295" y="40932"/>
                    <a:pt x="9191" y="41035"/>
                    <a:pt x="8957" y="41035"/>
                  </a:cubicBezTo>
                  <a:cubicBezTo>
                    <a:pt x="8542" y="41139"/>
                    <a:pt x="8100" y="41477"/>
                    <a:pt x="7555" y="41477"/>
                  </a:cubicBezTo>
                  <a:cubicBezTo>
                    <a:pt x="7451" y="41477"/>
                    <a:pt x="7348" y="41477"/>
                    <a:pt x="7451" y="41373"/>
                  </a:cubicBezTo>
                  <a:cubicBezTo>
                    <a:pt x="7555" y="41269"/>
                    <a:pt x="7789" y="41269"/>
                    <a:pt x="7893" y="41139"/>
                  </a:cubicBezTo>
                  <a:cubicBezTo>
                    <a:pt x="8204" y="41139"/>
                    <a:pt x="8438" y="41139"/>
                    <a:pt x="8749" y="41035"/>
                  </a:cubicBezTo>
                  <a:cubicBezTo>
                    <a:pt x="8749" y="41035"/>
                    <a:pt x="8853" y="40932"/>
                    <a:pt x="8749" y="40932"/>
                  </a:cubicBezTo>
                  <a:cubicBezTo>
                    <a:pt x="8853" y="40932"/>
                    <a:pt x="8957" y="40828"/>
                    <a:pt x="9087" y="40828"/>
                  </a:cubicBezTo>
                  <a:cubicBezTo>
                    <a:pt x="9087" y="40828"/>
                    <a:pt x="9133" y="40874"/>
                    <a:pt x="9195" y="40874"/>
                  </a:cubicBezTo>
                  <a:cubicBezTo>
                    <a:pt x="9225" y="40874"/>
                    <a:pt x="9260" y="40862"/>
                    <a:pt x="9295" y="40828"/>
                  </a:cubicBezTo>
                  <a:lnTo>
                    <a:pt x="9295" y="40724"/>
                  </a:lnTo>
                  <a:cubicBezTo>
                    <a:pt x="9295" y="40724"/>
                    <a:pt x="9398" y="40724"/>
                    <a:pt x="9398" y="40620"/>
                  </a:cubicBezTo>
                  <a:close/>
                  <a:moveTo>
                    <a:pt x="9295" y="41139"/>
                  </a:moveTo>
                  <a:lnTo>
                    <a:pt x="9295" y="41139"/>
                  </a:lnTo>
                  <a:cubicBezTo>
                    <a:pt x="9087" y="41373"/>
                    <a:pt x="8749" y="41685"/>
                    <a:pt x="8438" y="41685"/>
                  </a:cubicBezTo>
                  <a:cubicBezTo>
                    <a:pt x="8542" y="41373"/>
                    <a:pt x="8957" y="41269"/>
                    <a:pt x="9295" y="41139"/>
                  </a:cubicBezTo>
                  <a:close/>
                  <a:moveTo>
                    <a:pt x="9398" y="41373"/>
                  </a:moveTo>
                  <a:lnTo>
                    <a:pt x="9398" y="41685"/>
                  </a:lnTo>
                  <a:cubicBezTo>
                    <a:pt x="9295" y="41685"/>
                    <a:pt x="9295" y="41788"/>
                    <a:pt x="9191" y="41788"/>
                  </a:cubicBezTo>
                  <a:cubicBezTo>
                    <a:pt x="9191" y="41788"/>
                    <a:pt x="9295" y="41685"/>
                    <a:pt x="9295" y="41581"/>
                  </a:cubicBezTo>
                  <a:cubicBezTo>
                    <a:pt x="9295" y="41477"/>
                    <a:pt x="9398" y="41477"/>
                    <a:pt x="9398" y="41373"/>
                  </a:cubicBezTo>
                  <a:close/>
                  <a:moveTo>
                    <a:pt x="8957" y="41788"/>
                  </a:moveTo>
                  <a:cubicBezTo>
                    <a:pt x="8957" y="41918"/>
                    <a:pt x="8853" y="42022"/>
                    <a:pt x="8749" y="42230"/>
                  </a:cubicBezTo>
                  <a:lnTo>
                    <a:pt x="8749" y="42334"/>
                  </a:lnTo>
                  <a:cubicBezTo>
                    <a:pt x="8749" y="42334"/>
                    <a:pt x="8853" y="42230"/>
                    <a:pt x="8957" y="42126"/>
                  </a:cubicBezTo>
                  <a:cubicBezTo>
                    <a:pt x="8957" y="42126"/>
                    <a:pt x="8957" y="42022"/>
                    <a:pt x="9087" y="42022"/>
                  </a:cubicBezTo>
                  <a:lnTo>
                    <a:pt x="9087" y="42022"/>
                  </a:lnTo>
                  <a:cubicBezTo>
                    <a:pt x="8957" y="42022"/>
                    <a:pt x="8853" y="42126"/>
                    <a:pt x="8853" y="42126"/>
                  </a:cubicBezTo>
                  <a:cubicBezTo>
                    <a:pt x="8957" y="42022"/>
                    <a:pt x="8957" y="41918"/>
                    <a:pt x="9087" y="41788"/>
                  </a:cubicBezTo>
                  <a:close/>
                  <a:moveTo>
                    <a:pt x="14798" y="41688"/>
                  </a:moveTo>
                  <a:cubicBezTo>
                    <a:pt x="14798" y="41792"/>
                    <a:pt x="14797" y="41919"/>
                    <a:pt x="14694" y="42022"/>
                  </a:cubicBezTo>
                  <a:cubicBezTo>
                    <a:pt x="14622" y="42239"/>
                    <a:pt x="14449" y="42355"/>
                    <a:pt x="14272" y="42484"/>
                  </a:cubicBezTo>
                  <a:lnTo>
                    <a:pt x="14272" y="42484"/>
                  </a:lnTo>
                  <a:cubicBezTo>
                    <a:pt x="14479" y="42282"/>
                    <a:pt x="14616" y="42042"/>
                    <a:pt x="14694" y="41788"/>
                  </a:cubicBezTo>
                  <a:cubicBezTo>
                    <a:pt x="14797" y="41788"/>
                    <a:pt x="14798" y="41788"/>
                    <a:pt x="14798" y="41688"/>
                  </a:cubicBezTo>
                  <a:close/>
                  <a:moveTo>
                    <a:pt x="14307" y="42667"/>
                  </a:moveTo>
                  <a:cubicBezTo>
                    <a:pt x="14266" y="42737"/>
                    <a:pt x="14238" y="42808"/>
                    <a:pt x="14149" y="42879"/>
                  </a:cubicBezTo>
                  <a:lnTo>
                    <a:pt x="14149" y="42775"/>
                  </a:lnTo>
                  <a:lnTo>
                    <a:pt x="14279" y="42671"/>
                  </a:lnTo>
                  <a:cubicBezTo>
                    <a:pt x="14279" y="42671"/>
                    <a:pt x="14291" y="42671"/>
                    <a:pt x="14307" y="42667"/>
                  </a:cubicBezTo>
                  <a:close/>
                  <a:moveTo>
                    <a:pt x="9191" y="42567"/>
                  </a:moveTo>
                  <a:lnTo>
                    <a:pt x="9191" y="42567"/>
                  </a:lnTo>
                  <a:cubicBezTo>
                    <a:pt x="9191" y="42567"/>
                    <a:pt x="9087" y="42671"/>
                    <a:pt x="9087" y="42775"/>
                  </a:cubicBezTo>
                  <a:cubicBezTo>
                    <a:pt x="9000" y="42813"/>
                    <a:pt x="8917" y="42852"/>
                    <a:pt x="8841" y="42897"/>
                  </a:cubicBezTo>
                  <a:lnTo>
                    <a:pt x="8841" y="42897"/>
                  </a:lnTo>
                  <a:cubicBezTo>
                    <a:pt x="8953" y="42785"/>
                    <a:pt x="9068" y="42676"/>
                    <a:pt x="9191" y="42567"/>
                  </a:cubicBezTo>
                  <a:close/>
                  <a:moveTo>
                    <a:pt x="16434" y="39634"/>
                  </a:moveTo>
                  <a:cubicBezTo>
                    <a:pt x="16434" y="39737"/>
                    <a:pt x="16538" y="39737"/>
                    <a:pt x="16538" y="39737"/>
                  </a:cubicBezTo>
                  <a:cubicBezTo>
                    <a:pt x="16434" y="39841"/>
                    <a:pt x="16434" y="40075"/>
                    <a:pt x="16434" y="40179"/>
                  </a:cubicBezTo>
                  <a:cubicBezTo>
                    <a:pt x="16434" y="40075"/>
                    <a:pt x="16538" y="39971"/>
                    <a:pt x="16538" y="39841"/>
                  </a:cubicBezTo>
                  <a:lnTo>
                    <a:pt x="16641" y="39841"/>
                  </a:lnTo>
                  <a:cubicBezTo>
                    <a:pt x="16538" y="40075"/>
                    <a:pt x="16538" y="40179"/>
                    <a:pt x="16538" y="40283"/>
                  </a:cubicBezTo>
                  <a:cubicBezTo>
                    <a:pt x="16538" y="40179"/>
                    <a:pt x="16641" y="40075"/>
                    <a:pt x="16641" y="39971"/>
                  </a:cubicBezTo>
                  <a:cubicBezTo>
                    <a:pt x="16641" y="39971"/>
                    <a:pt x="16641" y="40075"/>
                    <a:pt x="16745" y="40075"/>
                  </a:cubicBezTo>
                  <a:cubicBezTo>
                    <a:pt x="16641" y="40179"/>
                    <a:pt x="16641" y="40283"/>
                    <a:pt x="16641" y="40386"/>
                  </a:cubicBezTo>
                  <a:lnTo>
                    <a:pt x="16641" y="40490"/>
                  </a:lnTo>
                  <a:cubicBezTo>
                    <a:pt x="16745" y="40386"/>
                    <a:pt x="16745" y="40283"/>
                    <a:pt x="16745" y="40179"/>
                  </a:cubicBezTo>
                  <a:lnTo>
                    <a:pt x="16745" y="40620"/>
                  </a:lnTo>
                  <a:lnTo>
                    <a:pt x="16875" y="40620"/>
                  </a:lnTo>
                  <a:lnTo>
                    <a:pt x="16875" y="40283"/>
                  </a:lnTo>
                  <a:cubicBezTo>
                    <a:pt x="16875" y="40386"/>
                    <a:pt x="16979" y="40490"/>
                    <a:pt x="16979" y="40620"/>
                  </a:cubicBezTo>
                  <a:lnTo>
                    <a:pt x="16979" y="40828"/>
                  </a:lnTo>
                  <a:lnTo>
                    <a:pt x="17083" y="40828"/>
                  </a:lnTo>
                  <a:lnTo>
                    <a:pt x="17083" y="40724"/>
                  </a:lnTo>
                  <a:lnTo>
                    <a:pt x="17083" y="40724"/>
                  </a:lnTo>
                  <a:cubicBezTo>
                    <a:pt x="17290" y="41477"/>
                    <a:pt x="17187" y="42230"/>
                    <a:pt x="16641" y="43086"/>
                  </a:cubicBezTo>
                  <a:cubicBezTo>
                    <a:pt x="16641" y="42879"/>
                    <a:pt x="16745" y="42671"/>
                    <a:pt x="16875" y="42437"/>
                  </a:cubicBezTo>
                  <a:cubicBezTo>
                    <a:pt x="16875" y="42230"/>
                    <a:pt x="16979" y="41788"/>
                    <a:pt x="16875" y="41477"/>
                  </a:cubicBezTo>
                  <a:cubicBezTo>
                    <a:pt x="16875" y="40932"/>
                    <a:pt x="16538" y="40490"/>
                    <a:pt x="16330" y="40075"/>
                  </a:cubicBezTo>
                  <a:lnTo>
                    <a:pt x="16226" y="39971"/>
                  </a:lnTo>
                  <a:cubicBezTo>
                    <a:pt x="16330" y="39841"/>
                    <a:pt x="16330" y="39737"/>
                    <a:pt x="16330" y="39634"/>
                  </a:cubicBezTo>
                  <a:close/>
                  <a:moveTo>
                    <a:pt x="29310" y="30885"/>
                  </a:moveTo>
                  <a:lnTo>
                    <a:pt x="29310" y="30885"/>
                  </a:lnTo>
                  <a:cubicBezTo>
                    <a:pt x="30063" y="33143"/>
                    <a:pt x="29622" y="35636"/>
                    <a:pt x="29855" y="38024"/>
                  </a:cubicBezTo>
                  <a:cubicBezTo>
                    <a:pt x="29959" y="39322"/>
                    <a:pt x="30167" y="40620"/>
                    <a:pt x="30375" y="41918"/>
                  </a:cubicBezTo>
                  <a:cubicBezTo>
                    <a:pt x="30505" y="42230"/>
                    <a:pt x="30608" y="42775"/>
                    <a:pt x="30816" y="43216"/>
                  </a:cubicBezTo>
                  <a:cubicBezTo>
                    <a:pt x="29855" y="42983"/>
                    <a:pt x="29414" y="41918"/>
                    <a:pt x="29077" y="41035"/>
                  </a:cubicBezTo>
                  <a:cubicBezTo>
                    <a:pt x="28973" y="40932"/>
                    <a:pt x="28973" y="40828"/>
                    <a:pt x="28869" y="40724"/>
                  </a:cubicBezTo>
                  <a:cubicBezTo>
                    <a:pt x="28869" y="38336"/>
                    <a:pt x="29206" y="35947"/>
                    <a:pt x="29414" y="33585"/>
                  </a:cubicBezTo>
                  <a:cubicBezTo>
                    <a:pt x="29414" y="32702"/>
                    <a:pt x="29414" y="31742"/>
                    <a:pt x="29310" y="30885"/>
                  </a:cubicBezTo>
                  <a:close/>
                  <a:moveTo>
                    <a:pt x="29726" y="31742"/>
                  </a:moveTo>
                  <a:lnTo>
                    <a:pt x="29726" y="31742"/>
                  </a:lnTo>
                  <a:cubicBezTo>
                    <a:pt x="31024" y="35298"/>
                    <a:pt x="29518" y="39841"/>
                    <a:pt x="31673" y="43216"/>
                  </a:cubicBezTo>
                  <a:lnTo>
                    <a:pt x="31024" y="43216"/>
                  </a:lnTo>
                  <a:cubicBezTo>
                    <a:pt x="30505" y="42775"/>
                    <a:pt x="30375" y="40828"/>
                    <a:pt x="30271" y="40179"/>
                  </a:cubicBezTo>
                  <a:cubicBezTo>
                    <a:pt x="29959" y="38777"/>
                    <a:pt x="29855" y="37375"/>
                    <a:pt x="29855" y="36077"/>
                  </a:cubicBezTo>
                  <a:cubicBezTo>
                    <a:pt x="29855" y="34649"/>
                    <a:pt x="30063" y="33143"/>
                    <a:pt x="29726" y="31742"/>
                  </a:cubicBezTo>
                  <a:close/>
                  <a:moveTo>
                    <a:pt x="29206" y="30444"/>
                  </a:moveTo>
                  <a:lnTo>
                    <a:pt x="29206" y="30444"/>
                  </a:lnTo>
                  <a:cubicBezTo>
                    <a:pt x="29414" y="30651"/>
                    <a:pt x="29622" y="30885"/>
                    <a:pt x="29855" y="31093"/>
                  </a:cubicBezTo>
                  <a:cubicBezTo>
                    <a:pt x="29907" y="31160"/>
                    <a:pt x="29954" y="31230"/>
                    <a:pt x="29996" y="31300"/>
                  </a:cubicBezTo>
                  <a:lnTo>
                    <a:pt x="30063" y="31300"/>
                  </a:lnTo>
                  <a:cubicBezTo>
                    <a:pt x="30167" y="31404"/>
                    <a:pt x="30271" y="31638"/>
                    <a:pt x="30505" y="31742"/>
                  </a:cubicBezTo>
                  <a:cubicBezTo>
                    <a:pt x="31569" y="33143"/>
                    <a:pt x="31024" y="35298"/>
                    <a:pt x="30920" y="36934"/>
                  </a:cubicBezTo>
                  <a:cubicBezTo>
                    <a:pt x="30920" y="37894"/>
                    <a:pt x="30920" y="38881"/>
                    <a:pt x="31024" y="39841"/>
                  </a:cubicBezTo>
                  <a:cubicBezTo>
                    <a:pt x="30816" y="38336"/>
                    <a:pt x="30712" y="36934"/>
                    <a:pt x="30816" y="35298"/>
                  </a:cubicBezTo>
                  <a:cubicBezTo>
                    <a:pt x="30816" y="34338"/>
                    <a:pt x="30816" y="33247"/>
                    <a:pt x="30505" y="32287"/>
                  </a:cubicBezTo>
                  <a:cubicBezTo>
                    <a:pt x="30398" y="31926"/>
                    <a:pt x="30240" y="31652"/>
                    <a:pt x="30073" y="31436"/>
                  </a:cubicBezTo>
                  <a:lnTo>
                    <a:pt x="30073" y="31436"/>
                  </a:lnTo>
                  <a:cubicBezTo>
                    <a:pt x="30314" y="31901"/>
                    <a:pt x="30401" y="32418"/>
                    <a:pt x="30505" y="32936"/>
                  </a:cubicBezTo>
                  <a:cubicBezTo>
                    <a:pt x="30712" y="34130"/>
                    <a:pt x="30608" y="35428"/>
                    <a:pt x="30608" y="36596"/>
                  </a:cubicBezTo>
                  <a:cubicBezTo>
                    <a:pt x="30505" y="38881"/>
                    <a:pt x="31024" y="41035"/>
                    <a:pt x="31803" y="43216"/>
                  </a:cubicBezTo>
                  <a:cubicBezTo>
                    <a:pt x="30608" y="41035"/>
                    <a:pt x="30505" y="38543"/>
                    <a:pt x="30375" y="36181"/>
                  </a:cubicBezTo>
                  <a:cubicBezTo>
                    <a:pt x="30271" y="34338"/>
                    <a:pt x="30375" y="31949"/>
                    <a:pt x="29206" y="30444"/>
                  </a:cubicBezTo>
                  <a:close/>
                  <a:moveTo>
                    <a:pt x="31465" y="41918"/>
                  </a:moveTo>
                  <a:lnTo>
                    <a:pt x="31465" y="41918"/>
                  </a:lnTo>
                  <a:cubicBezTo>
                    <a:pt x="31673" y="42334"/>
                    <a:pt x="31803" y="42879"/>
                    <a:pt x="32010" y="43320"/>
                  </a:cubicBezTo>
                  <a:lnTo>
                    <a:pt x="31906" y="43320"/>
                  </a:lnTo>
                  <a:cubicBezTo>
                    <a:pt x="31673" y="42775"/>
                    <a:pt x="31569" y="42334"/>
                    <a:pt x="31465" y="41918"/>
                  </a:cubicBezTo>
                  <a:close/>
                  <a:moveTo>
                    <a:pt x="35226" y="37144"/>
                  </a:moveTo>
                  <a:cubicBezTo>
                    <a:pt x="36264" y="38327"/>
                    <a:pt x="37562" y="39165"/>
                    <a:pt x="38397" y="40490"/>
                  </a:cubicBezTo>
                  <a:cubicBezTo>
                    <a:pt x="38708" y="41477"/>
                    <a:pt x="39046" y="42437"/>
                    <a:pt x="39149" y="43424"/>
                  </a:cubicBezTo>
                  <a:cubicBezTo>
                    <a:pt x="38942" y="42671"/>
                    <a:pt x="38500" y="41918"/>
                    <a:pt x="38163" y="41269"/>
                  </a:cubicBezTo>
                  <a:cubicBezTo>
                    <a:pt x="37410" y="39841"/>
                    <a:pt x="36346" y="38543"/>
                    <a:pt x="35255" y="37245"/>
                  </a:cubicBezTo>
                  <a:cubicBezTo>
                    <a:pt x="35255" y="37211"/>
                    <a:pt x="35244" y="37177"/>
                    <a:pt x="35226" y="37144"/>
                  </a:cubicBezTo>
                  <a:close/>
                  <a:moveTo>
                    <a:pt x="12981" y="43632"/>
                  </a:moveTo>
                  <a:cubicBezTo>
                    <a:pt x="12894" y="43632"/>
                    <a:pt x="12923" y="43678"/>
                    <a:pt x="12952" y="43678"/>
                  </a:cubicBezTo>
                  <a:cubicBezTo>
                    <a:pt x="12967" y="43678"/>
                    <a:pt x="12981" y="43666"/>
                    <a:pt x="12981" y="43632"/>
                  </a:cubicBezTo>
                  <a:close/>
                  <a:moveTo>
                    <a:pt x="13189" y="33247"/>
                  </a:moveTo>
                  <a:cubicBezTo>
                    <a:pt x="13293" y="33585"/>
                    <a:pt x="13630" y="34234"/>
                    <a:pt x="13630" y="34234"/>
                  </a:cubicBezTo>
                  <a:cubicBezTo>
                    <a:pt x="14045" y="34987"/>
                    <a:pt x="14487" y="35636"/>
                    <a:pt x="14928" y="36389"/>
                  </a:cubicBezTo>
                  <a:cubicBezTo>
                    <a:pt x="15025" y="36704"/>
                    <a:pt x="15213" y="37088"/>
                    <a:pt x="15407" y="37497"/>
                  </a:cubicBezTo>
                  <a:lnTo>
                    <a:pt x="15407" y="37497"/>
                  </a:lnTo>
                  <a:cubicBezTo>
                    <a:pt x="15367" y="37463"/>
                    <a:pt x="15303" y="37439"/>
                    <a:pt x="15240" y="37375"/>
                  </a:cubicBezTo>
                  <a:cubicBezTo>
                    <a:pt x="14798" y="37038"/>
                    <a:pt x="14279" y="36934"/>
                    <a:pt x="13734" y="36726"/>
                  </a:cubicBezTo>
                  <a:cubicBezTo>
                    <a:pt x="13630" y="36726"/>
                    <a:pt x="13630" y="36830"/>
                    <a:pt x="13734" y="36830"/>
                  </a:cubicBezTo>
                  <a:cubicBezTo>
                    <a:pt x="14487" y="37141"/>
                    <a:pt x="15240" y="37583"/>
                    <a:pt x="15785" y="38232"/>
                  </a:cubicBezTo>
                  <a:cubicBezTo>
                    <a:pt x="15785" y="38543"/>
                    <a:pt x="15681" y="38777"/>
                    <a:pt x="15240" y="38881"/>
                  </a:cubicBezTo>
                  <a:lnTo>
                    <a:pt x="14045" y="38881"/>
                  </a:lnTo>
                  <a:cubicBezTo>
                    <a:pt x="14368" y="39033"/>
                    <a:pt x="14747" y="39129"/>
                    <a:pt x="15141" y="39129"/>
                  </a:cubicBezTo>
                  <a:cubicBezTo>
                    <a:pt x="15285" y="39129"/>
                    <a:pt x="15431" y="39116"/>
                    <a:pt x="15577" y="39088"/>
                  </a:cubicBezTo>
                  <a:lnTo>
                    <a:pt x="15577" y="39088"/>
                  </a:lnTo>
                  <a:cubicBezTo>
                    <a:pt x="15240" y="39426"/>
                    <a:pt x="14928" y="39634"/>
                    <a:pt x="14383" y="39841"/>
                  </a:cubicBezTo>
                  <a:cubicBezTo>
                    <a:pt x="13838" y="40075"/>
                    <a:pt x="13189" y="40179"/>
                    <a:pt x="12540" y="40283"/>
                  </a:cubicBezTo>
                  <a:lnTo>
                    <a:pt x="12540" y="40386"/>
                  </a:lnTo>
                  <a:cubicBezTo>
                    <a:pt x="13500" y="40283"/>
                    <a:pt x="15136" y="40075"/>
                    <a:pt x="15681" y="39088"/>
                  </a:cubicBezTo>
                  <a:lnTo>
                    <a:pt x="15681" y="39088"/>
                  </a:lnTo>
                  <a:cubicBezTo>
                    <a:pt x="15681" y="39088"/>
                    <a:pt x="15681" y="39088"/>
                    <a:pt x="15681" y="39088"/>
                  </a:cubicBezTo>
                  <a:lnTo>
                    <a:pt x="15785" y="39192"/>
                  </a:lnTo>
                  <a:lnTo>
                    <a:pt x="15785" y="39322"/>
                  </a:lnTo>
                  <a:cubicBezTo>
                    <a:pt x="15992" y="40620"/>
                    <a:pt x="14383" y="41788"/>
                    <a:pt x="13630" y="42437"/>
                  </a:cubicBezTo>
                  <a:cubicBezTo>
                    <a:pt x="13293" y="42775"/>
                    <a:pt x="12981" y="43086"/>
                    <a:pt x="12540" y="43424"/>
                  </a:cubicBezTo>
                  <a:cubicBezTo>
                    <a:pt x="12404" y="43560"/>
                    <a:pt x="11844" y="43986"/>
                    <a:pt x="11409" y="43986"/>
                  </a:cubicBezTo>
                  <a:cubicBezTo>
                    <a:pt x="11179" y="43986"/>
                    <a:pt x="10985" y="43868"/>
                    <a:pt x="10904" y="43528"/>
                  </a:cubicBezTo>
                  <a:cubicBezTo>
                    <a:pt x="10800" y="43320"/>
                    <a:pt x="10904" y="43086"/>
                    <a:pt x="10800" y="42879"/>
                  </a:cubicBezTo>
                  <a:cubicBezTo>
                    <a:pt x="10593" y="42334"/>
                    <a:pt x="10151" y="42022"/>
                    <a:pt x="9944" y="41373"/>
                  </a:cubicBezTo>
                  <a:cubicBezTo>
                    <a:pt x="9840" y="41035"/>
                    <a:pt x="9840" y="40724"/>
                    <a:pt x="9736" y="40386"/>
                  </a:cubicBezTo>
                  <a:lnTo>
                    <a:pt x="9840" y="40386"/>
                  </a:lnTo>
                  <a:cubicBezTo>
                    <a:pt x="9840" y="40386"/>
                    <a:pt x="9840" y="40283"/>
                    <a:pt x="9736" y="40283"/>
                  </a:cubicBezTo>
                  <a:lnTo>
                    <a:pt x="9736" y="39530"/>
                  </a:lnTo>
                  <a:cubicBezTo>
                    <a:pt x="9736" y="38839"/>
                    <a:pt x="10146" y="38689"/>
                    <a:pt x="10672" y="38689"/>
                  </a:cubicBezTo>
                  <a:cubicBezTo>
                    <a:pt x="11075" y="38689"/>
                    <a:pt x="11547" y="38777"/>
                    <a:pt x="11956" y="38777"/>
                  </a:cubicBezTo>
                  <a:cubicBezTo>
                    <a:pt x="12176" y="38777"/>
                    <a:pt x="12377" y="38752"/>
                    <a:pt x="12540" y="38673"/>
                  </a:cubicBezTo>
                  <a:cubicBezTo>
                    <a:pt x="12625" y="38673"/>
                    <a:pt x="12571" y="38517"/>
                    <a:pt x="12548" y="38517"/>
                  </a:cubicBezTo>
                  <a:cubicBezTo>
                    <a:pt x="12543" y="38517"/>
                    <a:pt x="12540" y="38524"/>
                    <a:pt x="12540" y="38543"/>
                  </a:cubicBezTo>
                  <a:cubicBezTo>
                    <a:pt x="12356" y="38593"/>
                    <a:pt x="12170" y="38612"/>
                    <a:pt x="11987" y="38612"/>
                  </a:cubicBezTo>
                  <a:cubicBezTo>
                    <a:pt x="11407" y="38612"/>
                    <a:pt x="10842" y="38423"/>
                    <a:pt x="10370" y="38423"/>
                  </a:cubicBezTo>
                  <a:cubicBezTo>
                    <a:pt x="10295" y="38423"/>
                    <a:pt x="10222" y="38428"/>
                    <a:pt x="10151" y="38439"/>
                  </a:cubicBezTo>
                  <a:cubicBezTo>
                    <a:pt x="10255" y="38336"/>
                    <a:pt x="10255" y="38336"/>
                    <a:pt x="10255" y="38232"/>
                  </a:cubicBezTo>
                  <a:lnTo>
                    <a:pt x="10255" y="38024"/>
                  </a:lnTo>
                  <a:cubicBezTo>
                    <a:pt x="10255" y="37245"/>
                    <a:pt x="10255" y="37038"/>
                    <a:pt x="10696" y="36389"/>
                  </a:cubicBezTo>
                  <a:cubicBezTo>
                    <a:pt x="10800" y="36285"/>
                    <a:pt x="10904" y="36181"/>
                    <a:pt x="10800" y="35843"/>
                  </a:cubicBezTo>
                  <a:cubicBezTo>
                    <a:pt x="10696" y="35636"/>
                    <a:pt x="10800" y="35298"/>
                    <a:pt x="11138" y="34987"/>
                  </a:cubicBezTo>
                  <a:cubicBezTo>
                    <a:pt x="11449" y="34649"/>
                    <a:pt x="11787" y="34441"/>
                    <a:pt x="11891" y="34234"/>
                  </a:cubicBezTo>
                  <a:cubicBezTo>
                    <a:pt x="11994" y="34130"/>
                    <a:pt x="12098" y="34000"/>
                    <a:pt x="12202" y="34000"/>
                  </a:cubicBezTo>
                  <a:lnTo>
                    <a:pt x="12202" y="33896"/>
                  </a:lnTo>
                  <a:cubicBezTo>
                    <a:pt x="12540" y="33689"/>
                    <a:pt x="12851" y="33792"/>
                    <a:pt x="13085" y="33481"/>
                  </a:cubicBezTo>
                  <a:cubicBezTo>
                    <a:pt x="13085" y="33351"/>
                    <a:pt x="13189" y="33351"/>
                    <a:pt x="13189" y="33247"/>
                  </a:cubicBezTo>
                  <a:close/>
                  <a:moveTo>
                    <a:pt x="33467" y="35514"/>
                  </a:moveTo>
                  <a:cubicBezTo>
                    <a:pt x="33552" y="35639"/>
                    <a:pt x="33649" y="35754"/>
                    <a:pt x="33750" y="35843"/>
                  </a:cubicBezTo>
                  <a:cubicBezTo>
                    <a:pt x="34710" y="38024"/>
                    <a:pt x="35048" y="40179"/>
                    <a:pt x="35151" y="42437"/>
                  </a:cubicBezTo>
                  <a:cubicBezTo>
                    <a:pt x="35151" y="43027"/>
                    <a:pt x="35151" y="43616"/>
                    <a:pt x="35229" y="44128"/>
                  </a:cubicBezTo>
                  <a:lnTo>
                    <a:pt x="35229" y="44128"/>
                  </a:lnTo>
                  <a:cubicBezTo>
                    <a:pt x="34742" y="41226"/>
                    <a:pt x="34691" y="38158"/>
                    <a:pt x="33467" y="35514"/>
                  </a:cubicBezTo>
                  <a:close/>
                  <a:moveTo>
                    <a:pt x="36008" y="38336"/>
                  </a:moveTo>
                  <a:cubicBezTo>
                    <a:pt x="37306" y="40179"/>
                    <a:pt x="38942" y="42022"/>
                    <a:pt x="39149" y="44281"/>
                  </a:cubicBezTo>
                  <a:lnTo>
                    <a:pt x="39149" y="45033"/>
                  </a:lnTo>
                  <a:cubicBezTo>
                    <a:pt x="39046" y="42671"/>
                    <a:pt x="37306" y="40283"/>
                    <a:pt x="36008" y="38336"/>
                  </a:cubicBezTo>
                  <a:close/>
                  <a:moveTo>
                    <a:pt x="8099" y="45269"/>
                  </a:moveTo>
                  <a:lnTo>
                    <a:pt x="8099" y="45269"/>
                  </a:lnTo>
                  <a:cubicBezTo>
                    <a:pt x="7996" y="45476"/>
                    <a:pt x="7892" y="45683"/>
                    <a:pt x="7659" y="45812"/>
                  </a:cubicBezTo>
                  <a:cubicBezTo>
                    <a:pt x="7659" y="45916"/>
                    <a:pt x="7789" y="45916"/>
                    <a:pt x="7789" y="45916"/>
                  </a:cubicBezTo>
                  <a:cubicBezTo>
                    <a:pt x="7892" y="45683"/>
                    <a:pt x="7996" y="45476"/>
                    <a:pt x="8099" y="45269"/>
                  </a:cubicBezTo>
                  <a:close/>
                  <a:moveTo>
                    <a:pt x="30920" y="32287"/>
                  </a:moveTo>
                  <a:cubicBezTo>
                    <a:pt x="31024" y="32391"/>
                    <a:pt x="31154" y="32598"/>
                    <a:pt x="31257" y="32832"/>
                  </a:cubicBezTo>
                  <a:lnTo>
                    <a:pt x="31361" y="32832"/>
                  </a:lnTo>
                  <a:cubicBezTo>
                    <a:pt x="32010" y="34234"/>
                    <a:pt x="31569" y="36285"/>
                    <a:pt x="31673" y="37894"/>
                  </a:cubicBezTo>
                  <a:cubicBezTo>
                    <a:pt x="31803" y="40075"/>
                    <a:pt x="32010" y="42022"/>
                    <a:pt x="33101" y="43969"/>
                  </a:cubicBezTo>
                  <a:cubicBezTo>
                    <a:pt x="31803" y="41581"/>
                    <a:pt x="31673" y="38777"/>
                    <a:pt x="31803" y="36181"/>
                  </a:cubicBezTo>
                  <a:cubicBezTo>
                    <a:pt x="31803" y="35428"/>
                    <a:pt x="31906" y="34545"/>
                    <a:pt x="31803" y="33689"/>
                  </a:cubicBezTo>
                  <a:lnTo>
                    <a:pt x="31803" y="33689"/>
                  </a:lnTo>
                  <a:cubicBezTo>
                    <a:pt x="31906" y="34234"/>
                    <a:pt x="32010" y="34779"/>
                    <a:pt x="32114" y="35428"/>
                  </a:cubicBezTo>
                  <a:cubicBezTo>
                    <a:pt x="32218" y="36726"/>
                    <a:pt x="32218" y="38024"/>
                    <a:pt x="32322" y="39322"/>
                  </a:cubicBezTo>
                  <a:cubicBezTo>
                    <a:pt x="32555" y="41788"/>
                    <a:pt x="33412" y="44073"/>
                    <a:pt x="34606" y="46331"/>
                  </a:cubicBezTo>
                  <a:cubicBezTo>
                    <a:pt x="34269" y="46124"/>
                    <a:pt x="33853" y="45812"/>
                    <a:pt x="33516" y="45475"/>
                  </a:cubicBezTo>
                  <a:cubicBezTo>
                    <a:pt x="32867" y="44930"/>
                    <a:pt x="32659" y="44281"/>
                    <a:pt x="32218" y="43632"/>
                  </a:cubicBezTo>
                  <a:cubicBezTo>
                    <a:pt x="32218" y="43528"/>
                    <a:pt x="32218" y="43424"/>
                    <a:pt x="32114" y="43424"/>
                  </a:cubicBezTo>
                  <a:cubicBezTo>
                    <a:pt x="31673" y="41918"/>
                    <a:pt x="31154" y="40620"/>
                    <a:pt x="31024" y="38985"/>
                  </a:cubicBezTo>
                  <a:cubicBezTo>
                    <a:pt x="31024" y="37790"/>
                    <a:pt x="31154" y="36596"/>
                    <a:pt x="31257" y="35428"/>
                  </a:cubicBezTo>
                  <a:cubicBezTo>
                    <a:pt x="31257" y="34545"/>
                    <a:pt x="31361" y="33247"/>
                    <a:pt x="30920" y="32287"/>
                  </a:cubicBezTo>
                  <a:close/>
                  <a:moveTo>
                    <a:pt x="7893" y="46565"/>
                  </a:moveTo>
                  <a:lnTo>
                    <a:pt x="7893" y="46669"/>
                  </a:lnTo>
                  <a:cubicBezTo>
                    <a:pt x="7789" y="46669"/>
                    <a:pt x="7789" y="46773"/>
                    <a:pt x="7659" y="46773"/>
                  </a:cubicBezTo>
                  <a:cubicBezTo>
                    <a:pt x="7659" y="46773"/>
                    <a:pt x="7789" y="46669"/>
                    <a:pt x="7893" y="46565"/>
                  </a:cubicBezTo>
                  <a:close/>
                  <a:moveTo>
                    <a:pt x="35708" y="46690"/>
                  </a:moveTo>
                  <a:cubicBezTo>
                    <a:pt x="35720" y="46757"/>
                    <a:pt x="35741" y="46824"/>
                    <a:pt x="35766" y="46893"/>
                  </a:cubicBezTo>
                  <a:lnTo>
                    <a:pt x="35766" y="46893"/>
                  </a:lnTo>
                  <a:cubicBezTo>
                    <a:pt x="35746" y="46826"/>
                    <a:pt x="35727" y="46758"/>
                    <a:pt x="35708" y="46690"/>
                  </a:cubicBezTo>
                  <a:close/>
                  <a:moveTo>
                    <a:pt x="36657" y="39530"/>
                  </a:moveTo>
                  <a:lnTo>
                    <a:pt x="36657" y="39530"/>
                  </a:lnTo>
                  <a:cubicBezTo>
                    <a:pt x="37955" y="41581"/>
                    <a:pt x="39357" y="43865"/>
                    <a:pt x="38942" y="46124"/>
                  </a:cubicBezTo>
                  <a:cubicBezTo>
                    <a:pt x="38942" y="46461"/>
                    <a:pt x="38812" y="46669"/>
                    <a:pt x="38708" y="46980"/>
                  </a:cubicBezTo>
                  <a:cubicBezTo>
                    <a:pt x="39046" y="44514"/>
                    <a:pt x="37955" y="41685"/>
                    <a:pt x="36657" y="39530"/>
                  </a:cubicBezTo>
                  <a:close/>
                  <a:moveTo>
                    <a:pt x="8100" y="45916"/>
                  </a:moveTo>
                  <a:lnTo>
                    <a:pt x="8100" y="45916"/>
                  </a:lnTo>
                  <a:cubicBezTo>
                    <a:pt x="7789" y="46331"/>
                    <a:pt x="7348" y="46669"/>
                    <a:pt x="6802" y="46980"/>
                  </a:cubicBezTo>
                  <a:cubicBezTo>
                    <a:pt x="6802" y="46980"/>
                    <a:pt x="6802" y="47038"/>
                    <a:pt x="6833" y="47038"/>
                  </a:cubicBezTo>
                  <a:cubicBezTo>
                    <a:pt x="6848" y="47038"/>
                    <a:pt x="6872" y="47024"/>
                    <a:pt x="6906" y="46980"/>
                  </a:cubicBezTo>
                  <a:cubicBezTo>
                    <a:pt x="7348" y="46773"/>
                    <a:pt x="7893" y="46461"/>
                    <a:pt x="8100" y="45916"/>
                  </a:cubicBezTo>
                  <a:close/>
                  <a:moveTo>
                    <a:pt x="32010" y="33481"/>
                  </a:moveTo>
                  <a:lnTo>
                    <a:pt x="32010" y="33481"/>
                  </a:lnTo>
                  <a:cubicBezTo>
                    <a:pt x="32322" y="33896"/>
                    <a:pt x="32555" y="34234"/>
                    <a:pt x="32763" y="34545"/>
                  </a:cubicBezTo>
                  <a:cubicBezTo>
                    <a:pt x="34814" y="38543"/>
                    <a:pt x="34502" y="42879"/>
                    <a:pt x="35697" y="47110"/>
                  </a:cubicBezTo>
                  <a:cubicBezTo>
                    <a:pt x="35463" y="46877"/>
                    <a:pt x="35151" y="46669"/>
                    <a:pt x="34814" y="46461"/>
                  </a:cubicBezTo>
                  <a:cubicBezTo>
                    <a:pt x="34269" y="45267"/>
                    <a:pt x="33620" y="44073"/>
                    <a:pt x="33204" y="42775"/>
                  </a:cubicBezTo>
                  <a:cubicBezTo>
                    <a:pt x="32763" y="41269"/>
                    <a:pt x="32555" y="39841"/>
                    <a:pt x="32452" y="38336"/>
                  </a:cubicBezTo>
                  <a:cubicBezTo>
                    <a:pt x="32452" y="37038"/>
                    <a:pt x="32322" y="35843"/>
                    <a:pt x="32114" y="34545"/>
                  </a:cubicBezTo>
                  <a:cubicBezTo>
                    <a:pt x="32114" y="34338"/>
                    <a:pt x="32010" y="34130"/>
                    <a:pt x="32010" y="33896"/>
                  </a:cubicBezTo>
                  <a:lnTo>
                    <a:pt x="32010" y="33896"/>
                  </a:lnTo>
                  <a:cubicBezTo>
                    <a:pt x="32452" y="34883"/>
                    <a:pt x="32659" y="35947"/>
                    <a:pt x="32867" y="37038"/>
                  </a:cubicBezTo>
                  <a:cubicBezTo>
                    <a:pt x="33412" y="38777"/>
                    <a:pt x="33750" y="40490"/>
                    <a:pt x="34165" y="42230"/>
                  </a:cubicBezTo>
                  <a:cubicBezTo>
                    <a:pt x="33957" y="40179"/>
                    <a:pt x="33308" y="38128"/>
                    <a:pt x="32867" y="36181"/>
                  </a:cubicBezTo>
                  <a:cubicBezTo>
                    <a:pt x="32659" y="35298"/>
                    <a:pt x="32452" y="34338"/>
                    <a:pt x="32010" y="33481"/>
                  </a:cubicBezTo>
                  <a:close/>
                  <a:moveTo>
                    <a:pt x="35766" y="46893"/>
                  </a:moveTo>
                  <a:lnTo>
                    <a:pt x="35766" y="46893"/>
                  </a:lnTo>
                  <a:cubicBezTo>
                    <a:pt x="35798" y="46998"/>
                    <a:pt x="35831" y="47104"/>
                    <a:pt x="35867" y="47209"/>
                  </a:cubicBezTo>
                  <a:lnTo>
                    <a:pt x="35867" y="47209"/>
                  </a:lnTo>
                  <a:cubicBezTo>
                    <a:pt x="35877" y="47212"/>
                    <a:pt x="35890" y="47214"/>
                    <a:pt x="35904" y="47214"/>
                  </a:cubicBezTo>
                  <a:cubicBezTo>
                    <a:pt x="35855" y="47102"/>
                    <a:pt x="35805" y="46996"/>
                    <a:pt x="35766" y="46893"/>
                  </a:cubicBezTo>
                  <a:close/>
                  <a:moveTo>
                    <a:pt x="6153" y="39841"/>
                  </a:moveTo>
                  <a:cubicBezTo>
                    <a:pt x="6378" y="39841"/>
                    <a:pt x="6592" y="39899"/>
                    <a:pt x="6809" y="39899"/>
                  </a:cubicBezTo>
                  <a:cubicBezTo>
                    <a:pt x="6918" y="39899"/>
                    <a:pt x="7027" y="39885"/>
                    <a:pt x="7140" y="39841"/>
                  </a:cubicBezTo>
                  <a:lnTo>
                    <a:pt x="7140" y="39841"/>
                  </a:lnTo>
                  <a:cubicBezTo>
                    <a:pt x="7010" y="39971"/>
                    <a:pt x="7010" y="39971"/>
                    <a:pt x="7010" y="40075"/>
                  </a:cubicBezTo>
                  <a:lnTo>
                    <a:pt x="7010" y="40179"/>
                  </a:lnTo>
                  <a:cubicBezTo>
                    <a:pt x="7244" y="40179"/>
                    <a:pt x="7451" y="40283"/>
                    <a:pt x="7659" y="40283"/>
                  </a:cubicBezTo>
                  <a:lnTo>
                    <a:pt x="7659" y="40386"/>
                  </a:lnTo>
                  <a:cubicBezTo>
                    <a:pt x="7789" y="40386"/>
                    <a:pt x="7893" y="40490"/>
                    <a:pt x="8100" y="40490"/>
                  </a:cubicBezTo>
                  <a:lnTo>
                    <a:pt x="7348" y="40490"/>
                  </a:lnTo>
                  <a:cubicBezTo>
                    <a:pt x="7244" y="40490"/>
                    <a:pt x="7244" y="40620"/>
                    <a:pt x="7244" y="40620"/>
                  </a:cubicBezTo>
                  <a:lnTo>
                    <a:pt x="7348" y="40724"/>
                  </a:lnTo>
                  <a:cubicBezTo>
                    <a:pt x="7140" y="40724"/>
                    <a:pt x="6906" y="40724"/>
                    <a:pt x="6802" y="40932"/>
                  </a:cubicBezTo>
                  <a:cubicBezTo>
                    <a:pt x="6698" y="40932"/>
                    <a:pt x="6802" y="41035"/>
                    <a:pt x="6802" y="41035"/>
                  </a:cubicBezTo>
                  <a:cubicBezTo>
                    <a:pt x="7010" y="41139"/>
                    <a:pt x="7244" y="41139"/>
                    <a:pt x="7451" y="41139"/>
                  </a:cubicBezTo>
                  <a:cubicBezTo>
                    <a:pt x="7244" y="41269"/>
                    <a:pt x="7140" y="41373"/>
                    <a:pt x="7244" y="41581"/>
                  </a:cubicBezTo>
                  <a:cubicBezTo>
                    <a:pt x="7331" y="41668"/>
                    <a:pt x="7461" y="41701"/>
                    <a:pt x="7589" y="41701"/>
                  </a:cubicBezTo>
                  <a:cubicBezTo>
                    <a:pt x="7764" y="41701"/>
                    <a:pt x="7937" y="41641"/>
                    <a:pt x="7997" y="41581"/>
                  </a:cubicBezTo>
                  <a:cubicBezTo>
                    <a:pt x="8204" y="41581"/>
                    <a:pt x="8308" y="41477"/>
                    <a:pt x="8438" y="41477"/>
                  </a:cubicBezTo>
                  <a:cubicBezTo>
                    <a:pt x="8308" y="41581"/>
                    <a:pt x="8204" y="41581"/>
                    <a:pt x="8204" y="41685"/>
                  </a:cubicBezTo>
                  <a:lnTo>
                    <a:pt x="8204" y="41788"/>
                  </a:lnTo>
                  <a:cubicBezTo>
                    <a:pt x="8292" y="41814"/>
                    <a:pt x="8376" y="41826"/>
                    <a:pt x="8454" y="41826"/>
                  </a:cubicBezTo>
                  <a:cubicBezTo>
                    <a:pt x="8767" y="41826"/>
                    <a:pt x="9004" y="41643"/>
                    <a:pt x="9191" y="41477"/>
                  </a:cubicBezTo>
                  <a:lnTo>
                    <a:pt x="9191" y="41477"/>
                  </a:lnTo>
                  <a:cubicBezTo>
                    <a:pt x="9087" y="41581"/>
                    <a:pt x="9087" y="41788"/>
                    <a:pt x="9087" y="42022"/>
                  </a:cubicBezTo>
                  <a:lnTo>
                    <a:pt x="9191" y="42022"/>
                  </a:lnTo>
                  <a:cubicBezTo>
                    <a:pt x="9191" y="42022"/>
                    <a:pt x="9295" y="41918"/>
                    <a:pt x="9398" y="41918"/>
                  </a:cubicBezTo>
                  <a:lnTo>
                    <a:pt x="9398" y="41918"/>
                  </a:lnTo>
                  <a:cubicBezTo>
                    <a:pt x="9295" y="41918"/>
                    <a:pt x="9295" y="42022"/>
                    <a:pt x="9295" y="42022"/>
                  </a:cubicBezTo>
                  <a:lnTo>
                    <a:pt x="9191" y="42022"/>
                  </a:lnTo>
                  <a:cubicBezTo>
                    <a:pt x="9087" y="42126"/>
                    <a:pt x="9087" y="42126"/>
                    <a:pt x="8957" y="42230"/>
                  </a:cubicBezTo>
                  <a:cubicBezTo>
                    <a:pt x="8853" y="42334"/>
                    <a:pt x="8749" y="42437"/>
                    <a:pt x="8749" y="42567"/>
                  </a:cubicBezTo>
                  <a:lnTo>
                    <a:pt x="9087" y="42230"/>
                  </a:lnTo>
                  <a:lnTo>
                    <a:pt x="9191" y="42126"/>
                  </a:lnTo>
                  <a:lnTo>
                    <a:pt x="9295" y="42126"/>
                  </a:lnTo>
                  <a:cubicBezTo>
                    <a:pt x="9398" y="41918"/>
                    <a:pt x="9606" y="41685"/>
                    <a:pt x="9736" y="41373"/>
                  </a:cubicBezTo>
                  <a:lnTo>
                    <a:pt x="9736" y="41581"/>
                  </a:lnTo>
                  <a:lnTo>
                    <a:pt x="9736" y="41685"/>
                  </a:lnTo>
                  <a:lnTo>
                    <a:pt x="9606" y="41685"/>
                  </a:lnTo>
                  <a:cubicBezTo>
                    <a:pt x="9502" y="41918"/>
                    <a:pt x="9398" y="42126"/>
                    <a:pt x="9295" y="42230"/>
                  </a:cubicBezTo>
                  <a:cubicBezTo>
                    <a:pt x="9087" y="42671"/>
                    <a:pt x="8749" y="42983"/>
                    <a:pt x="8308" y="43216"/>
                  </a:cubicBezTo>
                  <a:lnTo>
                    <a:pt x="8308" y="43320"/>
                  </a:lnTo>
                  <a:cubicBezTo>
                    <a:pt x="7997" y="43424"/>
                    <a:pt x="7789" y="43632"/>
                    <a:pt x="7555" y="43865"/>
                  </a:cubicBezTo>
                  <a:cubicBezTo>
                    <a:pt x="7140" y="44073"/>
                    <a:pt x="7010" y="44722"/>
                    <a:pt x="6906" y="45163"/>
                  </a:cubicBezTo>
                  <a:cubicBezTo>
                    <a:pt x="6447" y="46430"/>
                    <a:pt x="5088" y="47311"/>
                    <a:pt x="3756" y="47311"/>
                  </a:cubicBezTo>
                  <a:cubicBezTo>
                    <a:pt x="3505" y="47311"/>
                    <a:pt x="3255" y="47280"/>
                    <a:pt x="3012" y="47214"/>
                  </a:cubicBezTo>
                  <a:cubicBezTo>
                    <a:pt x="2908" y="47110"/>
                    <a:pt x="2804" y="46980"/>
                    <a:pt x="2701" y="46980"/>
                  </a:cubicBezTo>
                  <a:cubicBezTo>
                    <a:pt x="3557" y="46877"/>
                    <a:pt x="4544" y="46461"/>
                    <a:pt x="4959" y="45812"/>
                  </a:cubicBezTo>
                  <a:lnTo>
                    <a:pt x="4959" y="45812"/>
                  </a:lnTo>
                  <a:cubicBezTo>
                    <a:pt x="4191" y="46394"/>
                    <a:pt x="3318" y="46789"/>
                    <a:pt x="2378" y="46789"/>
                  </a:cubicBezTo>
                  <a:cubicBezTo>
                    <a:pt x="2270" y="46789"/>
                    <a:pt x="2161" y="46783"/>
                    <a:pt x="2052" y="46773"/>
                  </a:cubicBezTo>
                  <a:cubicBezTo>
                    <a:pt x="1714" y="46669"/>
                    <a:pt x="1506" y="46331"/>
                    <a:pt x="1299" y="46124"/>
                  </a:cubicBezTo>
                  <a:lnTo>
                    <a:pt x="1299" y="46124"/>
                  </a:lnTo>
                  <a:cubicBezTo>
                    <a:pt x="1510" y="46207"/>
                    <a:pt x="1743" y="46243"/>
                    <a:pt x="1984" y="46243"/>
                  </a:cubicBezTo>
                  <a:cubicBezTo>
                    <a:pt x="2719" y="46243"/>
                    <a:pt x="3536" y="45911"/>
                    <a:pt x="4102" y="45579"/>
                  </a:cubicBezTo>
                  <a:cubicBezTo>
                    <a:pt x="4206" y="45579"/>
                    <a:pt x="4102" y="45475"/>
                    <a:pt x="4102" y="45475"/>
                  </a:cubicBezTo>
                  <a:cubicBezTo>
                    <a:pt x="3488" y="45782"/>
                    <a:pt x="2882" y="45982"/>
                    <a:pt x="2293" y="45982"/>
                  </a:cubicBezTo>
                  <a:cubicBezTo>
                    <a:pt x="1837" y="45982"/>
                    <a:pt x="1392" y="45862"/>
                    <a:pt x="961" y="45579"/>
                  </a:cubicBezTo>
                  <a:cubicBezTo>
                    <a:pt x="857" y="45579"/>
                    <a:pt x="857" y="45579"/>
                    <a:pt x="857" y="45475"/>
                  </a:cubicBezTo>
                  <a:cubicBezTo>
                    <a:pt x="104" y="44722"/>
                    <a:pt x="312" y="44930"/>
                    <a:pt x="753" y="44618"/>
                  </a:cubicBezTo>
                  <a:cubicBezTo>
                    <a:pt x="1169" y="44281"/>
                    <a:pt x="1299" y="43632"/>
                    <a:pt x="1402" y="43216"/>
                  </a:cubicBezTo>
                  <a:cubicBezTo>
                    <a:pt x="1610" y="42567"/>
                    <a:pt x="3350" y="40932"/>
                    <a:pt x="3895" y="40828"/>
                  </a:cubicBezTo>
                  <a:cubicBezTo>
                    <a:pt x="4751" y="40724"/>
                    <a:pt x="5193" y="39841"/>
                    <a:pt x="6153" y="39841"/>
                  </a:cubicBezTo>
                  <a:close/>
                  <a:moveTo>
                    <a:pt x="34165" y="36726"/>
                  </a:moveTo>
                  <a:cubicBezTo>
                    <a:pt x="34399" y="37141"/>
                    <a:pt x="34606" y="37583"/>
                    <a:pt x="34814" y="38024"/>
                  </a:cubicBezTo>
                  <a:cubicBezTo>
                    <a:pt x="34918" y="38024"/>
                    <a:pt x="34918" y="38128"/>
                    <a:pt x="34918" y="38128"/>
                  </a:cubicBezTo>
                  <a:lnTo>
                    <a:pt x="34814" y="38128"/>
                  </a:lnTo>
                  <a:cubicBezTo>
                    <a:pt x="36098" y="41005"/>
                    <a:pt x="35375" y="44314"/>
                    <a:pt x="35988" y="47326"/>
                  </a:cubicBezTo>
                  <a:lnTo>
                    <a:pt x="35988" y="47326"/>
                  </a:lnTo>
                  <a:cubicBezTo>
                    <a:pt x="35974" y="47318"/>
                    <a:pt x="35948" y="47318"/>
                    <a:pt x="35904" y="47318"/>
                  </a:cubicBezTo>
                  <a:cubicBezTo>
                    <a:pt x="35892" y="47282"/>
                    <a:pt x="35879" y="47245"/>
                    <a:pt x="35867" y="47209"/>
                  </a:cubicBezTo>
                  <a:lnTo>
                    <a:pt x="35867" y="47209"/>
                  </a:lnTo>
                  <a:cubicBezTo>
                    <a:pt x="35800" y="47187"/>
                    <a:pt x="35800" y="47110"/>
                    <a:pt x="35800" y="47110"/>
                  </a:cubicBezTo>
                  <a:cubicBezTo>
                    <a:pt x="35711" y="46998"/>
                    <a:pt x="35699" y="46827"/>
                    <a:pt x="35697" y="46648"/>
                  </a:cubicBezTo>
                  <a:lnTo>
                    <a:pt x="35697" y="46648"/>
                  </a:lnTo>
                  <a:cubicBezTo>
                    <a:pt x="35701" y="46662"/>
                    <a:pt x="35705" y="46676"/>
                    <a:pt x="35708" y="46690"/>
                  </a:cubicBezTo>
                  <a:lnTo>
                    <a:pt x="35708" y="46690"/>
                  </a:lnTo>
                  <a:cubicBezTo>
                    <a:pt x="35701" y="46649"/>
                    <a:pt x="35697" y="46607"/>
                    <a:pt x="35697" y="46565"/>
                  </a:cubicBezTo>
                  <a:lnTo>
                    <a:pt x="35697" y="46565"/>
                  </a:lnTo>
                  <a:cubicBezTo>
                    <a:pt x="35697" y="46593"/>
                    <a:pt x="35697" y="46621"/>
                    <a:pt x="35697" y="46648"/>
                  </a:cubicBezTo>
                  <a:lnTo>
                    <a:pt x="35697" y="46648"/>
                  </a:lnTo>
                  <a:cubicBezTo>
                    <a:pt x="35254" y="45008"/>
                    <a:pt x="35243" y="43306"/>
                    <a:pt x="35151" y="41685"/>
                  </a:cubicBezTo>
                  <a:cubicBezTo>
                    <a:pt x="35151" y="39971"/>
                    <a:pt x="34814" y="38336"/>
                    <a:pt x="34165" y="36726"/>
                  </a:cubicBezTo>
                  <a:close/>
                  <a:moveTo>
                    <a:pt x="8749" y="43216"/>
                  </a:moveTo>
                  <a:cubicBezTo>
                    <a:pt x="8646" y="43320"/>
                    <a:pt x="8646" y="43320"/>
                    <a:pt x="8646" y="43424"/>
                  </a:cubicBezTo>
                  <a:cubicBezTo>
                    <a:pt x="8308" y="43865"/>
                    <a:pt x="8204" y="44514"/>
                    <a:pt x="8204" y="45033"/>
                  </a:cubicBezTo>
                  <a:cubicBezTo>
                    <a:pt x="8100" y="45033"/>
                    <a:pt x="8100" y="45163"/>
                    <a:pt x="8100" y="45267"/>
                  </a:cubicBezTo>
                  <a:lnTo>
                    <a:pt x="8100" y="45579"/>
                  </a:lnTo>
                  <a:cubicBezTo>
                    <a:pt x="7789" y="45916"/>
                    <a:pt x="7555" y="46228"/>
                    <a:pt x="7244" y="46565"/>
                  </a:cubicBezTo>
                  <a:cubicBezTo>
                    <a:pt x="7140" y="46565"/>
                    <a:pt x="7244" y="46669"/>
                    <a:pt x="7244" y="46669"/>
                  </a:cubicBezTo>
                  <a:cubicBezTo>
                    <a:pt x="7555" y="46331"/>
                    <a:pt x="7893" y="46020"/>
                    <a:pt x="8100" y="45682"/>
                  </a:cubicBezTo>
                  <a:lnTo>
                    <a:pt x="8100" y="45916"/>
                  </a:lnTo>
                  <a:lnTo>
                    <a:pt x="8100" y="46228"/>
                  </a:lnTo>
                  <a:cubicBezTo>
                    <a:pt x="7997" y="46331"/>
                    <a:pt x="7997" y="46461"/>
                    <a:pt x="7789" y="46565"/>
                  </a:cubicBezTo>
                  <a:cubicBezTo>
                    <a:pt x="7659" y="46669"/>
                    <a:pt x="7555" y="46773"/>
                    <a:pt x="7348" y="46877"/>
                  </a:cubicBezTo>
                  <a:cubicBezTo>
                    <a:pt x="6595" y="47318"/>
                    <a:pt x="5504" y="47526"/>
                    <a:pt x="4959" y="47630"/>
                  </a:cubicBezTo>
                  <a:cubicBezTo>
                    <a:pt x="4759" y="47715"/>
                    <a:pt x="4563" y="47756"/>
                    <a:pt x="4367" y="47756"/>
                  </a:cubicBezTo>
                  <a:cubicBezTo>
                    <a:pt x="4029" y="47756"/>
                    <a:pt x="3695" y="47635"/>
                    <a:pt x="3350" y="47422"/>
                  </a:cubicBezTo>
                  <a:lnTo>
                    <a:pt x="3350" y="47422"/>
                  </a:lnTo>
                  <a:cubicBezTo>
                    <a:pt x="3495" y="47440"/>
                    <a:pt x="3641" y="47448"/>
                    <a:pt x="3786" y="47448"/>
                  </a:cubicBezTo>
                  <a:cubicBezTo>
                    <a:pt x="4489" y="47448"/>
                    <a:pt x="5156" y="47243"/>
                    <a:pt x="5608" y="46877"/>
                  </a:cubicBezTo>
                  <a:cubicBezTo>
                    <a:pt x="6361" y="46565"/>
                    <a:pt x="6802" y="46020"/>
                    <a:pt x="7140" y="45267"/>
                  </a:cubicBezTo>
                  <a:cubicBezTo>
                    <a:pt x="7451" y="44514"/>
                    <a:pt x="7659" y="43865"/>
                    <a:pt x="8542" y="43320"/>
                  </a:cubicBezTo>
                  <a:cubicBezTo>
                    <a:pt x="8542" y="43320"/>
                    <a:pt x="8646" y="43320"/>
                    <a:pt x="8749" y="43216"/>
                  </a:cubicBezTo>
                  <a:close/>
                  <a:moveTo>
                    <a:pt x="28029" y="28423"/>
                  </a:moveTo>
                  <a:cubicBezTo>
                    <a:pt x="28834" y="29801"/>
                    <a:pt x="30078" y="30780"/>
                    <a:pt x="31154" y="31949"/>
                  </a:cubicBezTo>
                  <a:cubicBezTo>
                    <a:pt x="32867" y="33792"/>
                    <a:pt x="34399" y="35843"/>
                    <a:pt x="35463" y="38128"/>
                  </a:cubicBezTo>
                  <a:cubicBezTo>
                    <a:pt x="36450" y="40283"/>
                    <a:pt x="37099" y="42671"/>
                    <a:pt x="37410" y="45033"/>
                  </a:cubicBezTo>
                  <a:cubicBezTo>
                    <a:pt x="37514" y="45916"/>
                    <a:pt x="37644" y="46877"/>
                    <a:pt x="37514" y="47759"/>
                  </a:cubicBezTo>
                  <a:cubicBezTo>
                    <a:pt x="37644" y="44826"/>
                    <a:pt x="36657" y="41788"/>
                    <a:pt x="35463" y="39088"/>
                  </a:cubicBezTo>
                  <a:cubicBezTo>
                    <a:pt x="34710" y="37141"/>
                    <a:pt x="33620" y="35298"/>
                    <a:pt x="32322" y="33585"/>
                  </a:cubicBezTo>
                  <a:cubicBezTo>
                    <a:pt x="32010" y="33143"/>
                    <a:pt x="31569" y="32702"/>
                    <a:pt x="31154" y="32287"/>
                  </a:cubicBezTo>
                  <a:cubicBezTo>
                    <a:pt x="31024" y="32183"/>
                    <a:pt x="31024" y="32053"/>
                    <a:pt x="30920" y="31949"/>
                  </a:cubicBezTo>
                  <a:lnTo>
                    <a:pt x="30712" y="31742"/>
                  </a:lnTo>
                  <a:lnTo>
                    <a:pt x="30608" y="31638"/>
                  </a:lnTo>
                  <a:cubicBezTo>
                    <a:pt x="30608" y="31534"/>
                    <a:pt x="30505" y="31534"/>
                    <a:pt x="30375" y="31404"/>
                  </a:cubicBezTo>
                  <a:cubicBezTo>
                    <a:pt x="29855" y="30885"/>
                    <a:pt x="29310" y="30340"/>
                    <a:pt x="28869" y="29795"/>
                  </a:cubicBezTo>
                  <a:cubicBezTo>
                    <a:pt x="28765" y="29587"/>
                    <a:pt x="28661" y="29353"/>
                    <a:pt x="28428" y="29146"/>
                  </a:cubicBezTo>
                  <a:cubicBezTo>
                    <a:pt x="28324" y="29042"/>
                    <a:pt x="28220" y="28938"/>
                    <a:pt x="28220" y="28808"/>
                  </a:cubicBezTo>
                  <a:cubicBezTo>
                    <a:pt x="28141" y="28650"/>
                    <a:pt x="28062" y="28552"/>
                    <a:pt x="28029" y="28423"/>
                  </a:cubicBezTo>
                  <a:close/>
                  <a:moveTo>
                    <a:pt x="37410" y="41477"/>
                  </a:moveTo>
                  <a:cubicBezTo>
                    <a:pt x="38293" y="43320"/>
                    <a:pt x="38942" y="45267"/>
                    <a:pt x="38604" y="47422"/>
                  </a:cubicBezTo>
                  <a:cubicBezTo>
                    <a:pt x="38500" y="47526"/>
                    <a:pt x="38500" y="47759"/>
                    <a:pt x="38397" y="47863"/>
                  </a:cubicBezTo>
                  <a:cubicBezTo>
                    <a:pt x="38500" y="46461"/>
                    <a:pt x="38293" y="45033"/>
                    <a:pt x="38059" y="43735"/>
                  </a:cubicBezTo>
                  <a:cubicBezTo>
                    <a:pt x="37955" y="42983"/>
                    <a:pt x="37748" y="42230"/>
                    <a:pt x="37410" y="41477"/>
                  </a:cubicBezTo>
                  <a:close/>
                  <a:moveTo>
                    <a:pt x="9840" y="41788"/>
                  </a:moveTo>
                  <a:lnTo>
                    <a:pt x="9840" y="41918"/>
                  </a:lnTo>
                  <a:cubicBezTo>
                    <a:pt x="9944" y="42230"/>
                    <a:pt x="10255" y="42437"/>
                    <a:pt x="10489" y="42775"/>
                  </a:cubicBezTo>
                  <a:cubicBezTo>
                    <a:pt x="10255" y="43086"/>
                    <a:pt x="10151" y="43424"/>
                    <a:pt x="10047" y="43735"/>
                  </a:cubicBezTo>
                  <a:cubicBezTo>
                    <a:pt x="10255" y="43528"/>
                    <a:pt x="10385" y="43216"/>
                    <a:pt x="10489" y="42879"/>
                  </a:cubicBezTo>
                  <a:cubicBezTo>
                    <a:pt x="10593" y="42879"/>
                    <a:pt x="10593" y="42983"/>
                    <a:pt x="10593" y="43086"/>
                  </a:cubicBezTo>
                  <a:cubicBezTo>
                    <a:pt x="10255" y="44281"/>
                    <a:pt x="9398" y="45163"/>
                    <a:pt x="8957" y="46331"/>
                  </a:cubicBezTo>
                  <a:lnTo>
                    <a:pt x="9087" y="46331"/>
                  </a:lnTo>
                  <a:cubicBezTo>
                    <a:pt x="9295" y="45579"/>
                    <a:pt x="9736" y="44930"/>
                    <a:pt x="10151" y="44384"/>
                  </a:cubicBezTo>
                  <a:cubicBezTo>
                    <a:pt x="10385" y="44073"/>
                    <a:pt x="10593" y="43735"/>
                    <a:pt x="10696" y="43320"/>
                  </a:cubicBezTo>
                  <a:cubicBezTo>
                    <a:pt x="10696" y="43632"/>
                    <a:pt x="10696" y="43865"/>
                    <a:pt x="10904" y="44073"/>
                  </a:cubicBezTo>
                  <a:cubicBezTo>
                    <a:pt x="11029" y="44164"/>
                    <a:pt x="11172" y="44204"/>
                    <a:pt x="11329" y="44204"/>
                  </a:cubicBezTo>
                  <a:cubicBezTo>
                    <a:pt x="12279" y="44204"/>
                    <a:pt x="13689" y="42727"/>
                    <a:pt x="14045" y="42437"/>
                  </a:cubicBezTo>
                  <a:lnTo>
                    <a:pt x="14383" y="42126"/>
                  </a:lnTo>
                  <a:lnTo>
                    <a:pt x="14383" y="42126"/>
                  </a:lnTo>
                  <a:cubicBezTo>
                    <a:pt x="14279" y="42437"/>
                    <a:pt x="14045" y="42671"/>
                    <a:pt x="13838" y="42879"/>
                  </a:cubicBezTo>
                  <a:cubicBezTo>
                    <a:pt x="13500" y="43086"/>
                    <a:pt x="13189" y="43320"/>
                    <a:pt x="12981" y="43632"/>
                  </a:cubicBezTo>
                  <a:cubicBezTo>
                    <a:pt x="13189" y="43424"/>
                    <a:pt x="13500" y="43216"/>
                    <a:pt x="13838" y="42983"/>
                  </a:cubicBezTo>
                  <a:lnTo>
                    <a:pt x="13838" y="42983"/>
                  </a:lnTo>
                  <a:cubicBezTo>
                    <a:pt x="13500" y="43424"/>
                    <a:pt x="13085" y="43735"/>
                    <a:pt x="12644" y="44177"/>
                  </a:cubicBezTo>
                  <a:cubicBezTo>
                    <a:pt x="13181" y="43742"/>
                    <a:pt x="13618" y="43332"/>
                    <a:pt x="14028" y="42897"/>
                  </a:cubicBezTo>
                  <a:lnTo>
                    <a:pt x="14028" y="42897"/>
                  </a:lnTo>
                  <a:cubicBezTo>
                    <a:pt x="13941" y="42995"/>
                    <a:pt x="13929" y="43100"/>
                    <a:pt x="13734" y="43320"/>
                  </a:cubicBezTo>
                  <a:cubicBezTo>
                    <a:pt x="13734" y="43424"/>
                    <a:pt x="13630" y="43528"/>
                    <a:pt x="13500" y="43632"/>
                  </a:cubicBezTo>
                  <a:lnTo>
                    <a:pt x="12644" y="44514"/>
                  </a:lnTo>
                  <a:cubicBezTo>
                    <a:pt x="12202" y="44930"/>
                    <a:pt x="11891" y="45475"/>
                    <a:pt x="11449" y="46020"/>
                  </a:cubicBezTo>
                  <a:cubicBezTo>
                    <a:pt x="11994" y="45371"/>
                    <a:pt x="12540" y="44722"/>
                    <a:pt x="13085" y="44177"/>
                  </a:cubicBezTo>
                  <a:cubicBezTo>
                    <a:pt x="13396" y="43865"/>
                    <a:pt x="13838" y="43528"/>
                    <a:pt x="14045" y="43086"/>
                  </a:cubicBezTo>
                  <a:lnTo>
                    <a:pt x="14487" y="42671"/>
                  </a:lnTo>
                  <a:lnTo>
                    <a:pt x="14487" y="42671"/>
                  </a:lnTo>
                  <a:cubicBezTo>
                    <a:pt x="14149" y="43086"/>
                    <a:pt x="13942" y="43528"/>
                    <a:pt x="13500" y="43969"/>
                  </a:cubicBezTo>
                  <a:cubicBezTo>
                    <a:pt x="13838" y="43632"/>
                    <a:pt x="14149" y="43320"/>
                    <a:pt x="14487" y="42879"/>
                  </a:cubicBezTo>
                  <a:lnTo>
                    <a:pt x="14487" y="42879"/>
                  </a:lnTo>
                  <a:cubicBezTo>
                    <a:pt x="14383" y="43086"/>
                    <a:pt x="14279" y="43320"/>
                    <a:pt x="14149" y="43424"/>
                  </a:cubicBezTo>
                  <a:lnTo>
                    <a:pt x="14149" y="43320"/>
                  </a:lnTo>
                  <a:cubicBezTo>
                    <a:pt x="13942" y="43735"/>
                    <a:pt x="13630" y="44073"/>
                    <a:pt x="13396" y="44514"/>
                  </a:cubicBezTo>
                  <a:cubicBezTo>
                    <a:pt x="13085" y="44722"/>
                    <a:pt x="12747" y="44930"/>
                    <a:pt x="12540" y="45267"/>
                  </a:cubicBezTo>
                  <a:cubicBezTo>
                    <a:pt x="12747" y="45033"/>
                    <a:pt x="13085" y="44826"/>
                    <a:pt x="13292" y="44618"/>
                  </a:cubicBezTo>
                  <a:lnTo>
                    <a:pt x="13292" y="44618"/>
                  </a:lnTo>
                  <a:cubicBezTo>
                    <a:pt x="13189" y="44722"/>
                    <a:pt x="13085" y="44826"/>
                    <a:pt x="13085" y="44930"/>
                  </a:cubicBezTo>
                  <a:cubicBezTo>
                    <a:pt x="13396" y="44514"/>
                    <a:pt x="13838" y="44177"/>
                    <a:pt x="14045" y="43632"/>
                  </a:cubicBezTo>
                  <a:cubicBezTo>
                    <a:pt x="14279" y="43424"/>
                    <a:pt x="14487" y="43086"/>
                    <a:pt x="14591" y="42879"/>
                  </a:cubicBezTo>
                  <a:lnTo>
                    <a:pt x="14591" y="42879"/>
                  </a:lnTo>
                  <a:cubicBezTo>
                    <a:pt x="14487" y="43086"/>
                    <a:pt x="14487" y="43424"/>
                    <a:pt x="14383" y="43735"/>
                  </a:cubicBezTo>
                  <a:cubicBezTo>
                    <a:pt x="14045" y="44722"/>
                    <a:pt x="12981" y="45475"/>
                    <a:pt x="12436" y="46331"/>
                  </a:cubicBezTo>
                  <a:cubicBezTo>
                    <a:pt x="11994" y="46980"/>
                    <a:pt x="12644" y="46669"/>
                    <a:pt x="11683" y="47526"/>
                  </a:cubicBezTo>
                  <a:cubicBezTo>
                    <a:pt x="11242" y="47967"/>
                    <a:pt x="10593" y="48071"/>
                    <a:pt x="10047" y="48279"/>
                  </a:cubicBezTo>
                  <a:cubicBezTo>
                    <a:pt x="9398" y="48720"/>
                    <a:pt x="8957" y="49706"/>
                    <a:pt x="8100" y="49706"/>
                  </a:cubicBezTo>
                  <a:cubicBezTo>
                    <a:pt x="8749" y="49369"/>
                    <a:pt x="8957" y="48616"/>
                    <a:pt x="9087" y="47967"/>
                  </a:cubicBezTo>
                  <a:cubicBezTo>
                    <a:pt x="9295" y="47214"/>
                    <a:pt x="9398" y="46565"/>
                    <a:pt x="9840" y="45916"/>
                  </a:cubicBezTo>
                  <a:cubicBezTo>
                    <a:pt x="10255" y="45267"/>
                    <a:pt x="10904" y="44930"/>
                    <a:pt x="11138" y="44281"/>
                  </a:cubicBezTo>
                  <a:cubicBezTo>
                    <a:pt x="11138" y="44177"/>
                    <a:pt x="11138" y="44177"/>
                    <a:pt x="11034" y="44177"/>
                  </a:cubicBezTo>
                  <a:cubicBezTo>
                    <a:pt x="10489" y="45267"/>
                    <a:pt x="9502" y="45682"/>
                    <a:pt x="9087" y="46773"/>
                  </a:cubicBezTo>
                  <a:cubicBezTo>
                    <a:pt x="8853" y="47526"/>
                    <a:pt x="8853" y="48512"/>
                    <a:pt x="8308" y="49161"/>
                  </a:cubicBezTo>
                  <a:cubicBezTo>
                    <a:pt x="8646" y="48279"/>
                    <a:pt x="8438" y="47422"/>
                    <a:pt x="8308" y="46565"/>
                  </a:cubicBezTo>
                  <a:cubicBezTo>
                    <a:pt x="8100" y="45371"/>
                    <a:pt x="8308" y="44073"/>
                    <a:pt x="8957" y="43086"/>
                  </a:cubicBezTo>
                  <a:cubicBezTo>
                    <a:pt x="8957" y="43086"/>
                    <a:pt x="9087" y="42983"/>
                    <a:pt x="9087" y="42879"/>
                  </a:cubicBezTo>
                  <a:cubicBezTo>
                    <a:pt x="9191" y="42879"/>
                    <a:pt x="9191" y="42775"/>
                    <a:pt x="9295" y="42671"/>
                  </a:cubicBezTo>
                  <a:cubicBezTo>
                    <a:pt x="9502" y="42334"/>
                    <a:pt x="9736" y="42126"/>
                    <a:pt x="9840" y="41788"/>
                  </a:cubicBezTo>
                  <a:close/>
                  <a:moveTo>
                    <a:pt x="35359" y="39088"/>
                  </a:moveTo>
                  <a:lnTo>
                    <a:pt x="35359" y="39088"/>
                  </a:lnTo>
                  <a:cubicBezTo>
                    <a:pt x="36995" y="42671"/>
                    <a:pt x="37644" y="46461"/>
                    <a:pt x="37202" y="50355"/>
                  </a:cubicBezTo>
                  <a:cubicBezTo>
                    <a:pt x="37099" y="49369"/>
                    <a:pt x="36865" y="48512"/>
                    <a:pt x="36346" y="47759"/>
                  </a:cubicBezTo>
                  <a:cubicBezTo>
                    <a:pt x="35904" y="46020"/>
                    <a:pt x="35904" y="44281"/>
                    <a:pt x="35800" y="42567"/>
                  </a:cubicBezTo>
                  <a:cubicBezTo>
                    <a:pt x="35697" y="42022"/>
                    <a:pt x="35697" y="41477"/>
                    <a:pt x="35697" y="40932"/>
                  </a:cubicBezTo>
                  <a:lnTo>
                    <a:pt x="35697" y="40932"/>
                  </a:lnTo>
                  <a:cubicBezTo>
                    <a:pt x="36008" y="42983"/>
                    <a:pt x="36346" y="44930"/>
                    <a:pt x="36553" y="46980"/>
                  </a:cubicBezTo>
                  <a:cubicBezTo>
                    <a:pt x="36450" y="44384"/>
                    <a:pt x="36216" y="41581"/>
                    <a:pt x="35359" y="39088"/>
                  </a:cubicBezTo>
                  <a:close/>
                  <a:moveTo>
                    <a:pt x="37410" y="49473"/>
                  </a:moveTo>
                  <a:cubicBezTo>
                    <a:pt x="37306" y="50018"/>
                    <a:pt x="37202" y="50667"/>
                    <a:pt x="37202" y="51316"/>
                  </a:cubicBezTo>
                  <a:lnTo>
                    <a:pt x="37202" y="50667"/>
                  </a:lnTo>
                  <a:cubicBezTo>
                    <a:pt x="37306" y="50226"/>
                    <a:pt x="37306" y="49810"/>
                    <a:pt x="37410" y="49473"/>
                  </a:cubicBezTo>
                  <a:close/>
                  <a:moveTo>
                    <a:pt x="36112" y="39088"/>
                  </a:moveTo>
                  <a:cubicBezTo>
                    <a:pt x="36865" y="40386"/>
                    <a:pt x="37514" y="41788"/>
                    <a:pt x="37851" y="43320"/>
                  </a:cubicBezTo>
                  <a:cubicBezTo>
                    <a:pt x="38163" y="44826"/>
                    <a:pt x="38500" y="46669"/>
                    <a:pt x="38293" y="48175"/>
                  </a:cubicBezTo>
                  <a:cubicBezTo>
                    <a:pt x="38293" y="48279"/>
                    <a:pt x="38163" y="48279"/>
                    <a:pt x="38163" y="48408"/>
                  </a:cubicBezTo>
                  <a:cubicBezTo>
                    <a:pt x="37780" y="49391"/>
                    <a:pt x="37551" y="50395"/>
                    <a:pt x="37355" y="51401"/>
                  </a:cubicBezTo>
                  <a:lnTo>
                    <a:pt x="37355" y="51401"/>
                  </a:lnTo>
                  <a:cubicBezTo>
                    <a:pt x="37673" y="49737"/>
                    <a:pt x="37950" y="47987"/>
                    <a:pt x="37851" y="46331"/>
                  </a:cubicBezTo>
                  <a:cubicBezTo>
                    <a:pt x="37748" y="43969"/>
                    <a:pt x="36995" y="41477"/>
                    <a:pt x="36112" y="39192"/>
                  </a:cubicBezTo>
                  <a:lnTo>
                    <a:pt x="36112" y="39088"/>
                  </a:lnTo>
                  <a:close/>
                  <a:moveTo>
                    <a:pt x="13901" y="1"/>
                  </a:moveTo>
                  <a:cubicBezTo>
                    <a:pt x="13847" y="1"/>
                    <a:pt x="13764" y="74"/>
                    <a:pt x="13838" y="147"/>
                  </a:cubicBezTo>
                  <a:cubicBezTo>
                    <a:pt x="15240" y="1991"/>
                    <a:pt x="16538" y="3938"/>
                    <a:pt x="17524" y="5989"/>
                  </a:cubicBezTo>
                  <a:cubicBezTo>
                    <a:pt x="17524" y="6534"/>
                    <a:pt x="17524" y="7183"/>
                    <a:pt x="17290" y="7832"/>
                  </a:cubicBezTo>
                  <a:cubicBezTo>
                    <a:pt x="16797" y="8408"/>
                    <a:pt x="16290" y="8591"/>
                    <a:pt x="15760" y="8591"/>
                  </a:cubicBezTo>
                  <a:cubicBezTo>
                    <a:pt x="14836" y="8591"/>
                    <a:pt x="13842" y="8034"/>
                    <a:pt x="12723" y="8034"/>
                  </a:cubicBezTo>
                  <a:cubicBezTo>
                    <a:pt x="12662" y="8034"/>
                    <a:pt x="12601" y="8036"/>
                    <a:pt x="12540" y="8040"/>
                  </a:cubicBezTo>
                  <a:cubicBezTo>
                    <a:pt x="11027" y="8152"/>
                    <a:pt x="10182" y="9797"/>
                    <a:pt x="8775" y="9797"/>
                  </a:cubicBezTo>
                  <a:cubicBezTo>
                    <a:pt x="8564" y="9797"/>
                    <a:pt x="8341" y="9760"/>
                    <a:pt x="8100" y="9675"/>
                  </a:cubicBezTo>
                  <a:lnTo>
                    <a:pt x="7997" y="9675"/>
                  </a:lnTo>
                  <a:cubicBezTo>
                    <a:pt x="7893" y="9675"/>
                    <a:pt x="7893" y="9675"/>
                    <a:pt x="7893" y="9571"/>
                  </a:cubicBezTo>
                  <a:cubicBezTo>
                    <a:pt x="7659" y="9467"/>
                    <a:pt x="7555" y="9234"/>
                    <a:pt x="7348" y="9130"/>
                  </a:cubicBezTo>
                  <a:cubicBezTo>
                    <a:pt x="7317" y="9099"/>
                    <a:pt x="7287" y="9087"/>
                    <a:pt x="7261" y="9087"/>
                  </a:cubicBezTo>
                  <a:cubicBezTo>
                    <a:pt x="7201" y="9087"/>
                    <a:pt x="7170" y="9160"/>
                    <a:pt x="7244" y="9234"/>
                  </a:cubicBezTo>
                  <a:cubicBezTo>
                    <a:pt x="8308" y="10116"/>
                    <a:pt x="8438" y="11622"/>
                    <a:pt x="9736" y="12271"/>
                  </a:cubicBezTo>
                  <a:cubicBezTo>
                    <a:pt x="10060" y="12492"/>
                    <a:pt x="10437" y="12492"/>
                    <a:pt x="10813" y="12492"/>
                  </a:cubicBezTo>
                  <a:cubicBezTo>
                    <a:pt x="11112" y="12492"/>
                    <a:pt x="11410" y="12492"/>
                    <a:pt x="11683" y="12602"/>
                  </a:cubicBezTo>
                  <a:lnTo>
                    <a:pt x="11683" y="12602"/>
                  </a:lnTo>
                  <a:lnTo>
                    <a:pt x="11683" y="12712"/>
                  </a:lnTo>
                  <a:lnTo>
                    <a:pt x="11891" y="12712"/>
                  </a:lnTo>
                  <a:cubicBezTo>
                    <a:pt x="11795" y="12712"/>
                    <a:pt x="11787" y="12712"/>
                    <a:pt x="11706" y="12611"/>
                  </a:cubicBezTo>
                  <a:lnTo>
                    <a:pt x="11706" y="12611"/>
                  </a:lnTo>
                  <a:cubicBezTo>
                    <a:pt x="11769" y="12639"/>
                    <a:pt x="11831" y="12672"/>
                    <a:pt x="11891" y="12712"/>
                  </a:cubicBezTo>
                  <a:lnTo>
                    <a:pt x="11994" y="12712"/>
                  </a:lnTo>
                  <a:cubicBezTo>
                    <a:pt x="12270" y="12882"/>
                    <a:pt x="12528" y="13052"/>
                    <a:pt x="12911" y="13052"/>
                  </a:cubicBezTo>
                  <a:cubicBezTo>
                    <a:pt x="12996" y="13052"/>
                    <a:pt x="13089" y="13043"/>
                    <a:pt x="13189" y="13024"/>
                  </a:cubicBezTo>
                  <a:cubicBezTo>
                    <a:pt x="15889" y="12816"/>
                    <a:pt x="17187" y="10869"/>
                    <a:pt x="17628" y="8273"/>
                  </a:cubicBezTo>
                  <a:cubicBezTo>
                    <a:pt x="17732" y="7832"/>
                    <a:pt x="17836" y="7287"/>
                    <a:pt x="17836" y="6741"/>
                  </a:cubicBezTo>
                  <a:cubicBezTo>
                    <a:pt x="19238" y="9675"/>
                    <a:pt x="20224" y="12816"/>
                    <a:pt x="20873" y="16165"/>
                  </a:cubicBezTo>
                  <a:cubicBezTo>
                    <a:pt x="20977" y="16814"/>
                    <a:pt x="21081" y="17567"/>
                    <a:pt x="21081" y="18216"/>
                  </a:cubicBezTo>
                  <a:cubicBezTo>
                    <a:pt x="20769" y="18761"/>
                    <a:pt x="20224" y="19073"/>
                    <a:pt x="19575" y="19306"/>
                  </a:cubicBezTo>
                  <a:cubicBezTo>
                    <a:pt x="19238" y="19410"/>
                    <a:pt x="18926" y="19410"/>
                    <a:pt x="18485" y="19410"/>
                  </a:cubicBezTo>
                  <a:cubicBezTo>
                    <a:pt x="17394" y="18969"/>
                    <a:pt x="17628" y="17359"/>
                    <a:pt x="17628" y="16373"/>
                  </a:cubicBezTo>
                  <a:cubicBezTo>
                    <a:pt x="17524" y="15516"/>
                    <a:pt x="17083" y="14971"/>
                    <a:pt x="16434" y="14426"/>
                  </a:cubicBezTo>
                  <a:cubicBezTo>
                    <a:pt x="16434" y="14426"/>
                    <a:pt x="16330" y="14426"/>
                    <a:pt x="16330" y="14530"/>
                  </a:cubicBezTo>
                  <a:cubicBezTo>
                    <a:pt x="16979" y="15620"/>
                    <a:pt x="16875" y="16477"/>
                    <a:pt x="16979" y="17671"/>
                  </a:cubicBezTo>
                  <a:lnTo>
                    <a:pt x="16979" y="18008"/>
                  </a:lnTo>
                  <a:cubicBezTo>
                    <a:pt x="16641" y="16710"/>
                    <a:pt x="16330" y="15516"/>
                    <a:pt x="15136" y="14763"/>
                  </a:cubicBezTo>
                  <a:cubicBezTo>
                    <a:pt x="14716" y="14401"/>
                    <a:pt x="14094" y="14169"/>
                    <a:pt x="13491" y="14169"/>
                  </a:cubicBezTo>
                  <a:cubicBezTo>
                    <a:pt x="13013" y="14169"/>
                    <a:pt x="12547" y="14315"/>
                    <a:pt x="12202" y="14659"/>
                  </a:cubicBezTo>
                  <a:cubicBezTo>
                    <a:pt x="11791" y="14418"/>
                    <a:pt x="11379" y="14247"/>
                    <a:pt x="10951" y="14247"/>
                  </a:cubicBezTo>
                  <a:cubicBezTo>
                    <a:pt x="10596" y="14247"/>
                    <a:pt x="10228" y="14365"/>
                    <a:pt x="9840" y="14659"/>
                  </a:cubicBezTo>
                  <a:cubicBezTo>
                    <a:pt x="9840" y="14659"/>
                    <a:pt x="9736" y="14659"/>
                    <a:pt x="9736" y="14763"/>
                  </a:cubicBezTo>
                  <a:lnTo>
                    <a:pt x="9736" y="14867"/>
                  </a:lnTo>
                  <a:lnTo>
                    <a:pt x="9840" y="14867"/>
                  </a:lnTo>
                  <a:cubicBezTo>
                    <a:pt x="10151" y="16269"/>
                    <a:pt x="10255" y="17905"/>
                    <a:pt x="11449" y="18969"/>
                  </a:cubicBezTo>
                  <a:cubicBezTo>
                    <a:pt x="12202" y="19722"/>
                    <a:pt x="13396" y="20267"/>
                    <a:pt x="14487" y="20267"/>
                  </a:cubicBezTo>
                  <a:cubicBezTo>
                    <a:pt x="14149" y="20371"/>
                    <a:pt x="13838" y="20371"/>
                    <a:pt x="13396" y="20371"/>
                  </a:cubicBezTo>
                  <a:lnTo>
                    <a:pt x="13396" y="20501"/>
                  </a:lnTo>
                  <a:lnTo>
                    <a:pt x="13630" y="20501"/>
                  </a:lnTo>
                  <a:cubicBezTo>
                    <a:pt x="14010" y="20622"/>
                    <a:pt x="14390" y="20673"/>
                    <a:pt x="14791" y="20673"/>
                  </a:cubicBezTo>
                  <a:cubicBezTo>
                    <a:pt x="15075" y="20673"/>
                    <a:pt x="15369" y="20647"/>
                    <a:pt x="15681" y="20604"/>
                  </a:cubicBezTo>
                  <a:cubicBezTo>
                    <a:pt x="16538" y="20501"/>
                    <a:pt x="17187" y="19852"/>
                    <a:pt x="18173" y="19722"/>
                  </a:cubicBezTo>
                  <a:cubicBezTo>
                    <a:pt x="18416" y="19807"/>
                    <a:pt x="18701" y="19849"/>
                    <a:pt x="18999" y="19849"/>
                  </a:cubicBezTo>
                  <a:cubicBezTo>
                    <a:pt x="19882" y="19849"/>
                    <a:pt x="20874" y="19479"/>
                    <a:pt x="21185" y="18761"/>
                  </a:cubicBezTo>
                  <a:lnTo>
                    <a:pt x="21185" y="19203"/>
                  </a:lnTo>
                  <a:cubicBezTo>
                    <a:pt x="20380" y="20616"/>
                    <a:pt x="19095" y="21847"/>
                    <a:pt x="17674" y="22701"/>
                  </a:cubicBezTo>
                  <a:lnTo>
                    <a:pt x="17674" y="22701"/>
                  </a:lnTo>
                  <a:lnTo>
                    <a:pt x="17628" y="22655"/>
                  </a:lnTo>
                  <a:cubicBezTo>
                    <a:pt x="17233" y="22861"/>
                    <a:pt x="16872" y="22949"/>
                    <a:pt x="16537" y="22949"/>
                  </a:cubicBezTo>
                  <a:cubicBezTo>
                    <a:pt x="15312" y="22949"/>
                    <a:pt x="14438" y="21772"/>
                    <a:pt x="13500" y="20916"/>
                  </a:cubicBezTo>
                  <a:cubicBezTo>
                    <a:pt x="13396" y="20708"/>
                    <a:pt x="13085" y="20604"/>
                    <a:pt x="12851" y="20604"/>
                  </a:cubicBezTo>
                  <a:cubicBezTo>
                    <a:pt x="12644" y="20501"/>
                    <a:pt x="12332" y="20501"/>
                    <a:pt x="12098" y="20501"/>
                  </a:cubicBezTo>
                  <a:lnTo>
                    <a:pt x="11449" y="20501"/>
                  </a:lnTo>
                  <a:cubicBezTo>
                    <a:pt x="11345" y="20604"/>
                    <a:pt x="11345" y="20708"/>
                    <a:pt x="11449" y="20708"/>
                  </a:cubicBezTo>
                  <a:cubicBezTo>
                    <a:pt x="11787" y="20708"/>
                    <a:pt x="11994" y="20708"/>
                    <a:pt x="12332" y="20812"/>
                  </a:cubicBezTo>
                  <a:cubicBezTo>
                    <a:pt x="10800" y="20812"/>
                    <a:pt x="9295" y="22759"/>
                    <a:pt x="8308" y="23850"/>
                  </a:cubicBezTo>
                  <a:cubicBezTo>
                    <a:pt x="7893" y="24161"/>
                    <a:pt x="7451" y="24602"/>
                    <a:pt x="7140" y="25044"/>
                  </a:cubicBezTo>
                  <a:cubicBezTo>
                    <a:pt x="7140" y="25044"/>
                    <a:pt x="7140" y="25148"/>
                    <a:pt x="7244" y="25148"/>
                  </a:cubicBezTo>
                  <a:cubicBezTo>
                    <a:pt x="8308" y="25251"/>
                    <a:pt x="9191" y="25459"/>
                    <a:pt x="10047" y="26212"/>
                  </a:cubicBezTo>
                  <a:cubicBezTo>
                    <a:pt x="10489" y="26549"/>
                    <a:pt x="10904" y="26757"/>
                    <a:pt x="11449" y="26861"/>
                  </a:cubicBezTo>
                  <a:cubicBezTo>
                    <a:pt x="11558" y="26880"/>
                    <a:pt x="11668" y="26889"/>
                    <a:pt x="11777" y="26889"/>
                  </a:cubicBezTo>
                  <a:cubicBezTo>
                    <a:pt x="12425" y="26889"/>
                    <a:pt x="13075" y="26574"/>
                    <a:pt x="13630" y="26108"/>
                  </a:cubicBezTo>
                  <a:lnTo>
                    <a:pt x="13630" y="26108"/>
                  </a:lnTo>
                  <a:cubicBezTo>
                    <a:pt x="13396" y="26446"/>
                    <a:pt x="13189" y="26653"/>
                    <a:pt x="12981" y="26861"/>
                  </a:cubicBezTo>
                  <a:cubicBezTo>
                    <a:pt x="12644" y="27095"/>
                    <a:pt x="12436" y="27302"/>
                    <a:pt x="11994" y="27406"/>
                  </a:cubicBezTo>
                  <a:cubicBezTo>
                    <a:pt x="11891" y="27406"/>
                    <a:pt x="11683" y="27510"/>
                    <a:pt x="11553" y="27510"/>
                  </a:cubicBezTo>
                  <a:cubicBezTo>
                    <a:pt x="11449" y="27510"/>
                    <a:pt x="11449" y="27640"/>
                    <a:pt x="11553" y="27640"/>
                  </a:cubicBezTo>
                  <a:lnTo>
                    <a:pt x="11891" y="27640"/>
                  </a:lnTo>
                  <a:cubicBezTo>
                    <a:pt x="12098" y="27640"/>
                    <a:pt x="12332" y="27510"/>
                    <a:pt x="12436" y="27510"/>
                  </a:cubicBezTo>
                  <a:cubicBezTo>
                    <a:pt x="14149" y="27095"/>
                    <a:pt x="15343" y="25355"/>
                    <a:pt x="16641" y="24057"/>
                  </a:cubicBezTo>
                  <a:cubicBezTo>
                    <a:pt x="16875" y="23953"/>
                    <a:pt x="16979" y="23746"/>
                    <a:pt x="17187" y="23616"/>
                  </a:cubicBezTo>
                  <a:cubicBezTo>
                    <a:pt x="18692" y="22759"/>
                    <a:pt x="20224" y="21461"/>
                    <a:pt x="21288" y="19852"/>
                  </a:cubicBezTo>
                  <a:cubicBezTo>
                    <a:pt x="21452" y="21580"/>
                    <a:pt x="21501" y="23372"/>
                    <a:pt x="21480" y="25148"/>
                  </a:cubicBezTo>
                  <a:lnTo>
                    <a:pt x="21418" y="25148"/>
                  </a:lnTo>
                  <a:cubicBezTo>
                    <a:pt x="21288" y="27640"/>
                    <a:pt x="20769" y="30002"/>
                    <a:pt x="19679" y="32287"/>
                  </a:cubicBezTo>
                  <a:cubicBezTo>
                    <a:pt x="18926" y="33896"/>
                    <a:pt x="17836" y="35843"/>
                    <a:pt x="16330" y="37038"/>
                  </a:cubicBezTo>
                  <a:lnTo>
                    <a:pt x="16330" y="36934"/>
                  </a:lnTo>
                  <a:cubicBezTo>
                    <a:pt x="16641" y="36181"/>
                    <a:pt x="16226" y="35636"/>
                    <a:pt x="17083" y="34883"/>
                  </a:cubicBezTo>
                  <a:cubicBezTo>
                    <a:pt x="17939" y="34338"/>
                    <a:pt x="18485" y="33351"/>
                    <a:pt x="18277" y="32391"/>
                  </a:cubicBezTo>
                  <a:lnTo>
                    <a:pt x="18277" y="32183"/>
                  </a:lnTo>
                  <a:cubicBezTo>
                    <a:pt x="18277" y="32118"/>
                    <a:pt x="18251" y="32086"/>
                    <a:pt x="18225" y="32086"/>
                  </a:cubicBezTo>
                  <a:cubicBezTo>
                    <a:pt x="18199" y="32086"/>
                    <a:pt x="18173" y="32118"/>
                    <a:pt x="18173" y="32183"/>
                  </a:cubicBezTo>
                  <a:cubicBezTo>
                    <a:pt x="18277" y="33896"/>
                    <a:pt x="16641" y="34000"/>
                    <a:pt x="15681" y="35091"/>
                  </a:cubicBezTo>
                  <a:cubicBezTo>
                    <a:pt x="15240" y="35532"/>
                    <a:pt x="15447" y="36285"/>
                    <a:pt x="15447" y="36934"/>
                  </a:cubicBezTo>
                  <a:cubicBezTo>
                    <a:pt x="14928" y="34545"/>
                    <a:pt x="14694" y="32183"/>
                    <a:pt x="12644" y="30444"/>
                  </a:cubicBezTo>
                  <a:cubicBezTo>
                    <a:pt x="11553" y="29457"/>
                    <a:pt x="10255" y="28938"/>
                    <a:pt x="8957" y="28393"/>
                  </a:cubicBezTo>
                  <a:cubicBezTo>
                    <a:pt x="8483" y="28298"/>
                    <a:pt x="7791" y="27834"/>
                    <a:pt x="7181" y="27834"/>
                  </a:cubicBezTo>
                  <a:cubicBezTo>
                    <a:pt x="7123" y="27834"/>
                    <a:pt x="7066" y="27839"/>
                    <a:pt x="7010" y="27847"/>
                  </a:cubicBezTo>
                  <a:cubicBezTo>
                    <a:pt x="6975" y="27813"/>
                    <a:pt x="6952" y="27801"/>
                    <a:pt x="6937" y="27801"/>
                  </a:cubicBezTo>
                  <a:cubicBezTo>
                    <a:pt x="6906" y="27801"/>
                    <a:pt x="6906" y="27847"/>
                    <a:pt x="6906" y="27847"/>
                  </a:cubicBezTo>
                  <a:lnTo>
                    <a:pt x="6802" y="27847"/>
                  </a:lnTo>
                  <a:cubicBezTo>
                    <a:pt x="6802" y="27847"/>
                    <a:pt x="6698" y="27847"/>
                    <a:pt x="6698" y="27951"/>
                  </a:cubicBezTo>
                  <a:lnTo>
                    <a:pt x="6595" y="27951"/>
                  </a:lnTo>
                  <a:lnTo>
                    <a:pt x="6595" y="28055"/>
                  </a:lnTo>
                  <a:cubicBezTo>
                    <a:pt x="6698" y="28159"/>
                    <a:pt x="6802" y="28159"/>
                    <a:pt x="6802" y="28159"/>
                  </a:cubicBezTo>
                  <a:cubicBezTo>
                    <a:pt x="7244" y="29146"/>
                    <a:pt x="7010" y="30002"/>
                    <a:pt x="6906" y="30989"/>
                  </a:cubicBezTo>
                  <a:cubicBezTo>
                    <a:pt x="6906" y="31534"/>
                    <a:pt x="7140" y="32053"/>
                    <a:pt x="7348" y="32494"/>
                  </a:cubicBezTo>
                  <a:cubicBezTo>
                    <a:pt x="7010" y="32287"/>
                    <a:pt x="6595" y="32287"/>
                    <a:pt x="6049" y="32183"/>
                  </a:cubicBezTo>
                  <a:cubicBezTo>
                    <a:pt x="5297" y="32183"/>
                    <a:pt x="4414" y="32391"/>
                    <a:pt x="3661" y="32598"/>
                  </a:cubicBezTo>
                  <a:cubicBezTo>
                    <a:pt x="2701" y="32936"/>
                    <a:pt x="1714" y="33040"/>
                    <a:pt x="753" y="33247"/>
                  </a:cubicBezTo>
                  <a:cubicBezTo>
                    <a:pt x="753" y="33143"/>
                    <a:pt x="650" y="33143"/>
                    <a:pt x="650" y="33143"/>
                  </a:cubicBezTo>
                  <a:cubicBezTo>
                    <a:pt x="520" y="33143"/>
                    <a:pt x="520" y="33143"/>
                    <a:pt x="520" y="33247"/>
                  </a:cubicBezTo>
                  <a:cubicBezTo>
                    <a:pt x="416" y="34000"/>
                    <a:pt x="208" y="35091"/>
                    <a:pt x="520" y="35843"/>
                  </a:cubicBezTo>
                  <a:cubicBezTo>
                    <a:pt x="650" y="36181"/>
                    <a:pt x="857" y="36389"/>
                    <a:pt x="961" y="36596"/>
                  </a:cubicBezTo>
                  <a:cubicBezTo>
                    <a:pt x="1402" y="37245"/>
                    <a:pt x="1299" y="37687"/>
                    <a:pt x="1506" y="38232"/>
                  </a:cubicBezTo>
                  <a:cubicBezTo>
                    <a:pt x="1818" y="38985"/>
                    <a:pt x="2804" y="39192"/>
                    <a:pt x="3453" y="39634"/>
                  </a:cubicBezTo>
                  <a:cubicBezTo>
                    <a:pt x="3895" y="39971"/>
                    <a:pt x="4206" y="40179"/>
                    <a:pt x="4751" y="40179"/>
                  </a:cubicBezTo>
                  <a:cubicBezTo>
                    <a:pt x="4751" y="40179"/>
                    <a:pt x="4648" y="40283"/>
                    <a:pt x="4544" y="40386"/>
                  </a:cubicBezTo>
                  <a:cubicBezTo>
                    <a:pt x="4102" y="40724"/>
                    <a:pt x="3557" y="40724"/>
                    <a:pt x="3012" y="40932"/>
                  </a:cubicBezTo>
                  <a:cubicBezTo>
                    <a:pt x="2467" y="41139"/>
                    <a:pt x="2052" y="42126"/>
                    <a:pt x="1714" y="42437"/>
                  </a:cubicBezTo>
                  <a:cubicBezTo>
                    <a:pt x="1201" y="43048"/>
                    <a:pt x="1171" y="44532"/>
                    <a:pt x="282" y="44532"/>
                  </a:cubicBezTo>
                  <a:cubicBezTo>
                    <a:pt x="226" y="44532"/>
                    <a:pt x="167" y="44526"/>
                    <a:pt x="104" y="44514"/>
                  </a:cubicBezTo>
                  <a:lnTo>
                    <a:pt x="1" y="44618"/>
                  </a:lnTo>
                  <a:cubicBezTo>
                    <a:pt x="312" y="45579"/>
                    <a:pt x="1065" y="45916"/>
                    <a:pt x="1402" y="46773"/>
                  </a:cubicBezTo>
                  <a:cubicBezTo>
                    <a:pt x="1506" y="46877"/>
                    <a:pt x="1714" y="46980"/>
                    <a:pt x="1818" y="46980"/>
                  </a:cubicBezTo>
                  <a:cubicBezTo>
                    <a:pt x="2467" y="47214"/>
                    <a:pt x="2908" y="47422"/>
                    <a:pt x="3453" y="47759"/>
                  </a:cubicBezTo>
                  <a:cubicBezTo>
                    <a:pt x="3728" y="47935"/>
                    <a:pt x="4058" y="47999"/>
                    <a:pt x="4396" y="47999"/>
                  </a:cubicBezTo>
                  <a:cubicBezTo>
                    <a:pt x="4859" y="47999"/>
                    <a:pt x="5337" y="47879"/>
                    <a:pt x="5712" y="47759"/>
                  </a:cubicBezTo>
                  <a:cubicBezTo>
                    <a:pt x="6595" y="47422"/>
                    <a:pt x="7659" y="47214"/>
                    <a:pt x="8204" y="46565"/>
                  </a:cubicBezTo>
                  <a:cubicBezTo>
                    <a:pt x="8204" y="47526"/>
                    <a:pt x="8438" y="48512"/>
                    <a:pt x="8204" y="49369"/>
                  </a:cubicBezTo>
                  <a:cubicBezTo>
                    <a:pt x="8100" y="49473"/>
                    <a:pt x="7893" y="49577"/>
                    <a:pt x="7789" y="49706"/>
                  </a:cubicBezTo>
                  <a:lnTo>
                    <a:pt x="7789" y="49810"/>
                  </a:lnTo>
                  <a:lnTo>
                    <a:pt x="7789" y="49914"/>
                  </a:lnTo>
                  <a:cubicBezTo>
                    <a:pt x="8438" y="49914"/>
                    <a:pt x="8853" y="49577"/>
                    <a:pt x="9295" y="49161"/>
                  </a:cubicBezTo>
                  <a:cubicBezTo>
                    <a:pt x="10047" y="48512"/>
                    <a:pt x="10904" y="48279"/>
                    <a:pt x="11787" y="47630"/>
                  </a:cubicBezTo>
                  <a:cubicBezTo>
                    <a:pt x="12098" y="47422"/>
                    <a:pt x="12332" y="47110"/>
                    <a:pt x="12436" y="46773"/>
                  </a:cubicBezTo>
                  <a:cubicBezTo>
                    <a:pt x="12747" y="46124"/>
                    <a:pt x="13189" y="45682"/>
                    <a:pt x="13630" y="45163"/>
                  </a:cubicBezTo>
                  <a:cubicBezTo>
                    <a:pt x="14045" y="44722"/>
                    <a:pt x="14279" y="44281"/>
                    <a:pt x="14591" y="43865"/>
                  </a:cubicBezTo>
                  <a:cubicBezTo>
                    <a:pt x="14928" y="43086"/>
                    <a:pt x="14591" y="42334"/>
                    <a:pt x="15136" y="41581"/>
                  </a:cubicBezTo>
                  <a:cubicBezTo>
                    <a:pt x="15136" y="41581"/>
                    <a:pt x="15136" y="41477"/>
                    <a:pt x="15032" y="41477"/>
                  </a:cubicBezTo>
                  <a:cubicBezTo>
                    <a:pt x="15577" y="41035"/>
                    <a:pt x="15889" y="40490"/>
                    <a:pt x="15992" y="39841"/>
                  </a:cubicBezTo>
                  <a:cubicBezTo>
                    <a:pt x="16096" y="39971"/>
                    <a:pt x="16096" y="40075"/>
                    <a:pt x="16226" y="40179"/>
                  </a:cubicBezTo>
                  <a:cubicBezTo>
                    <a:pt x="17083" y="41373"/>
                    <a:pt x="16745" y="42334"/>
                    <a:pt x="16226" y="43528"/>
                  </a:cubicBezTo>
                  <a:cubicBezTo>
                    <a:pt x="16134" y="43601"/>
                    <a:pt x="16224" y="43675"/>
                    <a:pt x="16285" y="43675"/>
                  </a:cubicBezTo>
                  <a:cubicBezTo>
                    <a:pt x="16310" y="43675"/>
                    <a:pt x="16330" y="43662"/>
                    <a:pt x="16330" y="43632"/>
                  </a:cubicBezTo>
                  <a:cubicBezTo>
                    <a:pt x="16979" y="42879"/>
                    <a:pt x="17524" y="42022"/>
                    <a:pt x="17394" y="40932"/>
                  </a:cubicBezTo>
                  <a:cubicBezTo>
                    <a:pt x="17290" y="40490"/>
                    <a:pt x="17083" y="40075"/>
                    <a:pt x="16745" y="39634"/>
                  </a:cubicBezTo>
                  <a:cubicBezTo>
                    <a:pt x="16434" y="39322"/>
                    <a:pt x="16096" y="38985"/>
                    <a:pt x="15992" y="38543"/>
                  </a:cubicBezTo>
                  <a:lnTo>
                    <a:pt x="15992" y="38543"/>
                  </a:lnTo>
                  <a:cubicBezTo>
                    <a:pt x="16125" y="38621"/>
                    <a:pt x="16289" y="38655"/>
                    <a:pt x="16469" y="38655"/>
                  </a:cubicBezTo>
                  <a:cubicBezTo>
                    <a:pt x="17311" y="38655"/>
                    <a:pt x="18521" y="37910"/>
                    <a:pt x="18692" y="37375"/>
                  </a:cubicBezTo>
                  <a:cubicBezTo>
                    <a:pt x="18692" y="37245"/>
                    <a:pt x="18692" y="37245"/>
                    <a:pt x="18589" y="37245"/>
                  </a:cubicBezTo>
                  <a:cubicBezTo>
                    <a:pt x="18340" y="37680"/>
                    <a:pt x="17398" y="38115"/>
                    <a:pt x="16697" y="38115"/>
                  </a:cubicBezTo>
                  <a:cubicBezTo>
                    <a:pt x="16519" y="38115"/>
                    <a:pt x="16357" y="38087"/>
                    <a:pt x="16226" y="38024"/>
                  </a:cubicBezTo>
                  <a:cubicBezTo>
                    <a:pt x="17083" y="38024"/>
                    <a:pt x="17836" y="37375"/>
                    <a:pt x="18277" y="36596"/>
                  </a:cubicBezTo>
                  <a:cubicBezTo>
                    <a:pt x="19030" y="35636"/>
                    <a:pt x="20224" y="35091"/>
                    <a:pt x="20224" y="33689"/>
                  </a:cubicBezTo>
                  <a:lnTo>
                    <a:pt x="20224" y="33481"/>
                  </a:lnTo>
                  <a:lnTo>
                    <a:pt x="20120" y="33481"/>
                  </a:lnTo>
                  <a:lnTo>
                    <a:pt x="20120" y="33585"/>
                  </a:lnTo>
                  <a:cubicBezTo>
                    <a:pt x="19783" y="34883"/>
                    <a:pt x="18822" y="34987"/>
                    <a:pt x="18043" y="35843"/>
                  </a:cubicBezTo>
                  <a:cubicBezTo>
                    <a:pt x="17524" y="36389"/>
                    <a:pt x="17083" y="37141"/>
                    <a:pt x="16538" y="37479"/>
                  </a:cubicBezTo>
                  <a:cubicBezTo>
                    <a:pt x="18926" y="34987"/>
                    <a:pt x="20639" y="31845"/>
                    <a:pt x="21288" y="28497"/>
                  </a:cubicBezTo>
                  <a:lnTo>
                    <a:pt x="21288" y="28497"/>
                  </a:lnTo>
                  <a:cubicBezTo>
                    <a:pt x="21185" y="30651"/>
                    <a:pt x="20873" y="32832"/>
                    <a:pt x="20536" y="35091"/>
                  </a:cubicBezTo>
                  <a:cubicBezTo>
                    <a:pt x="21834" y="30106"/>
                    <a:pt x="22067" y="24706"/>
                    <a:pt x="21522" y="19514"/>
                  </a:cubicBezTo>
                  <a:cubicBezTo>
                    <a:pt x="21522" y="19410"/>
                    <a:pt x="21522" y="19410"/>
                    <a:pt x="21626" y="19306"/>
                  </a:cubicBezTo>
                  <a:cubicBezTo>
                    <a:pt x="21730" y="20916"/>
                    <a:pt x="21937" y="22552"/>
                    <a:pt x="21937" y="24265"/>
                  </a:cubicBezTo>
                  <a:cubicBezTo>
                    <a:pt x="21937" y="26004"/>
                    <a:pt x="21834" y="27847"/>
                    <a:pt x="21730" y="29587"/>
                  </a:cubicBezTo>
                  <a:cubicBezTo>
                    <a:pt x="21626" y="31196"/>
                    <a:pt x="21081" y="32832"/>
                    <a:pt x="20977" y="34545"/>
                  </a:cubicBezTo>
                  <a:cubicBezTo>
                    <a:pt x="21730" y="31093"/>
                    <a:pt x="21937" y="27744"/>
                    <a:pt x="22067" y="24265"/>
                  </a:cubicBezTo>
                  <a:cubicBezTo>
                    <a:pt x="22067" y="22759"/>
                    <a:pt x="21937" y="21150"/>
                    <a:pt x="21730" y="19618"/>
                  </a:cubicBezTo>
                  <a:lnTo>
                    <a:pt x="21730" y="19073"/>
                  </a:lnTo>
                  <a:cubicBezTo>
                    <a:pt x="22275" y="18112"/>
                    <a:pt x="22586" y="17022"/>
                    <a:pt x="22586" y="15958"/>
                  </a:cubicBezTo>
                  <a:cubicBezTo>
                    <a:pt x="23028" y="17567"/>
                    <a:pt x="23781" y="18969"/>
                    <a:pt x="24430" y="20501"/>
                  </a:cubicBezTo>
                  <a:cubicBezTo>
                    <a:pt x="25832" y="23746"/>
                    <a:pt x="27467" y="26991"/>
                    <a:pt x="27779" y="30547"/>
                  </a:cubicBezTo>
                  <a:cubicBezTo>
                    <a:pt x="27675" y="29042"/>
                    <a:pt x="27363" y="27510"/>
                    <a:pt x="26922" y="26108"/>
                  </a:cubicBezTo>
                  <a:lnTo>
                    <a:pt x="26922" y="26108"/>
                  </a:lnTo>
                  <a:cubicBezTo>
                    <a:pt x="27779" y="28393"/>
                    <a:pt x="28012" y="30547"/>
                    <a:pt x="27908" y="33040"/>
                  </a:cubicBezTo>
                  <a:cubicBezTo>
                    <a:pt x="27908" y="33245"/>
                    <a:pt x="27903" y="33453"/>
                    <a:pt x="27893" y="33661"/>
                  </a:cubicBezTo>
                  <a:lnTo>
                    <a:pt x="27893" y="33661"/>
                  </a:lnTo>
                  <a:cubicBezTo>
                    <a:pt x="27980" y="32510"/>
                    <a:pt x="28053" y="31363"/>
                    <a:pt x="28012" y="30236"/>
                  </a:cubicBezTo>
                  <a:lnTo>
                    <a:pt x="28012" y="30236"/>
                  </a:lnTo>
                  <a:cubicBezTo>
                    <a:pt x="28220" y="31742"/>
                    <a:pt x="28324" y="33247"/>
                    <a:pt x="28116" y="34883"/>
                  </a:cubicBezTo>
                  <a:cubicBezTo>
                    <a:pt x="27908" y="36389"/>
                    <a:pt x="27571" y="37894"/>
                    <a:pt x="28012" y="39426"/>
                  </a:cubicBezTo>
                  <a:cubicBezTo>
                    <a:pt x="27908" y="39322"/>
                    <a:pt x="27908" y="39192"/>
                    <a:pt x="27779" y="39088"/>
                  </a:cubicBezTo>
                  <a:cubicBezTo>
                    <a:pt x="27635" y="37750"/>
                    <a:pt x="27695" y="36384"/>
                    <a:pt x="27792" y="35016"/>
                  </a:cubicBezTo>
                  <a:lnTo>
                    <a:pt x="27792" y="35016"/>
                  </a:lnTo>
                  <a:cubicBezTo>
                    <a:pt x="27678" y="36241"/>
                    <a:pt x="27540" y="37479"/>
                    <a:pt x="27675" y="38673"/>
                  </a:cubicBezTo>
                  <a:cubicBezTo>
                    <a:pt x="27571" y="38336"/>
                    <a:pt x="27467" y="38024"/>
                    <a:pt x="27467" y="37583"/>
                  </a:cubicBezTo>
                  <a:cubicBezTo>
                    <a:pt x="27259" y="36181"/>
                    <a:pt x="27363" y="34545"/>
                    <a:pt x="27467" y="33143"/>
                  </a:cubicBezTo>
                  <a:cubicBezTo>
                    <a:pt x="27467" y="32053"/>
                    <a:pt x="27908" y="31093"/>
                    <a:pt x="27571" y="30106"/>
                  </a:cubicBezTo>
                  <a:cubicBezTo>
                    <a:pt x="27571" y="30054"/>
                    <a:pt x="27545" y="30028"/>
                    <a:pt x="27519" y="30028"/>
                  </a:cubicBezTo>
                  <a:cubicBezTo>
                    <a:pt x="27493" y="30028"/>
                    <a:pt x="27467" y="30054"/>
                    <a:pt x="27467" y="30106"/>
                  </a:cubicBezTo>
                  <a:cubicBezTo>
                    <a:pt x="27675" y="31404"/>
                    <a:pt x="27259" y="32702"/>
                    <a:pt x="27130" y="34000"/>
                  </a:cubicBezTo>
                  <a:cubicBezTo>
                    <a:pt x="27130" y="35194"/>
                    <a:pt x="27130" y="36389"/>
                    <a:pt x="27259" y="37583"/>
                  </a:cubicBezTo>
                  <a:cubicBezTo>
                    <a:pt x="27259" y="38439"/>
                    <a:pt x="27467" y="39530"/>
                    <a:pt x="28116" y="40075"/>
                  </a:cubicBezTo>
                  <a:cubicBezTo>
                    <a:pt x="28869" y="40932"/>
                    <a:pt x="28869" y="42022"/>
                    <a:pt x="29622" y="42775"/>
                  </a:cubicBezTo>
                  <a:cubicBezTo>
                    <a:pt x="30063" y="43086"/>
                    <a:pt x="30271" y="43216"/>
                    <a:pt x="30712" y="43424"/>
                  </a:cubicBezTo>
                  <a:cubicBezTo>
                    <a:pt x="30863" y="43481"/>
                    <a:pt x="31014" y="43491"/>
                    <a:pt x="31160" y="43491"/>
                  </a:cubicBezTo>
                  <a:cubicBezTo>
                    <a:pt x="31235" y="43491"/>
                    <a:pt x="31308" y="43489"/>
                    <a:pt x="31380" y="43489"/>
                  </a:cubicBezTo>
                  <a:cubicBezTo>
                    <a:pt x="31673" y="43489"/>
                    <a:pt x="31933" y="43532"/>
                    <a:pt x="32114" y="43969"/>
                  </a:cubicBezTo>
                  <a:cubicBezTo>
                    <a:pt x="32555" y="44826"/>
                    <a:pt x="33101" y="45579"/>
                    <a:pt x="33853" y="46228"/>
                  </a:cubicBezTo>
                  <a:cubicBezTo>
                    <a:pt x="34918" y="47110"/>
                    <a:pt x="36008" y="47422"/>
                    <a:pt x="36553" y="48824"/>
                  </a:cubicBezTo>
                  <a:cubicBezTo>
                    <a:pt x="37099" y="50018"/>
                    <a:pt x="36865" y="51420"/>
                    <a:pt x="36865" y="52718"/>
                  </a:cubicBezTo>
                  <a:lnTo>
                    <a:pt x="36995" y="52718"/>
                  </a:lnTo>
                  <a:cubicBezTo>
                    <a:pt x="36995" y="52770"/>
                    <a:pt x="37021" y="52796"/>
                    <a:pt x="37047" y="52796"/>
                  </a:cubicBezTo>
                  <a:cubicBezTo>
                    <a:pt x="37073" y="52796"/>
                    <a:pt x="37099" y="52770"/>
                    <a:pt x="37099" y="52718"/>
                  </a:cubicBezTo>
                  <a:cubicBezTo>
                    <a:pt x="37644" y="51316"/>
                    <a:pt x="37851" y="49810"/>
                    <a:pt x="38397" y="48408"/>
                  </a:cubicBezTo>
                  <a:cubicBezTo>
                    <a:pt x="38942" y="47214"/>
                    <a:pt x="39357" y="46020"/>
                    <a:pt x="39461" y="44722"/>
                  </a:cubicBezTo>
                  <a:cubicBezTo>
                    <a:pt x="39591" y="43632"/>
                    <a:pt x="39253" y="42437"/>
                    <a:pt x="38942" y="41477"/>
                  </a:cubicBezTo>
                  <a:cubicBezTo>
                    <a:pt x="38812" y="40932"/>
                    <a:pt x="38604" y="40386"/>
                    <a:pt x="38397" y="39971"/>
                  </a:cubicBezTo>
                  <a:lnTo>
                    <a:pt x="38397" y="39841"/>
                  </a:lnTo>
                  <a:cubicBezTo>
                    <a:pt x="38397" y="39737"/>
                    <a:pt x="38293" y="39634"/>
                    <a:pt x="38293" y="39530"/>
                  </a:cubicBezTo>
                  <a:cubicBezTo>
                    <a:pt x="37955" y="38777"/>
                    <a:pt x="38397" y="38336"/>
                    <a:pt x="38059" y="37687"/>
                  </a:cubicBezTo>
                  <a:cubicBezTo>
                    <a:pt x="37748" y="36726"/>
                    <a:pt x="36657" y="36389"/>
                    <a:pt x="36112" y="35636"/>
                  </a:cubicBezTo>
                  <a:cubicBezTo>
                    <a:pt x="35697" y="35194"/>
                    <a:pt x="35463" y="34441"/>
                    <a:pt x="35151" y="33896"/>
                  </a:cubicBezTo>
                  <a:cubicBezTo>
                    <a:pt x="34814" y="33351"/>
                    <a:pt x="34399" y="32936"/>
                    <a:pt x="33957" y="32494"/>
                  </a:cubicBezTo>
                  <a:cubicBezTo>
                    <a:pt x="33853" y="32391"/>
                    <a:pt x="33620" y="32287"/>
                    <a:pt x="33516" y="32053"/>
                  </a:cubicBezTo>
                  <a:lnTo>
                    <a:pt x="33516" y="32053"/>
                  </a:lnTo>
                  <a:cubicBezTo>
                    <a:pt x="33551" y="32096"/>
                    <a:pt x="33574" y="32111"/>
                    <a:pt x="33589" y="32111"/>
                  </a:cubicBezTo>
                  <a:cubicBezTo>
                    <a:pt x="33620" y="32111"/>
                    <a:pt x="33620" y="32053"/>
                    <a:pt x="33620" y="32053"/>
                  </a:cubicBezTo>
                  <a:lnTo>
                    <a:pt x="33308" y="31742"/>
                  </a:lnTo>
                  <a:cubicBezTo>
                    <a:pt x="32659" y="31093"/>
                    <a:pt x="32010" y="30444"/>
                    <a:pt x="31257" y="29795"/>
                  </a:cubicBezTo>
                  <a:cubicBezTo>
                    <a:pt x="30167" y="29042"/>
                    <a:pt x="28973" y="28393"/>
                    <a:pt x="28220" y="27302"/>
                  </a:cubicBezTo>
                  <a:lnTo>
                    <a:pt x="28220" y="27198"/>
                  </a:lnTo>
                  <a:cubicBezTo>
                    <a:pt x="27259" y="25797"/>
                    <a:pt x="26610" y="24265"/>
                    <a:pt x="25961" y="22655"/>
                  </a:cubicBezTo>
                  <a:cubicBezTo>
                    <a:pt x="25183" y="21020"/>
                    <a:pt x="24430" y="19410"/>
                    <a:pt x="23781" y="17775"/>
                  </a:cubicBezTo>
                  <a:cubicBezTo>
                    <a:pt x="23132" y="16165"/>
                    <a:pt x="22820" y="14530"/>
                    <a:pt x="22171" y="12920"/>
                  </a:cubicBezTo>
                  <a:cubicBezTo>
                    <a:pt x="21730" y="11934"/>
                    <a:pt x="21522" y="10765"/>
                    <a:pt x="20873" y="9883"/>
                  </a:cubicBezTo>
                  <a:lnTo>
                    <a:pt x="20873" y="9883"/>
                  </a:lnTo>
                  <a:cubicBezTo>
                    <a:pt x="22924" y="11622"/>
                    <a:pt x="24118" y="14763"/>
                    <a:pt x="27130" y="15075"/>
                  </a:cubicBezTo>
                  <a:cubicBezTo>
                    <a:pt x="27519" y="15075"/>
                    <a:pt x="27902" y="15049"/>
                    <a:pt x="28282" y="15049"/>
                  </a:cubicBezTo>
                  <a:cubicBezTo>
                    <a:pt x="28661" y="15049"/>
                    <a:pt x="29038" y="15075"/>
                    <a:pt x="29414" y="15179"/>
                  </a:cubicBezTo>
                  <a:cubicBezTo>
                    <a:pt x="29794" y="15290"/>
                    <a:pt x="30078" y="15537"/>
                    <a:pt x="30431" y="15537"/>
                  </a:cubicBezTo>
                  <a:cubicBezTo>
                    <a:pt x="30488" y="15537"/>
                    <a:pt x="30547" y="15531"/>
                    <a:pt x="30608" y="15516"/>
                  </a:cubicBezTo>
                  <a:cubicBezTo>
                    <a:pt x="31361" y="15516"/>
                    <a:pt x="32010" y="15179"/>
                    <a:pt x="32659" y="14971"/>
                  </a:cubicBezTo>
                  <a:cubicBezTo>
                    <a:pt x="33221" y="14794"/>
                    <a:pt x="33733" y="14688"/>
                    <a:pt x="34228" y="14688"/>
                  </a:cubicBezTo>
                  <a:cubicBezTo>
                    <a:pt x="34968" y="14688"/>
                    <a:pt x="35672" y="14925"/>
                    <a:pt x="36450" y="15516"/>
                  </a:cubicBezTo>
                  <a:cubicBezTo>
                    <a:pt x="36484" y="15551"/>
                    <a:pt x="36507" y="15562"/>
                    <a:pt x="36523" y="15562"/>
                  </a:cubicBezTo>
                  <a:cubicBezTo>
                    <a:pt x="36553" y="15562"/>
                    <a:pt x="36553" y="15516"/>
                    <a:pt x="36553" y="15516"/>
                  </a:cubicBezTo>
                  <a:cubicBezTo>
                    <a:pt x="35697" y="14218"/>
                    <a:pt x="34918" y="12816"/>
                    <a:pt x="33853" y="11726"/>
                  </a:cubicBezTo>
                  <a:cubicBezTo>
                    <a:pt x="32763" y="10636"/>
                    <a:pt x="31154" y="10765"/>
                    <a:pt x="29959" y="9675"/>
                  </a:cubicBezTo>
                  <a:cubicBezTo>
                    <a:pt x="29855" y="9571"/>
                    <a:pt x="29726" y="9467"/>
                    <a:pt x="29726" y="9467"/>
                  </a:cubicBezTo>
                  <a:cubicBezTo>
                    <a:pt x="29726" y="9338"/>
                    <a:pt x="29726" y="9338"/>
                    <a:pt x="29622" y="9338"/>
                  </a:cubicBezTo>
                  <a:cubicBezTo>
                    <a:pt x="28921" y="8789"/>
                    <a:pt x="28262" y="8640"/>
                    <a:pt x="27454" y="8640"/>
                  </a:cubicBezTo>
                  <a:cubicBezTo>
                    <a:pt x="27153" y="8640"/>
                    <a:pt x="26832" y="8660"/>
                    <a:pt x="26481" y="8689"/>
                  </a:cubicBezTo>
                  <a:cubicBezTo>
                    <a:pt x="25206" y="8780"/>
                    <a:pt x="23918" y="9228"/>
                    <a:pt x="22663" y="9228"/>
                  </a:cubicBezTo>
                  <a:cubicBezTo>
                    <a:pt x="22129" y="9228"/>
                    <a:pt x="21600" y="9147"/>
                    <a:pt x="21081" y="8922"/>
                  </a:cubicBezTo>
                  <a:cubicBezTo>
                    <a:pt x="20977" y="8922"/>
                    <a:pt x="20977" y="9026"/>
                    <a:pt x="20977" y="9026"/>
                  </a:cubicBezTo>
                  <a:cubicBezTo>
                    <a:pt x="21569" y="9346"/>
                    <a:pt x="22183" y="9457"/>
                    <a:pt x="22811" y="9457"/>
                  </a:cubicBezTo>
                  <a:cubicBezTo>
                    <a:pt x="24272" y="9457"/>
                    <a:pt x="25802" y="8850"/>
                    <a:pt x="27267" y="8850"/>
                  </a:cubicBezTo>
                  <a:cubicBezTo>
                    <a:pt x="27931" y="8850"/>
                    <a:pt x="28581" y="8975"/>
                    <a:pt x="29206" y="9338"/>
                  </a:cubicBezTo>
                  <a:cubicBezTo>
                    <a:pt x="28947" y="9310"/>
                    <a:pt x="28697" y="9297"/>
                    <a:pt x="28450" y="9297"/>
                  </a:cubicBezTo>
                  <a:cubicBezTo>
                    <a:pt x="27760" y="9297"/>
                    <a:pt x="27104" y="9399"/>
                    <a:pt x="26377" y="9571"/>
                  </a:cubicBezTo>
                  <a:cubicBezTo>
                    <a:pt x="25390" y="9764"/>
                    <a:pt x="24382" y="10335"/>
                    <a:pt x="23288" y="10335"/>
                  </a:cubicBezTo>
                  <a:cubicBezTo>
                    <a:pt x="23202" y="10335"/>
                    <a:pt x="23115" y="10332"/>
                    <a:pt x="23028" y="10324"/>
                  </a:cubicBezTo>
                  <a:cubicBezTo>
                    <a:pt x="22820" y="10220"/>
                    <a:pt x="22586" y="10220"/>
                    <a:pt x="22379" y="10116"/>
                  </a:cubicBezTo>
                  <a:cubicBezTo>
                    <a:pt x="22275" y="10116"/>
                    <a:pt x="22275" y="10220"/>
                    <a:pt x="22379" y="10220"/>
                  </a:cubicBezTo>
                  <a:cubicBezTo>
                    <a:pt x="22483" y="10220"/>
                    <a:pt x="22716" y="10324"/>
                    <a:pt x="22924" y="10324"/>
                  </a:cubicBezTo>
                  <a:lnTo>
                    <a:pt x="22483" y="10324"/>
                  </a:lnTo>
                  <a:cubicBezTo>
                    <a:pt x="22448" y="10289"/>
                    <a:pt x="22425" y="10278"/>
                    <a:pt x="22410" y="10278"/>
                  </a:cubicBezTo>
                  <a:cubicBezTo>
                    <a:pt x="22379" y="10278"/>
                    <a:pt x="22379" y="10324"/>
                    <a:pt x="22379" y="10324"/>
                  </a:cubicBezTo>
                  <a:cubicBezTo>
                    <a:pt x="22924" y="10532"/>
                    <a:pt x="23469" y="10636"/>
                    <a:pt x="24014" y="10636"/>
                  </a:cubicBezTo>
                  <a:cubicBezTo>
                    <a:pt x="25624" y="10973"/>
                    <a:pt x="27363" y="11181"/>
                    <a:pt x="28973" y="11414"/>
                  </a:cubicBezTo>
                  <a:cubicBezTo>
                    <a:pt x="31361" y="11726"/>
                    <a:pt x="33750" y="12271"/>
                    <a:pt x="35359" y="14114"/>
                  </a:cubicBezTo>
                  <a:cubicBezTo>
                    <a:pt x="35463" y="14218"/>
                    <a:pt x="35463" y="14218"/>
                    <a:pt x="35463" y="14322"/>
                  </a:cubicBezTo>
                  <a:cubicBezTo>
                    <a:pt x="33957" y="12816"/>
                    <a:pt x="31803" y="12063"/>
                    <a:pt x="29855" y="11726"/>
                  </a:cubicBezTo>
                  <a:cubicBezTo>
                    <a:pt x="26377" y="11077"/>
                    <a:pt x="22586" y="11622"/>
                    <a:pt x="19887" y="8922"/>
                  </a:cubicBezTo>
                  <a:lnTo>
                    <a:pt x="19887" y="8922"/>
                  </a:lnTo>
                  <a:cubicBezTo>
                    <a:pt x="19990" y="9130"/>
                    <a:pt x="20224" y="9338"/>
                    <a:pt x="20432" y="9571"/>
                  </a:cubicBezTo>
                  <a:lnTo>
                    <a:pt x="20432" y="9675"/>
                  </a:lnTo>
                  <a:cubicBezTo>
                    <a:pt x="21522" y="10869"/>
                    <a:pt x="21834" y="12479"/>
                    <a:pt x="22379" y="13881"/>
                  </a:cubicBezTo>
                  <a:cubicBezTo>
                    <a:pt x="22924" y="15516"/>
                    <a:pt x="23365" y="17126"/>
                    <a:pt x="24118" y="18761"/>
                  </a:cubicBezTo>
                  <a:cubicBezTo>
                    <a:pt x="24767" y="20371"/>
                    <a:pt x="25520" y="21903"/>
                    <a:pt x="26169" y="23512"/>
                  </a:cubicBezTo>
                  <a:cubicBezTo>
                    <a:pt x="26714" y="24810"/>
                    <a:pt x="27259" y="26004"/>
                    <a:pt x="28116" y="27095"/>
                  </a:cubicBezTo>
                  <a:lnTo>
                    <a:pt x="28116" y="27198"/>
                  </a:lnTo>
                  <a:cubicBezTo>
                    <a:pt x="28661" y="28289"/>
                    <a:pt x="29622" y="29042"/>
                    <a:pt x="30608" y="29795"/>
                  </a:cubicBezTo>
                  <a:cubicBezTo>
                    <a:pt x="30063" y="29457"/>
                    <a:pt x="29622" y="29249"/>
                    <a:pt x="29077" y="28938"/>
                  </a:cubicBezTo>
                  <a:cubicBezTo>
                    <a:pt x="28324" y="28393"/>
                    <a:pt x="27908" y="27744"/>
                    <a:pt x="27363" y="26991"/>
                  </a:cubicBezTo>
                  <a:cubicBezTo>
                    <a:pt x="27259" y="26549"/>
                    <a:pt x="27026" y="26108"/>
                    <a:pt x="26818" y="25797"/>
                  </a:cubicBezTo>
                  <a:cubicBezTo>
                    <a:pt x="26169" y="23953"/>
                    <a:pt x="25416" y="22214"/>
                    <a:pt x="24534" y="20501"/>
                  </a:cubicBezTo>
                  <a:cubicBezTo>
                    <a:pt x="23781" y="18657"/>
                    <a:pt x="23028" y="16918"/>
                    <a:pt x="22483" y="15075"/>
                  </a:cubicBezTo>
                  <a:cubicBezTo>
                    <a:pt x="22067" y="13673"/>
                    <a:pt x="21626" y="12063"/>
                    <a:pt x="20639" y="10869"/>
                  </a:cubicBezTo>
                  <a:lnTo>
                    <a:pt x="20536" y="10973"/>
                  </a:lnTo>
                  <a:cubicBezTo>
                    <a:pt x="21288" y="12167"/>
                    <a:pt x="21730" y="13465"/>
                    <a:pt x="22171" y="14763"/>
                  </a:cubicBezTo>
                  <a:cubicBezTo>
                    <a:pt x="22379" y="16061"/>
                    <a:pt x="22171" y="17256"/>
                    <a:pt x="21626" y="18320"/>
                  </a:cubicBezTo>
                  <a:cubicBezTo>
                    <a:pt x="21626" y="17126"/>
                    <a:pt x="21522" y="15958"/>
                    <a:pt x="21185" y="14867"/>
                  </a:cubicBezTo>
                  <a:cubicBezTo>
                    <a:pt x="21133" y="14815"/>
                    <a:pt x="21081" y="14789"/>
                    <a:pt x="21042" y="14789"/>
                  </a:cubicBezTo>
                  <a:cubicBezTo>
                    <a:pt x="21003" y="14789"/>
                    <a:pt x="20977" y="14815"/>
                    <a:pt x="20977" y="14867"/>
                  </a:cubicBezTo>
                  <a:cubicBezTo>
                    <a:pt x="21288" y="16061"/>
                    <a:pt x="21418" y="17256"/>
                    <a:pt x="21522" y="18554"/>
                  </a:cubicBezTo>
                  <a:cubicBezTo>
                    <a:pt x="21522" y="18657"/>
                    <a:pt x="21418" y="18761"/>
                    <a:pt x="21418" y="18865"/>
                  </a:cubicBezTo>
                  <a:cubicBezTo>
                    <a:pt x="21288" y="17905"/>
                    <a:pt x="21185" y="17022"/>
                    <a:pt x="21081" y="16165"/>
                  </a:cubicBezTo>
                  <a:cubicBezTo>
                    <a:pt x="20120" y="10428"/>
                    <a:pt x="17939" y="4379"/>
                    <a:pt x="13942" y="44"/>
                  </a:cubicBezTo>
                  <a:cubicBezTo>
                    <a:pt x="13942" y="13"/>
                    <a:pt x="13924" y="1"/>
                    <a:pt x="1390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68"/>
            <p:cNvSpPr/>
            <p:nvPr/>
          </p:nvSpPr>
          <p:spPr>
            <a:xfrm>
              <a:off x="2485675" y="3213125"/>
              <a:ext cx="25" cy="25"/>
            </a:xfrm>
            <a:custGeom>
              <a:avLst/>
              <a:gdLst/>
              <a:ahLst/>
              <a:cxnLst/>
              <a:rect l="l" t="t" r="r" b="b"/>
              <a:pathLst>
                <a:path w="1" h="1" extrusionOk="0">
                  <a:moveTo>
                    <a:pt x="0" y="1"/>
                  </a:moveTo>
                  <a:lnTo>
                    <a:pt x="0" y="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68"/>
            <p:cNvSpPr/>
            <p:nvPr/>
          </p:nvSpPr>
          <p:spPr>
            <a:xfrm>
              <a:off x="2477225" y="3174850"/>
              <a:ext cx="2625" cy="25"/>
            </a:xfrm>
            <a:custGeom>
              <a:avLst/>
              <a:gdLst/>
              <a:ahLst/>
              <a:cxnLst/>
              <a:rect l="l" t="t" r="r" b="b"/>
              <a:pathLst>
                <a:path w="105" h="1" extrusionOk="0">
                  <a:moveTo>
                    <a:pt x="1" y="0"/>
                  </a:moveTo>
                  <a:lnTo>
                    <a:pt x="104" y="0"/>
                  </a:lnTo>
                  <a:lnTo>
                    <a:pt x="1"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68"/>
            <p:cNvSpPr/>
            <p:nvPr/>
          </p:nvSpPr>
          <p:spPr>
            <a:xfrm>
              <a:off x="2282525" y="3250775"/>
              <a:ext cx="25" cy="25"/>
            </a:xfrm>
            <a:custGeom>
              <a:avLst/>
              <a:gdLst/>
              <a:ahLst/>
              <a:cxnLst/>
              <a:rect l="l" t="t" r="r" b="b"/>
              <a:pathLst>
                <a:path w="1" h="1" extrusionOk="0">
                  <a:moveTo>
                    <a:pt x="0" y="1"/>
                  </a:moveTo>
                  <a:lnTo>
                    <a:pt x="0" y="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68"/>
            <p:cNvSpPr/>
            <p:nvPr/>
          </p:nvSpPr>
          <p:spPr>
            <a:xfrm>
              <a:off x="2296150" y="3248175"/>
              <a:ext cx="25" cy="25"/>
            </a:xfrm>
            <a:custGeom>
              <a:avLst/>
              <a:gdLst/>
              <a:ahLst/>
              <a:cxnLst/>
              <a:rect l="l" t="t" r="r" b="b"/>
              <a:pathLst>
                <a:path w="1" h="1" extrusionOk="0">
                  <a:moveTo>
                    <a:pt x="1" y="1"/>
                  </a:moveTo>
                  <a:lnTo>
                    <a:pt x="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68"/>
            <p:cNvSpPr/>
            <p:nvPr/>
          </p:nvSpPr>
          <p:spPr>
            <a:xfrm>
              <a:off x="2320175" y="3196900"/>
              <a:ext cx="25" cy="25"/>
            </a:xfrm>
            <a:custGeom>
              <a:avLst/>
              <a:gdLst/>
              <a:ahLst/>
              <a:cxnLst/>
              <a:rect l="l" t="t" r="r" b="b"/>
              <a:pathLst>
                <a:path w="1" h="1" extrusionOk="0">
                  <a:moveTo>
                    <a:pt x="0" y="1"/>
                  </a:moveTo>
                  <a:lnTo>
                    <a:pt x="0" y="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68"/>
            <p:cNvSpPr/>
            <p:nvPr/>
          </p:nvSpPr>
          <p:spPr>
            <a:xfrm>
              <a:off x="2271500" y="3245575"/>
              <a:ext cx="25" cy="25"/>
            </a:xfrm>
            <a:custGeom>
              <a:avLst/>
              <a:gdLst/>
              <a:ahLst/>
              <a:cxnLst/>
              <a:rect l="l" t="t" r="r" b="b"/>
              <a:pathLst>
                <a:path w="1" h="1" extrusionOk="0">
                  <a:moveTo>
                    <a:pt x="0" y="1"/>
                  </a:move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68"/>
            <p:cNvSpPr/>
            <p:nvPr/>
          </p:nvSpPr>
          <p:spPr>
            <a:xfrm>
              <a:off x="2314975" y="3229350"/>
              <a:ext cx="25" cy="2625"/>
            </a:xfrm>
            <a:custGeom>
              <a:avLst/>
              <a:gdLst/>
              <a:ahLst/>
              <a:cxnLst/>
              <a:rect l="l" t="t" r="r" b="b"/>
              <a:pathLst>
                <a:path w="1" h="105" extrusionOk="0">
                  <a:moveTo>
                    <a:pt x="0" y="105"/>
                  </a:moveTo>
                  <a:lnTo>
                    <a:pt x="0" y="105"/>
                  </a:lnTo>
                  <a:lnTo>
                    <a:pt x="0" y="105"/>
                  </a:lnTo>
                  <a:lnTo>
                    <a:pt x="0" y="1"/>
                  </a:lnTo>
                  <a:lnTo>
                    <a:pt x="0" y="1"/>
                  </a:lnTo>
                  <a:lnTo>
                    <a:pt x="0" y="105"/>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68"/>
            <p:cNvSpPr/>
            <p:nvPr/>
          </p:nvSpPr>
          <p:spPr>
            <a:xfrm>
              <a:off x="2282525" y="3056075"/>
              <a:ext cx="25" cy="2625"/>
            </a:xfrm>
            <a:custGeom>
              <a:avLst/>
              <a:gdLst/>
              <a:ahLst/>
              <a:cxnLst/>
              <a:rect l="l" t="t" r="r" b="b"/>
              <a:pathLst>
                <a:path w="1" h="105" extrusionOk="0">
                  <a:moveTo>
                    <a:pt x="0" y="104"/>
                  </a:moveTo>
                  <a:lnTo>
                    <a:pt x="0" y="0"/>
                  </a:lnTo>
                  <a:lnTo>
                    <a:pt x="0" y="0"/>
                  </a:lnTo>
                  <a:lnTo>
                    <a:pt x="0" y="104"/>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68"/>
            <p:cNvSpPr/>
            <p:nvPr/>
          </p:nvSpPr>
          <p:spPr>
            <a:xfrm>
              <a:off x="2287725" y="3053475"/>
              <a:ext cx="3250" cy="2625"/>
            </a:xfrm>
            <a:custGeom>
              <a:avLst/>
              <a:gdLst/>
              <a:ahLst/>
              <a:cxnLst/>
              <a:rect l="l" t="t" r="r" b="b"/>
              <a:pathLst>
                <a:path w="130" h="105" extrusionOk="0">
                  <a:moveTo>
                    <a:pt x="130" y="104"/>
                  </a:moveTo>
                  <a:lnTo>
                    <a:pt x="0" y="1"/>
                  </a:lnTo>
                  <a:lnTo>
                    <a:pt x="130" y="104"/>
                  </a:lnTo>
                  <a:lnTo>
                    <a:pt x="130" y="104"/>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68"/>
            <p:cNvSpPr/>
            <p:nvPr/>
          </p:nvSpPr>
          <p:spPr>
            <a:xfrm>
              <a:off x="2301350" y="3061275"/>
              <a:ext cx="25" cy="25"/>
            </a:xfrm>
            <a:custGeom>
              <a:avLst/>
              <a:gdLst/>
              <a:ahLst/>
              <a:cxnLst/>
              <a:rect l="l" t="t" r="r" b="b"/>
              <a:pathLst>
                <a:path w="1" h="1" extrusionOk="0">
                  <a:moveTo>
                    <a:pt x="0" y="0"/>
                  </a:moveTo>
                  <a:lnTo>
                    <a:pt x="0" y="0"/>
                  </a:lnTo>
                  <a:lnTo>
                    <a:pt x="0"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68"/>
            <p:cNvSpPr/>
            <p:nvPr/>
          </p:nvSpPr>
          <p:spPr>
            <a:xfrm>
              <a:off x="2282525" y="3385775"/>
              <a:ext cx="25" cy="3275"/>
            </a:xfrm>
            <a:custGeom>
              <a:avLst/>
              <a:gdLst/>
              <a:ahLst/>
              <a:cxnLst/>
              <a:rect l="l" t="t" r="r" b="b"/>
              <a:pathLst>
                <a:path w="1" h="131" extrusionOk="0">
                  <a:moveTo>
                    <a:pt x="0" y="130"/>
                  </a:moveTo>
                  <a:lnTo>
                    <a:pt x="0" y="130"/>
                  </a:lnTo>
                  <a:lnTo>
                    <a:pt x="0" y="0"/>
                  </a:lnTo>
                  <a:lnTo>
                    <a:pt x="0"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68"/>
            <p:cNvSpPr/>
            <p:nvPr/>
          </p:nvSpPr>
          <p:spPr>
            <a:xfrm>
              <a:off x="2279925" y="3470150"/>
              <a:ext cx="2625" cy="25"/>
            </a:xfrm>
            <a:custGeom>
              <a:avLst/>
              <a:gdLst/>
              <a:ahLst/>
              <a:cxnLst/>
              <a:rect l="l" t="t" r="r" b="b"/>
              <a:pathLst>
                <a:path w="105" h="1" extrusionOk="0">
                  <a:moveTo>
                    <a:pt x="104" y="0"/>
                  </a:moveTo>
                  <a:lnTo>
                    <a:pt x="104" y="0"/>
                  </a:lnTo>
                  <a:lnTo>
                    <a:pt x="1"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68"/>
            <p:cNvSpPr/>
            <p:nvPr/>
          </p:nvSpPr>
          <p:spPr>
            <a:xfrm>
              <a:off x="2493450" y="3169650"/>
              <a:ext cx="25" cy="2625"/>
            </a:xfrm>
            <a:custGeom>
              <a:avLst/>
              <a:gdLst/>
              <a:ahLst/>
              <a:cxnLst/>
              <a:rect l="l" t="t" r="r" b="b"/>
              <a:pathLst>
                <a:path w="1" h="105" extrusionOk="0">
                  <a:moveTo>
                    <a:pt x="1" y="104"/>
                  </a:moveTo>
                  <a:lnTo>
                    <a:pt x="1" y="1"/>
                  </a:lnTo>
                  <a:lnTo>
                    <a:pt x="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68"/>
            <p:cNvSpPr/>
            <p:nvPr/>
          </p:nvSpPr>
          <p:spPr>
            <a:xfrm>
              <a:off x="2518125" y="3142425"/>
              <a:ext cx="2600" cy="5825"/>
            </a:xfrm>
            <a:custGeom>
              <a:avLst/>
              <a:gdLst/>
              <a:ahLst/>
              <a:cxnLst/>
              <a:rect l="l" t="t" r="r" b="b"/>
              <a:pathLst>
                <a:path w="104" h="233" extrusionOk="0">
                  <a:moveTo>
                    <a:pt x="104" y="0"/>
                  </a:moveTo>
                  <a:cubicBezTo>
                    <a:pt x="103" y="129"/>
                    <a:pt x="0" y="129"/>
                    <a:pt x="0" y="129"/>
                  </a:cubicBezTo>
                  <a:lnTo>
                    <a:pt x="0" y="233"/>
                  </a:lnTo>
                  <a:cubicBezTo>
                    <a:pt x="0" y="233"/>
                    <a:pt x="103" y="130"/>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68"/>
            <p:cNvSpPr/>
            <p:nvPr/>
          </p:nvSpPr>
          <p:spPr>
            <a:xfrm>
              <a:off x="2693350" y="2515450"/>
              <a:ext cx="5875" cy="2625"/>
            </a:xfrm>
            <a:custGeom>
              <a:avLst/>
              <a:gdLst/>
              <a:ahLst/>
              <a:cxnLst/>
              <a:rect l="l" t="t" r="r" b="b"/>
              <a:pathLst>
                <a:path w="235" h="105" extrusionOk="0">
                  <a:moveTo>
                    <a:pt x="1" y="0"/>
                  </a:moveTo>
                  <a:cubicBezTo>
                    <a:pt x="1" y="0"/>
                    <a:pt x="20" y="0"/>
                    <a:pt x="50" y="6"/>
                  </a:cubicBezTo>
                  <a:lnTo>
                    <a:pt x="50" y="6"/>
                  </a:lnTo>
                  <a:cubicBezTo>
                    <a:pt x="36" y="2"/>
                    <a:pt x="20" y="0"/>
                    <a:pt x="1" y="0"/>
                  </a:cubicBezTo>
                  <a:close/>
                  <a:moveTo>
                    <a:pt x="50" y="6"/>
                  </a:moveTo>
                  <a:cubicBezTo>
                    <a:pt x="133" y="29"/>
                    <a:pt x="146" y="104"/>
                    <a:pt x="234" y="104"/>
                  </a:cubicBezTo>
                  <a:cubicBezTo>
                    <a:pt x="171" y="41"/>
                    <a:pt x="97" y="16"/>
                    <a:pt x="50" y="6"/>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68"/>
            <p:cNvSpPr/>
            <p:nvPr/>
          </p:nvSpPr>
          <p:spPr>
            <a:xfrm>
              <a:off x="2980225" y="3194325"/>
              <a:ext cx="2625" cy="5200"/>
            </a:xfrm>
            <a:custGeom>
              <a:avLst/>
              <a:gdLst/>
              <a:ahLst/>
              <a:cxnLst/>
              <a:rect l="l" t="t" r="r" b="b"/>
              <a:pathLst>
                <a:path w="105" h="208" extrusionOk="0">
                  <a:moveTo>
                    <a:pt x="104" y="208"/>
                  </a:moveTo>
                  <a:cubicBezTo>
                    <a:pt x="104" y="104"/>
                    <a:pt x="104" y="104"/>
                    <a:pt x="0" y="0"/>
                  </a:cubicBezTo>
                  <a:cubicBezTo>
                    <a:pt x="104" y="104"/>
                    <a:pt x="104" y="104"/>
                    <a:pt x="104" y="20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68"/>
            <p:cNvSpPr/>
            <p:nvPr/>
          </p:nvSpPr>
          <p:spPr>
            <a:xfrm>
              <a:off x="2975025" y="3183275"/>
              <a:ext cx="5225" cy="7825"/>
            </a:xfrm>
            <a:custGeom>
              <a:avLst/>
              <a:gdLst/>
              <a:ahLst/>
              <a:cxnLst/>
              <a:rect l="l" t="t" r="r" b="b"/>
              <a:pathLst>
                <a:path w="209" h="313" extrusionOk="0">
                  <a:moveTo>
                    <a:pt x="0" y="1"/>
                  </a:moveTo>
                  <a:lnTo>
                    <a:pt x="0" y="105"/>
                  </a:lnTo>
                  <a:cubicBezTo>
                    <a:pt x="104" y="208"/>
                    <a:pt x="104" y="208"/>
                    <a:pt x="208" y="312"/>
                  </a:cubicBezTo>
                  <a:cubicBezTo>
                    <a:pt x="104" y="208"/>
                    <a:pt x="0" y="105"/>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68"/>
            <p:cNvSpPr/>
            <p:nvPr/>
          </p:nvSpPr>
          <p:spPr>
            <a:xfrm>
              <a:off x="2952950" y="3080725"/>
              <a:ext cx="3275" cy="2625"/>
            </a:xfrm>
            <a:custGeom>
              <a:avLst/>
              <a:gdLst/>
              <a:ahLst/>
              <a:cxnLst/>
              <a:rect l="l" t="t" r="r" b="b"/>
              <a:pathLst>
                <a:path w="131" h="105" extrusionOk="0">
                  <a:moveTo>
                    <a:pt x="1" y="1"/>
                  </a:moveTo>
                  <a:lnTo>
                    <a:pt x="1" y="1"/>
                  </a:lnTo>
                  <a:lnTo>
                    <a:pt x="131" y="105"/>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68"/>
            <p:cNvSpPr/>
            <p:nvPr/>
          </p:nvSpPr>
          <p:spPr>
            <a:xfrm>
              <a:off x="2301350" y="2812700"/>
              <a:ext cx="25" cy="2625"/>
            </a:xfrm>
            <a:custGeom>
              <a:avLst/>
              <a:gdLst/>
              <a:ahLst/>
              <a:cxnLst/>
              <a:rect l="l" t="t" r="r" b="b"/>
              <a:pathLst>
                <a:path w="1" h="105" extrusionOk="0">
                  <a:moveTo>
                    <a:pt x="0" y="0"/>
                  </a:moveTo>
                  <a:lnTo>
                    <a:pt x="0" y="104"/>
                  </a:lnTo>
                  <a:lnTo>
                    <a:pt x="0" y="104"/>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68"/>
            <p:cNvSpPr/>
            <p:nvPr/>
          </p:nvSpPr>
          <p:spPr>
            <a:xfrm>
              <a:off x="2442175" y="2650450"/>
              <a:ext cx="2625" cy="2600"/>
            </a:xfrm>
            <a:custGeom>
              <a:avLst/>
              <a:gdLst/>
              <a:ahLst/>
              <a:cxnLst/>
              <a:rect l="l" t="t" r="r" b="b"/>
              <a:pathLst>
                <a:path w="105" h="104" extrusionOk="0">
                  <a:moveTo>
                    <a:pt x="1" y="0"/>
                  </a:moveTo>
                  <a:cubicBezTo>
                    <a:pt x="1" y="104"/>
                    <a:pt x="105" y="104"/>
                    <a:pt x="105" y="104"/>
                  </a:cubicBezTo>
                  <a:cubicBezTo>
                    <a:pt x="105" y="104"/>
                    <a:pt x="105"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68"/>
            <p:cNvSpPr/>
            <p:nvPr/>
          </p:nvSpPr>
          <p:spPr>
            <a:xfrm>
              <a:off x="2562250" y="2442750"/>
              <a:ext cx="44800" cy="140225"/>
            </a:xfrm>
            <a:custGeom>
              <a:avLst/>
              <a:gdLst/>
              <a:ahLst/>
              <a:cxnLst/>
              <a:rect l="l" t="t" r="r" b="b"/>
              <a:pathLst>
                <a:path w="1792" h="5609" extrusionOk="0">
                  <a:moveTo>
                    <a:pt x="13" y="1"/>
                  </a:moveTo>
                  <a:cubicBezTo>
                    <a:pt x="0" y="1"/>
                    <a:pt x="0" y="27"/>
                    <a:pt x="52" y="79"/>
                  </a:cubicBezTo>
                  <a:cubicBezTo>
                    <a:pt x="52" y="27"/>
                    <a:pt x="26" y="1"/>
                    <a:pt x="13" y="1"/>
                  </a:cubicBezTo>
                  <a:close/>
                  <a:moveTo>
                    <a:pt x="52" y="79"/>
                  </a:moveTo>
                  <a:lnTo>
                    <a:pt x="52" y="79"/>
                  </a:lnTo>
                  <a:cubicBezTo>
                    <a:pt x="598" y="1922"/>
                    <a:pt x="1247" y="3661"/>
                    <a:pt x="1688" y="5608"/>
                  </a:cubicBezTo>
                  <a:lnTo>
                    <a:pt x="1792" y="5608"/>
                  </a:lnTo>
                  <a:cubicBezTo>
                    <a:pt x="1350" y="3765"/>
                    <a:pt x="935" y="1714"/>
                    <a:pt x="52" y="79"/>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68"/>
            <p:cNvSpPr/>
            <p:nvPr/>
          </p:nvSpPr>
          <p:spPr>
            <a:xfrm>
              <a:off x="2474625" y="2257350"/>
              <a:ext cx="148650" cy="217225"/>
            </a:xfrm>
            <a:custGeom>
              <a:avLst/>
              <a:gdLst/>
              <a:ahLst/>
              <a:cxnLst/>
              <a:rect l="l" t="t" r="r" b="b"/>
              <a:pathLst>
                <a:path w="5946" h="8689" extrusionOk="0">
                  <a:moveTo>
                    <a:pt x="83" y="1"/>
                  </a:moveTo>
                  <a:cubicBezTo>
                    <a:pt x="53" y="1"/>
                    <a:pt x="1" y="74"/>
                    <a:pt x="1" y="148"/>
                  </a:cubicBezTo>
                  <a:cubicBezTo>
                    <a:pt x="1195" y="1887"/>
                    <a:pt x="1948" y="3730"/>
                    <a:pt x="3038" y="5547"/>
                  </a:cubicBezTo>
                  <a:cubicBezTo>
                    <a:pt x="3687" y="6742"/>
                    <a:pt x="4544" y="8144"/>
                    <a:pt x="5946" y="8689"/>
                  </a:cubicBezTo>
                  <a:lnTo>
                    <a:pt x="5946" y="8585"/>
                  </a:lnTo>
                  <a:cubicBezTo>
                    <a:pt x="2701" y="6975"/>
                    <a:pt x="2389" y="2536"/>
                    <a:pt x="105" y="44"/>
                  </a:cubicBezTo>
                  <a:cubicBezTo>
                    <a:pt x="105" y="13"/>
                    <a:pt x="96" y="1"/>
                    <a:pt x="83"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68"/>
            <p:cNvSpPr/>
            <p:nvPr/>
          </p:nvSpPr>
          <p:spPr>
            <a:xfrm>
              <a:off x="2671925" y="2657425"/>
              <a:ext cx="122050" cy="131275"/>
            </a:xfrm>
            <a:custGeom>
              <a:avLst/>
              <a:gdLst/>
              <a:ahLst/>
              <a:cxnLst/>
              <a:rect l="l" t="t" r="r" b="b"/>
              <a:pathLst>
                <a:path w="4882" h="5251" extrusionOk="0">
                  <a:moveTo>
                    <a:pt x="78" y="1"/>
                  </a:moveTo>
                  <a:cubicBezTo>
                    <a:pt x="47" y="1"/>
                    <a:pt x="1" y="59"/>
                    <a:pt x="1" y="59"/>
                  </a:cubicBezTo>
                  <a:cubicBezTo>
                    <a:pt x="1091" y="2317"/>
                    <a:pt x="2934" y="3953"/>
                    <a:pt x="4881" y="5251"/>
                  </a:cubicBezTo>
                  <a:lnTo>
                    <a:pt x="4881" y="5017"/>
                  </a:lnTo>
                  <a:cubicBezTo>
                    <a:pt x="2934" y="3615"/>
                    <a:pt x="1299" y="2109"/>
                    <a:pt x="105" y="59"/>
                  </a:cubicBezTo>
                  <a:cubicBezTo>
                    <a:pt x="105" y="15"/>
                    <a:pt x="93" y="1"/>
                    <a:pt x="78"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68"/>
            <p:cNvSpPr/>
            <p:nvPr/>
          </p:nvSpPr>
          <p:spPr>
            <a:xfrm>
              <a:off x="2701800" y="2722325"/>
              <a:ext cx="94775" cy="76775"/>
            </a:xfrm>
            <a:custGeom>
              <a:avLst/>
              <a:gdLst/>
              <a:ahLst/>
              <a:cxnLst/>
              <a:rect l="l" t="t" r="r" b="b"/>
              <a:pathLst>
                <a:path w="3791" h="3071" extrusionOk="0">
                  <a:moveTo>
                    <a:pt x="31" y="1"/>
                  </a:moveTo>
                  <a:cubicBezTo>
                    <a:pt x="0" y="1"/>
                    <a:pt x="0" y="59"/>
                    <a:pt x="0" y="59"/>
                  </a:cubicBezTo>
                  <a:cubicBezTo>
                    <a:pt x="1298" y="1123"/>
                    <a:pt x="2492" y="2110"/>
                    <a:pt x="3790" y="3070"/>
                  </a:cubicBezTo>
                  <a:lnTo>
                    <a:pt x="3790" y="2862"/>
                  </a:lnTo>
                  <a:cubicBezTo>
                    <a:pt x="2492" y="2006"/>
                    <a:pt x="1298" y="915"/>
                    <a:pt x="104" y="59"/>
                  </a:cubicBezTo>
                  <a:cubicBezTo>
                    <a:pt x="69" y="15"/>
                    <a:pt x="46" y="1"/>
                    <a:pt x="3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68"/>
            <p:cNvSpPr/>
            <p:nvPr/>
          </p:nvSpPr>
          <p:spPr>
            <a:xfrm>
              <a:off x="2912725" y="3010000"/>
              <a:ext cx="473150" cy="305750"/>
            </a:xfrm>
            <a:custGeom>
              <a:avLst/>
              <a:gdLst/>
              <a:ahLst/>
              <a:cxnLst/>
              <a:rect l="l" t="t" r="r" b="b"/>
              <a:pathLst>
                <a:path w="18926" h="12230" extrusionOk="0">
                  <a:moveTo>
                    <a:pt x="2493" y="1298"/>
                  </a:moveTo>
                  <a:lnTo>
                    <a:pt x="2493" y="1298"/>
                  </a:lnTo>
                  <a:cubicBezTo>
                    <a:pt x="2596" y="1402"/>
                    <a:pt x="2700" y="1532"/>
                    <a:pt x="2804" y="1532"/>
                  </a:cubicBezTo>
                  <a:cubicBezTo>
                    <a:pt x="2804" y="1636"/>
                    <a:pt x="2804" y="1636"/>
                    <a:pt x="2908" y="1636"/>
                  </a:cubicBezTo>
                  <a:cubicBezTo>
                    <a:pt x="2804" y="1636"/>
                    <a:pt x="2700" y="1636"/>
                    <a:pt x="2700" y="1532"/>
                  </a:cubicBezTo>
                  <a:cubicBezTo>
                    <a:pt x="2596" y="1532"/>
                    <a:pt x="2596" y="1402"/>
                    <a:pt x="2493" y="1298"/>
                  </a:cubicBezTo>
                  <a:close/>
                  <a:moveTo>
                    <a:pt x="5738" y="2285"/>
                  </a:moveTo>
                  <a:lnTo>
                    <a:pt x="5738" y="2285"/>
                  </a:lnTo>
                  <a:cubicBezTo>
                    <a:pt x="7036" y="2389"/>
                    <a:pt x="8438" y="2285"/>
                    <a:pt x="9528" y="3479"/>
                  </a:cubicBezTo>
                  <a:lnTo>
                    <a:pt x="9528" y="3492"/>
                  </a:lnTo>
                  <a:lnTo>
                    <a:pt x="9528" y="3492"/>
                  </a:lnTo>
                  <a:cubicBezTo>
                    <a:pt x="8453" y="2590"/>
                    <a:pt x="7095" y="2486"/>
                    <a:pt x="5738" y="2285"/>
                  </a:cubicBezTo>
                  <a:close/>
                  <a:moveTo>
                    <a:pt x="5945" y="4543"/>
                  </a:moveTo>
                  <a:lnTo>
                    <a:pt x="5945" y="4543"/>
                  </a:lnTo>
                  <a:cubicBezTo>
                    <a:pt x="5945" y="4543"/>
                    <a:pt x="5994" y="4593"/>
                    <a:pt x="6025" y="4666"/>
                  </a:cubicBezTo>
                  <a:lnTo>
                    <a:pt x="6025" y="4666"/>
                  </a:lnTo>
                  <a:cubicBezTo>
                    <a:pt x="5999" y="4625"/>
                    <a:pt x="5972" y="4584"/>
                    <a:pt x="5945" y="4543"/>
                  </a:cubicBezTo>
                  <a:close/>
                  <a:moveTo>
                    <a:pt x="2908" y="1843"/>
                  </a:moveTo>
                  <a:cubicBezTo>
                    <a:pt x="3038" y="1843"/>
                    <a:pt x="3142" y="1947"/>
                    <a:pt x="3245" y="1947"/>
                  </a:cubicBezTo>
                  <a:cubicBezTo>
                    <a:pt x="3969" y="2895"/>
                    <a:pt x="4596" y="3915"/>
                    <a:pt x="5128" y="5145"/>
                  </a:cubicBezTo>
                  <a:lnTo>
                    <a:pt x="5128" y="5145"/>
                  </a:lnTo>
                  <a:cubicBezTo>
                    <a:pt x="4640" y="4313"/>
                    <a:pt x="4139" y="3466"/>
                    <a:pt x="3557" y="2700"/>
                  </a:cubicBezTo>
                  <a:cubicBezTo>
                    <a:pt x="3349" y="2389"/>
                    <a:pt x="3142" y="2051"/>
                    <a:pt x="2908" y="1843"/>
                  </a:cubicBezTo>
                  <a:close/>
                  <a:moveTo>
                    <a:pt x="6631" y="4688"/>
                  </a:moveTo>
                  <a:cubicBezTo>
                    <a:pt x="6723" y="4778"/>
                    <a:pt x="6817" y="4789"/>
                    <a:pt x="6932" y="4881"/>
                  </a:cubicBezTo>
                  <a:cubicBezTo>
                    <a:pt x="6932" y="4985"/>
                    <a:pt x="7036" y="5089"/>
                    <a:pt x="7139" y="5192"/>
                  </a:cubicBezTo>
                  <a:cubicBezTo>
                    <a:pt x="6944" y="4997"/>
                    <a:pt x="6818" y="4894"/>
                    <a:pt x="6631" y="4688"/>
                  </a:cubicBezTo>
                  <a:close/>
                  <a:moveTo>
                    <a:pt x="5841" y="5089"/>
                  </a:moveTo>
                  <a:lnTo>
                    <a:pt x="5841" y="5089"/>
                  </a:lnTo>
                  <a:cubicBezTo>
                    <a:pt x="5934" y="5239"/>
                    <a:pt x="6006" y="5405"/>
                    <a:pt x="6078" y="5573"/>
                  </a:cubicBezTo>
                  <a:lnTo>
                    <a:pt x="6078" y="5573"/>
                  </a:lnTo>
                  <a:cubicBezTo>
                    <a:pt x="6000" y="5410"/>
                    <a:pt x="5921" y="5249"/>
                    <a:pt x="5841" y="5089"/>
                  </a:cubicBezTo>
                  <a:close/>
                  <a:moveTo>
                    <a:pt x="3894" y="2700"/>
                  </a:moveTo>
                  <a:lnTo>
                    <a:pt x="3894" y="2700"/>
                  </a:lnTo>
                  <a:cubicBezTo>
                    <a:pt x="4855" y="3894"/>
                    <a:pt x="5400" y="5530"/>
                    <a:pt x="6153" y="6828"/>
                  </a:cubicBezTo>
                  <a:cubicBezTo>
                    <a:pt x="5832" y="6342"/>
                    <a:pt x="5526" y="5823"/>
                    <a:pt x="5217" y="5296"/>
                  </a:cubicBezTo>
                  <a:lnTo>
                    <a:pt x="5296" y="5296"/>
                  </a:lnTo>
                  <a:cubicBezTo>
                    <a:pt x="4855" y="4440"/>
                    <a:pt x="4440" y="3479"/>
                    <a:pt x="3894" y="2700"/>
                  </a:cubicBezTo>
                  <a:close/>
                  <a:moveTo>
                    <a:pt x="4102" y="2285"/>
                  </a:moveTo>
                  <a:cubicBezTo>
                    <a:pt x="6049" y="2830"/>
                    <a:pt x="8100" y="2389"/>
                    <a:pt x="9736" y="3791"/>
                  </a:cubicBezTo>
                  <a:cubicBezTo>
                    <a:pt x="10047" y="4128"/>
                    <a:pt x="10385" y="4336"/>
                    <a:pt x="10696" y="4543"/>
                  </a:cubicBezTo>
                  <a:cubicBezTo>
                    <a:pt x="11890" y="5192"/>
                    <a:pt x="12643" y="5945"/>
                    <a:pt x="13292" y="6828"/>
                  </a:cubicBezTo>
                  <a:cubicBezTo>
                    <a:pt x="11579" y="5426"/>
                    <a:pt x="9087" y="5530"/>
                    <a:pt x="7036" y="4543"/>
                  </a:cubicBezTo>
                  <a:lnTo>
                    <a:pt x="7036" y="4543"/>
                  </a:lnTo>
                  <a:cubicBezTo>
                    <a:pt x="8541" y="5089"/>
                    <a:pt x="10385" y="4881"/>
                    <a:pt x="11890" y="5530"/>
                  </a:cubicBezTo>
                  <a:lnTo>
                    <a:pt x="11994" y="5530"/>
                  </a:lnTo>
                  <a:cubicBezTo>
                    <a:pt x="11137" y="5089"/>
                    <a:pt x="10281" y="5089"/>
                    <a:pt x="9398" y="4985"/>
                  </a:cubicBezTo>
                  <a:cubicBezTo>
                    <a:pt x="7996" y="4777"/>
                    <a:pt x="6802" y="4440"/>
                    <a:pt x="5738" y="3687"/>
                  </a:cubicBezTo>
                  <a:cubicBezTo>
                    <a:pt x="5192" y="3141"/>
                    <a:pt x="4647" y="2700"/>
                    <a:pt x="4102" y="2285"/>
                  </a:cubicBezTo>
                  <a:close/>
                  <a:moveTo>
                    <a:pt x="5248" y="3784"/>
                  </a:moveTo>
                  <a:cubicBezTo>
                    <a:pt x="5287" y="3812"/>
                    <a:pt x="5344" y="3838"/>
                    <a:pt x="5400" y="3894"/>
                  </a:cubicBezTo>
                  <a:cubicBezTo>
                    <a:pt x="6049" y="4985"/>
                    <a:pt x="6698" y="6075"/>
                    <a:pt x="7139" y="7243"/>
                  </a:cubicBezTo>
                  <a:cubicBezTo>
                    <a:pt x="6802" y="6724"/>
                    <a:pt x="6490" y="6075"/>
                    <a:pt x="6153" y="5426"/>
                  </a:cubicBezTo>
                  <a:cubicBezTo>
                    <a:pt x="5860" y="4913"/>
                    <a:pt x="5544" y="4308"/>
                    <a:pt x="5248" y="3784"/>
                  </a:cubicBezTo>
                  <a:close/>
                  <a:moveTo>
                    <a:pt x="7036" y="4777"/>
                  </a:moveTo>
                  <a:lnTo>
                    <a:pt x="7036" y="4777"/>
                  </a:lnTo>
                  <a:cubicBezTo>
                    <a:pt x="7581" y="5089"/>
                    <a:pt x="8334" y="5192"/>
                    <a:pt x="8983" y="5296"/>
                  </a:cubicBezTo>
                  <a:cubicBezTo>
                    <a:pt x="10696" y="5738"/>
                    <a:pt x="12228" y="6075"/>
                    <a:pt x="13526" y="7139"/>
                  </a:cubicBezTo>
                  <a:cubicBezTo>
                    <a:pt x="13526" y="7243"/>
                    <a:pt x="13630" y="7373"/>
                    <a:pt x="13630" y="7581"/>
                  </a:cubicBezTo>
                  <a:cubicBezTo>
                    <a:pt x="12228" y="6075"/>
                    <a:pt x="9736" y="6179"/>
                    <a:pt x="7788" y="5426"/>
                  </a:cubicBezTo>
                  <a:cubicBezTo>
                    <a:pt x="7451" y="5192"/>
                    <a:pt x="7243" y="4985"/>
                    <a:pt x="7036" y="4777"/>
                  </a:cubicBezTo>
                  <a:close/>
                  <a:moveTo>
                    <a:pt x="4278" y="2898"/>
                  </a:moveTo>
                  <a:cubicBezTo>
                    <a:pt x="4574" y="3190"/>
                    <a:pt x="4768" y="3502"/>
                    <a:pt x="4985" y="3791"/>
                  </a:cubicBezTo>
                  <a:cubicBezTo>
                    <a:pt x="5794" y="5212"/>
                    <a:pt x="6325" y="7027"/>
                    <a:pt x="7561" y="8318"/>
                  </a:cubicBezTo>
                  <a:lnTo>
                    <a:pt x="7561" y="8318"/>
                  </a:lnTo>
                  <a:cubicBezTo>
                    <a:pt x="5908" y="6968"/>
                    <a:pt x="5647" y="4532"/>
                    <a:pt x="4278" y="2898"/>
                  </a:cubicBezTo>
                  <a:close/>
                  <a:moveTo>
                    <a:pt x="7581" y="8338"/>
                  </a:moveTo>
                  <a:cubicBezTo>
                    <a:pt x="7641" y="8400"/>
                    <a:pt x="7702" y="8461"/>
                    <a:pt x="7766" y="8520"/>
                  </a:cubicBezTo>
                  <a:lnTo>
                    <a:pt x="7766" y="8520"/>
                  </a:lnTo>
                  <a:cubicBezTo>
                    <a:pt x="7671" y="8438"/>
                    <a:pt x="7584" y="8430"/>
                    <a:pt x="7581" y="8338"/>
                  </a:cubicBezTo>
                  <a:close/>
                  <a:moveTo>
                    <a:pt x="6316" y="6069"/>
                  </a:moveTo>
                  <a:cubicBezTo>
                    <a:pt x="6338" y="6106"/>
                    <a:pt x="6362" y="6143"/>
                    <a:pt x="6387" y="6179"/>
                  </a:cubicBezTo>
                  <a:cubicBezTo>
                    <a:pt x="6932" y="7036"/>
                    <a:pt x="7347" y="8022"/>
                    <a:pt x="8100" y="8775"/>
                  </a:cubicBezTo>
                  <a:cubicBezTo>
                    <a:pt x="7301" y="8034"/>
                    <a:pt x="6794" y="7059"/>
                    <a:pt x="6316" y="6069"/>
                  </a:cubicBezTo>
                  <a:close/>
                  <a:moveTo>
                    <a:pt x="7451" y="5296"/>
                  </a:moveTo>
                  <a:lnTo>
                    <a:pt x="7451" y="5296"/>
                  </a:lnTo>
                  <a:cubicBezTo>
                    <a:pt x="7581" y="5426"/>
                    <a:pt x="7685" y="5530"/>
                    <a:pt x="7892" y="5634"/>
                  </a:cubicBezTo>
                  <a:cubicBezTo>
                    <a:pt x="8100" y="5738"/>
                    <a:pt x="8438" y="5945"/>
                    <a:pt x="8749" y="6075"/>
                  </a:cubicBezTo>
                  <a:cubicBezTo>
                    <a:pt x="8879" y="6075"/>
                    <a:pt x="8879" y="5945"/>
                    <a:pt x="8749" y="5945"/>
                  </a:cubicBezTo>
                  <a:cubicBezTo>
                    <a:pt x="8645" y="5945"/>
                    <a:pt x="8438" y="5841"/>
                    <a:pt x="8334" y="5738"/>
                  </a:cubicBezTo>
                  <a:lnTo>
                    <a:pt x="8334" y="5738"/>
                  </a:lnTo>
                  <a:cubicBezTo>
                    <a:pt x="9087" y="6075"/>
                    <a:pt x="9943" y="6075"/>
                    <a:pt x="10826" y="6283"/>
                  </a:cubicBezTo>
                  <a:cubicBezTo>
                    <a:pt x="11994" y="6594"/>
                    <a:pt x="13188" y="7139"/>
                    <a:pt x="13941" y="8126"/>
                  </a:cubicBezTo>
                  <a:cubicBezTo>
                    <a:pt x="14175" y="8437"/>
                    <a:pt x="14279" y="8775"/>
                    <a:pt x="14486" y="9086"/>
                  </a:cubicBezTo>
                  <a:cubicBezTo>
                    <a:pt x="14590" y="9424"/>
                    <a:pt x="14720" y="9632"/>
                    <a:pt x="14824" y="9839"/>
                  </a:cubicBezTo>
                  <a:cubicBezTo>
                    <a:pt x="14071" y="9190"/>
                    <a:pt x="13084" y="8879"/>
                    <a:pt x="12228" y="8541"/>
                  </a:cubicBezTo>
                  <a:cubicBezTo>
                    <a:pt x="10696" y="7892"/>
                    <a:pt x="9087" y="7243"/>
                    <a:pt x="7996" y="6075"/>
                  </a:cubicBezTo>
                  <a:lnTo>
                    <a:pt x="7892" y="6075"/>
                  </a:lnTo>
                  <a:lnTo>
                    <a:pt x="7892" y="5945"/>
                  </a:lnTo>
                  <a:cubicBezTo>
                    <a:pt x="8334" y="6283"/>
                    <a:pt x="8749" y="6594"/>
                    <a:pt x="9398" y="6724"/>
                  </a:cubicBezTo>
                  <a:cubicBezTo>
                    <a:pt x="11137" y="7243"/>
                    <a:pt x="12773" y="7892"/>
                    <a:pt x="14071" y="9086"/>
                  </a:cubicBezTo>
                  <a:cubicBezTo>
                    <a:pt x="13188" y="8126"/>
                    <a:pt x="12228" y="7581"/>
                    <a:pt x="11034" y="7139"/>
                  </a:cubicBezTo>
                  <a:cubicBezTo>
                    <a:pt x="10488" y="6828"/>
                    <a:pt x="9736" y="6724"/>
                    <a:pt x="9087" y="6490"/>
                  </a:cubicBezTo>
                  <a:cubicBezTo>
                    <a:pt x="8749" y="6387"/>
                    <a:pt x="8541" y="6283"/>
                    <a:pt x="8334" y="6179"/>
                  </a:cubicBezTo>
                  <a:lnTo>
                    <a:pt x="8334" y="6179"/>
                  </a:lnTo>
                  <a:cubicBezTo>
                    <a:pt x="9087" y="6387"/>
                    <a:pt x="9943" y="6387"/>
                    <a:pt x="10696" y="6828"/>
                  </a:cubicBezTo>
                  <a:cubicBezTo>
                    <a:pt x="10177" y="6490"/>
                    <a:pt x="9632" y="6387"/>
                    <a:pt x="8983" y="6283"/>
                  </a:cubicBezTo>
                  <a:cubicBezTo>
                    <a:pt x="8541" y="6179"/>
                    <a:pt x="8230" y="5945"/>
                    <a:pt x="7892" y="5841"/>
                  </a:cubicBezTo>
                  <a:cubicBezTo>
                    <a:pt x="7788" y="5634"/>
                    <a:pt x="7581" y="5530"/>
                    <a:pt x="7451" y="5296"/>
                  </a:cubicBezTo>
                  <a:close/>
                  <a:moveTo>
                    <a:pt x="9839" y="7685"/>
                  </a:moveTo>
                  <a:lnTo>
                    <a:pt x="9839" y="7685"/>
                  </a:lnTo>
                  <a:cubicBezTo>
                    <a:pt x="11579" y="8541"/>
                    <a:pt x="13734" y="8879"/>
                    <a:pt x="15135" y="10177"/>
                  </a:cubicBezTo>
                  <a:cubicBezTo>
                    <a:pt x="15135" y="10281"/>
                    <a:pt x="15239" y="10281"/>
                    <a:pt x="15239" y="10385"/>
                  </a:cubicBezTo>
                  <a:cubicBezTo>
                    <a:pt x="14486" y="9969"/>
                    <a:pt x="13734" y="9528"/>
                    <a:pt x="12981" y="9190"/>
                  </a:cubicBezTo>
                  <a:cubicBezTo>
                    <a:pt x="11994" y="8671"/>
                    <a:pt x="10930" y="8230"/>
                    <a:pt x="9839" y="7685"/>
                  </a:cubicBezTo>
                  <a:close/>
                  <a:moveTo>
                    <a:pt x="9294" y="7477"/>
                  </a:moveTo>
                  <a:cubicBezTo>
                    <a:pt x="10047" y="8022"/>
                    <a:pt x="11034" y="8334"/>
                    <a:pt x="11786" y="8775"/>
                  </a:cubicBezTo>
                  <a:cubicBezTo>
                    <a:pt x="13084" y="9320"/>
                    <a:pt x="14383" y="9969"/>
                    <a:pt x="15577" y="10618"/>
                  </a:cubicBezTo>
                  <a:cubicBezTo>
                    <a:pt x="15964" y="10892"/>
                    <a:pt x="16332" y="11085"/>
                    <a:pt x="16715" y="11287"/>
                  </a:cubicBezTo>
                  <a:lnTo>
                    <a:pt x="16715" y="11287"/>
                  </a:lnTo>
                  <a:cubicBezTo>
                    <a:pt x="15401" y="10860"/>
                    <a:pt x="14093" y="10331"/>
                    <a:pt x="12877" y="9528"/>
                  </a:cubicBezTo>
                  <a:cubicBezTo>
                    <a:pt x="11683" y="8775"/>
                    <a:pt x="10385" y="8437"/>
                    <a:pt x="9294" y="7477"/>
                  </a:cubicBezTo>
                  <a:close/>
                  <a:moveTo>
                    <a:pt x="9736" y="8126"/>
                  </a:moveTo>
                  <a:lnTo>
                    <a:pt x="9736" y="8126"/>
                  </a:lnTo>
                  <a:cubicBezTo>
                    <a:pt x="10696" y="8775"/>
                    <a:pt x="11890" y="9086"/>
                    <a:pt x="12877" y="9632"/>
                  </a:cubicBezTo>
                  <a:cubicBezTo>
                    <a:pt x="14071" y="10385"/>
                    <a:pt x="15369" y="11034"/>
                    <a:pt x="16771" y="11371"/>
                  </a:cubicBezTo>
                  <a:cubicBezTo>
                    <a:pt x="14071" y="11267"/>
                    <a:pt x="11786" y="9969"/>
                    <a:pt x="9736" y="8126"/>
                  </a:cubicBezTo>
                  <a:close/>
                  <a:moveTo>
                    <a:pt x="6660" y="5806"/>
                  </a:moveTo>
                  <a:lnTo>
                    <a:pt x="6660" y="5806"/>
                  </a:lnTo>
                  <a:cubicBezTo>
                    <a:pt x="8418" y="8536"/>
                    <a:pt x="11330" y="11352"/>
                    <a:pt x="14486" y="12020"/>
                  </a:cubicBezTo>
                  <a:cubicBezTo>
                    <a:pt x="13941" y="12020"/>
                    <a:pt x="13422" y="12020"/>
                    <a:pt x="12981" y="11916"/>
                  </a:cubicBezTo>
                  <a:cubicBezTo>
                    <a:pt x="11786" y="11786"/>
                    <a:pt x="10930" y="11371"/>
                    <a:pt x="10047" y="10488"/>
                  </a:cubicBezTo>
                  <a:cubicBezTo>
                    <a:pt x="9736" y="10177"/>
                    <a:pt x="9398" y="9839"/>
                    <a:pt x="8983" y="9528"/>
                  </a:cubicBezTo>
                  <a:cubicBezTo>
                    <a:pt x="7831" y="8474"/>
                    <a:pt x="7311" y="7112"/>
                    <a:pt x="6660" y="5806"/>
                  </a:cubicBezTo>
                  <a:close/>
                  <a:moveTo>
                    <a:pt x="5130" y="3424"/>
                  </a:moveTo>
                  <a:lnTo>
                    <a:pt x="5130" y="3424"/>
                  </a:lnTo>
                  <a:cubicBezTo>
                    <a:pt x="5215" y="3485"/>
                    <a:pt x="5308" y="3537"/>
                    <a:pt x="5400" y="3583"/>
                  </a:cubicBezTo>
                  <a:cubicBezTo>
                    <a:pt x="5738" y="3894"/>
                    <a:pt x="5945" y="4232"/>
                    <a:pt x="6283" y="4543"/>
                  </a:cubicBezTo>
                  <a:cubicBezTo>
                    <a:pt x="6490" y="4777"/>
                    <a:pt x="6802" y="5089"/>
                    <a:pt x="7036" y="5296"/>
                  </a:cubicBezTo>
                  <a:cubicBezTo>
                    <a:pt x="7892" y="6387"/>
                    <a:pt x="8749" y="7373"/>
                    <a:pt x="9736" y="8334"/>
                  </a:cubicBezTo>
                  <a:cubicBezTo>
                    <a:pt x="11562" y="10160"/>
                    <a:pt x="14233" y="11598"/>
                    <a:pt x="16893" y="11598"/>
                  </a:cubicBezTo>
                  <a:cubicBezTo>
                    <a:pt x="17069" y="11598"/>
                    <a:pt x="17244" y="11592"/>
                    <a:pt x="17420" y="11579"/>
                  </a:cubicBezTo>
                  <a:lnTo>
                    <a:pt x="17420" y="11579"/>
                  </a:lnTo>
                  <a:cubicBezTo>
                    <a:pt x="16537" y="11786"/>
                    <a:pt x="15681" y="11916"/>
                    <a:pt x="14824" y="12020"/>
                  </a:cubicBezTo>
                  <a:cubicBezTo>
                    <a:pt x="11241" y="11034"/>
                    <a:pt x="8541" y="8334"/>
                    <a:pt x="6594" y="5296"/>
                  </a:cubicBezTo>
                  <a:lnTo>
                    <a:pt x="6594" y="5296"/>
                  </a:lnTo>
                  <a:cubicBezTo>
                    <a:pt x="7139" y="6075"/>
                    <a:pt x="7788" y="6828"/>
                    <a:pt x="8438" y="7477"/>
                  </a:cubicBezTo>
                  <a:cubicBezTo>
                    <a:pt x="9294" y="8437"/>
                    <a:pt x="10281" y="9320"/>
                    <a:pt x="11345" y="9969"/>
                  </a:cubicBezTo>
                  <a:cubicBezTo>
                    <a:pt x="11890" y="10281"/>
                    <a:pt x="12435" y="10618"/>
                    <a:pt x="12877" y="10826"/>
                  </a:cubicBezTo>
                  <a:cubicBezTo>
                    <a:pt x="13734" y="11267"/>
                    <a:pt x="14486" y="11371"/>
                    <a:pt x="15369" y="11579"/>
                  </a:cubicBezTo>
                  <a:lnTo>
                    <a:pt x="15473" y="11579"/>
                  </a:lnTo>
                  <a:cubicBezTo>
                    <a:pt x="14720" y="11267"/>
                    <a:pt x="14071" y="11267"/>
                    <a:pt x="13292" y="10930"/>
                  </a:cubicBezTo>
                  <a:cubicBezTo>
                    <a:pt x="12539" y="10618"/>
                    <a:pt x="11786" y="10073"/>
                    <a:pt x="11034" y="9632"/>
                  </a:cubicBezTo>
                  <a:cubicBezTo>
                    <a:pt x="9736" y="8879"/>
                    <a:pt x="8645" y="7581"/>
                    <a:pt x="7685" y="6387"/>
                  </a:cubicBezTo>
                  <a:cubicBezTo>
                    <a:pt x="6791" y="5399"/>
                    <a:pt x="6004" y="4347"/>
                    <a:pt x="5130" y="3424"/>
                  </a:cubicBezTo>
                  <a:close/>
                  <a:moveTo>
                    <a:pt x="0" y="0"/>
                  </a:moveTo>
                  <a:cubicBezTo>
                    <a:pt x="649" y="338"/>
                    <a:pt x="1298" y="649"/>
                    <a:pt x="1843" y="987"/>
                  </a:cubicBezTo>
                  <a:cubicBezTo>
                    <a:pt x="2908" y="2051"/>
                    <a:pt x="3791" y="3349"/>
                    <a:pt x="4543" y="4543"/>
                  </a:cubicBezTo>
                  <a:cubicBezTo>
                    <a:pt x="3687" y="3245"/>
                    <a:pt x="2804" y="1947"/>
                    <a:pt x="1610" y="987"/>
                  </a:cubicBezTo>
                  <a:lnTo>
                    <a:pt x="1506" y="987"/>
                  </a:lnTo>
                  <a:cubicBezTo>
                    <a:pt x="3038" y="2492"/>
                    <a:pt x="4102" y="4232"/>
                    <a:pt x="5296" y="5945"/>
                  </a:cubicBezTo>
                  <a:cubicBezTo>
                    <a:pt x="5841" y="6828"/>
                    <a:pt x="6387" y="7581"/>
                    <a:pt x="7139" y="8230"/>
                  </a:cubicBezTo>
                  <a:cubicBezTo>
                    <a:pt x="7788" y="8983"/>
                    <a:pt x="8749" y="9424"/>
                    <a:pt x="9528" y="10177"/>
                  </a:cubicBezTo>
                  <a:cubicBezTo>
                    <a:pt x="9943" y="10618"/>
                    <a:pt x="10385" y="11137"/>
                    <a:pt x="10930" y="11579"/>
                  </a:cubicBezTo>
                  <a:cubicBezTo>
                    <a:pt x="11579" y="12020"/>
                    <a:pt x="12539" y="12020"/>
                    <a:pt x="13292" y="12124"/>
                  </a:cubicBezTo>
                  <a:cubicBezTo>
                    <a:pt x="13745" y="12196"/>
                    <a:pt x="14193" y="12229"/>
                    <a:pt x="14634" y="12229"/>
                  </a:cubicBezTo>
                  <a:cubicBezTo>
                    <a:pt x="16091" y="12229"/>
                    <a:pt x="17487" y="11869"/>
                    <a:pt x="18822" y="11371"/>
                  </a:cubicBezTo>
                  <a:cubicBezTo>
                    <a:pt x="18926" y="11267"/>
                    <a:pt x="18926" y="11137"/>
                    <a:pt x="18822" y="11137"/>
                  </a:cubicBezTo>
                  <a:cubicBezTo>
                    <a:pt x="18718" y="11267"/>
                    <a:pt x="18484" y="11267"/>
                    <a:pt x="18380" y="11371"/>
                  </a:cubicBezTo>
                  <a:lnTo>
                    <a:pt x="17524" y="11371"/>
                  </a:lnTo>
                  <a:cubicBezTo>
                    <a:pt x="16330" y="11034"/>
                    <a:pt x="15369" y="10488"/>
                    <a:pt x="14824" y="9320"/>
                  </a:cubicBezTo>
                  <a:cubicBezTo>
                    <a:pt x="14383" y="8671"/>
                    <a:pt x="14175" y="7892"/>
                    <a:pt x="13837" y="7139"/>
                  </a:cubicBezTo>
                  <a:cubicBezTo>
                    <a:pt x="13526" y="6490"/>
                    <a:pt x="12981" y="5841"/>
                    <a:pt x="12435" y="5426"/>
                  </a:cubicBezTo>
                  <a:cubicBezTo>
                    <a:pt x="11786" y="4777"/>
                    <a:pt x="11034" y="4543"/>
                    <a:pt x="10281" y="3998"/>
                  </a:cubicBezTo>
                  <a:cubicBezTo>
                    <a:pt x="9736" y="3583"/>
                    <a:pt x="9398" y="2700"/>
                    <a:pt x="9087" y="2181"/>
                  </a:cubicBezTo>
                  <a:cubicBezTo>
                    <a:pt x="8645" y="1636"/>
                    <a:pt x="7996" y="1298"/>
                    <a:pt x="7451" y="1091"/>
                  </a:cubicBezTo>
                  <a:cubicBezTo>
                    <a:pt x="6698" y="753"/>
                    <a:pt x="6049" y="545"/>
                    <a:pt x="5192" y="442"/>
                  </a:cubicBezTo>
                  <a:cubicBezTo>
                    <a:pt x="4466" y="442"/>
                    <a:pt x="3796" y="534"/>
                    <a:pt x="3108" y="534"/>
                  </a:cubicBezTo>
                  <a:cubicBezTo>
                    <a:pt x="2764" y="534"/>
                    <a:pt x="2415" y="511"/>
                    <a:pt x="2051" y="442"/>
                  </a:cubicBezTo>
                  <a:cubicBezTo>
                    <a:pt x="2051" y="442"/>
                    <a:pt x="1947" y="545"/>
                    <a:pt x="2051" y="545"/>
                  </a:cubicBezTo>
                  <a:cubicBezTo>
                    <a:pt x="2700" y="753"/>
                    <a:pt x="3349" y="753"/>
                    <a:pt x="4102" y="753"/>
                  </a:cubicBezTo>
                  <a:cubicBezTo>
                    <a:pt x="4293" y="737"/>
                    <a:pt x="4475" y="729"/>
                    <a:pt x="4651" y="729"/>
                  </a:cubicBezTo>
                  <a:cubicBezTo>
                    <a:pt x="5579" y="729"/>
                    <a:pt x="6344" y="949"/>
                    <a:pt x="7347" y="1298"/>
                  </a:cubicBezTo>
                  <a:cubicBezTo>
                    <a:pt x="8438" y="1740"/>
                    <a:pt x="8879" y="2389"/>
                    <a:pt x="9398" y="3245"/>
                  </a:cubicBezTo>
                  <a:cubicBezTo>
                    <a:pt x="7788" y="1636"/>
                    <a:pt x="5192" y="2596"/>
                    <a:pt x="3245" y="1636"/>
                  </a:cubicBezTo>
                  <a:cubicBezTo>
                    <a:pt x="3142" y="1532"/>
                    <a:pt x="3038" y="1402"/>
                    <a:pt x="2908" y="1298"/>
                  </a:cubicBezTo>
                  <a:lnTo>
                    <a:pt x="2908" y="1298"/>
                  </a:lnTo>
                  <a:cubicBezTo>
                    <a:pt x="3500" y="1496"/>
                    <a:pt x="4147" y="1523"/>
                    <a:pt x="4802" y="1523"/>
                  </a:cubicBezTo>
                  <a:cubicBezTo>
                    <a:pt x="5052" y="1523"/>
                    <a:pt x="5303" y="1519"/>
                    <a:pt x="5553" y="1519"/>
                  </a:cubicBezTo>
                  <a:cubicBezTo>
                    <a:pt x="6458" y="1519"/>
                    <a:pt x="7347" y="1571"/>
                    <a:pt x="8100" y="2051"/>
                  </a:cubicBezTo>
                  <a:cubicBezTo>
                    <a:pt x="6283" y="753"/>
                    <a:pt x="3894" y="1947"/>
                    <a:pt x="1947" y="649"/>
                  </a:cubicBezTo>
                  <a:lnTo>
                    <a:pt x="1947" y="753"/>
                  </a:lnTo>
                  <a:cubicBezTo>
                    <a:pt x="1298" y="442"/>
                    <a:pt x="649"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1" name="Google Shape;8251;p68"/>
            <p:cNvSpPr/>
            <p:nvPr/>
          </p:nvSpPr>
          <p:spPr>
            <a:xfrm>
              <a:off x="3137275" y="3194325"/>
              <a:ext cx="2625" cy="2600"/>
            </a:xfrm>
            <a:custGeom>
              <a:avLst/>
              <a:gdLst/>
              <a:ahLst/>
              <a:cxnLst/>
              <a:rect l="l" t="t" r="r" b="b"/>
              <a:pathLst>
                <a:path w="105" h="104" extrusionOk="0">
                  <a:moveTo>
                    <a:pt x="1" y="0"/>
                  </a:moveTo>
                  <a:cubicBezTo>
                    <a:pt x="105" y="0"/>
                    <a:pt x="105" y="0"/>
                    <a:pt x="105" y="104"/>
                  </a:cubicBezTo>
                  <a:lnTo>
                    <a:pt x="105"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2" name="Google Shape;8252;p68"/>
            <p:cNvSpPr/>
            <p:nvPr/>
          </p:nvSpPr>
          <p:spPr>
            <a:xfrm>
              <a:off x="3093800" y="3139800"/>
              <a:ext cx="25" cy="25"/>
            </a:xfrm>
            <a:custGeom>
              <a:avLst/>
              <a:gdLst/>
              <a:ahLst/>
              <a:cxnLst/>
              <a:rect l="l" t="t" r="r" b="b"/>
              <a:pathLst>
                <a:path w="1" h="1" extrusionOk="0">
                  <a:moveTo>
                    <a:pt x="0" y="0"/>
                  </a:moveTo>
                  <a:lnTo>
                    <a:pt x="0" y="0"/>
                  </a:lnTo>
                  <a:lnTo>
                    <a:pt x="0"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68"/>
            <p:cNvSpPr/>
            <p:nvPr/>
          </p:nvSpPr>
          <p:spPr>
            <a:xfrm>
              <a:off x="3007475" y="3058675"/>
              <a:ext cx="2625" cy="2625"/>
            </a:xfrm>
            <a:custGeom>
              <a:avLst/>
              <a:gdLst/>
              <a:ahLst/>
              <a:cxnLst/>
              <a:rect l="l" t="t" r="r" b="b"/>
              <a:pathLst>
                <a:path w="105" h="105" extrusionOk="0">
                  <a:moveTo>
                    <a:pt x="1" y="0"/>
                  </a:moveTo>
                  <a:cubicBezTo>
                    <a:pt x="1" y="0"/>
                    <a:pt x="45" y="0"/>
                    <a:pt x="76" y="29"/>
                  </a:cubicBezTo>
                  <a:lnTo>
                    <a:pt x="76" y="29"/>
                  </a:lnTo>
                  <a:cubicBezTo>
                    <a:pt x="60" y="13"/>
                    <a:pt x="37" y="0"/>
                    <a:pt x="1" y="0"/>
                  </a:cubicBezTo>
                  <a:close/>
                  <a:moveTo>
                    <a:pt x="76" y="29"/>
                  </a:moveTo>
                  <a:cubicBezTo>
                    <a:pt x="104" y="60"/>
                    <a:pt x="104" y="104"/>
                    <a:pt x="104" y="104"/>
                  </a:cubicBezTo>
                  <a:lnTo>
                    <a:pt x="104" y="104"/>
                  </a:lnTo>
                  <a:cubicBezTo>
                    <a:pt x="104" y="68"/>
                    <a:pt x="92" y="45"/>
                    <a:pt x="76" y="29"/>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68"/>
            <p:cNvSpPr/>
            <p:nvPr/>
          </p:nvSpPr>
          <p:spPr>
            <a:xfrm>
              <a:off x="2966600" y="3037250"/>
              <a:ext cx="0" cy="25"/>
            </a:xfrm>
            <a:custGeom>
              <a:avLst/>
              <a:gdLst/>
              <a:ahLst/>
              <a:cxnLst/>
              <a:rect l="l" t="t" r="r" b="b"/>
              <a:pathLst>
                <a:path h="1" extrusionOk="0">
                  <a:moveTo>
                    <a:pt x="0" y="1"/>
                  </a:moveTo>
                  <a:lnTo>
                    <a:pt x="0" y="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68"/>
            <p:cNvSpPr/>
            <p:nvPr/>
          </p:nvSpPr>
          <p:spPr>
            <a:xfrm>
              <a:off x="1825625" y="4411225"/>
              <a:ext cx="5200" cy="64925"/>
            </a:xfrm>
            <a:custGeom>
              <a:avLst/>
              <a:gdLst/>
              <a:ahLst/>
              <a:cxnLst/>
              <a:rect l="l" t="t" r="r" b="b"/>
              <a:pathLst>
                <a:path w="208" h="2597" extrusionOk="0">
                  <a:moveTo>
                    <a:pt x="208" y="0"/>
                  </a:moveTo>
                  <a:lnTo>
                    <a:pt x="208" y="0"/>
                  </a:lnTo>
                  <a:cubicBezTo>
                    <a:pt x="138" y="277"/>
                    <a:pt x="115" y="566"/>
                    <a:pt x="108" y="858"/>
                  </a:cubicBezTo>
                  <a:lnTo>
                    <a:pt x="108" y="858"/>
                  </a:lnTo>
                  <a:cubicBezTo>
                    <a:pt x="138" y="571"/>
                    <a:pt x="173" y="286"/>
                    <a:pt x="208" y="0"/>
                  </a:cubicBezTo>
                  <a:close/>
                  <a:moveTo>
                    <a:pt x="108" y="858"/>
                  </a:moveTo>
                  <a:lnTo>
                    <a:pt x="108" y="858"/>
                  </a:lnTo>
                  <a:cubicBezTo>
                    <a:pt x="77" y="1144"/>
                    <a:pt x="50" y="1432"/>
                    <a:pt x="31" y="1721"/>
                  </a:cubicBezTo>
                  <a:lnTo>
                    <a:pt x="31" y="1721"/>
                  </a:lnTo>
                  <a:cubicBezTo>
                    <a:pt x="46" y="1578"/>
                    <a:pt x="69" y="1437"/>
                    <a:pt x="104" y="1298"/>
                  </a:cubicBezTo>
                  <a:cubicBezTo>
                    <a:pt x="104" y="1151"/>
                    <a:pt x="104" y="1004"/>
                    <a:pt x="108" y="858"/>
                  </a:cubicBezTo>
                  <a:close/>
                  <a:moveTo>
                    <a:pt x="31" y="1721"/>
                  </a:moveTo>
                  <a:cubicBezTo>
                    <a:pt x="0" y="2008"/>
                    <a:pt x="0" y="2302"/>
                    <a:pt x="0" y="2596"/>
                  </a:cubicBezTo>
                  <a:cubicBezTo>
                    <a:pt x="0" y="2302"/>
                    <a:pt x="12" y="2011"/>
                    <a:pt x="31" y="172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68"/>
            <p:cNvSpPr/>
            <p:nvPr/>
          </p:nvSpPr>
          <p:spPr>
            <a:xfrm>
              <a:off x="1698400" y="4213275"/>
              <a:ext cx="78550" cy="24675"/>
            </a:xfrm>
            <a:custGeom>
              <a:avLst/>
              <a:gdLst/>
              <a:ahLst/>
              <a:cxnLst/>
              <a:rect l="l" t="t" r="r" b="b"/>
              <a:pathLst>
                <a:path w="3142" h="987" extrusionOk="0">
                  <a:moveTo>
                    <a:pt x="3142" y="0"/>
                  </a:moveTo>
                  <a:cubicBezTo>
                    <a:pt x="2291" y="202"/>
                    <a:pt x="1459" y="384"/>
                    <a:pt x="697" y="714"/>
                  </a:cubicBezTo>
                  <a:lnTo>
                    <a:pt x="697" y="714"/>
                  </a:lnTo>
                  <a:cubicBezTo>
                    <a:pt x="1481" y="442"/>
                    <a:pt x="2304" y="260"/>
                    <a:pt x="3142" y="0"/>
                  </a:cubicBezTo>
                  <a:close/>
                  <a:moveTo>
                    <a:pt x="697" y="714"/>
                  </a:moveTo>
                  <a:lnTo>
                    <a:pt x="697" y="714"/>
                  </a:lnTo>
                  <a:cubicBezTo>
                    <a:pt x="461" y="795"/>
                    <a:pt x="229" y="885"/>
                    <a:pt x="1" y="987"/>
                  </a:cubicBezTo>
                  <a:cubicBezTo>
                    <a:pt x="105" y="987"/>
                    <a:pt x="208" y="883"/>
                    <a:pt x="338" y="883"/>
                  </a:cubicBezTo>
                  <a:cubicBezTo>
                    <a:pt x="456" y="822"/>
                    <a:pt x="576" y="766"/>
                    <a:pt x="697" y="714"/>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68"/>
            <p:cNvSpPr/>
            <p:nvPr/>
          </p:nvSpPr>
          <p:spPr>
            <a:xfrm>
              <a:off x="1787975" y="3932250"/>
              <a:ext cx="7800" cy="18850"/>
            </a:xfrm>
            <a:custGeom>
              <a:avLst/>
              <a:gdLst/>
              <a:ahLst/>
              <a:cxnLst/>
              <a:rect l="l" t="t" r="r" b="b"/>
              <a:pathLst>
                <a:path w="312" h="754" extrusionOk="0">
                  <a:moveTo>
                    <a:pt x="0" y="753"/>
                  </a:moveTo>
                  <a:lnTo>
                    <a:pt x="0" y="753"/>
                  </a:lnTo>
                  <a:cubicBezTo>
                    <a:pt x="104" y="546"/>
                    <a:pt x="208" y="338"/>
                    <a:pt x="312" y="0"/>
                  </a:cubicBezTo>
                  <a:cubicBezTo>
                    <a:pt x="208" y="338"/>
                    <a:pt x="104" y="546"/>
                    <a:pt x="0" y="753"/>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68"/>
            <p:cNvSpPr/>
            <p:nvPr/>
          </p:nvSpPr>
          <p:spPr>
            <a:xfrm>
              <a:off x="2217625" y="3635000"/>
              <a:ext cx="2625" cy="2625"/>
            </a:xfrm>
            <a:custGeom>
              <a:avLst/>
              <a:gdLst/>
              <a:ahLst/>
              <a:cxnLst/>
              <a:rect l="l" t="t" r="r" b="b"/>
              <a:pathLst>
                <a:path w="105" h="105" extrusionOk="0">
                  <a:moveTo>
                    <a:pt x="0" y="0"/>
                  </a:moveTo>
                  <a:cubicBezTo>
                    <a:pt x="0" y="104"/>
                    <a:pt x="0" y="104"/>
                    <a:pt x="104" y="104"/>
                  </a:cubicBezTo>
                  <a:cubicBezTo>
                    <a:pt x="0" y="104"/>
                    <a:pt x="0"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68"/>
            <p:cNvSpPr/>
            <p:nvPr/>
          </p:nvSpPr>
          <p:spPr>
            <a:xfrm>
              <a:off x="2185175" y="3623975"/>
              <a:ext cx="40900" cy="5200"/>
            </a:xfrm>
            <a:custGeom>
              <a:avLst/>
              <a:gdLst/>
              <a:ahLst/>
              <a:cxnLst/>
              <a:rect l="l" t="t" r="r" b="b"/>
              <a:pathLst>
                <a:path w="1636" h="208" extrusionOk="0">
                  <a:moveTo>
                    <a:pt x="0" y="0"/>
                  </a:moveTo>
                  <a:lnTo>
                    <a:pt x="0" y="0"/>
                  </a:lnTo>
                  <a:cubicBezTo>
                    <a:pt x="279" y="86"/>
                    <a:pt x="540" y="101"/>
                    <a:pt x="812" y="103"/>
                  </a:cubicBezTo>
                  <a:lnTo>
                    <a:pt x="812" y="103"/>
                  </a:lnTo>
                  <a:cubicBezTo>
                    <a:pt x="542" y="78"/>
                    <a:pt x="271" y="52"/>
                    <a:pt x="0" y="0"/>
                  </a:cubicBezTo>
                  <a:close/>
                  <a:moveTo>
                    <a:pt x="812" y="103"/>
                  </a:moveTo>
                  <a:cubicBezTo>
                    <a:pt x="974" y="119"/>
                    <a:pt x="1135" y="134"/>
                    <a:pt x="1297" y="155"/>
                  </a:cubicBezTo>
                  <a:lnTo>
                    <a:pt x="1297" y="155"/>
                  </a:lnTo>
                  <a:cubicBezTo>
                    <a:pt x="1192" y="129"/>
                    <a:pt x="1089" y="104"/>
                    <a:pt x="987" y="104"/>
                  </a:cubicBezTo>
                  <a:cubicBezTo>
                    <a:pt x="928" y="104"/>
                    <a:pt x="870" y="104"/>
                    <a:pt x="812" y="103"/>
                  </a:cubicBezTo>
                  <a:close/>
                  <a:moveTo>
                    <a:pt x="1297" y="155"/>
                  </a:moveTo>
                  <a:cubicBezTo>
                    <a:pt x="1406" y="181"/>
                    <a:pt x="1517" y="208"/>
                    <a:pt x="1636" y="208"/>
                  </a:cubicBezTo>
                  <a:cubicBezTo>
                    <a:pt x="1523" y="186"/>
                    <a:pt x="1410" y="169"/>
                    <a:pt x="1297" y="155"/>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68"/>
            <p:cNvSpPr/>
            <p:nvPr/>
          </p:nvSpPr>
          <p:spPr>
            <a:xfrm>
              <a:off x="2699200" y="3545425"/>
              <a:ext cx="7800" cy="40925"/>
            </a:xfrm>
            <a:custGeom>
              <a:avLst/>
              <a:gdLst/>
              <a:ahLst/>
              <a:cxnLst/>
              <a:rect l="l" t="t" r="r" b="b"/>
              <a:pathLst>
                <a:path w="312" h="1637" extrusionOk="0">
                  <a:moveTo>
                    <a:pt x="0" y="1"/>
                  </a:moveTo>
                  <a:cubicBezTo>
                    <a:pt x="208" y="546"/>
                    <a:pt x="208" y="1091"/>
                    <a:pt x="208" y="1636"/>
                  </a:cubicBezTo>
                  <a:lnTo>
                    <a:pt x="312" y="1636"/>
                  </a:lnTo>
                  <a:cubicBezTo>
                    <a:pt x="312" y="1091"/>
                    <a:pt x="312" y="442"/>
                    <a:pt x="10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68"/>
            <p:cNvSpPr/>
            <p:nvPr/>
          </p:nvSpPr>
          <p:spPr>
            <a:xfrm>
              <a:off x="2753050" y="3540250"/>
              <a:ext cx="70125" cy="59725"/>
            </a:xfrm>
            <a:custGeom>
              <a:avLst/>
              <a:gdLst/>
              <a:ahLst/>
              <a:cxnLst/>
              <a:rect l="l" t="t" r="r" b="b"/>
              <a:pathLst>
                <a:path w="2805" h="2389" extrusionOk="0">
                  <a:moveTo>
                    <a:pt x="2805" y="0"/>
                  </a:moveTo>
                  <a:cubicBezTo>
                    <a:pt x="1636" y="312"/>
                    <a:pt x="546" y="1194"/>
                    <a:pt x="1" y="2388"/>
                  </a:cubicBezTo>
                  <a:lnTo>
                    <a:pt x="105" y="2388"/>
                  </a:lnTo>
                  <a:cubicBezTo>
                    <a:pt x="546" y="1194"/>
                    <a:pt x="1740" y="441"/>
                    <a:pt x="280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68"/>
            <p:cNvSpPr/>
            <p:nvPr/>
          </p:nvSpPr>
          <p:spPr>
            <a:xfrm>
              <a:off x="2788100" y="3548025"/>
              <a:ext cx="32475" cy="24700"/>
            </a:xfrm>
            <a:custGeom>
              <a:avLst/>
              <a:gdLst/>
              <a:ahLst/>
              <a:cxnLst/>
              <a:rect l="l" t="t" r="r" b="b"/>
              <a:pathLst>
                <a:path w="1299" h="988" extrusionOk="0">
                  <a:moveTo>
                    <a:pt x="1299" y="1"/>
                  </a:moveTo>
                  <a:cubicBezTo>
                    <a:pt x="754" y="130"/>
                    <a:pt x="338" y="546"/>
                    <a:pt x="1" y="987"/>
                  </a:cubicBezTo>
                  <a:cubicBezTo>
                    <a:pt x="338" y="546"/>
                    <a:pt x="754" y="234"/>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68"/>
            <p:cNvSpPr/>
            <p:nvPr/>
          </p:nvSpPr>
          <p:spPr>
            <a:xfrm>
              <a:off x="2723200" y="3526600"/>
              <a:ext cx="59750" cy="86350"/>
            </a:xfrm>
            <a:custGeom>
              <a:avLst/>
              <a:gdLst/>
              <a:ahLst/>
              <a:cxnLst/>
              <a:rect l="l" t="t" r="r" b="b"/>
              <a:pathLst>
                <a:path w="2390" h="3454" extrusionOk="0">
                  <a:moveTo>
                    <a:pt x="2389" y="1"/>
                  </a:moveTo>
                  <a:lnTo>
                    <a:pt x="2389" y="1"/>
                  </a:lnTo>
                  <a:cubicBezTo>
                    <a:pt x="1299" y="987"/>
                    <a:pt x="546" y="2052"/>
                    <a:pt x="1" y="3454"/>
                  </a:cubicBezTo>
                  <a:lnTo>
                    <a:pt x="105" y="3454"/>
                  </a:lnTo>
                  <a:cubicBezTo>
                    <a:pt x="650" y="2156"/>
                    <a:pt x="1403" y="1091"/>
                    <a:pt x="238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68"/>
            <p:cNvSpPr/>
            <p:nvPr/>
          </p:nvSpPr>
          <p:spPr>
            <a:xfrm>
              <a:off x="2917900" y="3677825"/>
              <a:ext cx="87000" cy="22100"/>
            </a:xfrm>
            <a:custGeom>
              <a:avLst/>
              <a:gdLst/>
              <a:ahLst/>
              <a:cxnLst/>
              <a:rect l="l" t="t" r="r" b="b"/>
              <a:pathLst>
                <a:path w="3480" h="884" extrusionOk="0">
                  <a:moveTo>
                    <a:pt x="1" y="1"/>
                  </a:moveTo>
                  <a:cubicBezTo>
                    <a:pt x="1195" y="234"/>
                    <a:pt x="2389" y="338"/>
                    <a:pt x="3480" y="883"/>
                  </a:cubicBezTo>
                  <a:cubicBezTo>
                    <a:pt x="2493" y="234"/>
                    <a:pt x="1299" y="1"/>
                    <a:pt x="10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68"/>
            <p:cNvSpPr/>
            <p:nvPr/>
          </p:nvSpPr>
          <p:spPr>
            <a:xfrm>
              <a:off x="2928950" y="3686275"/>
              <a:ext cx="56475" cy="13650"/>
            </a:xfrm>
            <a:custGeom>
              <a:avLst/>
              <a:gdLst/>
              <a:ahLst/>
              <a:cxnLst/>
              <a:rect l="l" t="t" r="r" b="b"/>
              <a:pathLst>
                <a:path w="2259" h="546" extrusionOk="0">
                  <a:moveTo>
                    <a:pt x="0" y="0"/>
                  </a:moveTo>
                  <a:cubicBezTo>
                    <a:pt x="753" y="208"/>
                    <a:pt x="1506" y="208"/>
                    <a:pt x="2259" y="545"/>
                  </a:cubicBezTo>
                  <a:cubicBezTo>
                    <a:pt x="1506" y="104"/>
                    <a:pt x="753"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68"/>
            <p:cNvSpPr/>
            <p:nvPr/>
          </p:nvSpPr>
          <p:spPr>
            <a:xfrm>
              <a:off x="2810175" y="3681075"/>
              <a:ext cx="110350" cy="37675"/>
            </a:xfrm>
            <a:custGeom>
              <a:avLst/>
              <a:gdLst/>
              <a:ahLst/>
              <a:cxnLst/>
              <a:rect l="l" t="t" r="r" b="b"/>
              <a:pathLst>
                <a:path w="4414" h="1507" extrusionOk="0">
                  <a:moveTo>
                    <a:pt x="0" y="1"/>
                  </a:moveTo>
                  <a:lnTo>
                    <a:pt x="0" y="1"/>
                  </a:lnTo>
                  <a:cubicBezTo>
                    <a:pt x="1169" y="1065"/>
                    <a:pt x="3012" y="650"/>
                    <a:pt x="4414" y="1506"/>
                  </a:cubicBezTo>
                  <a:cubicBezTo>
                    <a:pt x="3116" y="650"/>
                    <a:pt x="1402" y="857"/>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68"/>
            <p:cNvSpPr/>
            <p:nvPr/>
          </p:nvSpPr>
          <p:spPr>
            <a:xfrm>
              <a:off x="2817950" y="3691450"/>
              <a:ext cx="40925" cy="16250"/>
            </a:xfrm>
            <a:custGeom>
              <a:avLst/>
              <a:gdLst/>
              <a:ahLst/>
              <a:cxnLst/>
              <a:rect l="l" t="t" r="r" b="b"/>
              <a:pathLst>
                <a:path w="1637" h="650" extrusionOk="0">
                  <a:moveTo>
                    <a:pt x="1" y="1"/>
                  </a:moveTo>
                  <a:cubicBezTo>
                    <a:pt x="546" y="338"/>
                    <a:pt x="1091" y="442"/>
                    <a:pt x="1507" y="650"/>
                  </a:cubicBezTo>
                  <a:cubicBezTo>
                    <a:pt x="1637" y="650"/>
                    <a:pt x="1637" y="650"/>
                    <a:pt x="1637" y="546"/>
                  </a:cubicBezTo>
                  <a:cubicBezTo>
                    <a:pt x="1091" y="442"/>
                    <a:pt x="546" y="235"/>
                    <a:pt x="10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68"/>
            <p:cNvSpPr/>
            <p:nvPr/>
          </p:nvSpPr>
          <p:spPr>
            <a:xfrm>
              <a:off x="2806925" y="3762200"/>
              <a:ext cx="73375" cy="97375"/>
            </a:xfrm>
            <a:custGeom>
              <a:avLst/>
              <a:gdLst/>
              <a:ahLst/>
              <a:cxnLst/>
              <a:rect l="l" t="t" r="r" b="b"/>
              <a:pathLst>
                <a:path w="2935" h="3895" extrusionOk="0">
                  <a:moveTo>
                    <a:pt x="130" y="1"/>
                  </a:moveTo>
                  <a:cubicBezTo>
                    <a:pt x="1" y="1"/>
                    <a:pt x="1" y="1"/>
                    <a:pt x="1" y="104"/>
                  </a:cubicBezTo>
                  <a:cubicBezTo>
                    <a:pt x="1429" y="1065"/>
                    <a:pt x="2285" y="2259"/>
                    <a:pt x="2934" y="3895"/>
                  </a:cubicBezTo>
                  <a:cubicBezTo>
                    <a:pt x="2389" y="2259"/>
                    <a:pt x="1532" y="857"/>
                    <a:pt x="13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68"/>
            <p:cNvSpPr/>
            <p:nvPr/>
          </p:nvSpPr>
          <p:spPr>
            <a:xfrm>
              <a:off x="2815375" y="3758950"/>
              <a:ext cx="40250" cy="38325"/>
            </a:xfrm>
            <a:custGeom>
              <a:avLst/>
              <a:gdLst/>
              <a:ahLst/>
              <a:cxnLst/>
              <a:rect l="l" t="t" r="r" b="b"/>
              <a:pathLst>
                <a:path w="1610" h="1533" extrusionOk="0">
                  <a:moveTo>
                    <a:pt x="0" y="1"/>
                  </a:moveTo>
                  <a:lnTo>
                    <a:pt x="0" y="1"/>
                  </a:lnTo>
                  <a:cubicBezTo>
                    <a:pt x="545" y="546"/>
                    <a:pt x="1091" y="987"/>
                    <a:pt x="1506" y="1533"/>
                  </a:cubicBezTo>
                  <a:lnTo>
                    <a:pt x="1610" y="1533"/>
                  </a:lnTo>
                  <a:cubicBezTo>
                    <a:pt x="1194" y="884"/>
                    <a:pt x="649" y="442"/>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68"/>
            <p:cNvSpPr/>
            <p:nvPr/>
          </p:nvSpPr>
          <p:spPr>
            <a:xfrm>
              <a:off x="2799150" y="3742725"/>
              <a:ext cx="43500" cy="29875"/>
            </a:xfrm>
            <a:custGeom>
              <a:avLst/>
              <a:gdLst/>
              <a:ahLst/>
              <a:cxnLst/>
              <a:rect l="l" t="t" r="r" b="b"/>
              <a:pathLst>
                <a:path w="1740" h="1195" extrusionOk="0">
                  <a:moveTo>
                    <a:pt x="0" y="1"/>
                  </a:moveTo>
                  <a:lnTo>
                    <a:pt x="0" y="1"/>
                  </a:lnTo>
                  <a:cubicBezTo>
                    <a:pt x="649" y="442"/>
                    <a:pt x="1194" y="650"/>
                    <a:pt x="1610" y="1195"/>
                  </a:cubicBezTo>
                  <a:lnTo>
                    <a:pt x="1740" y="1195"/>
                  </a:lnTo>
                  <a:cubicBezTo>
                    <a:pt x="1298" y="650"/>
                    <a:pt x="649" y="338"/>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68"/>
            <p:cNvSpPr/>
            <p:nvPr/>
          </p:nvSpPr>
          <p:spPr>
            <a:xfrm>
              <a:off x="2766700" y="3771425"/>
              <a:ext cx="46100" cy="101125"/>
            </a:xfrm>
            <a:custGeom>
              <a:avLst/>
              <a:gdLst/>
              <a:ahLst/>
              <a:cxnLst/>
              <a:rect l="l" t="t" r="r" b="b"/>
              <a:pathLst>
                <a:path w="1844" h="4045" extrusionOk="0">
                  <a:moveTo>
                    <a:pt x="77" y="1"/>
                  </a:moveTo>
                  <a:cubicBezTo>
                    <a:pt x="46" y="1"/>
                    <a:pt x="0" y="47"/>
                    <a:pt x="0" y="47"/>
                  </a:cubicBezTo>
                  <a:cubicBezTo>
                    <a:pt x="208" y="1579"/>
                    <a:pt x="1090" y="2747"/>
                    <a:pt x="1843" y="4045"/>
                  </a:cubicBezTo>
                  <a:cubicBezTo>
                    <a:pt x="1194" y="2643"/>
                    <a:pt x="312" y="1449"/>
                    <a:pt x="104" y="47"/>
                  </a:cubicBezTo>
                  <a:cubicBezTo>
                    <a:pt x="104" y="12"/>
                    <a:pt x="92" y="1"/>
                    <a:pt x="77"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68"/>
            <p:cNvSpPr/>
            <p:nvPr/>
          </p:nvSpPr>
          <p:spPr>
            <a:xfrm>
              <a:off x="2764100" y="3767400"/>
              <a:ext cx="10400" cy="46100"/>
            </a:xfrm>
            <a:custGeom>
              <a:avLst/>
              <a:gdLst/>
              <a:ahLst/>
              <a:cxnLst/>
              <a:rect l="l" t="t" r="r" b="b"/>
              <a:pathLst>
                <a:path w="416" h="1844" extrusionOk="0">
                  <a:moveTo>
                    <a:pt x="0" y="0"/>
                  </a:moveTo>
                  <a:cubicBezTo>
                    <a:pt x="0" y="649"/>
                    <a:pt x="104" y="1298"/>
                    <a:pt x="416" y="1844"/>
                  </a:cubicBezTo>
                  <a:cubicBezTo>
                    <a:pt x="208" y="1195"/>
                    <a:pt x="104" y="649"/>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68"/>
            <p:cNvSpPr/>
            <p:nvPr/>
          </p:nvSpPr>
          <p:spPr>
            <a:xfrm>
              <a:off x="2715425" y="3753775"/>
              <a:ext cx="2625" cy="29875"/>
            </a:xfrm>
            <a:custGeom>
              <a:avLst/>
              <a:gdLst/>
              <a:ahLst/>
              <a:cxnLst/>
              <a:rect l="l" t="t" r="r" b="b"/>
              <a:pathLst>
                <a:path w="105" h="1195" extrusionOk="0">
                  <a:moveTo>
                    <a:pt x="104" y="0"/>
                  </a:moveTo>
                  <a:lnTo>
                    <a:pt x="104" y="0"/>
                  </a:lnTo>
                  <a:cubicBezTo>
                    <a:pt x="0" y="208"/>
                    <a:pt x="0" y="441"/>
                    <a:pt x="0" y="649"/>
                  </a:cubicBezTo>
                  <a:cubicBezTo>
                    <a:pt x="0" y="441"/>
                    <a:pt x="104" y="208"/>
                    <a:pt x="104" y="0"/>
                  </a:cubicBezTo>
                  <a:close/>
                  <a:moveTo>
                    <a:pt x="0" y="649"/>
                  </a:moveTo>
                  <a:cubicBezTo>
                    <a:pt x="0" y="857"/>
                    <a:pt x="0" y="987"/>
                    <a:pt x="104" y="1194"/>
                  </a:cubicBezTo>
                  <a:cubicBezTo>
                    <a:pt x="0" y="987"/>
                    <a:pt x="104" y="857"/>
                    <a:pt x="0" y="649"/>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68"/>
            <p:cNvSpPr/>
            <p:nvPr/>
          </p:nvSpPr>
          <p:spPr>
            <a:xfrm>
              <a:off x="2693350" y="3758950"/>
              <a:ext cx="38325" cy="129825"/>
            </a:xfrm>
            <a:custGeom>
              <a:avLst/>
              <a:gdLst/>
              <a:ahLst/>
              <a:cxnLst/>
              <a:rect l="l" t="t" r="r" b="b"/>
              <a:pathLst>
                <a:path w="1533" h="5193" extrusionOk="0">
                  <a:moveTo>
                    <a:pt x="546" y="1"/>
                  </a:moveTo>
                  <a:cubicBezTo>
                    <a:pt x="1" y="1740"/>
                    <a:pt x="650" y="3687"/>
                    <a:pt x="1532" y="5193"/>
                  </a:cubicBezTo>
                  <a:lnTo>
                    <a:pt x="1532" y="5089"/>
                  </a:lnTo>
                  <a:cubicBezTo>
                    <a:pt x="650" y="3583"/>
                    <a:pt x="234" y="1844"/>
                    <a:pt x="65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68"/>
            <p:cNvSpPr/>
            <p:nvPr/>
          </p:nvSpPr>
          <p:spPr>
            <a:xfrm>
              <a:off x="2696600" y="3748575"/>
              <a:ext cx="10400" cy="105175"/>
            </a:xfrm>
            <a:custGeom>
              <a:avLst/>
              <a:gdLst/>
              <a:ahLst/>
              <a:cxnLst/>
              <a:rect l="l" t="t" r="r" b="b"/>
              <a:pathLst>
                <a:path w="416" h="4207" extrusionOk="0">
                  <a:moveTo>
                    <a:pt x="416" y="312"/>
                  </a:moveTo>
                  <a:cubicBezTo>
                    <a:pt x="373" y="423"/>
                    <a:pt x="340" y="534"/>
                    <a:pt x="312" y="647"/>
                  </a:cubicBezTo>
                  <a:lnTo>
                    <a:pt x="312" y="647"/>
                  </a:lnTo>
                  <a:cubicBezTo>
                    <a:pt x="346" y="534"/>
                    <a:pt x="381" y="424"/>
                    <a:pt x="416" y="312"/>
                  </a:cubicBezTo>
                  <a:close/>
                  <a:moveTo>
                    <a:pt x="312" y="0"/>
                  </a:moveTo>
                  <a:cubicBezTo>
                    <a:pt x="104" y="649"/>
                    <a:pt x="0" y="1299"/>
                    <a:pt x="104" y="1948"/>
                  </a:cubicBezTo>
                  <a:cubicBezTo>
                    <a:pt x="0" y="2700"/>
                    <a:pt x="104" y="3453"/>
                    <a:pt x="312" y="4206"/>
                  </a:cubicBezTo>
                  <a:cubicBezTo>
                    <a:pt x="208" y="3661"/>
                    <a:pt x="104" y="3142"/>
                    <a:pt x="104" y="2597"/>
                  </a:cubicBezTo>
                  <a:cubicBezTo>
                    <a:pt x="104" y="2597"/>
                    <a:pt x="208" y="2597"/>
                    <a:pt x="208" y="2493"/>
                  </a:cubicBezTo>
                  <a:cubicBezTo>
                    <a:pt x="208" y="2363"/>
                    <a:pt x="104" y="2155"/>
                    <a:pt x="104" y="2051"/>
                  </a:cubicBezTo>
                  <a:cubicBezTo>
                    <a:pt x="187" y="1535"/>
                    <a:pt x="204" y="1084"/>
                    <a:pt x="312" y="647"/>
                  </a:cubicBezTo>
                  <a:lnTo>
                    <a:pt x="312" y="647"/>
                  </a:lnTo>
                  <a:cubicBezTo>
                    <a:pt x="243" y="872"/>
                    <a:pt x="173" y="1108"/>
                    <a:pt x="104" y="1402"/>
                  </a:cubicBezTo>
                  <a:cubicBezTo>
                    <a:pt x="104" y="961"/>
                    <a:pt x="208" y="416"/>
                    <a:pt x="41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68"/>
            <p:cNvSpPr/>
            <p:nvPr/>
          </p:nvSpPr>
          <p:spPr>
            <a:xfrm>
              <a:off x="2690750" y="3751175"/>
              <a:ext cx="5875" cy="53900"/>
            </a:xfrm>
            <a:custGeom>
              <a:avLst/>
              <a:gdLst/>
              <a:ahLst/>
              <a:cxnLst/>
              <a:rect l="l" t="t" r="r" b="b"/>
              <a:pathLst>
                <a:path w="235" h="2156" extrusionOk="0">
                  <a:moveTo>
                    <a:pt x="234" y="0"/>
                  </a:moveTo>
                  <a:lnTo>
                    <a:pt x="234" y="0"/>
                  </a:lnTo>
                  <a:cubicBezTo>
                    <a:pt x="1" y="649"/>
                    <a:pt x="1" y="1402"/>
                    <a:pt x="1" y="2155"/>
                  </a:cubicBezTo>
                  <a:lnTo>
                    <a:pt x="105" y="2155"/>
                  </a:lnTo>
                  <a:cubicBezTo>
                    <a:pt x="1" y="1402"/>
                    <a:pt x="105" y="753"/>
                    <a:pt x="23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68"/>
            <p:cNvSpPr/>
            <p:nvPr/>
          </p:nvSpPr>
          <p:spPr>
            <a:xfrm>
              <a:off x="2888050" y="3834900"/>
              <a:ext cx="22100" cy="43500"/>
            </a:xfrm>
            <a:custGeom>
              <a:avLst/>
              <a:gdLst/>
              <a:ahLst/>
              <a:cxnLst/>
              <a:rect l="l" t="t" r="r" b="b"/>
              <a:pathLst>
                <a:path w="884" h="1740" extrusionOk="0">
                  <a:moveTo>
                    <a:pt x="1" y="0"/>
                  </a:moveTo>
                  <a:lnTo>
                    <a:pt x="1" y="0"/>
                  </a:lnTo>
                  <a:cubicBezTo>
                    <a:pt x="338" y="545"/>
                    <a:pt x="650" y="1091"/>
                    <a:pt x="780" y="1740"/>
                  </a:cubicBezTo>
                  <a:lnTo>
                    <a:pt x="883" y="1740"/>
                  </a:lnTo>
                  <a:cubicBezTo>
                    <a:pt x="650" y="1091"/>
                    <a:pt x="338" y="442"/>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68"/>
            <p:cNvSpPr/>
            <p:nvPr/>
          </p:nvSpPr>
          <p:spPr>
            <a:xfrm>
              <a:off x="2885450" y="3821275"/>
              <a:ext cx="24700" cy="43500"/>
            </a:xfrm>
            <a:custGeom>
              <a:avLst/>
              <a:gdLst/>
              <a:ahLst/>
              <a:cxnLst/>
              <a:rect l="l" t="t" r="r" b="b"/>
              <a:pathLst>
                <a:path w="988" h="1740" extrusionOk="0">
                  <a:moveTo>
                    <a:pt x="1" y="0"/>
                  </a:moveTo>
                  <a:lnTo>
                    <a:pt x="1" y="0"/>
                  </a:lnTo>
                  <a:cubicBezTo>
                    <a:pt x="338" y="545"/>
                    <a:pt x="754" y="1090"/>
                    <a:pt x="987" y="1739"/>
                  </a:cubicBezTo>
                  <a:cubicBezTo>
                    <a:pt x="754" y="1090"/>
                    <a:pt x="442" y="441"/>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9" name="Google Shape;8279;p68"/>
            <p:cNvSpPr/>
            <p:nvPr/>
          </p:nvSpPr>
          <p:spPr>
            <a:xfrm>
              <a:off x="2871825" y="3794650"/>
              <a:ext cx="32475" cy="40275"/>
            </a:xfrm>
            <a:custGeom>
              <a:avLst/>
              <a:gdLst/>
              <a:ahLst/>
              <a:cxnLst/>
              <a:rect l="l" t="t" r="r" b="b"/>
              <a:pathLst>
                <a:path w="1299" h="1611" extrusionOk="0">
                  <a:moveTo>
                    <a:pt x="1" y="1"/>
                  </a:moveTo>
                  <a:lnTo>
                    <a:pt x="1" y="105"/>
                  </a:lnTo>
                  <a:cubicBezTo>
                    <a:pt x="442" y="520"/>
                    <a:pt x="883" y="1065"/>
                    <a:pt x="1195" y="1610"/>
                  </a:cubicBezTo>
                  <a:lnTo>
                    <a:pt x="1299" y="1610"/>
                  </a:lnTo>
                  <a:cubicBezTo>
                    <a:pt x="883" y="1065"/>
                    <a:pt x="546" y="520"/>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0" name="Google Shape;8280;p68"/>
            <p:cNvSpPr/>
            <p:nvPr/>
          </p:nvSpPr>
          <p:spPr>
            <a:xfrm>
              <a:off x="2817975" y="3732350"/>
              <a:ext cx="13650" cy="10400"/>
            </a:xfrm>
            <a:custGeom>
              <a:avLst/>
              <a:gdLst/>
              <a:ahLst/>
              <a:cxnLst/>
              <a:rect l="l" t="t" r="r" b="b"/>
              <a:pathLst>
                <a:path w="546" h="416" extrusionOk="0">
                  <a:moveTo>
                    <a:pt x="0" y="0"/>
                  </a:moveTo>
                  <a:cubicBezTo>
                    <a:pt x="208" y="104"/>
                    <a:pt x="338" y="312"/>
                    <a:pt x="545" y="416"/>
                  </a:cubicBezTo>
                  <a:cubicBezTo>
                    <a:pt x="338" y="208"/>
                    <a:pt x="208"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1" name="Google Shape;8281;p68"/>
            <p:cNvSpPr/>
            <p:nvPr/>
          </p:nvSpPr>
          <p:spPr>
            <a:xfrm>
              <a:off x="2871825" y="3716125"/>
              <a:ext cx="40925" cy="26625"/>
            </a:xfrm>
            <a:custGeom>
              <a:avLst/>
              <a:gdLst/>
              <a:ahLst/>
              <a:cxnLst/>
              <a:rect l="l" t="t" r="r" b="b"/>
              <a:pathLst>
                <a:path w="1637" h="1065" extrusionOk="0">
                  <a:moveTo>
                    <a:pt x="1" y="0"/>
                  </a:moveTo>
                  <a:lnTo>
                    <a:pt x="1" y="0"/>
                  </a:lnTo>
                  <a:cubicBezTo>
                    <a:pt x="650" y="312"/>
                    <a:pt x="1091" y="649"/>
                    <a:pt x="1636" y="1065"/>
                  </a:cubicBezTo>
                  <a:cubicBezTo>
                    <a:pt x="1091" y="649"/>
                    <a:pt x="650" y="208"/>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2" name="Google Shape;8282;p68"/>
            <p:cNvSpPr/>
            <p:nvPr/>
          </p:nvSpPr>
          <p:spPr>
            <a:xfrm>
              <a:off x="2858850" y="3713525"/>
              <a:ext cx="48700" cy="32475"/>
            </a:xfrm>
            <a:custGeom>
              <a:avLst/>
              <a:gdLst/>
              <a:ahLst/>
              <a:cxnLst/>
              <a:rect l="l" t="t" r="r" b="b"/>
              <a:pathLst>
                <a:path w="1948" h="1299" extrusionOk="0">
                  <a:moveTo>
                    <a:pt x="1" y="1"/>
                  </a:moveTo>
                  <a:cubicBezTo>
                    <a:pt x="650" y="312"/>
                    <a:pt x="1299" y="650"/>
                    <a:pt x="1818" y="1299"/>
                  </a:cubicBezTo>
                  <a:cubicBezTo>
                    <a:pt x="1818" y="1299"/>
                    <a:pt x="1948" y="1299"/>
                    <a:pt x="1818" y="1169"/>
                  </a:cubicBezTo>
                  <a:cubicBezTo>
                    <a:pt x="1402" y="650"/>
                    <a:pt x="650" y="208"/>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3" name="Google Shape;8283;p68"/>
            <p:cNvSpPr/>
            <p:nvPr/>
          </p:nvSpPr>
          <p:spPr>
            <a:xfrm>
              <a:off x="2836775" y="3707675"/>
              <a:ext cx="43525" cy="22100"/>
            </a:xfrm>
            <a:custGeom>
              <a:avLst/>
              <a:gdLst/>
              <a:ahLst/>
              <a:cxnLst/>
              <a:rect l="l" t="t" r="r" b="b"/>
              <a:pathLst>
                <a:path w="1741" h="884" extrusionOk="0">
                  <a:moveTo>
                    <a:pt x="1" y="1"/>
                  </a:moveTo>
                  <a:cubicBezTo>
                    <a:pt x="650" y="338"/>
                    <a:pt x="1195" y="546"/>
                    <a:pt x="1740" y="884"/>
                  </a:cubicBezTo>
                  <a:cubicBezTo>
                    <a:pt x="1195" y="442"/>
                    <a:pt x="650" y="235"/>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68"/>
            <p:cNvSpPr/>
            <p:nvPr/>
          </p:nvSpPr>
          <p:spPr>
            <a:xfrm>
              <a:off x="2788300" y="3697375"/>
              <a:ext cx="40725" cy="12925"/>
            </a:xfrm>
            <a:custGeom>
              <a:avLst/>
              <a:gdLst/>
              <a:ahLst/>
              <a:cxnLst/>
              <a:rect l="l" t="t" r="r" b="b"/>
              <a:pathLst>
                <a:path w="1629" h="517" extrusionOk="0">
                  <a:moveTo>
                    <a:pt x="1" y="1"/>
                  </a:moveTo>
                  <a:lnTo>
                    <a:pt x="1" y="1"/>
                  </a:lnTo>
                  <a:cubicBezTo>
                    <a:pt x="543" y="206"/>
                    <a:pt x="1085" y="310"/>
                    <a:pt x="1524" y="517"/>
                  </a:cubicBezTo>
                  <a:lnTo>
                    <a:pt x="1628" y="517"/>
                  </a:lnTo>
                  <a:cubicBezTo>
                    <a:pt x="1086" y="310"/>
                    <a:pt x="543" y="206"/>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68"/>
            <p:cNvSpPr/>
            <p:nvPr/>
          </p:nvSpPr>
          <p:spPr>
            <a:xfrm>
              <a:off x="2777725" y="3626550"/>
              <a:ext cx="29225" cy="8475"/>
            </a:xfrm>
            <a:custGeom>
              <a:avLst/>
              <a:gdLst/>
              <a:ahLst/>
              <a:cxnLst/>
              <a:rect l="l" t="t" r="r" b="b"/>
              <a:pathLst>
                <a:path w="1169" h="339" extrusionOk="0">
                  <a:moveTo>
                    <a:pt x="649" y="1"/>
                  </a:moveTo>
                  <a:cubicBezTo>
                    <a:pt x="416" y="105"/>
                    <a:pt x="208" y="105"/>
                    <a:pt x="0" y="235"/>
                  </a:cubicBezTo>
                  <a:lnTo>
                    <a:pt x="0" y="338"/>
                  </a:lnTo>
                  <a:cubicBezTo>
                    <a:pt x="208" y="235"/>
                    <a:pt x="312" y="105"/>
                    <a:pt x="520" y="105"/>
                  </a:cubicBezTo>
                  <a:lnTo>
                    <a:pt x="1065" y="105"/>
                  </a:lnTo>
                  <a:cubicBezTo>
                    <a:pt x="1169" y="105"/>
                    <a:pt x="1169" y="1"/>
                    <a:pt x="106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68"/>
            <p:cNvSpPr/>
            <p:nvPr/>
          </p:nvSpPr>
          <p:spPr>
            <a:xfrm>
              <a:off x="2785500" y="3631050"/>
              <a:ext cx="27300" cy="3975"/>
            </a:xfrm>
            <a:custGeom>
              <a:avLst/>
              <a:gdLst/>
              <a:ahLst/>
              <a:cxnLst/>
              <a:rect l="l" t="t" r="r" b="b"/>
              <a:pathLst>
                <a:path w="1092" h="159" extrusionOk="0">
                  <a:moveTo>
                    <a:pt x="726" y="0"/>
                  </a:moveTo>
                  <a:cubicBezTo>
                    <a:pt x="461" y="0"/>
                    <a:pt x="237" y="86"/>
                    <a:pt x="1" y="158"/>
                  </a:cubicBezTo>
                  <a:cubicBezTo>
                    <a:pt x="105" y="158"/>
                    <a:pt x="338" y="158"/>
                    <a:pt x="442" y="55"/>
                  </a:cubicBezTo>
                  <a:lnTo>
                    <a:pt x="1091" y="55"/>
                  </a:lnTo>
                  <a:cubicBezTo>
                    <a:pt x="959" y="16"/>
                    <a:pt x="839" y="0"/>
                    <a:pt x="72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68"/>
            <p:cNvSpPr/>
            <p:nvPr/>
          </p:nvSpPr>
          <p:spPr>
            <a:xfrm>
              <a:off x="2799150" y="3632400"/>
              <a:ext cx="13650" cy="5225"/>
            </a:xfrm>
            <a:custGeom>
              <a:avLst/>
              <a:gdLst/>
              <a:ahLst/>
              <a:cxnLst/>
              <a:rect l="l" t="t" r="r" b="b"/>
              <a:pathLst>
                <a:path w="546" h="209" extrusionOk="0">
                  <a:moveTo>
                    <a:pt x="545" y="1"/>
                  </a:moveTo>
                  <a:cubicBezTo>
                    <a:pt x="312" y="1"/>
                    <a:pt x="208" y="104"/>
                    <a:pt x="0" y="208"/>
                  </a:cubicBezTo>
                  <a:cubicBezTo>
                    <a:pt x="208" y="208"/>
                    <a:pt x="312" y="104"/>
                    <a:pt x="54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68"/>
            <p:cNvSpPr/>
            <p:nvPr/>
          </p:nvSpPr>
          <p:spPr>
            <a:xfrm>
              <a:off x="2736825" y="3440300"/>
              <a:ext cx="16250" cy="21425"/>
            </a:xfrm>
            <a:custGeom>
              <a:avLst/>
              <a:gdLst/>
              <a:ahLst/>
              <a:cxnLst/>
              <a:rect l="l" t="t" r="r" b="b"/>
              <a:pathLst>
                <a:path w="650" h="857" extrusionOk="0">
                  <a:moveTo>
                    <a:pt x="650" y="0"/>
                  </a:moveTo>
                  <a:cubicBezTo>
                    <a:pt x="338" y="104"/>
                    <a:pt x="105" y="416"/>
                    <a:pt x="1" y="857"/>
                  </a:cubicBezTo>
                  <a:cubicBezTo>
                    <a:pt x="105" y="416"/>
                    <a:pt x="338" y="208"/>
                    <a:pt x="65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68"/>
            <p:cNvSpPr/>
            <p:nvPr/>
          </p:nvSpPr>
          <p:spPr>
            <a:xfrm>
              <a:off x="2740300" y="3445475"/>
              <a:ext cx="15375" cy="17425"/>
            </a:xfrm>
            <a:custGeom>
              <a:avLst/>
              <a:gdLst/>
              <a:ahLst/>
              <a:cxnLst/>
              <a:rect l="l" t="t" r="r" b="b"/>
              <a:pathLst>
                <a:path w="615" h="697" extrusionOk="0">
                  <a:moveTo>
                    <a:pt x="615" y="1"/>
                  </a:moveTo>
                  <a:cubicBezTo>
                    <a:pt x="371" y="1"/>
                    <a:pt x="255" y="271"/>
                    <a:pt x="153" y="488"/>
                  </a:cubicBezTo>
                  <a:lnTo>
                    <a:pt x="153" y="488"/>
                  </a:lnTo>
                  <a:cubicBezTo>
                    <a:pt x="198" y="438"/>
                    <a:pt x="254" y="388"/>
                    <a:pt x="303" y="338"/>
                  </a:cubicBezTo>
                  <a:cubicBezTo>
                    <a:pt x="407" y="105"/>
                    <a:pt x="511" y="105"/>
                    <a:pt x="615" y="1"/>
                  </a:cubicBezTo>
                  <a:close/>
                  <a:moveTo>
                    <a:pt x="153" y="488"/>
                  </a:moveTo>
                  <a:cubicBezTo>
                    <a:pt x="105" y="542"/>
                    <a:pt x="70" y="596"/>
                    <a:pt x="70" y="650"/>
                  </a:cubicBezTo>
                  <a:cubicBezTo>
                    <a:pt x="98" y="605"/>
                    <a:pt x="125" y="548"/>
                    <a:pt x="153" y="488"/>
                  </a:cubicBezTo>
                  <a:close/>
                  <a:moveTo>
                    <a:pt x="70" y="650"/>
                  </a:moveTo>
                  <a:cubicBezTo>
                    <a:pt x="0" y="650"/>
                    <a:pt x="23" y="696"/>
                    <a:pt x="47" y="696"/>
                  </a:cubicBezTo>
                  <a:cubicBezTo>
                    <a:pt x="58" y="696"/>
                    <a:pt x="70" y="684"/>
                    <a:pt x="70" y="65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68"/>
            <p:cNvSpPr/>
            <p:nvPr/>
          </p:nvSpPr>
          <p:spPr>
            <a:xfrm>
              <a:off x="2753050" y="3442900"/>
              <a:ext cx="11075" cy="16250"/>
            </a:xfrm>
            <a:custGeom>
              <a:avLst/>
              <a:gdLst/>
              <a:ahLst/>
              <a:cxnLst/>
              <a:rect l="l" t="t" r="r" b="b"/>
              <a:pathLst>
                <a:path w="443" h="650" extrusionOk="0">
                  <a:moveTo>
                    <a:pt x="442" y="0"/>
                  </a:moveTo>
                  <a:lnTo>
                    <a:pt x="442" y="0"/>
                  </a:lnTo>
                  <a:cubicBezTo>
                    <a:pt x="209" y="104"/>
                    <a:pt x="1" y="312"/>
                    <a:pt x="1" y="649"/>
                  </a:cubicBezTo>
                  <a:cubicBezTo>
                    <a:pt x="105" y="312"/>
                    <a:pt x="338" y="208"/>
                    <a:pt x="44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68"/>
            <p:cNvSpPr/>
            <p:nvPr/>
          </p:nvSpPr>
          <p:spPr>
            <a:xfrm>
              <a:off x="2764100" y="3445475"/>
              <a:ext cx="10400" cy="8475"/>
            </a:xfrm>
            <a:custGeom>
              <a:avLst/>
              <a:gdLst/>
              <a:ahLst/>
              <a:cxnLst/>
              <a:rect l="l" t="t" r="r" b="b"/>
              <a:pathLst>
                <a:path w="416" h="339" extrusionOk="0">
                  <a:moveTo>
                    <a:pt x="416" y="1"/>
                  </a:moveTo>
                  <a:cubicBezTo>
                    <a:pt x="283" y="1"/>
                    <a:pt x="192" y="86"/>
                    <a:pt x="117" y="181"/>
                  </a:cubicBezTo>
                  <a:lnTo>
                    <a:pt x="117" y="181"/>
                  </a:lnTo>
                  <a:cubicBezTo>
                    <a:pt x="220" y="95"/>
                    <a:pt x="343" y="73"/>
                    <a:pt x="416" y="1"/>
                  </a:cubicBezTo>
                  <a:close/>
                  <a:moveTo>
                    <a:pt x="117" y="181"/>
                  </a:moveTo>
                  <a:cubicBezTo>
                    <a:pt x="73" y="218"/>
                    <a:pt x="32" y="268"/>
                    <a:pt x="0" y="338"/>
                  </a:cubicBezTo>
                  <a:cubicBezTo>
                    <a:pt x="38" y="292"/>
                    <a:pt x="75" y="235"/>
                    <a:pt x="117" y="18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68"/>
            <p:cNvSpPr/>
            <p:nvPr/>
          </p:nvSpPr>
          <p:spPr>
            <a:xfrm>
              <a:off x="2647925" y="3459750"/>
              <a:ext cx="5200" cy="20800"/>
            </a:xfrm>
            <a:custGeom>
              <a:avLst/>
              <a:gdLst/>
              <a:ahLst/>
              <a:cxnLst/>
              <a:rect l="l" t="t" r="r" b="b"/>
              <a:pathLst>
                <a:path w="208" h="832" extrusionOk="0">
                  <a:moveTo>
                    <a:pt x="195" y="1"/>
                  </a:moveTo>
                  <a:cubicBezTo>
                    <a:pt x="182" y="1"/>
                    <a:pt x="156" y="27"/>
                    <a:pt x="104" y="79"/>
                  </a:cubicBezTo>
                  <a:cubicBezTo>
                    <a:pt x="0" y="183"/>
                    <a:pt x="0" y="624"/>
                    <a:pt x="0" y="832"/>
                  </a:cubicBezTo>
                  <a:lnTo>
                    <a:pt x="104" y="832"/>
                  </a:lnTo>
                  <a:lnTo>
                    <a:pt x="104" y="416"/>
                  </a:lnTo>
                  <a:cubicBezTo>
                    <a:pt x="104" y="287"/>
                    <a:pt x="104" y="183"/>
                    <a:pt x="208" y="79"/>
                  </a:cubicBezTo>
                  <a:cubicBezTo>
                    <a:pt x="208" y="27"/>
                    <a:pt x="208" y="1"/>
                    <a:pt x="19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68"/>
            <p:cNvSpPr/>
            <p:nvPr/>
          </p:nvSpPr>
          <p:spPr>
            <a:xfrm>
              <a:off x="2490850" y="3507800"/>
              <a:ext cx="11075" cy="21425"/>
            </a:xfrm>
            <a:custGeom>
              <a:avLst/>
              <a:gdLst/>
              <a:ahLst/>
              <a:cxnLst/>
              <a:rect l="l" t="t" r="r" b="b"/>
              <a:pathLst>
                <a:path w="443" h="857" extrusionOk="0">
                  <a:moveTo>
                    <a:pt x="312" y="0"/>
                  </a:moveTo>
                  <a:cubicBezTo>
                    <a:pt x="105" y="208"/>
                    <a:pt x="105" y="545"/>
                    <a:pt x="1" y="857"/>
                  </a:cubicBezTo>
                  <a:lnTo>
                    <a:pt x="105" y="857"/>
                  </a:lnTo>
                  <a:cubicBezTo>
                    <a:pt x="105" y="545"/>
                    <a:pt x="208" y="312"/>
                    <a:pt x="44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68"/>
            <p:cNvSpPr/>
            <p:nvPr/>
          </p:nvSpPr>
          <p:spPr>
            <a:xfrm>
              <a:off x="2512275" y="3686275"/>
              <a:ext cx="16250" cy="27275"/>
            </a:xfrm>
            <a:custGeom>
              <a:avLst/>
              <a:gdLst/>
              <a:ahLst/>
              <a:cxnLst/>
              <a:rect l="l" t="t" r="r" b="b"/>
              <a:pathLst>
                <a:path w="650" h="1091" extrusionOk="0">
                  <a:moveTo>
                    <a:pt x="546" y="0"/>
                  </a:moveTo>
                  <a:cubicBezTo>
                    <a:pt x="442" y="104"/>
                    <a:pt x="442" y="104"/>
                    <a:pt x="338" y="208"/>
                  </a:cubicBezTo>
                  <a:cubicBezTo>
                    <a:pt x="104" y="442"/>
                    <a:pt x="0" y="753"/>
                    <a:pt x="104" y="1091"/>
                  </a:cubicBezTo>
                  <a:cubicBezTo>
                    <a:pt x="104" y="829"/>
                    <a:pt x="182" y="708"/>
                    <a:pt x="266" y="570"/>
                  </a:cubicBezTo>
                  <a:lnTo>
                    <a:pt x="266" y="570"/>
                  </a:lnTo>
                  <a:cubicBezTo>
                    <a:pt x="234" y="670"/>
                    <a:pt x="234" y="787"/>
                    <a:pt x="234" y="857"/>
                  </a:cubicBezTo>
                  <a:cubicBezTo>
                    <a:pt x="234" y="909"/>
                    <a:pt x="260" y="935"/>
                    <a:pt x="286" y="935"/>
                  </a:cubicBezTo>
                  <a:cubicBezTo>
                    <a:pt x="312" y="935"/>
                    <a:pt x="338" y="909"/>
                    <a:pt x="338" y="857"/>
                  </a:cubicBezTo>
                  <a:lnTo>
                    <a:pt x="338" y="442"/>
                  </a:lnTo>
                  <a:cubicBezTo>
                    <a:pt x="338" y="312"/>
                    <a:pt x="442" y="208"/>
                    <a:pt x="649" y="104"/>
                  </a:cubicBezTo>
                  <a:cubicBezTo>
                    <a:pt x="649" y="0"/>
                    <a:pt x="649" y="0"/>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68"/>
            <p:cNvSpPr/>
            <p:nvPr/>
          </p:nvSpPr>
          <p:spPr>
            <a:xfrm>
              <a:off x="2507075" y="3697300"/>
              <a:ext cx="7825" cy="21450"/>
            </a:xfrm>
            <a:custGeom>
              <a:avLst/>
              <a:gdLst/>
              <a:ahLst/>
              <a:cxnLst/>
              <a:rect l="l" t="t" r="r" b="b"/>
              <a:pathLst>
                <a:path w="313" h="858" extrusionOk="0">
                  <a:moveTo>
                    <a:pt x="312" y="1"/>
                  </a:moveTo>
                  <a:cubicBezTo>
                    <a:pt x="105" y="104"/>
                    <a:pt x="1" y="520"/>
                    <a:pt x="1" y="857"/>
                  </a:cubicBezTo>
                  <a:cubicBezTo>
                    <a:pt x="105" y="520"/>
                    <a:pt x="208" y="312"/>
                    <a:pt x="312"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68"/>
            <p:cNvSpPr/>
            <p:nvPr/>
          </p:nvSpPr>
          <p:spPr>
            <a:xfrm>
              <a:off x="2501900" y="3705100"/>
              <a:ext cx="5200" cy="24675"/>
            </a:xfrm>
            <a:custGeom>
              <a:avLst/>
              <a:gdLst/>
              <a:ahLst/>
              <a:cxnLst/>
              <a:rect l="l" t="t" r="r" b="b"/>
              <a:pathLst>
                <a:path w="208" h="987" extrusionOk="0">
                  <a:moveTo>
                    <a:pt x="208" y="0"/>
                  </a:moveTo>
                  <a:lnTo>
                    <a:pt x="208" y="0"/>
                  </a:lnTo>
                  <a:cubicBezTo>
                    <a:pt x="0" y="208"/>
                    <a:pt x="0" y="649"/>
                    <a:pt x="104" y="987"/>
                  </a:cubicBezTo>
                  <a:lnTo>
                    <a:pt x="104" y="857"/>
                  </a:lnTo>
                  <a:lnTo>
                    <a:pt x="104" y="441"/>
                  </a:lnTo>
                  <a:cubicBezTo>
                    <a:pt x="104" y="338"/>
                    <a:pt x="208" y="104"/>
                    <a:pt x="208"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68"/>
            <p:cNvSpPr/>
            <p:nvPr/>
          </p:nvSpPr>
          <p:spPr>
            <a:xfrm>
              <a:off x="2493450" y="3713525"/>
              <a:ext cx="5225" cy="21450"/>
            </a:xfrm>
            <a:custGeom>
              <a:avLst/>
              <a:gdLst/>
              <a:ahLst/>
              <a:cxnLst/>
              <a:rect l="l" t="t" r="r" b="b"/>
              <a:pathLst>
                <a:path w="209" h="858" extrusionOk="0">
                  <a:moveTo>
                    <a:pt x="208" y="1"/>
                  </a:moveTo>
                  <a:lnTo>
                    <a:pt x="208" y="1"/>
                  </a:lnTo>
                  <a:cubicBezTo>
                    <a:pt x="1" y="208"/>
                    <a:pt x="1" y="520"/>
                    <a:pt x="104" y="857"/>
                  </a:cubicBezTo>
                  <a:lnTo>
                    <a:pt x="104" y="416"/>
                  </a:lnTo>
                  <a:cubicBezTo>
                    <a:pt x="104" y="208"/>
                    <a:pt x="208" y="104"/>
                    <a:pt x="208"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68"/>
            <p:cNvSpPr/>
            <p:nvPr/>
          </p:nvSpPr>
          <p:spPr>
            <a:xfrm>
              <a:off x="2488250" y="3723900"/>
              <a:ext cx="2625" cy="16250"/>
            </a:xfrm>
            <a:custGeom>
              <a:avLst/>
              <a:gdLst/>
              <a:ahLst/>
              <a:cxnLst/>
              <a:rect l="l" t="t" r="r" b="b"/>
              <a:pathLst>
                <a:path w="105" h="650" extrusionOk="0">
                  <a:moveTo>
                    <a:pt x="105" y="1"/>
                  </a:moveTo>
                  <a:cubicBezTo>
                    <a:pt x="1" y="235"/>
                    <a:pt x="1" y="442"/>
                    <a:pt x="105" y="650"/>
                  </a:cubicBezTo>
                  <a:lnTo>
                    <a:pt x="105" y="338"/>
                  </a:lnTo>
                  <a:lnTo>
                    <a:pt x="105"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68"/>
            <p:cNvSpPr/>
            <p:nvPr/>
          </p:nvSpPr>
          <p:spPr>
            <a:xfrm>
              <a:off x="2485675" y="3729750"/>
              <a:ext cx="2600" cy="16250"/>
            </a:xfrm>
            <a:custGeom>
              <a:avLst/>
              <a:gdLst/>
              <a:ahLst/>
              <a:cxnLst/>
              <a:rect l="l" t="t" r="r" b="b"/>
              <a:pathLst>
                <a:path w="104" h="650" extrusionOk="0">
                  <a:moveTo>
                    <a:pt x="0" y="1"/>
                  </a:moveTo>
                  <a:lnTo>
                    <a:pt x="0" y="650"/>
                  </a:lnTo>
                  <a:cubicBezTo>
                    <a:pt x="0" y="416"/>
                    <a:pt x="104" y="208"/>
                    <a:pt x="104" y="104"/>
                  </a:cubicBezTo>
                  <a:cubicBezTo>
                    <a:pt x="104" y="1"/>
                    <a:pt x="0" y="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68"/>
            <p:cNvSpPr/>
            <p:nvPr/>
          </p:nvSpPr>
          <p:spPr>
            <a:xfrm>
              <a:off x="2477225" y="3737550"/>
              <a:ext cx="2625" cy="17400"/>
            </a:xfrm>
            <a:custGeom>
              <a:avLst/>
              <a:gdLst/>
              <a:ahLst/>
              <a:cxnLst/>
              <a:rect l="l" t="t" r="r" b="b"/>
              <a:pathLst>
                <a:path w="105" h="696" extrusionOk="0">
                  <a:moveTo>
                    <a:pt x="104" y="0"/>
                  </a:moveTo>
                  <a:cubicBezTo>
                    <a:pt x="1" y="208"/>
                    <a:pt x="1" y="441"/>
                    <a:pt x="1" y="649"/>
                  </a:cubicBezTo>
                  <a:cubicBezTo>
                    <a:pt x="35" y="684"/>
                    <a:pt x="58" y="695"/>
                    <a:pt x="74" y="695"/>
                  </a:cubicBezTo>
                  <a:cubicBezTo>
                    <a:pt x="104" y="695"/>
                    <a:pt x="104" y="649"/>
                    <a:pt x="104" y="649"/>
                  </a:cubicBezTo>
                  <a:lnTo>
                    <a:pt x="104"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68"/>
            <p:cNvSpPr/>
            <p:nvPr/>
          </p:nvSpPr>
          <p:spPr>
            <a:xfrm>
              <a:off x="2472025" y="3740125"/>
              <a:ext cx="5225" cy="22100"/>
            </a:xfrm>
            <a:custGeom>
              <a:avLst/>
              <a:gdLst/>
              <a:ahLst/>
              <a:cxnLst/>
              <a:rect l="l" t="t" r="r" b="b"/>
              <a:pathLst>
                <a:path w="209" h="884" extrusionOk="0">
                  <a:moveTo>
                    <a:pt x="209" y="1"/>
                  </a:moveTo>
                  <a:cubicBezTo>
                    <a:pt x="1" y="235"/>
                    <a:pt x="1" y="546"/>
                    <a:pt x="105" y="884"/>
                  </a:cubicBezTo>
                  <a:cubicBezTo>
                    <a:pt x="105" y="546"/>
                    <a:pt x="105" y="338"/>
                    <a:pt x="20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68"/>
            <p:cNvSpPr/>
            <p:nvPr/>
          </p:nvSpPr>
          <p:spPr>
            <a:xfrm>
              <a:off x="2469450" y="3745975"/>
              <a:ext cx="2600" cy="18850"/>
            </a:xfrm>
            <a:custGeom>
              <a:avLst/>
              <a:gdLst/>
              <a:ahLst/>
              <a:cxnLst/>
              <a:rect l="l" t="t" r="r" b="b"/>
              <a:pathLst>
                <a:path w="104" h="754" extrusionOk="0">
                  <a:moveTo>
                    <a:pt x="0" y="1"/>
                  </a:moveTo>
                  <a:lnTo>
                    <a:pt x="0" y="753"/>
                  </a:lnTo>
                  <a:cubicBezTo>
                    <a:pt x="0" y="520"/>
                    <a:pt x="104" y="208"/>
                    <a:pt x="10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68"/>
            <p:cNvSpPr/>
            <p:nvPr/>
          </p:nvSpPr>
          <p:spPr>
            <a:xfrm>
              <a:off x="2525900" y="3686275"/>
              <a:ext cx="78550" cy="72700"/>
            </a:xfrm>
            <a:custGeom>
              <a:avLst/>
              <a:gdLst/>
              <a:ahLst/>
              <a:cxnLst/>
              <a:rect l="l" t="t" r="r" b="b"/>
              <a:pathLst>
                <a:path w="3142" h="2908" extrusionOk="0">
                  <a:moveTo>
                    <a:pt x="3142" y="0"/>
                  </a:moveTo>
                  <a:lnTo>
                    <a:pt x="3142" y="0"/>
                  </a:lnTo>
                  <a:cubicBezTo>
                    <a:pt x="1740" y="545"/>
                    <a:pt x="650" y="1610"/>
                    <a:pt x="1" y="2804"/>
                  </a:cubicBezTo>
                  <a:lnTo>
                    <a:pt x="1" y="2908"/>
                  </a:lnTo>
                  <a:cubicBezTo>
                    <a:pt x="754" y="1610"/>
                    <a:pt x="1844" y="753"/>
                    <a:pt x="314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68"/>
            <p:cNvSpPr/>
            <p:nvPr/>
          </p:nvSpPr>
          <p:spPr>
            <a:xfrm>
              <a:off x="2560950" y="3705100"/>
              <a:ext cx="27275" cy="27275"/>
            </a:xfrm>
            <a:custGeom>
              <a:avLst/>
              <a:gdLst/>
              <a:ahLst/>
              <a:cxnLst/>
              <a:rect l="l" t="t" r="r" b="b"/>
              <a:pathLst>
                <a:path w="1091" h="1091" extrusionOk="0">
                  <a:moveTo>
                    <a:pt x="1091" y="0"/>
                  </a:moveTo>
                  <a:lnTo>
                    <a:pt x="1091" y="0"/>
                  </a:lnTo>
                  <a:cubicBezTo>
                    <a:pt x="650" y="208"/>
                    <a:pt x="104" y="545"/>
                    <a:pt x="1" y="1090"/>
                  </a:cubicBezTo>
                  <a:cubicBezTo>
                    <a:pt x="234" y="545"/>
                    <a:pt x="650" y="338"/>
                    <a:pt x="109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68"/>
            <p:cNvSpPr/>
            <p:nvPr/>
          </p:nvSpPr>
          <p:spPr>
            <a:xfrm>
              <a:off x="2558350" y="3691450"/>
              <a:ext cx="21450" cy="16250"/>
            </a:xfrm>
            <a:custGeom>
              <a:avLst/>
              <a:gdLst/>
              <a:ahLst/>
              <a:cxnLst/>
              <a:rect l="l" t="t" r="r" b="b"/>
              <a:pathLst>
                <a:path w="858" h="650" extrusionOk="0">
                  <a:moveTo>
                    <a:pt x="857" y="1"/>
                  </a:moveTo>
                  <a:cubicBezTo>
                    <a:pt x="546" y="105"/>
                    <a:pt x="208" y="338"/>
                    <a:pt x="1" y="650"/>
                  </a:cubicBezTo>
                  <a:cubicBezTo>
                    <a:pt x="338" y="338"/>
                    <a:pt x="546" y="235"/>
                    <a:pt x="857" y="105"/>
                  </a:cubicBezTo>
                  <a:lnTo>
                    <a:pt x="857"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68"/>
            <p:cNvSpPr/>
            <p:nvPr/>
          </p:nvSpPr>
          <p:spPr>
            <a:xfrm>
              <a:off x="2466200" y="3803875"/>
              <a:ext cx="38300" cy="49875"/>
            </a:xfrm>
            <a:custGeom>
              <a:avLst/>
              <a:gdLst/>
              <a:ahLst/>
              <a:cxnLst/>
              <a:rect l="l" t="t" r="r" b="b"/>
              <a:pathLst>
                <a:path w="1532" h="1995" extrusionOk="0">
                  <a:moveTo>
                    <a:pt x="1501" y="1"/>
                  </a:moveTo>
                  <a:cubicBezTo>
                    <a:pt x="1486" y="1"/>
                    <a:pt x="1463" y="12"/>
                    <a:pt x="1428" y="47"/>
                  </a:cubicBezTo>
                  <a:cubicBezTo>
                    <a:pt x="779" y="488"/>
                    <a:pt x="338" y="1241"/>
                    <a:pt x="0" y="1994"/>
                  </a:cubicBezTo>
                  <a:cubicBezTo>
                    <a:pt x="442" y="1241"/>
                    <a:pt x="883" y="592"/>
                    <a:pt x="1532" y="47"/>
                  </a:cubicBezTo>
                  <a:cubicBezTo>
                    <a:pt x="1532" y="47"/>
                    <a:pt x="1532" y="1"/>
                    <a:pt x="150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68"/>
            <p:cNvSpPr/>
            <p:nvPr/>
          </p:nvSpPr>
          <p:spPr>
            <a:xfrm>
              <a:off x="2485675" y="3799850"/>
              <a:ext cx="24025" cy="40250"/>
            </a:xfrm>
            <a:custGeom>
              <a:avLst/>
              <a:gdLst/>
              <a:ahLst/>
              <a:cxnLst/>
              <a:rect l="l" t="t" r="r" b="b"/>
              <a:pathLst>
                <a:path w="961" h="1610" extrusionOk="0">
                  <a:moveTo>
                    <a:pt x="961" y="0"/>
                  </a:moveTo>
                  <a:cubicBezTo>
                    <a:pt x="519" y="442"/>
                    <a:pt x="104" y="961"/>
                    <a:pt x="0" y="1506"/>
                  </a:cubicBezTo>
                  <a:lnTo>
                    <a:pt x="0" y="1610"/>
                  </a:lnTo>
                  <a:cubicBezTo>
                    <a:pt x="208" y="961"/>
                    <a:pt x="519" y="546"/>
                    <a:pt x="961" y="104"/>
                  </a:cubicBezTo>
                  <a:lnTo>
                    <a:pt x="961"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68"/>
            <p:cNvSpPr/>
            <p:nvPr/>
          </p:nvSpPr>
          <p:spPr>
            <a:xfrm>
              <a:off x="2553175" y="3778425"/>
              <a:ext cx="51275" cy="88950"/>
            </a:xfrm>
            <a:custGeom>
              <a:avLst/>
              <a:gdLst/>
              <a:ahLst/>
              <a:cxnLst/>
              <a:rect l="l" t="t" r="r" b="b"/>
              <a:pathLst>
                <a:path w="2051" h="3558" extrusionOk="0">
                  <a:moveTo>
                    <a:pt x="2051" y="1"/>
                  </a:moveTo>
                  <a:lnTo>
                    <a:pt x="2051" y="1"/>
                  </a:lnTo>
                  <a:cubicBezTo>
                    <a:pt x="1402" y="1169"/>
                    <a:pt x="961" y="2467"/>
                    <a:pt x="0" y="3557"/>
                  </a:cubicBezTo>
                  <a:cubicBezTo>
                    <a:pt x="961" y="2597"/>
                    <a:pt x="1610" y="1299"/>
                    <a:pt x="205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68"/>
            <p:cNvSpPr/>
            <p:nvPr/>
          </p:nvSpPr>
          <p:spPr>
            <a:xfrm>
              <a:off x="2593400" y="3767400"/>
              <a:ext cx="22100" cy="53900"/>
            </a:xfrm>
            <a:custGeom>
              <a:avLst/>
              <a:gdLst/>
              <a:ahLst/>
              <a:cxnLst/>
              <a:rect l="l" t="t" r="r" b="b"/>
              <a:pathLst>
                <a:path w="884" h="2156" extrusionOk="0">
                  <a:moveTo>
                    <a:pt x="883" y="0"/>
                  </a:moveTo>
                  <a:cubicBezTo>
                    <a:pt x="650" y="753"/>
                    <a:pt x="442" y="1402"/>
                    <a:pt x="1" y="2051"/>
                  </a:cubicBezTo>
                  <a:lnTo>
                    <a:pt x="1" y="2155"/>
                  </a:lnTo>
                  <a:cubicBezTo>
                    <a:pt x="442" y="1506"/>
                    <a:pt x="753" y="753"/>
                    <a:pt x="88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68"/>
            <p:cNvSpPr/>
            <p:nvPr/>
          </p:nvSpPr>
          <p:spPr>
            <a:xfrm>
              <a:off x="2509675" y="3843325"/>
              <a:ext cx="27275" cy="53900"/>
            </a:xfrm>
            <a:custGeom>
              <a:avLst/>
              <a:gdLst/>
              <a:ahLst/>
              <a:cxnLst/>
              <a:rect l="l" t="t" r="r" b="b"/>
              <a:pathLst>
                <a:path w="1091" h="2156" extrusionOk="0">
                  <a:moveTo>
                    <a:pt x="1091" y="1"/>
                  </a:moveTo>
                  <a:cubicBezTo>
                    <a:pt x="546" y="650"/>
                    <a:pt x="208" y="1403"/>
                    <a:pt x="1" y="2155"/>
                  </a:cubicBezTo>
                  <a:cubicBezTo>
                    <a:pt x="338" y="1403"/>
                    <a:pt x="546" y="754"/>
                    <a:pt x="1091" y="105"/>
                  </a:cubicBezTo>
                  <a:lnTo>
                    <a:pt x="109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68"/>
            <p:cNvSpPr/>
            <p:nvPr/>
          </p:nvSpPr>
          <p:spPr>
            <a:xfrm>
              <a:off x="2512275" y="3851125"/>
              <a:ext cx="13650" cy="21425"/>
            </a:xfrm>
            <a:custGeom>
              <a:avLst/>
              <a:gdLst/>
              <a:ahLst/>
              <a:cxnLst/>
              <a:rect l="l" t="t" r="r" b="b"/>
              <a:pathLst>
                <a:path w="546" h="857" extrusionOk="0">
                  <a:moveTo>
                    <a:pt x="546" y="0"/>
                  </a:moveTo>
                  <a:lnTo>
                    <a:pt x="546" y="0"/>
                  </a:lnTo>
                  <a:cubicBezTo>
                    <a:pt x="338" y="208"/>
                    <a:pt x="104" y="545"/>
                    <a:pt x="0" y="857"/>
                  </a:cubicBezTo>
                  <a:lnTo>
                    <a:pt x="104" y="857"/>
                  </a:lnTo>
                  <a:cubicBezTo>
                    <a:pt x="234" y="545"/>
                    <a:pt x="338" y="208"/>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68"/>
            <p:cNvSpPr/>
            <p:nvPr/>
          </p:nvSpPr>
          <p:spPr>
            <a:xfrm>
              <a:off x="2599250" y="3832300"/>
              <a:ext cx="26625" cy="53900"/>
            </a:xfrm>
            <a:custGeom>
              <a:avLst/>
              <a:gdLst/>
              <a:ahLst/>
              <a:cxnLst/>
              <a:rect l="l" t="t" r="r" b="b"/>
              <a:pathLst>
                <a:path w="1065" h="2156" extrusionOk="0">
                  <a:moveTo>
                    <a:pt x="1065" y="0"/>
                  </a:moveTo>
                  <a:lnTo>
                    <a:pt x="1065" y="0"/>
                  </a:lnTo>
                  <a:cubicBezTo>
                    <a:pt x="857" y="753"/>
                    <a:pt x="416" y="1402"/>
                    <a:pt x="0" y="2155"/>
                  </a:cubicBezTo>
                  <a:lnTo>
                    <a:pt x="104" y="2155"/>
                  </a:lnTo>
                  <a:cubicBezTo>
                    <a:pt x="519" y="1506"/>
                    <a:pt x="1065" y="857"/>
                    <a:pt x="106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68"/>
            <p:cNvSpPr/>
            <p:nvPr/>
          </p:nvSpPr>
          <p:spPr>
            <a:xfrm>
              <a:off x="2607025" y="3832300"/>
              <a:ext cx="13650" cy="29875"/>
            </a:xfrm>
            <a:custGeom>
              <a:avLst/>
              <a:gdLst/>
              <a:ahLst/>
              <a:cxnLst/>
              <a:rect l="l" t="t" r="r" b="b"/>
              <a:pathLst>
                <a:path w="546" h="1195" extrusionOk="0">
                  <a:moveTo>
                    <a:pt x="546" y="0"/>
                  </a:moveTo>
                  <a:lnTo>
                    <a:pt x="546" y="0"/>
                  </a:lnTo>
                  <a:cubicBezTo>
                    <a:pt x="338" y="442"/>
                    <a:pt x="105" y="753"/>
                    <a:pt x="1" y="1195"/>
                  </a:cubicBezTo>
                  <a:cubicBezTo>
                    <a:pt x="208" y="857"/>
                    <a:pt x="442" y="442"/>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68"/>
            <p:cNvSpPr/>
            <p:nvPr/>
          </p:nvSpPr>
          <p:spPr>
            <a:xfrm>
              <a:off x="2747875" y="3918625"/>
              <a:ext cx="24025" cy="40900"/>
            </a:xfrm>
            <a:custGeom>
              <a:avLst/>
              <a:gdLst/>
              <a:ahLst/>
              <a:cxnLst/>
              <a:rect l="l" t="t" r="r" b="b"/>
              <a:pathLst>
                <a:path w="961" h="1636" extrusionOk="0">
                  <a:moveTo>
                    <a:pt x="0" y="0"/>
                  </a:moveTo>
                  <a:cubicBezTo>
                    <a:pt x="0" y="649"/>
                    <a:pt x="416" y="1194"/>
                    <a:pt x="961" y="1636"/>
                  </a:cubicBezTo>
                  <a:lnTo>
                    <a:pt x="961" y="1532"/>
                  </a:lnTo>
                  <a:cubicBezTo>
                    <a:pt x="416" y="1091"/>
                    <a:pt x="208" y="545"/>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68"/>
            <p:cNvSpPr/>
            <p:nvPr/>
          </p:nvSpPr>
          <p:spPr>
            <a:xfrm>
              <a:off x="2723200" y="3886175"/>
              <a:ext cx="29875" cy="57125"/>
            </a:xfrm>
            <a:custGeom>
              <a:avLst/>
              <a:gdLst/>
              <a:ahLst/>
              <a:cxnLst/>
              <a:rect l="l" t="t" r="r" b="b"/>
              <a:pathLst>
                <a:path w="1195" h="2285" extrusionOk="0">
                  <a:moveTo>
                    <a:pt x="1" y="0"/>
                  </a:moveTo>
                  <a:cubicBezTo>
                    <a:pt x="234" y="883"/>
                    <a:pt x="546" y="1739"/>
                    <a:pt x="1091" y="2285"/>
                  </a:cubicBezTo>
                  <a:lnTo>
                    <a:pt x="1195" y="2285"/>
                  </a:lnTo>
                  <a:cubicBezTo>
                    <a:pt x="546" y="1636"/>
                    <a:pt x="338" y="883"/>
                    <a:pt x="10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68"/>
            <p:cNvSpPr/>
            <p:nvPr/>
          </p:nvSpPr>
          <p:spPr>
            <a:xfrm>
              <a:off x="2766700" y="3867350"/>
              <a:ext cx="35050" cy="51300"/>
            </a:xfrm>
            <a:custGeom>
              <a:avLst/>
              <a:gdLst/>
              <a:ahLst/>
              <a:cxnLst/>
              <a:rect l="l" t="t" r="r" b="b"/>
              <a:pathLst>
                <a:path w="1402" h="2052" extrusionOk="0">
                  <a:moveTo>
                    <a:pt x="0" y="0"/>
                  </a:moveTo>
                  <a:lnTo>
                    <a:pt x="0" y="0"/>
                  </a:lnTo>
                  <a:cubicBezTo>
                    <a:pt x="312" y="857"/>
                    <a:pt x="753" y="1506"/>
                    <a:pt x="1402" y="2051"/>
                  </a:cubicBezTo>
                  <a:cubicBezTo>
                    <a:pt x="857" y="1506"/>
                    <a:pt x="441" y="753"/>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68"/>
            <p:cNvSpPr/>
            <p:nvPr/>
          </p:nvSpPr>
          <p:spPr>
            <a:xfrm>
              <a:off x="2623250" y="3551275"/>
              <a:ext cx="48700" cy="70125"/>
            </a:xfrm>
            <a:custGeom>
              <a:avLst/>
              <a:gdLst/>
              <a:ahLst/>
              <a:cxnLst/>
              <a:rect l="l" t="t" r="r" b="b"/>
              <a:pathLst>
                <a:path w="1948" h="2805" extrusionOk="0">
                  <a:moveTo>
                    <a:pt x="1" y="0"/>
                  </a:moveTo>
                  <a:cubicBezTo>
                    <a:pt x="1002" y="597"/>
                    <a:pt x="1632" y="1456"/>
                    <a:pt x="1888" y="2518"/>
                  </a:cubicBezTo>
                  <a:lnTo>
                    <a:pt x="1888" y="2518"/>
                  </a:lnTo>
                  <a:cubicBezTo>
                    <a:pt x="1658" y="1496"/>
                    <a:pt x="1196" y="380"/>
                    <a:pt x="105" y="0"/>
                  </a:cubicBezTo>
                  <a:close/>
                  <a:moveTo>
                    <a:pt x="1888" y="2518"/>
                  </a:moveTo>
                  <a:cubicBezTo>
                    <a:pt x="1910" y="2614"/>
                    <a:pt x="1930" y="2710"/>
                    <a:pt x="1948" y="2804"/>
                  </a:cubicBezTo>
                  <a:cubicBezTo>
                    <a:pt x="1931" y="2707"/>
                    <a:pt x="1911" y="2612"/>
                    <a:pt x="1888" y="251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68"/>
            <p:cNvSpPr/>
            <p:nvPr/>
          </p:nvSpPr>
          <p:spPr>
            <a:xfrm>
              <a:off x="2625850" y="3556475"/>
              <a:ext cx="18850" cy="18825"/>
            </a:xfrm>
            <a:custGeom>
              <a:avLst/>
              <a:gdLst/>
              <a:ahLst/>
              <a:cxnLst/>
              <a:rect l="l" t="t" r="r" b="b"/>
              <a:pathLst>
                <a:path w="754" h="753" extrusionOk="0">
                  <a:moveTo>
                    <a:pt x="1" y="0"/>
                  </a:moveTo>
                  <a:lnTo>
                    <a:pt x="1" y="0"/>
                  </a:lnTo>
                  <a:cubicBezTo>
                    <a:pt x="234" y="312"/>
                    <a:pt x="442" y="545"/>
                    <a:pt x="753" y="753"/>
                  </a:cubicBezTo>
                  <a:cubicBezTo>
                    <a:pt x="546" y="545"/>
                    <a:pt x="338" y="208"/>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68"/>
            <p:cNvSpPr/>
            <p:nvPr/>
          </p:nvSpPr>
          <p:spPr>
            <a:xfrm>
              <a:off x="2571975" y="3677825"/>
              <a:ext cx="32475" cy="11075"/>
            </a:xfrm>
            <a:custGeom>
              <a:avLst/>
              <a:gdLst/>
              <a:ahLst/>
              <a:cxnLst/>
              <a:rect l="l" t="t" r="r" b="b"/>
              <a:pathLst>
                <a:path w="1299" h="443" extrusionOk="0">
                  <a:moveTo>
                    <a:pt x="1090" y="132"/>
                  </a:moveTo>
                  <a:cubicBezTo>
                    <a:pt x="960" y="234"/>
                    <a:pt x="753" y="234"/>
                    <a:pt x="546" y="234"/>
                  </a:cubicBezTo>
                  <a:cubicBezTo>
                    <a:pt x="707" y="154"/>
                    <a:pt x="868" y="136"/>
                    <a:pt x="1090" y="132"/>
                  </a:cubicBezTo>
                  <a:close/>
                  <a:moveTo>
                    <a:pt x="1299" y="1"/>
                  </a:moveTo>
                  <a:cubicBezTo>
                    <a:pt x="961" y="1"/>
                    <a:pt x="650" y="1"/>
                    <a:pt x="442" y="234"/>
                  </a:cubicBezTo>
                  <a:cubicBezTo>
                    <a:pt x="312" y="234"/>
                    <a:pt x="105" y="338"/>
                    <a:pt x="1" y="338"/>
                  </a:cubicBezTo>
                  <a:lnTo>
                    <a:pt x="1" y="442"/>
                  </a:lnTo>
                  <a:cubicBezTo>
                    <a:pt x="312" y="338"/>
                    <a:pt x="754" y="234"/>
                    <a:pt x="1091" y="234"/>
                  </a:cubicBezTo>
                  <a:cubicBezTo>
                    <a:pt x="1189" y="234"/>
                    <a:pt x="1195" y="142"/>
                    <a:pt x="1107" y="131"/>
                  </a:cubicBezTo>
                  <a:lnTo>
                    <a:pt x="1107" y="131"/>
                  </a:lnTo>
                  <a:cubicBezTo>
                    <a:pt x="1166" y="131"/>
                    <a:pt x="1230" y="131"/>
                    <a:pt x="1299" y="131"/>
                  </a:cubicBezTo>
                  <a:lnTo>
                    <a:pt x="1299"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68"/>
            <p:cNvSpPr/>
            <p:nvPr/>
          </p:nvSpPr>
          <p:spPr>
            <a:xfrm>
              <a:off x="2574575" y="3686275"/>
              <a:ext cx="24700" cy="5200"/>
            </a:xfrm>
            <a:custGeom>
              <a:avLst/>
              <a:gdLst/>
              <a:ahLst/>
              <a:cxnLst/>
              <a:rect l="l" t="t" r="r" b="b"/>
              <a:pathLst>
                <a:path w="988" h="208" extrusionOk="0">
                  <a:moveTo>
                    <a:pt x="857" y="0"/>
                  </a:moveTo>
                  <a:cubicBezTo>
                    <a:pt x="650" y="0"/>
                    <a:pt x="338" y="0"/>
                    <a:pt x="1" y="104"/>
                  </a:cubicBezTo>
                  <a:lnTo>
                    <a:pt x="1" y="208"/>
                  </a:lnTo>
                  <a:cubicBezTo>
                    <a:pt x="338" y="104"/>
                    <a:pt x="546" y="104"/>
                    <a:pt x="857" y="104"/>
                  </a:cubicBezTo>
                  <a:cubicBezTo>
                    <a:pt x="987" y="104"/>
                    <a:pt x="987" y="0"/>
                    <a:pt x="857"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1" name="Google Shape;8321;p68"/>
            <p:cNvSpPr/>
            <p:nvPr/>
          </p:nvSpPr>
          <p:spPr>
            <a:xfrm>
              <a:off x="2590800" y="3612925"/>
              <a:ext cx="37675" cy="13650"/>
            </a:xfrm>
            <a:custGeom>
              <a:avLst/>
              <a:gdLst/>
              <a:ahLst/>
              <a:cxnLst/>
              <a:rect l="l" t="t" r="r" b="b"/>
              <a:pathLst>
                <a:path w="1507" h="546" extrusionOk="0">
                  <a:moveTo>
                    <a:pt x="1" y="1"/>
                  </a:moveTo>
                  <a:lnTo>
                    <a:pt x="1" y="130"/>
                  </a:lnTo>
                  <a:cubicBezTo>
                    <a:pt x="546" y="130"/>
                    <a:pt x="1091" y="130"/>
                    <a:pt x="1403" y="546"/>
                  </a:cubicBezTo>
                  <a:cubicBezTo>
                    <a:pt x="1403" y="546"/>
                    <a:pt x="1506" y="546"/>
                    <a:pt x="1506" y="442"/>
                  </a:cubicBezTo>
                  <a:cubicBezTo>
                    <a:pt x="1091" y="130"/>
                    <a:pt x="546"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2" name="Google Shape;8322;p68"/>
            <p:cNvSpPr/>
            <p:nvPr/>
          </p:nvSpPr>
          <p:spPr>
            <a:xfrm>
              <a:off x="2585625" y="3620350"/>
              <a:ext cx="24025" cy="6225"/>
            </a:xfrm>
            <a:custGeom>
              <a:avLst/>
              <a:gdLst/>
              <a:ahLst/>
              <a:cxnLst/>
              <a:rect l="l" t="t" r="r" b="b"/>
              <a:pathLst>
                <a:path w="961" h="249" extrusionOk="0">
                  <a:moveTo>
                    <a:pt x="255" y="0"/>
                  </a:moveTo>
                  <a:cubicBezTo>
                    <a:pt x="169" y="0"/>
                    <a:pt x="84" y="13"/>
                    <a:pt x="0" y="41"/>
                  </a:cubicBezTo>
                  <a:cubicBezTo>
                    <a:pt x="312" y="145"/>
                    <a:pt x="649" y="41"/>
                    <a:pt x="857" y="249"/>
                  </a:cubicBezTo>
                  <a:lnTo>
                    <a:pt x="961" y="249"/>
                  </a:lnTo>
                  <a:cubicBezTo>
                    <a:pt x="733" y="97"/>
                    <a:pt x="491" y="0"/>
                    <a:pt x="25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68"/>
            <p:cNvSpPr/>
            <p:nvPr/>
          </p:nvSpPr>
          <p:spPr>
            <a:xfrm>
              <a:off x="2631700" y="3521425"/>
              <a:ext cx="24025" cy="26625"/>
            </a:xfrm>
            <a:custGeom>
              <a:avLst/>
              <a:gdLst/>
              <a:ahLst/>
              <a:cxnLst/>
              <a:rect l="l" t="t" r="r" b="b"/>
              <a:pathLst>
                <a:path w="961" h="1065" extrusionOk="0">
                  <a:moveTo>
                    <a:pt x="0" y="0"/>
                  </a:moveTo>
                  <a:lnTo>
                    <a:pt x="0" y="0"/>
                  </a:lnTo>
                  <a:cubicBezTo>
                    <a:pt x="312" y="312"/>
                    <a:pt x="649" y="649"/>
                    <a:pt x="857" y="1065"/>
                  </a:cubicBezTo>
                  <a:lnTo>
                    <a:pt x="961" y="1065"/>
                  </a:lnTo>
                  <a:cubicBezTo>
                    <a:pt x="649" y="649"/>
                    <a:pt x="312" y="208"/>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68"/>
            <p:cNvSpPr/>
            <p:nvPr/>
          </p:nvSpPr>
          <p:spPr>
            <a:xfrm>
              <a:off x="2618075" y="3521425"/>
              <a:ext cx="24025" cy="14800"/>
            </a:xfrm>
            <a:custGeom>
              <a:avLst/>
              <a:gdLst/>
              <a:ahLst/>
              <a:cxnLst/>
              <a:rect l="l" t="t" r="r" b="b"/>
              <a:pathLst>
                <a:path w="961" h="592" extrusionOk="0">
                  <a:moveTo>
                    <a:pt x="0" y="0"/>
                  </a:moveTo>
                  <a:cubicBezTo>
                    <a:pt x="312" y="208"/>
                    <a:pt x="649" y="312"/>
                    <a:pt x="857" y="545"/>
                  </a:cubicBezTo>
                  <a:cubicBezTo>
                    <a:pt x="891" y="580"/>
                    <a:pt x="914" y="592"/>
                    <a:pt x="930" y="592"/>
                  </a:cubicBezTo>
                  <a:cubicBezTo>
                    <a:pt x="961" y="592"/>
                    <a:pt x="961" y="545"/>
                    <a:pt x="961" y="545"/>
                  </a:cubicBezTo>
                  <a:cubicBezTo>
                    <a:pt x="753" y="208"/>
                    <a:pt x="415" y="0"/>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68"/>
            <p:cNvSpPr/>
            <p:nvPr/>
          </p:nvSpPr>
          <p:spPr>
            <a:xfrm>
              <a:off x="2601850" y="3518825"/>
              <a:ext cx="18825" cy="10400"/>
            </a:xfrm>
            <a:custGeom>
              <a:avLst/>
              <a:gdLst/>
              <a:ahLst/>
              <a:cxnLst/>
              <a:rect l="l" t="t" r="r" b="b"/>
              <a:pathLst>
                <a:path w="753" h="416" extrusionOk="0">
                  <a:moveTo>
                    <a:pt x="0" y="0"/>
                  </a:moveTo>
                  <a:lnTo>
                    <a:pt x="0" y="104"/>
                  </a:lnTo>
                  <a:cubicBezTo>
                    <a:pt x="312" y="208"/>
                    <a:pt x="545" y="312"/>
                    <a:pt x="753" y="416"/>
                  </a:cubicBezTo>
                  <a:cubicBezTo>
                    <a:pt x="545" y="208"/>
                    <a:pt x="312"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68"/>
            <p:cNvSpPr/>
            <p:nvPr/>
          </p:nvSpPr>
          <p:spPr>
            <a:xfrm>
              <a:off x="2590800" y="3521425"/>
              <a:ext cx="16250" cy="7800"/>
            </a:xfrm>
            <a:custGeom>
              <a:avLst/>
              <a:gdLst/>
              <a:ahLst/>
              <a:cxnLst/>
              <a:rect l="l" t="t" r="r" b="b"/>
              <a:pathLst>
                <a:path w="650" h="312" extrusionOk="0">
                  <a:moveTo>
                    <a:pt x="1" y="0"/>
                  </a:moveTo>
                  <a:lnTo>
                    <a:pt x="1" y="0"/>
                  </a:lnTo>
                  <a:cubicBezTo>
                    <a:pt x="105" y="104"/>
                    <a:pt x="442" y="208"/>
                    <a:pt x="546" y="312"/>
                  </a:cubicBezTo>
                  <a:lnTo>
                    <a:pt x="650" y="312"/>
                  </a:lnTo>
                  <a:cubicBezTo>
                    <a:pt x="442" y="208"/>
                    <a:pt x="208" y="104"/>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68"/>
            <p:cNvSpPr/>
            <p:nvPr/>
          </p:nvSpPr>
          <p:spPr>
            <a:xfrm>
              <a:off x="2469450" y="3632400"/>
              <a:ext cx="116200" cy="16725"/>
            </a:xfrm>
            <a:custGeom>
              <a:avLst/>
              <a:gdLst/>
              <a:ahLst/>
              <a:cxnLst/>
              <a:rect l="l" t="t" r="r" b="b"/>
              <a:pathLst>
                <a:path w="4648" h="669" extrusionOk="0">
                  <a:moveTo>
                    <a:pt x="0" y="1"/>
                  </a:moveTo>
                  <a:lnTo>
                    <a:pt x="0" y="104"/>
                  </a:lnTo>
                  <a:cubicBezTo>
                    <a:pt x="649" y="533"/>
                    <a:pt x="1428" y="669"/>
                    <a:pt x="2236" y="669"/>
                  </a:cubicBezTo>
                  <a:cubicBezTo>
                    <a:pt x="3044" y="669"/>
                    <a:pt x="3881" y="533"/>
                    <a:pt x="4647" y="416"/>
                  </a:cubicBezTo>
                  <a:lnTo>
                    <a:pt x="4647" y="312"/>
                  </a:lnTo>
                  <a:cubicBezTo>
                    <a:pt x="3920" y="404"/>
                    <a:pt x="3219" y="481"/>
                    <a:pt x="2532" y="481"/>
                  </a:cubicBezTo>
                  <a:cubicBezTo>
                    <a:pt x="1673" y="481"/>
                    <a:pt x="837" y="36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68"/>
            <p:cNvSpPr/>
            <p:nvPr/>
          </p:nvSpPr>
          <p:spPr>
            <a:xfrm>
              <a:off x="2472025" y="3623975"/>
              <a:ext cx="24050" cy="13650"/>
            </a:xfrm>
            <a:custGeom>
              <a:avLst/>
              <a:gdLst/>
              <a:ahLst/>
              <a:cxnLst/>
              <a:rect l="l" t="t" r="r" b="b"/>
              <a:pathLst>
                <a:path w="962" h="546" extrusionOk="0">
                  <a:moveTo>
                    <a:pt x="1" y="0"/>
                  </a:moveTo>
                  <a:cubicBezTo>
                    <a:pt x="209" y="338"/>
                    <a:pt x="650" y="441"/>
                    <a:pt x="961" y="545"/>
                  </a:cubicBezTo>
                  <a:cubicBezTo>
                    <a:pt x="650" y="338"/>
                    <a:pt x="312" y="208"/>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68"/>
            <p:cNvSpPr/>
            <p:nvPr/>
          </p:nvSpPr>
          <p:spPr>
            <a:xfrm>
              <a:off x="2469450" y="3607750"/>
              <a:ext cx="21425" cy="16250"/>
            </a:xfrm>
            <a:custGeom>
              <a:avLst/>
              <a:gdLst/>
              <a:ahLst/>
              <a:cxnLst/>
              <a:rect l="l" t="t" r="r" b="b"/>
              <a:pathLst>
                <a:path w="857" h="650" extrusionOk="0">
                  <a:moveTo>
                    <a:pt x="0" y="0"/>
                  </a:moveTo>
                  <a:cubicBezTo>
                    <a:pt x="208" y="337"/>
                    <a:pt x="519" y="441"/>
                    <a:pt x="857" y="649"/>
                  </a:cubicBezTo>
                  <a:lnTo>
                    <a:pt x="857" y="545"/>
                  </a:lnTo>
                  <a:cubicBezTo>
                    <a:pt x="649" y="337"/>
                    <a:pt x="312" y="208"/>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68"/>
            <p:cNvSpPr/>
            <p:nvPr/>
          </p:nvSpPr>
          <p:spPr>
            <a:xfrm>
              <a:off x="2507075" y="3570100"/>
              <a:ext cx="39400" cy="20000"/>
            </a:xfrm>
            <a:custGeom>
              <a:avLst/>
              <a:gdLst/>
              <a:ahLst/>
              <a:cxnLst/>
              <a:rect l="l" t="t" r="r" b="b"/>
              <a:pathLst>
                <a:path w="1576" h="800" extrusionOk="0">
                  <a:moveTo>
                    <a:pt x="1" y="0"/>
                  </a:moveTo>
                  <a:lnTo>
                    <a:pt x="1" y="0"/>
                  </a:lnTo>
                  <a:cubicBezTo>
                    <a:pt x="546" y="312"/>
                    <a:pt x="1091" y="312"/>
                    <a:pt x="1507" y="753"/>
                  </a:cubicBezTo>
                  <a:cubicBezTo>
                    <a:pt x="1195" y="312"/>
                    <a:pt x="546" y="104"/>
                    <a:pt x="1" y="0"/>
                  </a:cubicBezTo>
                  <a:close/>
                  <a:moveTo>
                    <a:pt x="1507" y="753"/>
                  </a:moveTo>
                  <a:cubicBezTo>
                    <a:pt x="1507" y="788"/>
                    <a:pt x="1518" y="799"/>
                    <a:pt x="1530" y="799"/>
                  </a:cubicBezTo>
                  <a:cubicBezTo>
                    <a:pt x="1553" y="799"/>
                    <a:pt x="1576" y="753"/>
                    <a:pt x="1507" y="753"/>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68"/>
            <p:cNvSpPr/>
            <p:nvPr/>
          </p:nvSpPr>
          <p:spPr>
            <a:xfrm>
              <a:off x="2504475" y="3572700"/>
              <a:ext cx="18850" cy="11050"/>
            </a:xfrm>
            <a:custGeom>
              <a:avLst/>
              <a:gdLst/>
              <a:ahLst/>
              <a:cxnLst/>
              <a:rect l="l" t="t" r="r" b="b"/>
              <a:pathLst>
                <a:path w="754" h="442" extrusionOk="0">
                  <a:moveTo>
                    <a:pt x="1" y="0"/>
                  </a:moveTo>
                  <a:lnTo>
                    <a:pt x="1" y="0"/>
                  </a:lnTo>
                  <a:cubicBezTo>
                    <a:pt x="209" y="208"/>
                    <a:pt x="416" y="208"/>
                    <a:pt x="650" y="441"/>
                  </a:cubicBezTo>
                  <a:cubicBezTo>
                    <a:pt x="650" y="441"/>
                    <a:pt x="754" y="441"/>
                    <a:pt x="650" y="312"/>
                  </a:cubicBezTo>
                  <a:cubicBezTo>
                    <a:pt x="416" y="208"/>
                    <a:pt x="209" y="104"/>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68"/>
            <p:cNvSpPr/>
            <p:nvPr/>
          </p:nvSpPr>
          <p:spPr>
            <a:xfrm>
              <a:off x="2942575" y="3594100"/>
              <a:ext cx="24025" cy="22100"/>
            </a:xfrm>
            <a:custGeom>
              <a:avLst/>
              <a:gdLst/>
              <a:ahLst/>
              <a:cxnLst/>
              <a:rect l="l" t="t" r="r" b="b"/>
              <a:pathLst>
                <a:path w="961" h="884" extrusionOk="0">
                  <a:moveTo>
                    <a:pt x="0" y="1"/>
                  </a:moveTo>
                  <a:lnTo>
                    <a:pt x="0" y="1"/>
                  </a:lnTo>
                  <a:cubicBezTo>
                    <a:pt x="312" y="338"/>
                    <a:pt x="753" y="442"/>
                    <a:pt x="961" y="883"/>
                  </a:cubicBezTo>
                  <a:cubicBezTo>
                    <a:pt x="753" y="442"/>
                    <a:pt x="416" y="105"/>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68"/>
            <p:cNvSpPr/>
            <p:nvPr/>
          </p:nvSpPr>
          <p:spPr>
            <a:xfrm>
              <a:off x="2934125" y="3596700"/>
              <a:ext cx="24700" cy="16250"/>
            </a:xfrm>
            <a:custGeom>
              <a:avLst/>
              <a:gdLst/>
              <a:ahLst/>
              <a:cxnLst/>
              <a:rect l="l" t="t" r="r" b="b"/>
              <a:pathLst>
                <a:path w="988" h="650" extrusionOk="0">
                  <a:moveTo>
                    <a:pt x="1" y="1"/>
                  </a:moveTo>
                  <a:cubicBezTo>
                    <a:pt x="338" y="234"/>
                    <a:pt x="650" y="338"/>
                    <a:pt x="987" y="650"/>
                  </a:cubicBezTo>
                  <a:lnTo>
                    <a:pt x="987" y="546"/>
                  </a:lnTo>
                  <a:cubicBezTo>
                    <a:pt x="754" y="338"/>
                    <a:pt x="442"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68"/>
            <p:cNvSpPr/>
            <p:nvPr/>
          </p:nvSpPr>
          <p:spPr>
            <a:xfrm>
              <a:off x="2896500" y="3599950"/>
              <a:ext cx="32475" cy="17400"/>
            </a:xfrm>
            <a:custGeom>
              <a:avLst/>
              <a:gdLst/>
              <a:ahLst/>
              <a:cxnLst/>
              <a:rect l="l" t="t" r="r" b="b"/>
              <a:pathLst>
                <a:path w="1299" h="696" extrusionOk="0">
                  <a:moveTo>
                    <a:pt x="0" y="0"/>
                  </a:moveTo>
                  <a:lnTo>
                    <a:pt x="0" y="0"/>
                  </a:lnTo>
                  <a:cubicBezTo>
                    <a:pt x="442" y="208"/>
                    <a:pt x="857" y="416"/>
                    <a:pt x="1194" y="649"/>
                  </a:cubicBezTo>
                  <a:cubicBezTo>
                    <a:pt x="1229" y="684"/>
                    <a:pt x="1252" y="696"/>
                    <a:pt x="1268" y="696"/>
                  </a:cubicBezTo>
                  <a:cubicBezTo>
                    <a:pt x="1298" y="696"/>
                    <a:pt x="1298" y="649"/>
                    <a:pt x="1298" y="649"/>
                  </a:cubicBezTo>
                  <a:cubicBezTo>
                    <a:pt x="857" y="312"/>
                    <a:pt x="442"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68"/>
            <p:cNvSpPr/>
            <p:nvPr/>
          </p:nvSpPr>
          <p:spPr>
            <a:xfrm>
              <a:off x="2893900" y="3602550"/>
              <a:ext cx="18850" cy="10400"/>
            </a:xfrm>
            <a:custGeom>
              <a:avLst/>
              <a:gdLst/>
              <a:ahLst/>
              <a:cxnLst/>
              <a:rect l="l" t="t" r="r" b="b"/>
              <a:pathLst>
                <a:path w="754" h="416" extrusionOk="0">
                  <a:moveTo>
                    <a:pt x="0" y="0"/>
                  </a:moveTo>
                  <a:cubicBezTo>
                    <a:pt x="208" y="104"/>
                    <a:pt x="416" y="208"/>
                    <a:pt x="649" y="416"/>
                  </a:cubicBezTo>
                  <a:cubicBezTo>
                    <a:pt x="753" y="416"/>
                    <a:pt x="753" y="312"/>
                    <a:pt x="753" y="312"/>
                  </a:cubicBezTo>
                  <a:cubicBezTo>
                    <a:pt x="546" y="208"/>
                    <a:pt x="208" y="0"/>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68"/>
            <p:cNvSpPr/>
            <p:nvPr/>
          </p:nvSpPr>
          <p:spPr>
            <a:xfrm>
              <a:off x="2885450" y="3602550"/>
              <a:ext cx="18850" cy="10400"/>
            </a:xfrm>
            <a:custGeom>
              <a:avLst/>
              <a:gdLst/>
              <a:ahLst/>
              <a:cxnLst/>
              <a:rect l="l" t="t" r="r" b="b"/>
              <a:pathLst>
                <a:path w="754" h="416" extrusionOk="0">
                  <a:moveTo>
                    <a:pt x="1" y="0"/>
                  </a:moveTo>
                  <a:cubicBezTo>
                    <a:pt x="235" y="104"/>
                    <a:pt x="442" y="208"/>
                    <a:pt x="650" y="416"/>
                  </a:cubicBezTo>
                  <a:lnTo>
                    <a:pt x="754" y="416"/>
                  </a:lnTo>
                  <a:cubicBezTo>
                    <a:pt x="546" y="208"/>
                    <a:pt x="235"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7" name="Google Shape;8337;p68"/>
            <p:cNvSpPr/>
            <p:nvPr/>
          </p:nvSpPr>
          <p:spPr>
            <a:xfrm>
              <a:off x="2875375" y="3604000"/>
              <a:ext cx="21150" cy="14800"/>
            </a:xfrm>
            <a:custGeom>
              <a:avLst/>
              <a:gdLst/>
              <a:ahLst/>
              <a:cxnLst/>
              <a:rect l="l" t="t" r="r" b="b"/>
              <a:pathLst>
                <a:path w="846" h="592" extrusionOk="0">
                  <a:moveTo>
                    <a:pt x="23" y="0"/>
                  </a:moveTo>
                  <a:cubicBezTo>
                    <a:pt x="0" y="0"/>
                    <a:pt x="23" y="46"/>
                    <a:pt x="92" y="46"/>
                  </a:cubicBezTo>
                  <a:cubicBezTo>
                    <a:pt x="58" y="12"/>
                    <a:pt x="35" y="0"/>
                    <a:pt x="23" y="0"/>
                  </a:cubicBezTo>
                  <a:close/>
                  <a:moveTo>
                    <a:pt x="92" y="46"/>
                  </a:moveTo>
                  <a:cubicBezTo>
                    <a:pt x="300" y="150"/>
                    <a:pt x="638" y="358"/>
                    <a:pt x="845" y="591"/>
                  </a:cubicBezTo>
                  <a:cubicBezTo>
                    <a:pt x="638" y="254"/>
                    <a:pt x="404" y="46"/>
                    <a:pt x="92" y="46"/>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8" name="Google Shape;8338;p68"/>
            <p:cNvSpPr/>
            <p:nvPr/>
          </p:nvSpPr>
          <p:spPr>
            <a:xfrm>
              <a:off x="2869225" y="3605150"/>
              <a:ext cx="11075" cy="5200"/>
            </a:xfrm>
            <a:custGeom>
              <a:avLst/>
              <a:gdLst/>
              <a:ahLst/>
              <a:cxnLst/>
              <a:rect l="l" t="t" r="r" b="b"/>
              <a:pathLst>
                <a:path w="443" h="208" extrusionOk="0">
                  <a:moveTo>
                    <a:pt x="1" y="0"/>
                  </a:moveTo>
                  <a:cubicBezTo>
                    <a:pt x="105" y="0"/>
                    <a:pt x="338" y="104"/>
                    <a:pt x="338" y="208"/>
                  </a:cubicBezTo>
                  <a:cubicBezTo>
                    <a:pt x="442" y="208"/>
                    <a:pt x="442" y="104"/>
                    <a:pt x="442" y="104"/>
                  </a:cubicBezTo>
                  <a:cubicBezTo>
                    <a:pt x="338" y="0"/>
                    <a:pt x="235"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68"/>
            <p:cNvSpPr/>
            <p:nvPr/>
          </p:nvSpPr>
          <p:spPr>
            <a:xfrm>
              <a:off x="2585625" y="3656425"/>
              <a:ext cx="18825" cy="11050"/>
            </a:xfrm>
            <a:custGeom>
              <a:avLst/>
              <a:gdLst/>
              <a:ahLst/>
              <a:cxnLst/>
              <a:rect l="l" t="t" r="r" b="b"/>
              <a:pathLst>
                <a:path w="753" h="442" extrusionOk="0">
                  <a:moveTo>
                    <a:pt x="753" y="0"/>
                  </a:moveTo>
                  <a:cubicBezTo>
                    <a:pt x="415" y="104"/>
                    <a:pt x="208" y="208"/>
                    <a:pt x="0" y="441"/>
                  </a:cubicBezTo>
                  <a:cubicBezTo>
                    <a:pt x="104" y="338"/>
                    <a:pt x="208" y="338"/>
                    <a:pt x="312" y="208"/>
                  </a:cubicBezTo>
                  <a:cubicBezTo>
                    <a:pt x="545" y="208"/>
                    <a:pt x="649" y="104"/>
                    <a:pt x="753" y="104"/>
                  </a:cubicBezTo>
                  <a:lnTo>
                    <a:pt x="753"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68"/>
            <p:cNvSpPr/>
            <p:nvPr/>
          </p:nvSpPr>
          <p:spPr>
            <a:xfrm>
              <a:off x="2593400" y="3664850"/>
              <a:ext cx="18850" cy="7825"/>
            </a:xfrm>
            <a:custGeom>
              <a:avLst/>
              <a:gdLst/>
              <a:ahLst/>
              <a:cxnLst/>
              <a:rect l="l" t="t" r="r" b="b"/>
              <a:pathLst>
                <a:path w="754" h="313" extrusionOk="0">
                  <a:moveTo>
                    <a:pt x="650" y="1"/>
                  </a:moveTo>
                  <a:cubicBezTo>
                    <a:pt x="453" y="1"/>
                    <a:pt x="256" y="94"/>
                    <a:pt x="37" y="280"/>
                  </a:cubicBezTo>
                  <a:lnTo>
                    <a:pt x="37" y="280"/>
                  </a:lnTo>
                  <a:cubicBezTo>
                    <a:pt x="134" y="207"/>
                    <a:pt x="246" y="196"/>
                    <a:pt x="338" y="104"/>
                  </a:cubicBezTo>
                  <a:lnTo>
                    <a:pt x="650" y="104"/>
                  </a:lnTo>
                  <a:cubicBezTo>
                    <a:pt x="650" y="104"/>
                    <a:pt x="753" y="1"/>
                    <a:pt x="650" y="1"/>
                  </a:cubicBezTo>
                  <a:close/>
                  <a:moveTo>
                    <a:pt x="37" y="280"/>
                  </a:moveTo>
                  <a:cubicBezTo>
                    <a:pt x="25" y="290"/>
                    <a:pt x="13" y="300"/>
                    <a:pt x="1" y="312"/>
                  </a:cubicBezTo>
                  <a:cubicBezTo>
                    <a:pt x="13" y="301"/>
                    <a:pt x="25" y="290"/>
                    <a:pt x="37" y="28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68"/>
            <p:cNvSpPr/>
            <p:nvPr/>
          </p:nvSpPr>
          <p:spPr>
            <a:xfrm>
              <a:off x="2528500" y="3496750"/>
              <a:ext cx="5875" cy="8475"/>
            </a:xfrm>
            <a:custGeom>
              <a:avLst/>
              <a:gdLst/>
              <a:ahLst/>
              <a:cxnLst/>
              <a:rect l="l" t="t" r="r" b="b"/>
              <a:pathLst>
                <a:path w="235" h="339" extrusionOk="0">
                  <a:moveTo>
                    <a:pt x="0" y="1"/>
                  </a:moveTo>
                  <a:cubicBezTo>
                    <a:pt x="96" y="97"/>
                    <a:pt x="214" y="104"/>
                    <a:pt x="232" y="207"/>
                  </a:cubicBezTo>
                  <a:lnTo>
                    <a:pt x="232" y="207"/>
                  </a:lnTo>
                  <a:cubicBezTo>
                    <a:pt x="224" y="65"/>
                    <a:pt x="184" y="1"/>
                    <a:pt x="0" y="1"/>
                  </a:cubicBezTo>
                  <a:close/>
                  <a:moveTo>
                    <a:pt x="232" y="207"/>
                  </a:moveTo>
                  <a:cubicBezTo>
                    <a:pt x="234" y="245"/>
                    <a:pt x="234" y="289"/>
                    <a:pt x="234" y="338"/>
                  </a:cubicBezTo>
                  <a:lnTo>
                    <a:pt x="234" y="234"/>
                  </a:lnTo>
                  <a:cubicBezTo>
                    <a:pt x="234" y="224"/>
                    <a:pt x="233" y="215"/>
                    <a:pt x="232" y="207"/>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68"/>
            <p:cNvSpPr/>
            <p:nvPr/>
          </p:nvSpPr>
          <p:spPr>
            <a:xfrm>
              <a:off x="2842625" y="3545425"/>
              <a:ext cx="35075" cy="38325"/>
            </a:xfrm>
            <a:custGeom>
              <a:avLst/>
              <a:gdLst/>
              <a:ahLst/>
              <a:cxnLst/>
              <a:rect l="l" t="t" r="r" b="b"/>
              <a:pathLst>
                <a:path w="1403" h="1533" extrusionOk="0">
                  <a:moveTo>
                    <a:pt x="1065" y="1"/>
                  </a:moveTo>
                  <a:cubicBezTo>
                    <a:pt x="1169" y="650"/>
                    <a:pt x="650" y="1299"/>
                    <a:pt x="1" y="1532"/>
                  </a:cubicBezTo>
                  <a:cubicBezTo>
                    <a:pt x="650" y="1403"/>
                    <a:pt x="1402" y="546"/>
                    <a:pt x="116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68"/>
            <p:cNvSpPr/>
            <p:nvPr/>
          </p:nvSpPr>
          <p:spPr>
            <a:xfrm>
              <a:off x="2855600" y="3545425"/>
              <a:ext cx="11075" cy="16250"/>
            </a:xfrm>
            <a:custGeom>
              <a:avLst/>
              <a:gdLst/>
              <a:ahLst/>
              <a:cxnLst/>
              <a:rect l="l" t="t" r="r" b="b"/>
              <a:pathLst>
                <a:path w="443" h="650" extrusionOk="0">
                  <a:moveTo>
                    <a:pt x="338" y="1"/>
                  </a:moveTo>
                  <a:cubicBezTo>
                    <a:pt x="338" y="105"/>
                    <a:pt x="338" y="234"/>
                    <a:pt x="234" y="234"/>
                  </a:cubicBezTo>
                  <a:cubicBezTo>
                    <a:pt x="234" y="371"/>
                    <a:pt x="190" y="463"/>
                    <a:pt x="122" y="539"/>
                  </a:cubicBezTo>
                  <a:lnTo>
                    <a:pt x="122" y="539"/>
                  </a:lnTo>
                  <a:cubicBezTo>
                    <a:pt x="302" y="367"/>
                    <a:pt x="442" y="193"/>
                    <a:pt x="442" y="1"/>
                  </a:cubicBezTo>
                  <a:close/>
                  <a:moveTo>
                    <a:pt x="122" y="539"/>
                  </a:moveTo>
                  <a:cubicBezTo>
                    <a:pt x="83" y="576"/>
                    <a:pt x="42" y="613"/>
                    <a:pt x="1" y="650"/>
                  </a:cubicBezTo>
                  <a:cubicBezTo>
                    <a:pt x="45" y="614"/>
                    <a:pt x="87" y="579"/>
                    <a:pt x="122" y="539"/>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68"/>
            <p:cNvSpPr/>
            <p:nvPr/>
          </p:nvSpPr>
          <p:spPr>
            <a:xfrm>
              <a:off x="2853000" y="3542825"/>
              <a:ext cx="5875" cy="11075"/>
            </a:xfrm>
            <a:custGeom>
              <a:avLst/>
              <a:gdLst/>
              <a:ahLst/>
              <a:cxnLst/>
              <a:rect l="l" t="t" r="r" b="b"/>
              <a:pathLst>
                <a:path w="235" h="443" extrusionOk="0">
                  <a:moveTo>
                    <a:pt x="235" y="1"/>
                  </a:moveTo>
                  <a:cubicBezTo>
                    <a:pt x="105" y="105"/>
                    <a:pt x="105" y="338"/>
                    <a:pt x="1" y="442"/>
                  </a:cubicBezTo>
                  <a:lnTo>
                    <a:pt x="105" y="442"/>
                  </a:lnTo>
                  <a:cubicBezTo>
                    <a:pt x="105" y="338"/>
                    <a:pt x="235" y="105"/>
                    <a:pt x="23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68"/>
            <p:cNvSpPr/>
            <p:nvPr/>
          </p:nvSpPr>
          <p:spPr>
            <a:xfrm>
              <a:off x="2634300" y="3220925"/>
              <a:ext cx="37650" cy="116200"/>
            </a:xfrm>
            <a:custGeom>
              <a:avLst/>
              <a:gdLst/>
              <a:ahLst/>
              <a:cxnLst/>
              <a:rect l="l" t="t" r="r" b="b"/>
              <a:pathLst>
                <a:path w="1506" h="4648" extrusionOk="0">
                  <a:moveTo>
                    <a:pt x="961" y="0"/>
                  </a:moveTo>
                  <a:cubicBezTo>
                    <a:pt x="1298" y="1740"/>
                    <a:pt x="545" y="3142"/>
                    <a:pt x="0" y="4647"/>
                  </a:cubicBezTo>
                  <a:cubicBezTo>
                    <a:pt x="649" y="3142"/>
                    <a:pt x="1506" y="1636"/>
                    <a:pt x="106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68"/>
            <p:cNvSpPr/>
            <p:nvPr/>
          </p:nvSpPr>
          <p:spPr>
            <a:xfrm>
              <a:off x="2660900" y="3215725"/>
              <a:ext cx="13650" cy="64925"/>
            </a:xfrm>
            <a:custGeom>
              <a:avLst/>
              <a:gdLst/>
              <a:ahLst/>
              <a:cxnLst/>
              <a:rect l="l" t="t" r="r" b="b"/>
              <a:pathLst>
                <a:path w="546" h="2597" extrusionOk="0">
                  <a:moveTo>
                    <a:pt x="234" y="1"/>
                  </a:moveTo>
                  <a:lnTo>
                    <a:pt x="234" y="1"/>
                  </a:lnTo>
                  <a:cubicBezTo>
                    <a:pt x="338" y="961"/>
                    <a:pt x="338" y="1740"/>
                    <a:pt x="0" y="2597"/>
                  </a:cubicBezTo>
                  <a:lnTo>
                    <a:pt x="130" y="2597"/>
                  </a:lnTo>
                  <a:cubicBezTo>
                    <a:pt x="338" y="1740"/>
                    <a:pt x="546" y="857"/>
                    <a:pt x="23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68"/>
            <p:cNvSpPr/>
            <p:nvPr/>
          </p:nvSpPr>
          <p:spPr>
            <a:xfrm>
              <a:off x="2674525" y="3207300"/>
              <a:ext cx="2625" cy="35725"/>
            </a:xfrm>
            <a:custGeom>
              <a:avLst/>
              <a:gdLst/>
              <a:ahLst/>
              <a:cxnLst/>
              <a:rect l="l" t="t" r="r" b="b"/>
              <a:pathLst>
                <a:path w="105" h="1429" extrusionOk="0">
                  <a:moveTo>
                    <a:pt x="1" y="0"/>
                  </a:moveTo>
                  <a:cubicBezTo>
                    <a:pt x="1" y="545"/>
                    <a:pt x="105" y="987"/>
                    <a:pt x="105" y="1428"/>
                  </a:cubicBezTo>
                  <a:cubicBezTo>
                    <a:pt x="105" y="987"/>
                    <a:pt x="105" y="545"/>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68"/>
            <p:cNvSpPr/>
            <p:nvPr/>
          </p:nvSpPr>
          <p:spPr>
            <a:xfrm>
              <a:off x="2669325" y="3183275"/>
              <a:ext cx="13675" cy="48700"/>
            </a:xfrm>
            <a:custGeom>
              <a:avLst/>
              <a:gdLst/>
              <a:ahLst/>
              <a:cxnLst/>
              <a:rect l="l" t="t" r="r" b="b"/>
              <a:pathLst>
                <a:path w="547" h="1948" extrusionOk="0">
                  <a:moveTo>
                    <a:pt x="1" y="1"/>
                  </a:moveTo>
                  <a:cubicBezTo>
                    <a:pt x="209" y="650"/>
                    <a:pt x="442" y="1195"/>
                    <a:pt x="442" y="1948"/>
                  </a:cubicBezTo>
                  <a:cubicBezTo>
                    <a:pt x="546" y="1299"/>
                    <a:pt x="313" y="546"/>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68"/>
            <p:cNvSpPr/>
            <p:nvPr/>
          </p:nvSpPr>
          <p:spPr>
            <a:xfrm>
              <a:off x="2669325" y="3174850"/>
              <a:ext cx="16250" cy="40900"/>
            </a:xfrm>
            <a:custGeom>
              <a:avLst/>
              <a:gdLst/>
              <a:ahLst/>
              <a:cxnLst/>
              <a:rect l="l" t="t" r="r" b="b"/>
              <a:pathLst>
                <a:path w="650" h="1636" extrusionOk="0">
                  <a:moveTo>
                    <a:pt x="1" y="0"/>
                  </a:moveTo>
                  <a:lnTo>
                    <a:pt x="1" y="0"/>
                  </a:lnTo>
                  <a:cubicBezTo>
                    <a:pt x="209" y="545"/>
                    <a:pt x="546" y="987"/>
                    <a:pt x="650" y="1636"/>
                  </a:cubicBezTo>
                  <a:lnTo>
                    <a:pt x="650" y="1532"/>
                  </a:lnTo>
                  <a:cubicBezTo>
                    <a:pt x="546" y="987"/>
                    <a:pt x="313" y="442"/>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68"/>
            <p:cNvSpPr/>
            <p:nvPr/>
          </p:nvSpPr>
          <p:spPr>
            <a:xfrm>
              <a:off x="2560950" y="3267000"/>
              <a:ext cx="2625" cy="27300"/>
            </a:xfrm>
            <a:custGeom>
              <a:avLst/>
              <a:gdLst/>
              <a:ahLst/>
              <a:cxnLst/>
              <a:rect l="l" t="t" r="r" b="b"/>
              <a:pathLst>
                <a:path w="105" h="1092" extrusionOk="0">
                  <a:moveTo>
                    <a:pt x="1" y="1"/>
                  </a:moveTo>
                  <a:cubicBezTo>
                    <a:pt x="1" y="338"/>
                    <a:pt x="1" y="754"/>
                    <a:pt x="104" y="1091"/>
                  </a:cubicBezTo>
                  <a:cubicBezTo>
                    <a:pt x="104" y="650"/>
                    <a:pt x="104" y="338"/>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68"/>
            <p:cNvSpPr/>
            <p:nvPr/>
          </p:nvSpPr>
          <p:spPr>
            <a:xfrm>
              <a:off x="2555750" y="3169650"/>
              <a:ext cx="18850" cy="46100"/>
            </a:xfrm>
            <a:custGeom>
              <a:avLst/>
              <a:gdLst/>
              <a:ahLst/>
              <a:cxnLst/>
              <a:rect l="l" t="t" r="r" b="b"/>
              <a:pathLst>
                <a:path w="754" h="1844" extrusionOk="0">
                  <a:moveTo>
                    <a:pt x="754" y="1"/>
                  </a:moveTo>
                  <a:lnTo>
                    <a:pt x="754" y="1"/>
                  </a:lnTo>
                  <a:cubicBezTo>
                    <a:pt x="312" y="546"/>
                    <a:pt x="209" y="1195"/>
                    <a:pt x="1" y="1740"/>
                  </a:cubicBezTo>
                  <a:cubicBezTo>
                    <a:pt x="1" y="1844"/>
                    <a:pt x="105" y="1844"/>
                    <a:pt x="105" y="1844"/>
                  </a:cubicBezTo>
                  <a:cubicBezTo>
                    <a:pt x="209" y="1195"/>
                    <a:pt x="442" y="650"/>
                    <a:pt x="75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68"/>
            <p:cNvSpPr/>
            <p:nvPr/>
          </p:nvSpPr>
          <p:spPr>
            <a:xfrm>
              <a:off x="2555750" y="3174850"/>
              <a:ext cx="13675" cy="23250"/>
            </a:xfrm>
            <a:custGeom>
              <a:avLst/>
              <a:gdLst/>
              <a:ahLst/>
              <a:cxnLst/>
              <a:rect l="l" t="t" r="r" b="b"/>
              <a:pathLst>
                <a:path w="547" h="930" extrusionOk="0">
                  <a:moveTo>
                    <a:pt x="442" y="0"/>
                  </a:moveTo>
                  <a:cubicBezTo>
                    <a:pt x="209" y="234"/>
                    <a:pt x="105" y="545"/>
                    <a:pt x="1" y="883"/>
                  </a:cubicBezTo>
                  <a:cubicBezTo>
                    <a:pt x="1" y="883"/>
                    <a:pt x="47" y="929"/>
                    <a:pt x="78" y="929"/>
                  </a:cubicBezTo>
                  <a:cubicBezTo>
                    <a:pt x="93" y="929"/>
                    <a:pt x="105" y="918"/>
                    <a:pt x="105" y="883"/>
                  </a:cubicBezTo>
                  <a:cubicBezTo>
                    <a:pt x="209" y="545"/>
                    <a:pt x="312" y="234"/>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3" name="Google Shape;8353;p68"/>
            <p:cNvSpPr/>
            <p:nvPr/>
          </p:nvSpPr>
          <p:spPr>
            <a:xfrm>
              <a:off x="2401300" y="3243000"/>
              <a:ext cx="38300" cy="16250"/>
            </a:xfrm>
            <a:custGeom>
              <a:avLst/>
              <a:gdLst/>
              <a:ahLst/>
              <a:cxnLst/>
              <a:rect l="l" t="t" r="r" b="b"/>
              <a:pathLst>
                <a:path w="1532" h="650" extrusionOk="0">
                  <a:moveTo>
                    <a:pt x="1532" y="0"/>
                  </a:moveTo>
                  <a:cubicBezTo>
                    <a:pt x="987" y="208"/>
                    <a:pt x="442" y="415"/>
                    <a:pt x="0" y="649"/>
                  </a:cubicBezTo>
                  <a:cubicBezTo>
                    <a:pt x="442" y="519"/>
                    <a:pt x="987" y="312"/>
                    <a:pt x="1532" y="104"/>
                  </a:cubicBezTo>
                  <a:lnTo>
                    <a:pt x="1532"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4" name="Google Shape;8354;p68"/>
            <p:cNvSpPr/>
            <p:nvPr/>
          </p:nvSpPr>
          <p:spPr>
            <a:xfrm>
              <a:off x="2409725" y="3248175"/>
              <a:ext cx="32475" cy="13650"/>
            </a:xfrm>
            <a:custGeom>
              <a:avLst/>
              <a:gdLst/>
              <a:ahLst/>
              <a:cxnLst/>
              <a:rect l="l" t="t" r="r" b="b"/>
              <a:pathLst>
                <a:path w="1299" h="546" extrusionOk="0">
                  <a:moveTo>
                    <a:pt x="1299" y="1"/>
                  </a:moveTo>
                  <a:cubicBezTo>
                    <a:pt x="961" y="312"/>
                    <a:pt x="442" y="442"/>
                    <a:pt x="1" y="546"/>
                  </a:cubicBezTo>
                  <a:cubicBezTo>
                    <a:pt x="442" y="546"/>
                    <a:pt x="961" y="312"/>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5" name="Google Shape;8355;p68"/>
            <p:cNvSpPr/>
            <p:nvPr/>
          </p:nvSpPr>
          <p:spPr>
            <a:xfrm>
              <a:off x="2401300" y="3126175"/>
              <a:ext cx="43500" cy="22075"/>
            </a:xfrm>
            <a:custGeom>
              <a:avLst/>
              <a:gdLst/>
              <a:ahLst/>
              <a:cxnLst/>
              <a:rect l="l" t="t" r="r" b="b"/>
              <a:pathLst>
                <a:path w="1740" h="883" extrusionOk="0">
                  <a:moveTo>
                    <a:pt x="130" y="0"/>
                  </a:moveTo>
                  <a:cubicBezTo>
                    <a:pt x="0" y="0"/>
                    <a:pt x="0" y="0"/>
                    <a:pt x="130" y="130"/>
                  </a:cubicBezTo>
                  <a:cubicBezTo>
                    <a:pt x="649" y="234"/>
                    <a:pt x="1194" y="442"/>
                    <a:pt x="1636" y="883"/>
                  </a:cubicBezTo>
                  <a:cubicBezTo>
                    <a:pt x="1740" y="883"/>
                    <a:pt x="1740" y="779"/>
                    <a:pt x="1740" y="779"/>
                  </a:cubicBezTo>
                  <a:cubicBezTo>
                    <a:pt x="1298" y="442"/>
                    <a:pt x="649" y="130"/>
                    <a:pt x="13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6" name="Google Shape;8356;p68"/>
            <p:cNvSpPr/>
            <p:nvPr/>
          </p:nvSpPr>
          <p:spPr>
            <a:xfrm>
              <a:off x="2412325" y="3123575"/>
              <a:ext cx="16250" cy="8450"/>
            </a:xfrm>
            <a:custGeom>
              <a:avLst/>
              <a:gdLst/>
              <a:ahLst/>
              <a:cxnLst/>
              <a:rect l="l" t="t" r="r" b="b"/>
              <a:pathLst>
                <a:path w="650" h="338" extrusionOk="0">
                  <a:moveTo>
                    <a:pt x="1" y="0"/>
                  </a:moveTo>
                  <a:lnTo>
                    <a:pt x="1" y="104"/>
                  </a:lnTo>
                  <a:cubicBezTo>
                    <a:pt x="208" y="234"/>
                    <a:pt x="442" y="234"/>
                    <a:pt x="650" y="338"/>
                  </a:cubicBezTo>
                  <a:cubicBezTo>
                    <a:pt x="442" y="234"/>
                    <a:pt x="208" y="104"/>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68"/>
            <p:cNvSpPr/>
            <p:nvPr/>
          </p:nvSpPr>
          <p:spPr>
            <a:xfrm>
              <a:off x="2374675" y="3177375"/>
              <a:ext cx="56500" cy="13725"/>
            </a:xfrm>
            <a:custGeom>
              <a:avLst/>
              <a:gdLst/>
              <a:ahLst/>
              <a:cxnLst/>
              <a:rect l="l" t="t" r="r" b="b"/>
              <a:pathLst>
                <a:path w="2260" h="549" extrusionOk="0">
                  <a:moveTo>
                    <a:pt x="349" y="0"/>
                  </a:moveTo>
                  <a:cubicBezTo>
                    <a:pt x="233" y="0"/>
                    <a:pt x="117" y="9"/>
                    <a:pt x="1" y="29"/>
                  </a:cubicBezTo>
                  <a:cubicBezTo>
                    <a:pt x="754" y="133"/>
                    <a:pt x="1507" y="237"/>
                    <a:pt x="2259" y="548"/>
                  </a:cubicBezTo>
                  <a:lnTo>
                    <a:pt x="2259" y="444"/>
                  </a:lnTo>
                  <a:cubicBezTo>
                    <a:pt x="1623" y="269"/>
                    <a:pt x="986" y="0"/>
                    <a:pt x="34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68"/>
            <p:cNvSpPr/>
            <p:nvPr/>
          </p:nvSpPr>
          <p:spPr>
            <a:xfrm>
              <a:off x="2363650" y="3167050"/>
              <a:ext cx="29875" cy="5225"/>
            </a:xfrm>
            <a:custGeom>
              <a:avLst/>
              <a:gdLst/>
              <a:ahLst/>
              <a:cxnLst/>
              <a:rect l="l" t="t" r="r" b="b"/>
              <a:pathLst>
                <a:path w="1195" h="209" extrusionOk="0">
                  <a:moveTo>
                    <a:pt x="0" y="1"/>
                  </a:moveTo>
                  <a:cubicBezTo>
                    <a:pt x="442" y="105"/>
                    <a:pt x="753" y="105"/>
                    <a:pt x="1195" y="208"/>
                  </a:cubicBezTo>
                  <a:cubicBezTo>
                    <a:pt x="857" y="105"/>
                    <a:pt x="442" y="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68"/>
            <p:cNvSpPr/>
            <p:nvPr/>
          </p:nvSpPr>
          <p:spPr>
            <a:xfrm>
              <a:off x="2407125" y="3085925"/>
              <a:ext cx="29900" cy="35075"/>
            </a:xfrm>
            <a:custGeom>
              <a:avLst/>
              <a:gdLst/>
              <a:ahLst/>
              <a:cxnLst/>
              <a:rect l="l" t="t" r="r" b="b"/>
              <a:pathLst>
                <a:path w="1196" h="1403" extrusionOk="0">
                  <a:moveTo>
                    <a:pt x="1" y="1"/>
                  </a:moveTo>
                  <a:cubicBezTo>
                    <a:pt x="312" y="546"/>
                    <a:pt x="754" y="961"/>
                    <a:pt x="1195" y="1403"/>
                  </a:cubicBezTo>
                  <a:cubicBezTo>
                    <a:pt x="754" y="961"/>
                    <a:pt x="416" y="442"/>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68"/>
            <p:cNvSpPr/>
            <p:nvPr/>
          </p:nvSpPr>
          <p:spPr>
            <a:xfrm>
              <a:off x="2401300" y="3088525"/>
              <a:ext cx="13650" cy="13650"/>
            </a:xfrm>
            <a:custGeom>
              <a:avLst/>
              <a:gdLst/>
              <a:ahLst/>
              <a:cxnLst/>
              <a:rect l="l" t="t" r="r" b="b"/>
              <a:pathLst>
                <a:path w="546" h="546" extrusionOk="0">
                  <a:moveTo>
                    <a:pt x="0" y="0"/>
                  </a:moveTo>
                  <a:cubicBezTo>
                    <a:pt x="234" y="208"/>
                    <a:pt x="338" y="442"/>
                    <a:pt x="545" y="546"/>
                  </a:cubicBezTo>
                  <a:cubicBezTo>
                    <a:pt x="442" y="338"/>
                    <a:pt x="234" y="104"/>
                    <a:pt x="13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68"/>
            <p:cNvSpPr/>
            <p:nvPr/>
          </p:nvSpPr>
          <p:spPr>
            <a:xfrm>
              <a:off x="2390900" y="3002200"/>
              <a:ext cx="18850" cy="38825"/>
            </a:xfrm>
            <a:custGeom>
              <a:avLst/>
              <a:gdLst/>
              <a:ahLst/>
              <a:cxnLst/>
              <a:rect l="l" t="t" r="r" b="b"/>
              <a:pathLst>
                <a:path w="754" h="1553" extrusionOk="0">
                  <a:moveTo>
                    <a:pt x="1" y="1"/>
                  </a:moveTo>
                  <a:lnTo>
                    <a:pt x="1" y="1"/>
                  </a:lnTo>
                  <a:cubicBezTo>
                    <a:pt x="209" y="546"/>
                    <a:pt x="546" y="961"/>
                    <a:pt x="650" y="1506"/>
                  </a:cubicBezTo>
                  <a:cubicBezTo>
                    <a:pt x="650" y="1541"/>
                    <a:pt x="661" y="1553"/>
                    <a:pt x="677" y="1553"/>
                  </a:cubicBezTo>
                  <a:cubicBezTo>
                    <a:pt x="708" y="1553"/>
                    <a:pt x="754" y="1506"/>
                    <a:pt x="754" y="1506"/>
                  </a:cubicBezTo>
                  <a:cubicBezTo>
                    <a:pt x="546" y="961"/>
                    <a:pt x="312" y="546"/>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68"/>
            <p:cNvSpPr/>
            <p:nvPr/>
          </p:nvSpPr>
          <p:spPr>
            <a:xfrm>
              <a:off x="2385075" y="2999600"/>
              <a:ext cx="16250" cy="40275"/>
            </a:xfrm>
            <a:custGeom>
              <a:avLst/>
              <a:gdLst/>
              <a:ahLst/>
              <a:cxnLst/>
              <a:rect l="l" t="t" r="r" b="b"/>
              <a:pathLst>
                <a:path w="650" h="1611" extrusionOk="0">
                  <a:moveTo>
                    <a:pt x="0" y="1"/>
                  </a:moveTo>
                  <a:lnTo>
                    <a:pt x="0" y="1"/>
                  </a:lnTo>
                  <a:cubicBezTo>
                    <a:pt x="234" y="520"/>
                    <a:pt x="545" y="1065"/>
                    <a:pt x="649" y="1610"/>
                  </a:cubicBezTo>
                  <a:cubicBezTo>
                    <a:pt x="545" y="1065"/>
                    <a:pt x="338" y="520"/>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68"/>
            <p:cNvSpPr/>
            <p:nvPr/>
          </p:nvSpPr>
          <p:spPr>
            <a:xfrm>
              <a:off x="2358450" y="2974950"/>
              <a:ext cx="37675" cy="62325"/>
            </a:xfrm>
            <a:custGeom>
              <a:avLst/>
              <a:gdLst/>
              <a:ahLst/>
              <a:cxnLst/>
              <a:rect l="l" t="t" r="r" b="b"/>
              <a:pathLst>
                <a:path w="1507" h="2493" extrusionOk="0">
                  <a:moveTo>
                    <a:pt x="105" y="0"/>
                  </a:moveTo>
                  <a:cubicBezTo>
                    <a:pt x="1" y="0"/>
                    <a:pt x="1" y="0"/>
                    <a:pt x="1" y="104"/>
                  </a:cubicBezTo>
                  <a:cubicBezTo>
                    <a:pt x="650" y="857"/>
                    <a:pt x="1195" y="1636"/>
                    <a:pt x="1507" y="2493"/>
                  </a:cubicBezTo>
                  <a:cubicBezTo>
                    <a:pt x="1195" y="1636"/>
                    <a:pt x="857" y="649"/>
                    <a:pt x="10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68"/>
            <p:cNvSpPr/>
            <p:nvPr/>
          </p:nvSpPr>
          <p:spPr>
            <a:xfrm>
              <a:off x="2339625" y="2967150"/>
              <a:ext cx="42875" cy="53900"/>
            </a:xfrm>
            <a:custGeom>
              <a:avLst/>
              <a:gdLst/>
              <a:ahLst/>
              <a:cxnLst/>
              <a:rect l="l" t="t" r="r" b="b"/>
              <a:pathLst>
                <a:path w="1715" h="2156" extrusionOk="0">
                  <a:moveTo>
                    <a:pt x="1" y="1"/>
                  </a:moveTo>
                  <a:lnTo>
                    <a:pt x="1" y="1"/>
                  </a:lnTo>
                  <a:cubicBezTo>
                    <a:pt x="650" y="650"/>
                    <a:pt x="1169" y="1299"/>
                    <a:pt x="1610" y="2156"/>
                  </a:cubicBezTo>
                  <a:lnTo>
                    <a:pt x="1714" y="2156"/>
                  </a:lnTo>
                  <a:cubicBezTo>
                    <a:pt x="1299" y="1299"/>
                    <a:pt x="754" y="520"/>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68"/>
            <p:cNvSpPr/>
            <p:nvPr/>
          </p:nvSpPr>
          <p:spPr>
            <a:xfrm>
              <a:off x="2317575" y="2953525"/>
              <a:ext cx="43500" cy="46100"/>
            </a:xfrm>
            <a:custGeom>
              <a:avLst/>
              <a:gdLst/>
              <a:ahLst/>
              <a:cxnLst/>
              <a:rect l="l" t="t" r="r" b="b"/>
              <a:pathLst>
                <a:path w="1740" h="1844" extrusionOk="0">
                  <a:moveTo>
                    <a:pt x="0" y="1"/>
                  </a:moveTo>
                  <a:cubicBezTo>
                    <a:pt x="545" y="650"/>
                    <a:pt x="1091" y="1195"/>
                    <a:pt x="1636" y="1844"/>
                  </a:cubicBezTo>
                  <a:cubicBezTo>
                    <a:pt x="1740" y="1844"/>
                    <a:pt x="1740" y="1844"/>
                    <a:pt x="1740" y="1714"/>
                  </a:cubicBezTo>
                  <a:cubicBezTo>
                    <a:pt x="1194" y="1195"/>
                    <a:pt x="649" y="546"/>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68"/>
            <p:cNvSpPr/>
            <p:nvPr/>
          </p:nvSpPr>
          <p:spPr>
            <a:xfrm>
              <a:off x="2298750" y="2942500"/>
              <a:ext cx="5225" cy="5225"/>
            </a:xfrm>
            <a:custGeom>
              <a:avLst/>
              <a:gdLst/>
              <a:ahLst/>
              <a:cxnLst/>
              <a:rect l="l" t="t" r="r" b="b"/>
              <a:pathLst>
                <a:path w="209" h="209" extrusionOk="0">
                  <a:moveTo>
                    <a:pt x="0" y="0"/>
                  </a:moveTo>
                  <a:cubicBezTo>
                    <a:pt x="0" y="104"/>
                    <a:pt x="104" y="208"/>
                    <a:pt x="208" y="208"/>
                  </a:cubicBezTo>
                  <a:cubicBezTo>
                    <a:pt x="208" y="104"/>
                    <a:pt x="104"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68"/>
            <p:cNvSpPr/>
            <p:nvPr/>
          </p:nvSpPr>
          <p:spPr>
            <a:xfrm>
              <a:off x="2312375" y="3074900"/>
              <a:ext cx="27275" cy="29875"/>
            </a:xfrm>
            <a:custGeom>
              <a:avLst/>
              <a:gdLst/>
              <a:ahLst/>
              <a:cxnLst/>
              <a:rect l="l" t="t" r="r" b="b"/>
              <a:pathLst>
                <a:path w="1091" h="1195" extrusionOk="0">
                  <a:moveTo>
                    <a:pt x="1" y="0"/>
                  </a:moveTo>
                  <a:lnTo>
                    <a:pt x="1" y="0"/>
                  </a:lnTo>
                  <a:cubicBezTo>
                    <a:pt x="312" y="442"/>
                    <a:pt x="753" y="649"/>
                    <a:pt x="1091" y="1195"/>
                  </a:cubicBezTo>
                  <a:lnTo>
                    <a:pt x="1091" y="1091"/>
                  </a:lnTo>
                  <a:cubicBezTo>
                    <a:pt x="857" y="649"/>
                    <a:pt x="442" y="234"/>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68"/>
            <p:cNvSpPr/>
            <p:nvPr/>
          </p:nvSpPr>
          <p:spPr>
            <a:xfrm>
              <a:off x="2303950" y="3074900"/>
              <a:ext cx="19475" cy="16250"/>
            </a:xfrm>
            <a:custGeom>
              <a:avLst/>
              <a:gdLst/>
              <a:ahLst/>
              <a:cxnLst/>
              <a:rect l="l" t="t" r="r" b="b"/>
              <a:pathLst>
                <a:path w="779" h="650" extrusionOk="0">
                  <a:moveTo>
                    <a:pt x="0" y="0"/>
                  </a:moveTo>
                  <a:lnTo>
                    <a:pt x="0" y="0"/>
                  </a:lnTo>
                  <a:cubicBezTo>
                    <a:pt x="130" y="104"/>
                    <a:pt x="234" y="234"/>
                    <a:pt x="338" y="338"/>
                  </a:cubicBezTo>
                  <a:cubicBezTo>
                    <a:pt x="545" y="442"/>
                    <a:pt x="649" y="545"/>
                    <a:pt x="779" y="649"/>
                  </a:cubicBezTo>
                  <a:cubicBezTo>
                    <a:pt x="649" y="442"/>
                    <a:pt x="338"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68"/>
            <p:cNvSpPr/>
            <p:nvPr/>
          </p:nvSpPr>
          <p:spPr>
            <a:xfrm>
              <a:off x="2298750" y="3074900"/>
              <a:ext cx="18850" cy="13650"/>
            </a:xfrm>
            <a:custGeom>
              <a:avLst/>
              <a:gdLst/>
              <a:ahLst/>
              <a:cxnLst/>
              <a:rect l="l" t="t" r="r" b="b"/>
              <a:pathLst>
                <a:path w="754" h="546" extrusionOk="0">
                  <a:moveTo>
                    <a:pt x="0" y="0"/>
                  </a:moveTo>
                  <a:lnTo>
                    <a:pt x="0" y="0"/>
                  </a:lnTo>
                  <a:cubicBezTo>
                    <a:pt x="208" y="234"/>
                    <a:pt x="442" y="338"/>
                    <a:pt x="649" y="545"/>
                  </a:cubicBezTo>
                  <a:cubicBezTo>
                    <a:pt x="649" y="545"/>
                    <a:pt x="753" y="545"/>
                    <a:pt x="649" y="442"/>
                  </a:cubicBezTo>
                  <a:cubicBezTo>
                    <a:pt x="546" y="338"/>
                    <a:pt x="338"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68"/>
            <p:cNvSpPr/>
            <p:nvPr/>
          </p:nvSpPr>
          <p:spPr>
            <a:xfrm>
              <a:off x="2201400" y="3042450"/>
              <a:ext cx="21425" cy="16250"/>
            </a:xfrm>
            <a:custGeom>
              <a:avLst/>
              <a:gdLst/>
              <a:ahLst/>
              <a:cxnLst/>
              <a:rect l="l" t="t" r="r" b="b"/>
              <a:pathLst>
                <a:path w="857" h="650" extrusionOk="0">
                  <a:moveTo>
                    <a:pt x="0" y="0"/>
                  </a:moveTo>
                  <a:lnTo>
                    <a:pt x="0" y="0"/>
                  </a:lnTo>
                  <a:cubicBezTo>
                    <a:pt x="208" y="234"/>
                    <a:pt x="545" y="338"/>
                    <a:pt x="857" y="649"/>
                  </a:cubicBezTo>
                  <a:cubicBezTo>
                    <a:pt x="649" y="338"/>
                    <a:pt x="338"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68"/>
            <p:cNvSpPr/>
            <p:nvPr/>
          </p:nvSpPr>
          <p:spPr>
            <a:xfrm>
              <a:off x="2196200" y="3045050"/>
              <a:ext cx="13650" cy="8450"/>
            </a:xfrm>
            <a:custGeom>
              <a:avLst/>
              <a:gdLst/>
              <a:ahLst/>
              <a:cxnLst/>
              <a:rect l="l" t="t" r="r" b="b"/>
              <a:pathLst>
                <a:path w="546" h="338" extrusionOk="0">
                  <a:moveTo>
                    <a:pt x="1" y="0"/>
                  </a:moveTo>
                  <a:lnTo>
                    <a:pt x="1" y="130"/>
                  </a:lnTo>
                  <a:cubicBezTo>
                    <a:pt x="208" y="234"/>
                    <a:pt x="416" y="234"/>
                    <a:pt x="546" y="338"/>
                  </a:cubicBezTo>
                  <a:cubicBezTo>
                    <a:pt x="416" y="234"/>
                    <a:pt x="208" y="13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68"/>
            <p:cNvSpPr/>
            <p:nvPr/>
          </p:nvSpPr>
          <p:spPr>
            <a:xfrm>
              <a:off x="2190350" y="3048275"/>
              <a:ext cx="16250" cy="7825"/>
            </a:xfrm>
            <a:custGeom>
              <a:avLst/>
              <a:gdLst/>
              <a:ahLst/>
              <a:cxnLst/>
              <a:rect l="l" t="t" r="r" b="b"/>
              <a:pathLst>
                <a:path w="650" h="313" extrusionOk="0">
                  <a:moveTo>
                    <a:pt x="1" y="1"/>
                  </a:moveTo>
                  <a:cubicBezTo>
                    <a:pt x="131" y="105"/>
                    <a:pt x="235" y="105"/>
                    <a:pt x="338" y="105"/>
                  </a:cubicBezTo>
                  <a:cubicBezTo>
                    <a:pt x="442" y="209"/>
                    <a:pt x="546" y="209"/>
                    <a:pt x="546" y="312"/>
                  </a:cubicBezTo>
                  <a:lnTo>
                    <a:pt x="650" y="312"/>
                  </a:lnTo>
                  <a:cubicBezTo>
                    <a:pt x="546" y="105"/>
                    <a:pt x="235"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68"/>
            <p:cNvSpPr/>
            <p:nvPr/>
          </p:nvSpPr>
          <p:spPr>
            <a:xfrm>
              <a:off x="2187775" y="3048275"/>
              <a:ext cx="5850" cy="5225"/>
            </a:xfrm>
            <a:custGeom>
              <a:avLst/>
              <a:gdLst/>
              <a:ahLst/>
              <a:cxnLst/>
              <a:rect l="l" t="t" r="r" b="b"/>
              <a:pathLst>
                <a:path w="234" h="209" extrusionOk="0">
                  <a:moveTo>
                    <a:pt x="0" y="1"/>
                  </a:moveTo>
                  <a:lnTo>
                    <a:pt x="0" y="105"/>
                  </a:lnTo>
                  <a:cubicBezTo>
                    <a:pt x="104" y="105"/>
                    <a:pt x="104" y="209"/>
                    <a:pt x="234" y="209"/>
                  </a:cubicBezTo>
                  <a:cubicBezTo>
                    <a:pt x="234" y="105"/>
                    <a:pt x="104" y="105"/>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68"/>
            <p:cNvSpPr/>
            <p:nvPr/>
          </p:nvSpPr>
          <p:spPr>
            <a:xfrm>
              <a:off x="2290950" y="2983375"/>
              <a:ext cx="37675" cy="45475"/>
            </a:xfrm>
            <a:custGeom>
              <a:avLst/>
              <a:gdLst/>
              <a:ahLst/>
              <a:cxnLst/>
              <a:rect l="l" t="t" r="r" b="b"/>
              <a:pathLst>
                <a:path w="1507" h="1819" extrusionOk="0">
                  <a:moveTo>
                    <a:pt x="1" y="1"/>
                  </a:moveTo>
                  <a:cubicBezTo>
                    <a:pt x="520" y="520"/>
                    <a:pt x="1065" y="1169"/>
                    <a:pt x="1507" y="1818"/>
                  </a:cubicBezTo>
                  <a:cubicBezTo>
                    <a:pt x="1065" y="1169"/>
                    <a:pt x="650" y="416"/>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68"/>
            <p:cNvSpPr/>
            <p:nvPr/>
          </p:nvSpPr>
          <p:spPr>
            <a:xfrm>
              <a:off x="2285125" y="2985975"/>
              <a:ext cx="18850" cy="18850"/>
            </a:xfrm>
            <a:custGeom>
              <a:avLst/>
              <a:gdLst/>
              <a:ahLst/>
              <a:cxnLst/>
              <a:rect l="l" t="t" r="r" b="b"/>
              <a:pathLst>
                <a:path w="754" h="754" extrusionOk="0">
                  <a:moveTo>
                    <a:pt x="0" y="1"/>
                  </a:moveTo>
                  <a:lnTo>
                    <a:pt x="0" y="105"/>
                  </a:lnTo>
                  <a:cubicBezTo>
                    <a:pt x="234" y="312"/>
                    <a:pt x="442" y="546"/>
                    <a:pt x="649" y="754"/>
                  </a:cubicBezTo>
                  <a:cubicBezTo>
                    <a:pt x="649" y="754"/>
                    <a:pt x="753" y="754"/>
                    <a:pt x="649" y="650"/>
                  </a:cubicBezTo>
                  <a:cubicBezTo>
                    <a:pt x="545" y="416"/>
                    <a:pt x="234" y="208"/>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68"/>
            <p:cNvSpPr/>
            <p:nvPr/>
          </p:nvSpPr>
          <p:spPr>
            <a:xfrm>
              <a:off x="2279925" y="2993775"/>
              <a:ext cx="11050" cy="8450"/>
            </a:xfrm>
            <a:custGeom>
              <a:avLst/>
              <a:gdLst/>
              <a:ahLst/>
              <a:cxnLst/>
              <a:rect l="l" t="t" r="r" b="b"/>
              <a:pathLst>
                <a:path w="442" h="338" extrusionOk="0">
                  <a:moveTo>
                    <a:pt x="1" y="0"/>
                  </a:moveTo>
                  <a:cubicBezTo>
                    <a:pt x="104" y="104"/>
                    <a:pt x="208" y="234"/>
                    <a:pt x="312" y="338"/>
                  </a:cubicBezTo>
                  <a:cubicBezTo>
                    <a:pt x="312" y="338"/>
                    <a:pt x="442" y="234"/>
                    <a:pt x="312" y="234"/>
                  </a:cubicBezTo>
                  <a:cubicBezTo>
                    <a:pt x="208" y="104"/>
                    <a:pt x="104"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68"/>
            <p:cNvSpPr/>
            <p:nvPr/>
          </p:nvSpPr>
          <p:spPr>
            <a:xfrm>
              <a:off x="2226050" y="3113175"/>
              <a:ext cx="61700" cy="24050"/>
            </a:xfrm>
            <a:custGeom>
              <a:avLst/>
              <a:gdLst/>
              <a:ahLst/>
              <a:cxnLst/>
              <a:rect l="l" t="t" r="r" b="b"/>
              <a:pathLst>
                <a:path w="2468" h="962" extrusionOk="0">
                  <a:moveTo>
                    <a:pt x="1" y="1"/>
                  </a:moveTo>
                  <a:lnTo>
                    <a:pt x="1" y="105"/>
                  </a:lnTo>
                  <a:cubicBezTo>
                    <a:pt x="857" y="313"/>
                    <a:pt x="1610" y="520"/>
                    <a:pt x="2363" y="962"/>
                  </a:cubicBezTo>
                  <a:lnTo>
                    <a:pt x="2467" y="962"/>
                  </a:lnTo>
                  <a:cubicBezTo>
                    <a:pt x="1714" y="416"/>
                    <a:pt x="857" y="105"/>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68"/>
            <p:cNvSpPr/>
            <p:nvPr/>
          </p:nvSpPr>
          <p:spPr>
            <a:xfrm>
              <a:off x="2228650" y="3120975"/>
              <a:ext cx="35075" cy="11050"/>
            </a:xfrm>
            <a:custGeom>
              <a:avLst/>
              <a:gdLst/>
              <a:ahLst/>
              <a:cxnLst/>
              <a:rect l="l" t="t" r="r" b="b"/>
              <a:pathLst>
                <a:path w="1403" h="442" extrusionOk="0">
                  <a:moveTo>
                    <a:pt x="1" y="1"/>
                  </a:moveTo>
                  <a:lnTo>
                    <a:pt x="1" y="1"/>
                  </a:lnTo>
                  <a:cubicBezTo>
                    <a:pt x="416" y="208"/>
                    <a:pt x="857" y="338"/>
                    <a:pt x="1403" y="442"/>
                  </a:cubicBezTo>
                  <a:cubicBezTo>
                    <a:pt x="961" y="208"/>
                    <a:pt x="416" y="104"/>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68"/>
            <p:cNvSpPr/>
            <p:nvPr/>
          </p:nvSpPr>
          <p:spPr>
            <a:xfrm>
              <a:off x="2212525" y="3123600"/>
              <a:ext cx="26525" cy="8425"/>
            </a:xfrm>
            <a:custGeom>
              <a:avLst/>
              <a:gdLst/>
              <a:ahLst/>
              <a:cxnLst/>
              <a:rect l="l" t="t" r="r" b="b"/>
              <a:pathLst>
                <a:path w="1061" h="337" extrusionOk="0">
                  <a:moveTo>
                    <a:pt x="1" y="1"/>
                  </a:moveTo>
                  <a:lnTo>
                    <a:pt x="1" y="1"/>
                  </a:lnTo>
                  <a:cubicBezTo>
                    <a:pt x="311" y="104"/>
                    <a:pt x="647" y="233"/>
                    <a:pt x="957" y="337"/>
                  </a:cubicBezTo>
                  <a:lnTo>
                    <a:pt x="1061" y="337"/>
                  </a:lnTo>
                  <a:cubicBezTo>
                    <a:pt x="647" y="233"/>
                    <a:pt x="311" y="104"/>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68"/>
            <p:cNvSpPr/>
            <p:nvPr/>
          </p:nvSpPr>
          <p:spPr>
            <a:xfrm>
              <a:off x="2150125" y="3167050"/>
              <a:ext cx="23175" cy="6375"/>
            </a:xfrm>
            <a:custGeom>
              <a:avLst/>
              <a:gdLst/>
              <a:ahLst/>
              <a:cxnLst/>
              <a:rect l="l" t="t" r="r" b="b"/>
              <a:pathLst>
                <a:path w="927" h="255" extrusionOk="0">
                  <a:moveTo>
                    <a:pt x="104" y="1"/>
                  </a:moveTo>
                  <a:cubicBezTo>
                    <a:pt x="104" y="1"/>
                    <a:pt x="0" y="105"/>
                    <a:pt x="104" y="105"/>
                  </a:cubicBezTo>
                  <a:cubicBezTo>
                    <a:pt x="208" y="156"/>
                    <a:pt x="344" y="156"/>
                    <a:pt x="481" y="156"/>
                  </a:cubicBezTo>
                  <a:cubicBezTo>
                    <a:pt x="617" y="156"/>
                    <a:pt x="753" y="156"/>
                    <a:pt x="857" y="208"/>
                  </a:cubicBezTo>
                  <a:cubicBezTo>
                    <a:pt x="649" y="105"/>
                    <a:pt x="312" y="1"/>
                    <a:pt x="104" y="1"/>
                  </a:cubicBezTo>
                  <a:close/>
                  <a:moveTo>
                    <a:pt x="857" y="208"/>
                  </a:moveTo>
                  <a:cubicBezTo>
                    <a:pt x="857" y="243"/>
                    <a:pt x="869" y="255"/>
                    <a:pt x="880" y="255"/>
                  </a:cubicBezTo>
                  <a:cubicBezTo>
                    <a:pt x="903" y="255"/>
                    <a:pt x="926" y="208"/>
                    <a:pt x="857" y="20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68"/>
            <p:cNvSpPr/>
            <p:nvPr/>
          </p:nvSpPr>
          <p:spPr>
            <a:xfrm>
              <a:off x="2168950" y="3178100"/>
              <a:ext cx="13650" cy="2600"/>
            </a:xfrm>
            <a:custGeom>
              <a:avLst/>
              <a:gdLst/>
              <a:ahLst/>
              <a:cxnLst/>
              <a:rect l="l" t="t" r="r" b="b"/>
              <a:pathLst>
                <a:path w="546" h="104" extrusionOk="0">
                  <a:moveTo>
                    <a:pt x="0" y="0"/>
                  </a:moveTo>
                  <a:cubicBezTo>
                    <a:pt x="208" y="104"/>
                    <a:pt x="338" y="104"/>
                    <a:pt x="545" y="104"/>
                  </a:cubicBezTo>
                  <a:cubicBezTo>
                    <a:pt x="338" y="0"/>
                    <a:pt x="208" y="0"/>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68"/>
            <p:cNvSpPr/>
            <p:nvPr/>
          </p:nvSpPr>
          <p:spPr>
            <a:xfrm>
              <a:off x="2128700" y="3118375"/>
              <a:ext cx="24050" cy="5225"/>
            </a:xfrm>
            <a:custGeom>
              <a:avLst/>
              <a:gdLst/>
              <a:ahLst/>
              <a:cxnLst/>
              <a:rect l="l" t="t" r="r" b="b"/>
              <a:pathLst>
                <a:path w="962" h="209" extrusionOk="0">
                  <a:moveTo>
                    <a:pt x="961" y="208"/>
                  </a:moveTo>
                  <a:cubicBezTo>
                    <a:pt x="650" y="208"/>
                    <a:pt x="312" y="105"/>
                    <a:pt x="1" y="1"/>
                  </a:cubicBezTo>
                  <a:lnTo>
                    <a:pt x="1" y="1"/>
                  </a:lnTo>
                  <a:cubicBezTo>
                    <a:pt x="312" y="105"/>
                    <a:pt x="650" y="208"/>
                    <a:pt x="961" y="20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68"/>
            <p:cNvSpPr/>
            <p:nvPr/>
          </p:nvSpPr>
          <p:spPr>
            <a:xfrm>
              <a:off x="2131300" y="3113175"/>
              <a:ext cx="16250" cy="5225"/>
            </a:xfrm>
            <a:custGeom>
              <a:avLst/>
              <a:gdLst/>
              <a:ahLst/>
              <a:cxnLst/>
              <a:rect l="l" t="t" r="r" b="b"/>
              <a:pathLst>
                <a:path w="650" h="209" extrusionOk="0">
                  <a:moveTo>
                    <a:pt x="1" y="1"/>
                  </a:moveTo>
                  <a:cubicBezTo>
                    <a:pt x="208" y="105"/>
                    <a:pt x="416" y="105"/>
                    <a:pt x="650" y="209"/>
                  </a:cubicBezTo>
                  <a:lnTo>
                    <a:pt x="650" y="105"/>
                  </a:lnTo>
                  <a:cubicBezTo>
                    <a:pt x="416" y="105"/>
                    <a:pt x="208"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68"/>
            <p:cNvSpPr/>
            <p:nvPr/>
          </p:nvSpPr>
          <p:spPr>
            <a:xfrm>
              <a:off x="2131300" y="3107350"/>
              <a:ext cx="13650" cy="2625"/>
            </a:xfrm>
            <a:custGeom>
              <a:avLst/>
              <a:gdLst/>
              <a:ahLst/>
              <a:cxnLst/>
              <a:rect l="l" t="t" r="r" b="b"/>
              <a:pathLst>
                <a:path w="546" h="105" extrusionOk="0">
                  <a:moveTo>
                    <a:pt x="1" y="0"/>
                  </a:moveTo>
                  <a:cubicBezTo>
                    <a:pt x="208" y="0"/>
                    <a:pt x="312" y="104"/>
                    <a:pt x="546" y="104"/>
                  </a:cubicBezTo>
                  <a:lnTo>
                    <a:pt x="546"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68"/>
            <p:cNvSpPr/>
            <p:nvPr/>
          </p:nvSpPr>
          <p:spPr>
            <a:xfrm>
              <a:off x="2117675" y="3099550"/>
              <a:ext cx="7800" cy="2625"/>
            </a:xfrm>
            <a:custGeom>
              <a:avLst/>
              <a:gdLst/>
              <a:ahLst/>
              <a:cxnLst/>
              <a:rect l="l" t="t" r="r" b="b"/>
              <a:pathLst>
                <a:path w="312" h="105" extrusionOk="0">
                  <a:moveTo>
                    <a:pt x="0" y="1"/>
                  </a:moveTo>
                  <a:cubicBezTo>
                    <a:pt x="104" y="105"/>
                    <a:pt x="208" y="105"/>
                    <a:pt x="312" y="105"/>
                  </a:cubicBezTo>
                  <a:cubicBezTo>
                    <a:pt x="208" y="1"/>
                    <a:pt x="104" y="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68"/>
            <p:cNvSpPr/>
            <p:nvPr/>
          </p:nvSpPr>
          <p:spPr>
            <a:xfrm>
              <a:off x="2296150" y="3104750"/>
              <a:ext cx="13650" cy="8450"/>
            </a:xfrm>
            <a:custGeom>
              <a:avLst/>
              <a:gdLst/>
              <a:ahLst/>
              <a:cxnLst/>
              <a:rect l="l" t="t" r="r" b="b"/>
              <a:pathLst>
                <a:path w="546" h="338" extrusionOk="0">
                  <a:moveTo>
                    <a:pt x="1" y="1"/>
                  </a:moveTo>
                  <a:cubicBezTo>
                    <a:pt x="104" y="104"/>
                    <a:pt x="312" y="208"/>
                    <a:pt x="442" y="338"/>
                  </a:cubicBezTo>
                  <a:cubicBezTo>
                    <a:pt x="546" y="338"/>
                    <a:pt x="546" y="208"/>
                    <a:pt x="546" y="208"/>
                  </a:cubicBezTo>
                  <a:cubicBezTo>
                    <a:pt x="312" y="104"/>
                    <a:pt x="208"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68"/>
            <p:cNvSpPr/>
            <p:nvPr/>
          </p:nvSpPr>
          <p:spPr>
            <a:xfrm>
              <a:off x="2285125" y="3102150"/>
              <a:ext cx="8450" cy="5225"/>
            </a:xfrm>
            <a:custGeom>
              <a:avLst/>
              <a:gdLst/>
              <a:ahLst/>
              <a:cxnLst/>
              <a:rect l="l" t="t" r="r" b="b"/>
              <a:pathLst>
                <a:path w="338" h="209" extrusionOk="0">
                  <a:moveTo>
                    <a:pt x="0" y="1"/>
                  </a:moveTo>
                  <a:cubicBezTo>
                    <a:pt x="104" y="105"/>
                    <a:pt x="234" y="105"/>
                    <a:pt x="234" y="208"/>
                  </a:cubicBezTo>
                  <a:lnTo>
                    <a:pt x="338" y="208"/>
                  </a:lnTo>
                  <a:cubicBezTo>
                    <a:pt x="234" y="1"/>
                    <a:pt x="104" y="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68"/>
            <p:cNvSpPr/>
            <p:nvPr/>
          </p:nvSpPr>
          <p:spPr>
            <a:xfrm>
              <a:off x="2358450" y="3267000"/>
              <a:ext cx="18850" cy="5225"/>
            </a:xfrm>
            <a:custGeom>
              <a:avLst/>
              <a:gdLst/>
              <a:ahLst/>
              <a:cxnLst/>
              <a:rect l="l" t="t" r="r" b="b"/>
              <a:pathLst>
                <a:path w="754" h="209" extrusionOk="0">
                  <a:moveTo>
                    <a:pt x="754" y="1"/>
                  </a:moveTo>
                  <a:cubicBezTo>
                    <a:pt x="546" y="1"/>
                    <a:pt x="208" y="1"/>
                    <a:pt x="1" y="208"/>
                  </a:cubicBezTo>
                  <a:cubicBezTo>
                    <a:pt x="208" y="208"/>
                    <a:pt x="546" y="105"/>
                    <a:pt x="75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68"/>
            <p:cNvSpPr/>
            <p:nvPr/>
          </p:nvSpPr>
          <p:spPr>
            <a:xfrm>
              <a:off x="2363650" y="3272200"/>
              <a:ext cx="11050" cy="3275"/>
            </a:xfrm>
            <a:custGeom>
              <a:avLst/>
              <a:gdLst/>
              <a:ahLst/>
              <a:cxnLst/>
              <a:rect l="l" t="t" r="r" b="b"/>
              <a:pathLst>
                <a:path w="442" h="131" extrusionOk="0">
                  <a:moveTo>
                    <a:pt x="442" y="0"/>
                  </a:moveTo>
                  <a:cubicBezTo>
                    <a:pt x="338" y="0"/>
                    <a:pt x="104" y="0"/>
                    <a:pt x="0" y="130"/>
                  </a:cubicBezTo>
                  <a:lnTo>
                    <a:pt x="442" y="130"/>
                  </a:lnTo>
                  <a:lnTo>
                    <a:pt x="442"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68"/>
            <p:cNvSpPr/>
            <p:nvPr/>
          </p:nvSpPr>
          <p:spPr>
            <a:xfrm>
              <a:off x="2372375" y="3361750"/>
              <a:ext cx="28950" cy="22600"/>
            </a:xfrm>
            <a:custGeom>
              <a:avLst/>
              <a:gdLst/>
              <a:ahLst/>
              <a:cxnLst/>
              <a:rect l="l" t="t" r="r" b="b"/>
              <a:pathLst>
                <a:path w="1158" h="904" extrusionOk="0">
                  <a:moveTo>
                    <a:pt x="1157" y="1"/>
                  </a:moveTo>
                  <a:lnTo>
                    <a:pt x="1157" y="1"/>
                  </a:lnTo>
                  <a:cubicBezTo>
                    <a:pt x="742" y="312"/>
                    <a:pt x="404" y="650"/>
                    <a:pt x="93" y="858"/>
                  </a:cubicBezTo>
                  <a:cubicBezTo>
                    <a:pt x="404" y="650"/>
                    <a:pt x="846" y="312"/>
                    <a:pt x="1157" y="1"/>
                  </a:cubicBezTo>
                  <a:close/>
                  <a:moveTo>
                    <a:pt x="93" y="858"/>
                  </a:moveTo>
                  <a:cubicBezTo>
                    <a:pt x="24" y="858"/>
                    <a:pt x="0" y="904"/>
                    <a:pt x="24" y="904"/>
                  </a:cubicBezTo>
                  <a:cubicBezTo>
                    <a:pt x="35" y="904"/>
                    <a:pt x="58" y="892"/>
                    <a:pt x="93" y="85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68"/>
            <p:cNvSpPr/>
            <p:nvPr/>
          </p:nvSpPr>
          <p:spPr>
            <a:xfrm>
              <a:off x="2382475" y="3348125"/>
              <a:ext cx="29875" cy="24700"/>
            </a:xfrm>
            <a:custGeom>
              <a:avLst/>
              <a:gdLst/>
              <a:ahLst/>
              <a:cxnLst/>
              <a:rect l="l" t="t" r="r" b="b"/>
              <a:pathLst>
                <a:path w="1195" h="988" extrusionOk="0">
                  <a:moveTo>
                    <a:pt x="1195" y="1"/>
                  </a:moveTo>
                  <a:lnTo>
                    <a:pt x="1195" y="1"/>
                  </a:lnTo>
                  <a:cubicBezTo>
                    <a:pt x="753" y="338"/>
                    <a:pt x="442" y="650"/>
                    <a:pt x="104" y="857"/>
                  </a:cubicBezTo>
                  <a:cubicBezTo>
                    <a:pt x="0" y="857"/>
                    <a:pt x="104" y="987"/>
                    <a:pt x="104" y="987"/>
                  </a:cubicBezTo>
                  <a:cubicBezTo>
                    <a:pt x="442" y="650"/>
                    <a:pt x="883" y="442"/>
                    <a:pt x="119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68"/>
            <p:cNvSpPr/>
            <p:nvPr/>
          </p:nvSpPr>
          <p:spPr>
            <a:xfrm>
              <a:off x="2266300" y="3380575"/>
              <a:ext cx="16250" cy="16250"/>
            </a:xfrm>
            <a:custGeom>
              <a:avLst/>
              <a:gdLst/>
              <a:ahLst/>
              <a:cxnLst/>
              <a:rect l="l" t="t" r="r" b="b"/>
              <a:pathLst>
                <a:path w="650" h="650" extrusionOk="0">
                  <a:moveTo>
                    <a:pt x="649" y="1"/>
                  </a:moveTo>
                  <a:lnTo>
                    <a:pt x="0" y="650"/>
                  </a:lnTo>
                  <a:lnTo>
                    <a:pt x="104" y="650"/>
                  </a:lnTo>
                  <a:cubicBezTo>
                    <a:pt x="208" y="442"/>
                    <a:pt x="546" y="208"/>
                    <a:pt x="64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68"/>
            <p:cNvSpPr/>
            <p:nvPr/>
          </p:nvSpPr>
          <p:spPr>
            <a:xfrm>
              <a:off x="2277325" y="3267000"/>
              <a:ext cx="46100" cy="43525"/>
            </a:xfrm>
            <a:custGeom>
              <a:avLst/>
              <a:gdLst/>
              <a:ahLst/>
              <a:cxnLst/>
              <a:rect l="l" t="t" r="r" b="b"/>
              <a:pathLst>
                <a:path w="1844" h="1741" extrusionOk="0">
                  <a:moveTo>
                    <a:pt x="1714" y="1"/>
                  </a:moveTo>
                  <a:cubicBezTo>
                    <a:pt x="1381" y="604"/>
                    <a:pt x="965" y="1074"/>
                    <a:pt x="424" y="1465"/>
                  </a:cubicBezTo>
                  <a:lnTo>
                    <a:pt x="424" y="1465"/>
                  </a:lnTo>
                  <a:cubicBezTo>
                    <a:pt x="461" y="1443"/>
                    <a:pt x="501" y="1422"/>
                    <a:pt x="546" y="1403"/>
                  </a:cubicBezTo>
                  <a:cubicBezTo>
                    <a:pt x="1065" y="1091"/>
                    <a:pt x="1506" y="546"/>
                    <a:pt x="1844" y="1"/>
                  </a:cubicBezTo>
                  <a:close/>
                  <a:moveTo>
                    <a:pt x="424" y="1465"/>
                  </a:moveTo>
                  <a:cubicBezTo>
                    <a:pt x="336" y="1516"/>
                    <a:pt x="266" y="1570"/>
                    <a:pt x="191" y="1623"/>
                  </a:cubicBezTo>
                  <a:lnTo>
                    <a:pt x="191" y="1623"/>
                  </a:lnTo>
                  <a:cubicBezTo>
                    <a:pt x="271" y="1572"/>
                    <a:pt x="349" y="1519"/>
                    <a:pt x="424" y="1465"/>
                  </a:cubicBezTo>
                  <a:close/>
                  <a:moveTo>
                    <a:pt x="191" y="1623"/>
                  </a:moveTo>
                  <a:lnTo>
                    <a:pt x="191" y="1623"/>
                  </a:lnTo>
                  <a:cubicBezTo>
                    <a:pt x="129" y="1663"/>
                    <a:pt x="66" y="1702"/>
                    <a:pt x="1" y="1740"/>
                  </a:cubicBezTo>
                  <a:cubicBezTo>
                    <a:pt x="74" y="1704"/>
                    <a:pt x="134" y="1664"/>
                    <a:pt x="191" y="1623"/>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68"/>
            <p:cNvSpPr/>
            <p:nvPr/>
          </p:nvSpPr>
          <p:spPr>
            <a:xfrm>
              <a:off x="2141675" y="3275450"/>
              <a:ext cx="113625" cy="61675"/>
            </a:xfrm>
            <a:custGeom>
              <a:avLst/>
              <a:gdLst/>
              <a:ahLst/>
              <a:cxnLst/>
              <a:rect l="l" t="t" r="r" b="b"/>
              <a:pathLst>
                <a:path w="4545" h="2467" extrusionOk="0">
                  <a:moveTo>
                    <a:pt x="4440" y="0"/>
                  </a:moveTo>
                  <a:cubicBezTo>
                    <a:pt x="3583" y="208"/>
                    <a:pt x="2831" y="519"/>
                    <a:pt x="2078" y="961"/>
                  </a:cubicBezTo>
                  <a:cubicBezTo>
                    <a:pt x="1299" y="1402"/>
                    <a:pt x="780" y="2051"/>
                    <a:pt x="1" y="2466"/>
                  </a:cubicBezTo>
                  <a:cubicBezTo>
                    <a:pt x="650" y="2155"/>
                    <a:pt x="1195" y="1714"/>
                    <a:pt x="1740" y="1298"/>
                  </a:cubicBezTo>
                  <a:cubicBezTo>
                    <a:pt x="2493" y="753"/>
                    <a:pt x="3583" y="416"/>
                    <a:pt x="4440" y="104"/>
                  </a:cubicBezTo>
                  <a:cubicBezTo>
                    <a:pt x="4544" y="104"/>
                    <a:pt x="4440" y="0"/>
                    <a:pt x="444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68"/>
            <p:cNvSpPr/>
            <p:nvPr/>
          </p:nvSpPr>
          <p:spPr>
            <a:xfrm>
              <a:off x="2231250" y="3280625"/>
              <a:ext cx="35075" cy="13675"/>
            </a:xfrm>
            <a:custGeom>
              <a:avLst/>
              <a:gdLst/>
              <a:ahLst/>
              <a:cxnLst/>
              <a:rect l="l" t="t" r="r" b="b"/>
              <a:pathLst>
                <a:path w="1403" h="547" extrusionOk="0">
                  <a:moveTo>
                    <a:pt x="1402" y="1"/>
                  </a:moveTo>
                  <a:cubicBezTo>
                    <a:pt x="857" y="105"/>
                    <a:pt x="442" y="209"/>
                    <a:pt x="0" y="546"/>
                  </a:cubicBezTo>
                  <a:cubicBezTo>
                    <a:pt x="442" y="312"/>
                    <a:pt x="857" y="209"/>
                    <a:pt x="1402" y="105"/>
                  </a:cubicBezTo>
                  <a:lnTo>
                    <a:pt x="1402"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68"/>
            <p:cNvSpPr/>
            <p:nvPr/>
          </p:nvSpPr>
          <p:spPr>
            <a:xfrm>
              <a:off x="2247475" y="3280625"/>
              <a:ext cx="35075" cy="18850"/>
            </a:xfrm>
            <a:custGeom>
              <a:avLst/>
              <a:gdLst/>
              <a:ahLst/>
              <a:cxnLst/>
              <a:rect l="l" t="t" r="r" b="b"/>
              <a:pathLst>
                <a:path w="1403" h="754" extrusionOk="0">
                  <a:moveTo>
                    <a:pt x="1299" y="1"/>
                  </a:moveTo>
                  <a:cubicBezTo>
                    <a:pt x="857" y="105"/>
                    <a:pt x="442" y="442"/>
                    <a:pt x="0" y="650"/>
                  </a:cubicBezTo>
                  <a:lnTo>
                    <a:pt x="0" y="754"/>
                  </a:lnTo>
                  <a:cubicBezTo>
                    <a:pt x="442" y="442"/>
                    <a:pt x="857" y="209"/>
                    <a:pt x="1402" y="105"/>
                  </a:cubicBezTo>
                  <a:cubicBezTo>
                    <a:pt x="1402" y="105"/>
                    <a:pt x="1402" y="1"/>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68"/>
            <p:cNvSpPr/>
            <p:nvPr/>
          </p:nvSpPr>
          <p:spPr>
            <a:xfrm>
              <a:off x="2252675" y="3285825"/>
              <a:ext cx="32475" cy="18850"/>
            </a:xfrm>
            <a:custGeom>
              <a:avLst/>
              <a:gdLst/>
              <a:ahLst/>
              <a:cxnLst/>
              <a:rect l="l" t="t" r="r" b="b"/>
              <a:pathLst>
                <a:path w="1299" h="754" extrusionOk="0">
                  <a:moveTo>
                    <a:pt x="1194" y="1"/>
                  </a:moveTo>
                  <a:cubicBezTo>
                    <a:pt x="883" y="234"/>
                    <a:pt x="442" y="442"/>
                    <a:pt x="0" y="650"/>
                  </a:cubicBezTo>
                  <a:cubicBezTo>
                    <a:pt x="0" y="753"/>
                    <a:pt x="0" y="753"/>
                    <a:pt x="104" y="753"/>
                  </a:cubicBezTo>
                  <a:cubicBezTo>
                    <a:pt x="442" y="546"/>
                    <a:pt x="883" y="338"/>
                    <a:pt x="1298"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68"/>
            <p:cNvSpPr/>
            <p:nvPr/>
          </p:nvSpPr>
          <p:spPr>
            <a:xfrm>
              <a:off x="2326000" y="3302050"/>
              <a:ext cx="18850" cy="38325"/>
            </a:xfrm>
            <a:custGeom>
              <a:avLst/>
              <a:gdLst/>
              <a:ahLst/>
              <a:cxnLst/>
              <a:rect l="l" t="t" r="r" b="b"/>
              <a:pathLst>
                <a:path w="754" h="1533" extrusionOk="0">
                  <a:moveTo>
                    <a:pt x="650" y="1"/>
                  </a:moveTo>
                  <a:cubicBezTo>
                    <a:pt x="546" y="546"/>
                    <a:pt x="312" y="987"/>
                    <a:pt x="1" y="1532"/>
                  </a:cubicBezTo>
                  <a:cubicBezTo>
                    <a:pt x="312" y="1091"/>
                    <a:pt x="754" y="546"/>
                    <a:pt x="65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9" name="Google Shape;8399;p68"/>
            <p:cNvSpPr/>
            <p:nvPr/>
          </p:nvSpPr>
          <p:spPr>
            <a:xfrm>
              <a:off x="2179975" y="3356575"/>
              <a:ext cx="32475" cy="24025"/>
            </a:xfrm>
            <a:custGeom>
              <a:avLst/>
              <a:gdLst/>
              <a:ahLst/>
              <a:cxnLst/>
              <a:rect l="l" t="t" r="r" b="b"/>
              <a:pathLst>
                <a:path w="1299" h="961" extrusionOk="0">
                  <a:moveTo>
                    <a:pt x="1299" y="0"/>
                  </a:moveTo>
                  <a:cubicBezTo>
                    <a:pt x="857" y="312"/>
                    <a:pt x="546" y="649"/>
                    <a:pt x="1" y="961"/>
                  </a:cubicBezTo>
                  <a:cubicBezTo>
                    <a:pt x="546" y="753"/>
                    <a:pt x="961" y="416"/>
                    <a:pt x="129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0" name="Google Shape;8400;p68"/>
            <p:cNvSpPr/>
            <p:nvPr/>
          </p:nvSpPr>
          <p:spPr>
            <a:xfrm>
              <a:off x="2196200" y="3348125"/>
              <a:ext cx="16250" cy="13650"/>
            </a:xfrm>
            <a:custGeom>
              <a:avLst/>
              <a:gdLst/>
              <a:ahLst/>
              <a:cxnLst/>
              <a:rect l="l" t="t" r="r" b="b"/>
              <a:pathLst>
                <a:path w="650" h="546" extrusionOk="0">
                  <a:moveTo>
                    <a:pt x="650" y="1"/>
                  </a:moveTo>
                  <a:lnTo>
                    <a:pt x="650" y="1"/>
                  </a:lnTo>
                  <a:cubicBezTo>
                    <a:pt x="416" y="105"/>
                    <a:pt x="208" y="338"/>
                    <a:pt x="1" y="546"/>
                  </a:cubicBezTo>
                  <a:cubicBezTo>
                    <a:pt x="208" y="338"/>
                    <a:pt x="416" y="208"/>
                    <a:pt x="65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68"/>
            <p:cNvSpPr/>
            <p:nvPr/>
          </p:nvSpPr>
          <p:spPr>
            <a:xfrm>
              <a:off x="2109225" y="3313075"/>
              <a:ext cx="35725" cy="35075"/>
            </a:xfrm>
            <a:custGeom>
              <a:avLst/>
              <a:gdLst/>
              <a:ahLst/>
              <a:cxnLst/>
              <a:rect l="l" t="t" r="r" b="b"/>
              <a:pathLst>
                <a:path w="1429" h="1403" extrusionOk="0">
                  <a:moveTo>
                    <a:pt x="1299" y="1"/>
                  </a:moveTo>
                  <a:cubicBezTo>
                    <a:pt x="884" y="546"/>
                    <a:pt x="546" y="961"/>
                    <a:pt x="1" y="1299"/>
                  </a:cubicBezTo>
                  <a:lnTo>
                    <a:pt x="1" y="1403"/>
                  </a:lnTo>
                  <a:cubicBezTo>
                    <a:pt x="546" y="1091"/>
                    <a:pt x="1091" y="650"/>
                    <a:pt x="1429" y="105"/>
                  </a:cubicBezTo>
                  <a:cubicBezTo>
                    <a:pt x="1429" y="1"/>
                    <a:pt x="1429" y="1"/>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68"/>
            <p:cNvSpPr/>
            <p:nvPr/>
          </p:nvSpPr>
          <p:spPr>
            <a:xfrm>
              <a:off x="2122875" y="3299450"/>
              <a:ext cx="29875" cy="29875"/>
            </a:xfrm>
            <a:custGeom>
              <a:avLst/>
              <a:gdLst/>
              <a:ahLst/>
              <a:cxnLst/>
              <a:rect l="l" t="t" r="r" b="b"/>
              <a:pathLst>
                <a:path w="1195" h="1195" extrusionOk="0">
                  <a:moveTo>
                    <a:pt x="1090" y="1"/>
                  </a:moveTo>
                  <a:cubicBezTo>
                    <a:pt x="753" y="338"/>
                    <a:pt x="441" y="754"/>
                    <a:pt x="0" y="1091"/>
                  </a:cubicBezTo>
                  <a:lnTo>
                    <a:pt x="0" y="1195"/>
                  </a:lnTo>
                  <a:lnTo>
                    <a:pt x="1194"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68"/>
            <p:cNvSpPr/>
            <p:nvPr/>
          </p:nvSpPr>
          <p:spPr>
            <a:xfrm>
              <a:off x="2141675" y="3280625"/>
              <a:ext cx="35725" cy="21450"/>
            </a:xfrm>
            <a:custGeom>
              <a:avLst/>
              <a:gdLst/>
              <a:ahLst/>
              <a:cxnLst/>
              <a:rect l="l" t="t" r="r" b="b"/>
              <a:pathLst>
                <a:path w="1429" h="858" extrusionOk="0">
                  <a:moveTo>
                    <a:pt x="1299" y="1"/>
                  </a:moveTo>
                  <a:cubicBezTo>
                    <a:pt x="884" y="105"/>
                    <a:pt x="338" y="546"/>
                    <a:pt x="1" y="858"/>
                  </a:cubicBezTo>
                  <a:cubicBezTo>
                    <a:pt x="442" y="546"/>
                    <a:pt x="884" y="312"/>
                    <a:pt x="1429" y="105"/>
                  </a:cubicBezTo>
                  <a:cubicBezTo>
                    <a:pt x="1429" y="1"/>
                    <a:pt x="1429" y="1"/>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68"/>
            <p:cNvSpPr/>
            <p:nvPr/>
          </p:nvSpPr>
          <p:spPr>
            <a:xfrm>
              <a:off x="2152725" y="3261800"/>
              <a:ext cx="51300" cy="24050"/>
            </a:xfrm>
            <a:custGeom>
              <a:avLst/>
              <a:gdLst/>
              <a:ahLst/>
              <a:cxnLst/>
              <a:rect l="l" t="t" r="r" b="b"/>
              <a:pathLst>
                <a:path w="2052" h="962" extrusionOk="0">
                  <a:moveTo>
                    <a:pt x="2051" y="1"/>
                  </a:moveTo>
                  <a:cubicBezTo>
                    <a:pt x="1298" y="209"/>
                    <a:pt x="649" y="416"/>
                    <a:pt x="104" y="858"/>
                  </a:cubicBezTo>
                  <a:cubicBezTo>
                    <a:pt x="0" y="962"/>
                    <a:pt x="104" y="962"/>
                    <a:pt x="104" y="962"/>
                  </a:cubicBezTo>
                  <a:cubicBezTo>
                    <a:pt x="753" y="546"/>
                    <a:pt x="1402" y="313"/>
                    <a:pt x="2051" y="105"/>
                  </a:cubicBezTo>
                  <a:lnTo>
                    <a:pt x="205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68"/>
            <p:cNvSpPr/>
            <p:nvPr/>
          </p:nvSpPr>
          <p:spPr>
            <a:xfrm>
              <a:off x="2204000" y="3248175"/>
              <a:ext cx="32475" cy="7825"/>
            </a:xfrm>
            <a:custGeom>
              <a:avLst/>
              <a:gdLst/>
              <a:ahLst/>
              <a:cxnLst/>
              <a:rect l="l" t="t" r="r" b="b"/>
              <a:pathLst>
                <a:path w="1299" h="313" extrusionOk="0">
                  <a:moveTo>
                    <a:pt x="1298" y="1"/>
                  </a:moveTo>
                  <a:cubicBezTo>
                    <a:pt x="883" y="1"/>
                    <a:pt x="441" y="105"/>
                    <a:pt x="0" y="208"/>
                  </a:cubicBezTo>
                  <a:lnTo>
                    <a:pt x="0" y="312"/>
                  </a:lnTo>
                  <a:cubicBezTo>
                    <a:pt x="441" y="105"/>
                    <a:pt x="883" y="105"/>
                    <a:pt x="1298"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68"/>
            <p:cNvSpPr/>
            <p:nvPr/>
          </p:nvSpPr>
          <p:spPr>
            <a:xfrm>
              <a:off x="2404525" y="3331900"/>
              <a:ext cx="26650" cy="29875"/>
            </a:xfrm>
            <a:custGeom>
              <a:avLst/>
              <a:gdLst/>
              <a:ahLst/>
              <a:cxnLst/>
              <a:rect l="l" t="t" r="r" b="b"/>
              <a:pathLst>
                <a:path w="1066" h="1195" extrusionOk="0">
                  <a:moveTo>
                    <a:pt x="962" y="1"/>
                  </a:moveTo>
                  <a:cubicBezTo>
                    <a:pt x="650" y="338"/>
                    <a:pt x="313" y="754"/>
                    <a:pt x="1" y="1195"/>
                  </a:cubicBezTo>
                  <a:cubicBezTo>
                    <a:pt x="416" y="857"/>
                    <a:pt x="754" y="442"/>
                    <a:pt x="106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68"/>
            <p:cNvSpPr/>
            <p:nvPr/>
          </p:nvSpPr>
          <p:spPr>
            <a:xfrm>
              <a:off x="2910125" y="3231950"/>
              <a:ext cx="29875" cy="94800"/>
            </a:xfrm>
            <a:custGeom>
              <a:avLst/>
              <a:gdLst/>
              <a:ahLst/>
              <a:cxnLst/>
              <a:rect l="l" t="t" r="r" b="b"/>
              <a:pathLst>
                <a:path w="1195" h="3792" extrusionOk="0">
                  <a:moveTo>
                    <a:pt x="0" y="1"/>
                  </a:moveTo>
                  <a:lnTo>
                    <a:pt x="0" y="1"/>
                  </a:lnTo>
                  <a:cubicBezTo>
                    <a:pt x="208" y="1299"/>
                    <a:pt x="546" y="2597"/>
                    <a:pt x="1065" y="3791"/>
                  </a:cubicBezTo>
                  <a:cubicBezTo>
                    <a:pt x="1065" y="3791"/>
                    <a:pt x="1195" y="3791"/>
                    <a:pt x="1195" y="3687"/>
                  </a:cubicBezTo>
                  <a:cubicBezTo>
                    <a:pt x="546" y="2597"/>
                    <a:pt x="312" y="1195"/>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68"/>
            <p:cNvSpPr/>
            <p:nvPr/>
          </p:nvSpPr>
          <p:spPr>
            <a:xfrm>
              <a:off x="2358450" y="2604350"/>
              <a:ext cx="32475" cy="43525"/>
            </a:xfrm>
            <a:custGeom>
              <a:avLst/>
              <a:gdLst/>
              <a:ahLst/>
              <a:cxnLst/>
              <a:rect l="l" t="t" r="r" b="b"/>
              <a:pathLst>
                <a:path w="1299" h="1741" extrusionOk="0">
                  <a:moveTo>
                    <a:pt x="105" y="1"/>
                  </a:moveTo>
                  <a:cubicBezTo>
                    <a:pt x="105" y="1"/>
                    <a:pt x="1" y="1"/>
                    <a:pt x="1" y="105"/>
                  </a:cubicBezTo>
                  <a:cubicBezTo>
                    <a:pt x="416" y="650"/>
                    <a:pt x="961" y="1091"/>
                    <a:pt x="1195" y="1740"/>
                  </a:cubicBezTo>
                  <a:lnTo>
                    <a:pt x="1299" y="1740"/>
                  </a:lnTo>
                  <a:cubicBezTo>
                    <a:pt x="1065" y="1091"/>
                    <a:pt x="650" y="442"/>
                    <a:pt x="10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68"/>
            <p:cNvSpPr/>
            <p:nvPr/>
          </p:nvSpPr>
          <p:spPr>
            <a:xfrm>
              <a:off x="2366250" y="2606950"/>
              <a:ext cx="22075" cy="22100"/>
            </a:xfrm>
            <a:custGeom>
              <a:avLst/>
              <a:gdLst/>
              <a:ahLst/>
              <a:cxnLst/>
              <a:rect l="l" t="t" r="r" b="b"/>
              <a:pathLst>
                <a:path w="883" h="884" extrusionOk="0">
                  <a:moveTo>
                    <a:pt x="0" y="1"/>
                  </a:moveTo>
                  <a:lnTo>
                    <a:pt x="0" y="1"/>
                  </a:lnTo>
                  <a:cubicBezTo>
                    <a:pt x="338" y="338"/>
                    <a:pt x="649" y="546"/>
                    <a:pt x="883" y="883"/>
                  </a:cubicBezTo>
                  <a:cubicBezTo>
                    <a:pt x="649" y="546"/>
                    <a:pt x="442" y="130"/>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68"/>
            <p:cNvSpPr/>
            <p:nvPr/>
          </p:nvSpPr>
          <p:spPr>
            <a:xfrm>
              <a:off x="2366250" y="2601775"/>
              <a:ext cx="27275" cy="18825"/>
            </a:xfrm>
            <a:custGeom>
              <a:avLst/>
              <a:gdLst/>
              <a:ahLst/>
              <a:cxnLst/>
              <a:rect l="l" t="t" r="r" b="b"/>
              <a:pathLst>
                <a:path w="1091" h="753" extrusionOk="0">
                  <a:moveTo>
                    <a:pt x="0" y="0"/>
                  </a:moveTo>
                  <a:lnTo>
                    <a:pt x="0" y="0"/>
                  </a:lnTo>
                  <a:cubicBezTo>
                    <a:pt x="338" y="208"/>
                    <a:pt x="753" y="441"/>
                    <a:pt x="987" y="753"/>
                  </a:cubicBezTo>
                  <a:lnTo>
                    <a:pt x="1091" y="753"/>
                  </a:lnTo>
                  <a:cubicBezTo>
                    <a:pt x="753" y="441"/>
                    <a:pt x="442"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68"/>
            <p:cNvSpPr/>
            <p:nvPr/>
          </p:nvSpPr>
          <p:spPr>
            <a:xfrm>
              <a:off x="2372075" y="2861375"/>
              <a:ext cx="59100" cy="21175"/>
            </a:xfrm>
            <a:custGeom>
              <a:avLst/>
              <a:gdLst/>
              <a:ahLst/>
              <a:cxnLst/>
              <a:rect l="l" t="t" r="r" b="b"/>
              <a:pathLst>
                <a:path w="2364" h="847" extrusionOk="0">
                  <a:moveTo>
                    <a:pt x="2363" y="0"/>
                  </a:moveTo>
                  <a:lnTo>
                    <a:pt x="2363" y="0"/>
                  </a:lnTo>
                  <a:cubicBezTo>
                    <a:pt x="1690" y="395"/>
                    <a:pt x="1016" y="769"/>
                    <a:pt x="268" y="769"/>
                  </a:cubicBezTo>
                  <a:cubicBezTo>
                    <a:pt x="180" y="769"/>
                    <a:pt x="91" y="764"/>
                    <a:pt x="1" y="753"/>
                  </a:cubicBezTo>
                  <a:lnTo>
                    <a:pt x="1" y="753"/>
                  </a:lnTo>
                  <a:cubicBezTo>
                    <a:pt x="167" y="819"/>
                    <a:pt x="333" y="847"/>
                    <a:pt x="497" y="847"/>
                  </a:cubicBezTo>
                  <a:cubicBezTo>
                    <a:pt x="1182" y="847"/>
                    <a:pt x="1840" y="356"/>
                    <a:pt x="236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68"/>
            <p:cNvSpPr/>
            <p:nvPr/>
          </p:nvSpPr>
          <p:spPr>
            <a:xfrm>
              <a:off x="2361050" y="2866550"/>
              <a:ext cx="40275" cy="9425"/>
            </a:xfrm>
            <a:custGeom>
              <a:avLst/>
              <a:gdLst/>
              <a:ahLst/>
              <a:cxnLst/>
              <a:rect l="l" t="t" r="r" b="b"/>
              <a:pathLst>
                <a:path w="1611" h="377" extrusionOk="0">
                  <a:moveTo>
                    <a:pt x="1610" y="1"/>
                  </a:moveTo>
                  <a:lnTo>
                    <a:pt x="1610" y="1"/>
                  </a:lnTo>
                  <a:cubicBezTo>
                    <a:pt x="1091" y="338"/>
                    <a:pt x="650" y="338"/>
                    <a:pt x="1" y="338"/>
                  </a:cubicBezTo>
                  <a:cubicBezTo>
                    <a:pt x="135" y="364"/>
                    <a:pt x="275" y="377"/>
                    <a:pt x="417" y="377"/>
                  </a:cubicBezTo>
                  <a:cubicBezTo>
                    <a:pt x="851" y="377"/>
                    <a:pt x="1297" y="255"/>
                    <a:pt x="161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68"/>
            <p:cNvSpPr/>
            <p:nvPr/>
          </p:nvSpPr>
          <p:spPr>
            <a:xfrm>
              <a:off x="2352625" y="2866550"/>
              <a:ext cx="27275" cy="4425"/>
            </a:xfrm>
            <a:custGeom>
              <a:avLst/>
              <a:gdLst/>
              <a:ahLst/>
              <a:cxnLst/>
              <a:rect l="l" t="t" r="r" b="b"/>
              <a:pathLst>
                <a:path w="1091" h="177" extrusionOk="0">
                  <a:moveTo>
                    <a:pt x="987" y="1"/>
                  </a:moveTo>
                  <a:cubicBezTo>
                    <a:pt x="649" y="131"/>
                    <a:pt x="441" y="131"/>
                    <a:pt x="0" y="131"/>
                  </a:cubicBezTo>
                  <a:cubicBezTo>
                    <a:pt x="113" y="165"/>
                    <a:pt x="237" y="177"/>
                    <a:pt x="364" y="177"/>
                  </a:cubicBezTo>
                  <a:cubicBezTo>
                    <a:pt x="617" y="177"/>
                    <a:pt x="883" y="131"/>
                    <a:pt x="1090" y="131"/>
                  </a:cubicBezTo>
                  <a:cubicBezTo>
                    <a:pt x="1090" y="1"/>
                    <a:pt x="1090" y="1"/>
                    <a:pt x="987"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68"/>
            <p:cNvSpPr/>
            <p:nvPr/>
          </p:nvSpPr>
          <p:spPr>
            <a:xfrm>
              <a:off x="2344825" y="2861375"/>
              <a:ext cx="13650" cy="5200"/>
            </a:xfrm>
            <a:custGeom>
              <a:avLst/>
              <a:gdLst/>
              <a:ahLst/>
              <a:cxnLst/>
              <a:rect l="l" t="t" r="r" b="b"/>
              <a:pathLst>
                <a:path w="546" h="208" extrusionOk="0">
                  <a:moveTo>
                    <a:pt x="1" y="0"/>
                  </a:moveTo>
                  <a:cubicBezTo>
                    <a:pt x="104" y="104"/>
                    <a:pt x="312" y="104"/>
                    <a:pt x="546" y="208"/>
                  </a:cubicBezTo>
                  <a:lnTo>
                    <a:pt x="546" y="104"/>
                  </a:lnTo>
                  <a:cubicBezTo>
                    <a:pt x="312" y="104"/>
                    <a:pt x="208"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68"/>
            <p:cNvSpPr/>
            <p:nvPr/>
          </p:nvSpPr>
          <p:spPr>
            <a:xfrm>
              <a:off x="2328600" y="2782850"/>
              <a:ext cx="32475" cy="13650"/>
            </a:xfrm>
            <a:custGeom>
              <a:avLst/>
              <a:gdLst/>
              <a:ahLst/>
              <a:cxnLst/>
              <a:rect l="l" t="t" r="r" b="b"/>
              <a:pathLst>
                <a:path w="1299" h="546" extrusionOk="0">
                  <a:moveTo>
                    <a:pt x="1299" y="0"/>
                  </a:moveTo>
                  <a:cubicBezTo>
                    <a:pt x="857" y="104"/>
                    <a:pt x="312" y="234"/>
                    <a:pt x="1" y="545"/>
                  </a:cubicBezTo>
                  <a:lnTo>
                    <a:pt x="104" y="545"/>
                  </a:lnTo>
                  <a:cubicBezTo>
                    <a:pt x="442" y="338"/>
                    <a:pt x="857" y="104"/>
                    <a:pt x="1299" y="104"/>
                  </a:cubicBezTo>
                  <a:lnTo>
                    <a:pt x="1299"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68"/>
            <p:cNvSpPr/>
            <p:nvPr/>
          </p:nvSpPr>
          <p:spPr>
            <a:xfrm>
              <a:off x="2339625" y="2777650"/>
              <a:ext cx="16250" cy="7800"/>
            </a:xfrm>
            <a:custGeom>
              <a:avLst/>
              <a:gdLst/>
              <a:ahLst/>
              <a:cxnLst/>
              <a:rect l="l" t="t" r="r" b="b"/>
              <a:pathLst>
                <a:path w="650" h="312" extrusionOk="0">
                  <a:moveTo>
                    <a:pt x="650" y="0"/>
                  </a:moveTo>
                  <a:lnTo>
                    <a:pt x="650" y="0"/>
                  </a:lnTo>
                  <a:cubicBezTo>
                    <a:pt x="642" y="0"/>
                    <a:pt x="634" y="0"/>
                    <a:pt x="626" y="1"/>
                  </a:cubicBezTo>
                  <a:lnTo>
                    <a:pt x="626" y="1"/>
                  </a:lnTo>
                  <a:cubicBezTo>
                    <a:pt x="634" y="0"/>
                    <a:pt x="642" y="0"/>
                    <a:pt x="650" y="0"/>
                  </a:cubicBezTo>
                  <a:close/>
                  <a:moveTo>
                    <a:pt x="626" y="1"/>
                  </a:moveTo>
                  <a:cubicBezTo>
                    <a:pt x="396" y="7"/>
                    <a:pt x="101" y="111"/>
                    <a:pt x="1" y="312"/>
                  </a:cubicBezTo>
                  <a:cubicBezTo>
                    <a:pt x="204" y="211"/>
                    <a:pt x="307" y="10"/>
                    <a:pt x="626"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BLANK_1_1_1_1_1_1_1_1_1_1_1_1_2">
    <p:spTree>
      <p:nvGrpSpPr>
        <p:cNvPr id="1" name="Shape 8417"/>
        <p:cNvGrpSpPr/>
        <p:nvPr/>
      </p:nvGrpSpPr>
      <p:grpSpPr>
        <a:xfrm>
          <a:off x="0" y="0"/>
          <a:ext cx="0" cy="0"/>
          <a:chOff x="0" y="0"/>
          <a:chExt cx="0" cy="0"/>
        </a:xfrm>
      </p:grpSpPr>
      <p:grpSp>
        <p:nvGrpSpPr>
          <p:cNvPr id="8418" name="Google Shape;8418;p69"/>
          <p:cNvGrpSpPr/>
          <p:nvPr/>
        </p:nvGrpSpPr>
        <p:grpSpPr>
          <a:xfrm rot="-1243233">
            <a:off x="-1010986" y="-1951009"/>
            <a:ext cx="3572824" cy="4733905"/>
            <a:chOff x="1571200" y="2227500"/>
            <a:chExt cx="1814675" cy="2404400"/>
          </a:xfrm>
        </p:grpSpPr>
        <p:sp>
          <p:nvSpPr>
            <p:cNvPr id="8419" name="Google Shape;8419;p69"/>
            <p:cNvSpPr/>
            <p:nvPr/>
          </p:nvSpPr>
          <p:spPr>
            <a:xfrm>
              <a:off x="1971650" y="4135400"/>
              <a:ext cx="62325" cy="70100"/>
            </a:xfrm>
            <a:custGeom>
              <a:avLst/>
              <a:gdLst/>
              <a:ahLst/>
              <a:cxnLst/>
              <a:rect l="l" t="t" r="r" b="b"/>
              <a:pathLst>
                <a:path w="2493" h="2804" extrusionOk="0">
                  <a:moveTo>
                    <a:pt x="2492" y="0"/>
                  </a:moveTo>
                  <a:lnTo>
                    <a:pt x="2492" y="0"/>
                  </a:lnTo>
                  <a:cubicBezTo>
                    <a:pt x="1506" y="753"/>
                    <a:pt x="753" y="1817"/>
                    <a:pt x="0" y="2804"/>
                  </a:cubicBezTo>
                  <a:lnTo>
                    <a:pt x="104" y="2804"/>
                  </a:lnTo>
                  <a:cubicBezTo>
                    <a:pt x="857" y="1817"/>
                    <a:pt x="1610" y="961"/>
                    <a:pt x="249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69"/>
            <p:cNvSpPr/>
            <p:nvPr/>
          </p:nvSpPr>
          <p:spPr>
            <a:xfrm>
              <a:off x="1998900" y="4145775"/>
              <a:ext cx="32475" cy="35075"/>
            </a:xfrm>
            <a:custGeom>
              <a:avLst/>
              <a:gdLst/>
              <a:ahLst/>
              <a:cxnLst/>
              <a:rect l="l" t="t" r="r" b="b"/>
              <a:pathLst>
                <a:path w="1299" h="1403" extrusionOk="0">
                  <a:moveTo>
                    <a:pt x="1169" y="0"/>
                  </a:moveTo>
                  <a:cubicBezTo>
                    <a:pt x="857" y="442"/>
                    <a:pt x="416" y="883"/>
                    <a:pt x="104" y="1298"/>
                  </a:cubicBezTo>
                  <a:cubicBezTo>
                    <a:pt x="1" y="1402"/>
                    <a:pt x="104" y="1402"/>
                    <a:pt x="104" y="1402"/>
                  </a:cubicBezTo>
                  <a:cubicBezTo>
                    <a:pt x="520" y="987"/>
                    <a:pt x="961" y="546"/>
                    <a:pt x="1299" y="104"/>
                  </a:cubicBezTo>
                  <a:cubicBezTo>
                    <a:pt x="1299" y="0"/>
                    <a:pt x="1299" y="0"/>
                    <a:pt x="116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69"/>
            <p:cNvSpPr/>
            <p:nvPr/>
          </p:nvSpPr>
          <p:spPr>
            <a:xfrm>
              <a:off x="1963200" y="4121750"/>
              <a:ext cx="24700" cy="41425"/>
            </a:xfrm>
            <a:custGeom>
              <a:avLst/>
              <a:gdLst/>
              <a:ahLst/>
              <a:cxnLst/>
              <a:rect l="l" t="t" r="r" b="b"/>
              <a:pathLst>
                <a:path w="988" h="1657" extrusionOk="0">
                  <a:moveTo>
                    <a:pt x="987" y="1"/>
                  </a:moveTo>
                  <a:cubicBezTo>
                    <a:pt x="546" y="416"/>
                    <a:pt x="234" y="1065"/>
                    <a:pt x="1" y="1610"/>
                  </a:cubicBezTo>
                  <a:cubicBezTo>
                    <a:pt x="1" y="1610"/>
                    <a:pt x="58" y="1657"/>
                    <a:pt x="97" y="1657"/>
                  </a:cubicBezTo>
                  <a:cubicBezTo>
                    <a:pt x="116" y="1657"/>
                    <a:pt x="130" y="1645"/>
                    <a:pt x="130" y="1610"/>
                  </a:cubicBezTo>
                  <a:cubicBezTo>
                    <a:pt x="338" y="1065"/>
                    <a:pt x="650" y="546"/>
                    <a:pt x="987" y="105"/>
                  </a:cubicBezTo>
                  <a:lnTo>
                    <a:pt x="987"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69"/>
            <p:cNvSpPr/>
            <p:nvPr/>
          </p:nvSpPr>
          <p:spPr>
            <a:xfrm>
              <a:off x="1969050" y="4073075"/>
              <a:ext cx="56475" cy="64925"/>
            </a:xfrm>
            <a:custGeom>
              <a:avLst/>
              <a:gdLst/>
              <a:ahLst/>
              <a:cxnLst/>
              <a:rect l="l" t="t" r="r" b="b"/>
              <a:pathLst>
                <a:path w="2259" h="2597" extrusionOk="0">
                  <a:moveTo>
                    <a:pt x="2259" y="1"/>
                  </a:moveTo>
                  <a:lnTo>
                    <a:pt x="2259" y="1"/>
                  </a:lnTo>
                  <a:cubicBezTo>
                    <a:pt x="1298" y="546"/>
                    <a:pt x="312" y="1403"/>
                    <a:pt x="0" y="2597"/>
                  </a:cubicBezTo>
                  <a:cubicBezTo>
                    <a:pt x="546" y="1507"/>
                    <a:pt x="1298" y="650"/>
                    <a:pt x="225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69"/>
            <p:cNvSpPr/>
            <p:nvPr/>
          </p:nvSpPr>
          <p:spPr>
            <a:xfrm>
              <a:off x="2179975" y="4213275"/>
              <a:ext cx="10400" cy="78550"/>
            </a:xfrm>
            <a:custGeom>
              <a:avLst/>
              <a:gdLst/>
              <a:ahLst/>
              <a:cxnLst/>
              <a:rect l="l" t="t" r="r" b="b"/>
              <a:pathLst>
                <a:path w="416" h="3142" extrusionOk="0">
                  <a:moveTo>
                    <a:pt x="208" y="0"/>
                  </a:moveTo>
                  <a:cubicBezTo>
                    <a:pt x="208" y="1091"/>
                    <a:pt x="208" y="2077"/>
                    <a:pt x="1" y="3142"/>
                  </a:cubicBezTo>
                  <a:lnTo>
                    <a:pt x="104" y="3142"/>
                  </a:lnTo>
                  <a:cubicBezTo>
                    <a:pt x="312" y="2181"/>
                    <a:pt x="416" y="1091"/>
                    <a:pt x="31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69"/>
            <p:cNvSpPr/>
            <p:nvPr/>
          </p:nvSpPr>
          <p:spPr>
            <a:xfrm>
              <a:off x="2177375" y="4226900"/>
              <a:ext cx="5225" cy="24025"/>
            </a:xfrm>
            <a:custGeom>
              <a:avLst/>
              <a:gdLst/>
              <a:ahLst/>
              <a:cxnLst/>
              <a:rect l="l" t="t" r="r" b="b"/>
              <a:pathLst>
                <a:path w="209" h="961" extrusionOk="0">
                  <a:moveTo>
                    <a:pt x="105" y="0"/>
                  </a:moveTo>
                  <a:cubicBezTo>
                    <a:pt x="105" y="338"/>
                    <a:pt x="105" y="649"/>
                    <a:pt x="1" y="883"/>
                  </a:cubicBezTo>
                  <a:cubicBezTo>
                    <a:pt x="1" y="935"/>
                    <a:pt x="27" y="961"/>
                    <a:pt x="53" y="961"/>
                  </a:cubicBezTo>
                  <a:cubicBezTo>
                    <a:pt x="79" y="961"/>
                    <a:pt x="105" y="935"/>
                    <a:pt x="105" y="883"/>
                  </a:cubicBezTo>
                  <a:cubicBezTo>
                    <a:pt x="105" y="649"/>
                    <a:pt x="208" y="338"/>
                    <a:pt x="208"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69"/>
            <p:cNvSpPr/>
            <p:nvPr/>
          </p:nvSpPr>
          <p:spPr>
            <a:xfrm>
              <a:off x="2277325" y="4159400"/>
              <a:ext cx="5225" cy="40925"/>
            </a:xfrm>
            <a:custGeom>
              <a:avLst/>
              <a:gdLst/>
              <a:ahLst/>
              <a:cxnLst/>
              <a:rect l="l" t="t" r="r" b="b"/>
              <a:pathLst>
                <a:path w="209" h="1637" extrusionOk="0">
                  <a:moveTo>
                    <a:pt x="1" y="1"/>
                  </a:moveTo>
                  <a:lnTo>
                    <a:pt x="1" y="1636"/>
                  </a:lnTo>
                  <a:cubicBezTo>
                    <a:pt x="105" y="1091"/>
                    <a:pt x="208" y="546"/>
                    <a:pt x="10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69"/>
            <p:cNvSpPr/>
            <p:nvPr/>
          </p:nvSpPr>
          <p:spPr>
            <a:xfrm>
              <a:off x="2133900" y="4200300"/>
              <a:ext cx="5225" cy="47875"/>
            </a:xfrm>
            <a:custGeom>
              <a:avLst/>
              <a:gdLst/>
              <a:ahLst/>
              <a:cxnLst/>
              <a:rect l="l" t="t" r="r" b="b"/>
              <a:pathLst>
                <a:path w="209" h="1915" extrusionOk="0">
                  <a:moveTo>
                    <a:pt x="0" y="0"/>
                  </a:moveTo>
                  <a:cubicBezTo>
                    <a:pt x="0" y="649"/>
                    <a:pt x="104" y="1298"/>
                    <a:pt x="104" y="1817"/>
                  </a:cubicBezTo>
                  <a:cubicBezTo>
                    <a:pt x="104" y="1882"/>
                    <a:pt x="130" y="1915"/>
                    <a:pt x="156" y="1915"/>
                  </a:cubicBezTo>
                  <a:cubicBezTo>
                    <a:pt x="182" y="1915"/>
                    <a:pt x="208" y="1882"/>
                    <a:pt x="208" y="1817"/>
                  </a:cubicBezTo>
                  <a:cubicBezTo>
                    <a:pt x="208" y="1298"/>
                    <a:pt x="104" y="649"/>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69"/>
            <p:cNvSpPr/>
            <p:nvPr/>
          </p:nvSpPr>
          <p:spPr>
            <a:xfrm>
              <a:off x="2128700" y="4173025"/>
              <a:ext cx="7825" cy="45450"/>
            </a:xfrm>
            <a:custGeom>
              <a:avLst/>
              <a:gdLst/>
              <a:ahLst/>
              <a:cxnLst/>
              <a:rect l="l" t="t" r="r" b="b"/>
              <a:pathLst>
                <a:path w="313" h="1818" extrusionOk="0">
                  <a:moveTo>
                    <a:pt x="312" y="1"/>
                  </a:moveTo>
                  <a:cubicBezTo>
                    <a:pt x="105" y="650"/>
                    <a:pt x="1" y="1195"/>
                    <a:pt x="105" y="1740"/>
                  </a:cubicBezTo>
                  <a:cubicBezTo>
                    <a:pt x="105" y="1792"/>
                    <a:pt x="130" y="1818"/>
                    <a:pt x="156" y="1818"/>
                  </a:cubicBezTo>
                  <a:cubicBezTo>
                    <a:pt x="182" y="1818"/>
                    <a:pt x="208" y="1792"/>
                    <a:pt x="208" y="1740"/>
                  </a:cubicBezTo>
                  <a:cubicBezTo>
                    <a:pt x="105" y="1195"/>
                    <a:pt x="208" y="650"/>
                    <a:pt x="312"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69"/>
            <p:cNvSpPr/>
            <p:nvPr/>
          </p:nvSpPr>
          <p:spPr>
            <a:xfrm>
              <a:off x="2174125" y="4029600"/>
              <a:ext cx="19500" cy="49850"/>
            </a:xfrm>
            <a:custGeom>
              <a:avLst/>
              <a:gdLst/>
              <a:ahLst/>
              <a:cxnLst/>
              <a:rect l="l" t="t" r="r" b="b"/>
              <a:pathLst>
                <a:path w="780" h="1994" extrusionOk="0">
                  <a:moveTo>
                    <a:pt x="442" y="0"/>
                  </a:moveTo>
                  <a:cubicBezTo>
                    <a:pt x="442" y="753"/>
                    <a:pt x="338" y="1298"/>
                    <a:pt x="1" y="1947"/>
                  </a:cubicBezTo>
                  <a:cubicBezTo>
                    <a:pt x="1" y="1947"/>
                    <a:pt x="59" y="1994"/>
                    <a:pt x="97" y="1994"/>
                  </a:cubicBezTo>
                  <a:cubicBezTo>
                    <a:pt x="116" y="1994"/>
                    <a:pt x="131" y="1982"/>
                    <a:pt x="131" y="1947"/>
                  </a:cubicBezTo>
                  <a:cubicBezTo>
                    <a:pt x="442" y="1402"/>
                    <a:pt x="780" y="649"/>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69"/>
            <p:cNvSpPr/>
            <p:nvPr/>
          </p:nvSpPr>
          <p:spPr>
            <a:xfrm>
              <a:off x="2177375" y="4005575"/>
              <a:ext cx="7825" cy="50650"/>
            </a:xfrm>
            <a:custGeom>
              <a:avLst/>
              <a:gdLst/>
              <a:ahLst/>
              <a:cxnLst/>
              <a:rect l="l" t="t" r="r" b="b"/>
              <a:pathLst>
                <a:path w="313" h="2026" extrusionOk="0">
                  <a:moveTo>
                    <a:pt x="312" y="1"/>
                  </a:moveTo>
                  <a:lnTo>
                    <a:pt x="312" y="1"/>
                  </a:lnTo>
                  <a:cubicBezTo>
                    <a:pt x="208" y="650"/>
                    <a:pt x="208" y="1299"/>
                    <a:pt x="1" y="1948"/>
                  </a:cubicBezTo>
                  <a:cubicBezTo>
                    <a:pt x="1" y="2000"/>
                    <a:pt x="27" y="2026"/>
                    <a:pt x="53" y="2026"/>
                  </a:cubicBezTo>
                  <a:cubicBezTo>
                    <a:pt x="79" y="2026"/>
                    <a:pt x="105" y="2000"/>
                    <a:pt x="105" y="1948"/>
                  </a:cubicBezTo>
                  <a:cubicBezTo>
                    <a:pt x="208" y="1299"/>
                    <a:pt x="312" y="650"/>
                    <a:pt x="312"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69"/>
            <p:cNvSpPr/>
            <p:nvPr/>
          </p:nvSpPr>
          <p:spPr>
            <a:xfrm>
              <a:off x="2239050" y="3964700"/>
              <a:ext cx="11050" cy="40900"/>
            </a:xfrm>
            <a:custGeom>
              <a:avLst/>
              <a:gdLst/>
              <a:ahLst/>
              <a:cxnLst/>
              <a:rect l="l" t="t" r="r" b="b"/>
              <a:pathLst>
                <a:path w="442" h="1636" extrusionOk="0">
                  <a:moveTo>
                    <a:pt x="0" y="0"/>
                  </a:moveTo>
                  <a:cubicBezTo>
                    <a:pt x="0" y="546"/>
                    <a:pt x="234" y="1091"/>
                    <a:pt x="337" y="1636"/>
                  </a:cubicBezTo>
                  <a:lnTo>
                    <a:pt x="441" y="1636"/>
                  </a:lnTo>
                  <a:cubicBezTo>
                    <a:pt x="234" y="1091"/>
                    <a:pt x="130" y="546"/>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69"/>
            <p:cNvSpPr/>
            <p:nvPr/>
          </p:nvSpPr>
          <p:spPr>
            <a:xfrm>
              <a:off x="2231250" y="3955475"/>
              <a:ext cx="5225" cy="30675"/>
            </a:xfrm>
            <a:custGeom>
              <a:avLst/>
              <a:gdLst/>
              <a:ahLst/>
              <a:cxnLst/>
              <a:rect l="l" t="t" r="r" b="b"/>
              <a:pathLst>
                <a:path w="209" h="1227" extrusionOk="0">
                  <a:moveTo>
                    <a:pt x="31" y="0"/>
                  </a:moveTo>
                  <a:cubicBezTo>
                    <a:pt x="0" y="0"/>
                    <a:pt x="0" y="58"/>
                    <a:pt x="0" y="58"/>
                  </a:cubicBezTo>
                  <a:cubicBezTo>
                    <a:pt x="104" y="473"/>
                    <a:pt x="104" y="811"/>
                    <a:pt x="208" y="1226"/>
                  </a:cubicBezTo>
                  <a:cubicBezTo>
                    <a:pt x="208" y="811"/>
                    <a:pt x="208" y="369"/>
                    <a:pt x="104" y="58"/>
                  </a:cubicBezTo>
                  <a:cubicBezTo>
                    <a:pt x="70" y="15"/>
                    <a:pt x="47" y="0"/>
                    <a:pt x="3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69"/>
            <p:cNvSpPr/>
            <p:nvPr/>
          </p:nvSpPr>
          <p:spPr>
            <a:xfrm>
              <a:off x="2226050" y="3943275"/>
              <a:ext cx="2625" cy="32475"/>
            </a:xfrm>
            <a:custGeom>
              <a:avLst/>
              <a:gdLst/>
              <a:ahLst/>
              <a:cxnLst/>
              <a:rect l="l" t="t" r="r" b="b"/>
              <a:pathLst>
                <a:path w="105" h="1299" extrusionOk="0">
                  <a:moveTo>
                    <a:pt x="105" y="1"/>
                  </a:moveTo>
                  <a:cubicBezTo>
                    <a:pt x="1" y="416"/>
                    <a:pt x="105" y="857"/>
                    <a:pt x="1" y="1299"/>
                  </a:cubicBezTo>
                  <a:lnTo>
                    <a:pt x="105" y="1299"/>
                  </a:lnTo>
                  <a:lnTo>
                    <a:pt x="105"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69"/>
            <p:cNvSpPr/>
            <p:nvPr/>
          </p:nvSpPr>
          <p:spPr>
            <a:xfrm>
              <a:off x="2052775" y="3943275"/>
              <a:ext cx="21425" cy="13650"/>
            </a:xfrm>
            <a:custGeom>
              <a:avLst/>
              <a:gdLst/>
              <a:ahLst/>
              <a:cxnLst/>
              <a:rect l="l" t="t" r="r" b="b"/>
              <a:pathLst>
                <a:path w="857" h="546" extrusionOk="0">
                  <a:moveTo>
                    <a:pt x="857" y="1"/>
                  </a:moveTo>
                  <a:cubicBezTo>
                    <a:pt x="545" y="1"/>
                    <a:pt x="312" y="208"/>
                    <a:pt x="0" y="416"/>
                  </a:cubicBezTo>
                  <a:cubicBezTo>
                    <a:pt x="0" y="416"/>
                    <a:pt x="0" y="546"/>
                    <a:pt x="104" y="546"/>
                  </a:cubicBezTo>
                  <a:cubicBezTo>
                    <a:pt x="312" y="312"/>
                    <a:pt x="649" y="208"/>
                    <a:pt x="857"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69"/>
            <p:cNvSpPr/>
            <p:nvPr/>
          </p:nvSpPr>
          <p:spPr>
            <a:xfrm>
              <a:off x="2052775" y="3934850"/>
              <a:ext cx="24025" cy="11050"/>
            </a:xfrm>
            <a:custGeom>
              <a:avLst/>
              <a:gdLst/>
              <a:ahLst/>
              <a:cxnLst/>
              <a:rect l="l" t="t" r="r" b="b"/>
              <a:pathLst>
                <a:path w="961" h="442" extrusionOk="0">
                  <a:moveTo>
                    <a:pt x="961" y="0"/>
                  </a:moveTo>
                  <a:cubicBezTo>
                    <a:pt x="857" y="0"/>
                    <a:pt x="753" y="0"/>
                    <a:pt x="545" y="104"/>
                  </a:cubicBezTo>
                  <a:cubicBezTo>
                    <a:pt x="442" y="104"/>
                    <a:pt x="208" y="234"/>
                    <a:pt x="104" y="338"/>
                  </a:cubicBezTo>
                  <a:cubicBezTo>
                    <a:pt x="0" y="338"/>
                    <a:pt x="104" y="442"/>
                    <a:pt x="104" y="442"/>
                  </a:cubicBezTo>
                  <a:cubicBezTo>
                    <a:pt x="312" y="338"/>
                    <a:pt x="442" y="338"/>
                    <a:pt x="545" y="234"/>
                  </a:cubicBezTo>
                  <a:cubicBezTo>
                    <a:pt x="649" y="104"/>
                    <a:pt x="857" y="104"/>
                    <a:pt x="961" y="104"/>
                  </a:cubicBezTo>
                  <a:lnTo>
                    <a:pt x="961"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69"/>
            <p:cNvSpPr/>
            <p:nvPr/>
          </p:nvSpPr>
          <p:spPr>
            <a:xfrm>
              <a:off x="2060550" y="3921225"/>
              <a:ext cx="27300" cy="16250"/>
            </a:xfrm>
            <a:custGeom>
              <a:avLst/>
              <a:gdLst/>
              <a:ahLst/>
              <a:cxnLst/>
              <a:rect l="l" t="t" r="r" b="b"/>
              <a:pathLst>
                <a:path w="1092" h="650" extrusionOk="0">
                  <a:moveTo>
                    <a:pt x="987" y="0"/>
                  </a:moveTo>
                  <a:cubicBezTo>
                    <a:pt x="650" y="0"/>
                    <a:pt x="234" y="337"/>
                    <a:pt x="1" y="545"/>
                  </a:cubicBezTo>
                  <a:cubicBezTo>
                    <a:pt x="1" y="649"/>
                    <a:pt x="1" y="649"/>
                    <a:pt x="131" y="649"/>
                  </a:cubicBezTo>
                  <a:cubicBezTo>
                    <a:pt x="338" y="337"/>
                    <a:pt x="780" y="337"/>
                    <a:pt x="1091" y="130"/>
                  </a:cubicBezTo>
                  <a:cubicBezTo>
                    <a:pt x="1091" y="130"/>
                    <a:pt x="1091" y="0"/>
                    <a:pt x="987"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69"/>
            <p:cNvSpPr/>
            <p:nvPr/>
          </p:nvSpPr>
          <p:spPr>
            <a:xfrm>
              <a:off x="1571200" y="3668100"/>
              <a:ext cx="1087125" cy="963800"/>
            </a:xfrm>
            <a:custGeom>
              <a:avLst/>
              <a:gdLst/>
              <a:ahLst/>
              <a:cxnLst/>
              <a:rect l="l" t="t" r="r" b="b"/>
              <a:pathLst>
                <a:path w="43485" h="38552" extrusionOk="0">
                  <a:moveTo>
                    <a:pt x="32036" y="5919"/>
                  </a:moveTo>
                  <a:cubicBezTo>
                    <a:pt x="32036" y="6568"/>
                    <a:pt x="32244" y="7321"/>
                    <a:pt x="32451" y="7970"/>
                  </a:cubicBezTo>
                  <a:cubicBezTo>
                    <a:pt x="32244" y="7425"/>
                    <a:pt x="32140" y="6880"/>
                    <a:pt x="32036" y="6231"/>
                  </a:cubicBezTo>
                  <a:lnTo>
                    <a:pt x="32036" y="5919"/>
                  </a:lnTo>
                  <a:close/>
                  <a:moveTo>
                    <a:pt x="31906" y="6465"/>
                  </a:moveTo>
                  <a:cubicBezTo>
                    <a:pt x="32036" y="7217"/>
                    <a:pt x="32244" y="8074"/>
                    <a:pt x="32555" y="8723"/>
                  </a:cubicBezTo>
                  <a:cubicBezTo>
                    <a:pt x="32140" y="8178"/>
                    <a:pt x="31906" y="7659"/>
                    <a:pt x="31906" y="6880"/>
                  </a:cubicBezTo>
                  <a:lnTo>
                    <a:pt x="31906" y="6465"/>
                  </a:lnTo>
                  <a:close/>
                  <a:moveTo>
                    <a:pt x="30089" y="6231"/>
                  </a:moveTo>
                  <a:lnTo>
                    <a:pt x="30089" y="6231"/>
                  </a:lnTo>
                  <a:cubicBezTo>
                    <a:pt x="29855" y="7010"/>
                    <a:pt x="29648" y="7763"/>
                    <a:pt x="28999" y="8308"/>
                  </a:cubicBezTo>
                  <a:lnTo>
                    <a:pt x="28453" y="8827"/>
                  </a:lnTo>
                  <a:cubicBezTo>
                    <a:pt x="29102" y="8074"/>
                    <a:pt x="29648" y="7114"/>
                    <a:pt x="30089" y="6231"/>
                  </a:cubicBezTo>
                  <a:close/>
                  <a:moveTo>
                    <a:pt x="29751" y="4518"/>
                  </a:moveTo>
                  <a:cubicBezTo>
                    <a:pt x="29751" y="4518"/>
                    <a:pt x="29440" y="5582"/>
                    <a:pt x="29310" y="5582"/>
                  </a:cubicBezTo>
                  <a:cubicBezTo>
                    <a:pt x="29206" y="5919"/>
                    <a:pt x="28895" y="6127"/>
                    <a:pt x="28661" y="6361"/>
                  </a:cubicBezTo>
                  <a:cubicBezTo>
                    <a:pt x="28246" y="6672"/>
                    <a:pt x="27908" y="7010"/>
                    <a:pt x="27597" y="7425"/>
                  </a:cubicBezTo>
                  <a:cubicBezTo>
                    <a:pt x="27155" y="8178"/>
                    <a:pt x="27363" y="8723"/>
                    <a:pt x="26610" y="9164"/>
                  </a:cubicBezTo>
                  <a:lnTo>
                    <a:pt x="26506" y="9164"/>
                  </a:lnTo>
                  <a:lnTo>
                    <a:pt x="26402" y="9061"/>
                  </a:lnTo>
                  <a:cubicBezTo>
                    <a:pt x="26506" y="8957"/>
                    <a:pt x="26506" y="8723"/>
                    <a:pt x="26610" y="8515"/>
                  </a:cubicBezTo>
                  <a:cubicBezTo>
                    <a:pt x="26714" y="8074"/>
                    <a:pt x="26844" y="7659"/>
                    <a:pt x="27051" y="7217"/>
                  </a:cubicBezTo>
                  <a:cubicBezTo>
                    <a:pt x="27259" y="6465"/>
                    <a:pt x="28012" y="5919"/>
                    <a:pt x="28661" y="5478"/>
                  </a:cubicBezTo>
                  <a:cubicBezTo>
                    <a:pt x="29102" y="5270"/>
                    <a:pt x="29440" y="4933"/>
                    <a:pt x="29751" y="4518"/>
                  </a:cubicBezTo>
                  <a:close/>
                  <a:moveTo>
                    <a:pt x="27597" y="4518"/>
                  </a:moveTo>
                  <a:cubicBezTo>
                    <a:pt x="26948" y="5478"/>
                    <a:pt x="25961" y="6231"/>
                    <a:pt x="25546" y="7321"/>
                  </a:cubicBezTo>
                  <a:cubicBezTo>
                    <a:pt x="25312" y="7659"/>
                    <a:pt x="25208" y="8074"/>
                    <a:pt x="25312" y="8515"/>
                  </a:cubicBezTo>
                  <a:cubicBezTo>
                    <a:pt x="25546" y="8723"/>
                    <a:pt x="25857" y="8957"/>
                    <a:pt x="25961" y="9268"/>
                  </a:cubicBezTo>
                  <a:lnTo>
                    <a:pt x="25753" y="9268"/>
                  </a:lnTo>
                  <a:cubicBezTo>
                    <a:pt x="25753" y="9164"/>
                    <a:pt x="25753" y="9164"/>
                    <a:pt x="25650" y="9164"/>
                  </a:cubicBezTo>
                  <a:lnTo>
                    <a:pt x="25312" y="9164"/>
                  </a:lnTo>
                  <a:cubicBezTo>
                    <a:pt x="25208" y="9164"/>
                    <a:pt x="25104" y="9061"/>
                    <a:pt x="25001" y="9061"/>
                  </a:cubicBezTo>
                  <a:cubicBezTo>
                    <a:pt x="23365" y="8515"/>
                    <a:pt x="24767" y="6880"/>
                    <a:pt x="25546" y="6231"/>
                  </a:cubicBezTo>
                  <a:cubicBezTo>
                    <a:pt x="26299" y="5712"/>
                    <a:pt x="26948" y="5167"/>
                    <a:pt x="27597" y="4518"/>
                  </a:cubicBezTo>
                  <a:close/>
                  <a:moveTo>
                    <a:pt x="32140" y="9164"/>
                  </a:moveTo>
                  <a:cubicBezTo>
                    <a:pt x="32244" y="9164"/>
                    <a:pt x="32244" y="9268"/>
                    <a:pt x="32347" y="9372"/>
                  </a:cubicBezTo>
                  <a:cubicBezTo>
                    <a:pt x="32359" y="9388"/>
                    <a:pt x="32371" y="9403"/>
                    <a:pt x="32384" y="9418"/>
                  </a:cubicBezTo>
                  <a:lnTo>
                    <a:pt x="32384" y="9418"/>
                  </a:lnTo>
                  <a:cubicBezTo>
                    <a:pt x="32302" y="9334"/>
                    <a:pt x="32220" y="9250"/>
                    <a:pt x="32140" y="9164"/>
                  </a:cubicBezTo>
                  <a:close/>
                  <a:moveTo>
                    <a:pt x="31802" y="7529"/>
                  </a:moveTo>
                  <a:cubicBezTo>
                    <a:pt x="31906" y="7763"/>
                    <a:pt x="32036" y="8074"/>
                    <a:pt x="32244" y="8412"/>
                  </a:cubicBezTo>
                  <a:cubicBezTo>
                    <a:pt x="32451" y="8827"/>
                    <a:pt x="32789" y="9268"/>
                    <a:pt x="33100" y="9710"/>
                  </a:cubicBezTo>
                  <a:cubicBezTo>
                    <a:pt x="33204" y="9813"/>
                    <a:pt x="33204" y="9917"/>
                    <a:pt x="33334" y="10021"/>
                  </a:cubicBezTo>
                  <a:cubicBezTo>
                    <a:pt x="32789" y="9606"/>
                    <a:pt x="32036" y="9164"/>
                    <a:pt x="31802" y="8515"/>
                  </a:cubicBezTo>
                  <a:lnTo>
                    <a:pt x="31802" y="8308"/>
                  </a:lnTo>
                  <a:lnTo>
                    <a:pt x="31802" y="7529"/>
                  </a:lnTo>
                  <a:close/>
                  <a:moveTo>
                    <a:pt x="32817" y="9851"/>
                  </a:moveTo>
                  <a:cubicBezTo>
                    <a:pt x="33084" y="10080"/>
                    <a:pt x="33379" y="10300"/>
                    <a:pt x="33646" y="10566"/>
                  </a:cubicBezTo>
                  <a:lnTo>
                    <a:pt x="33646" y="10670"/>
                  </a:lnTo>
                  <a:cubicBezTo>
                    <a:pt x="33646" y="10566"/>
                    <a:pt x="33542" y="10566"/>
                    <a:pt x="33438" y="10462"/>
                  </a:cubicBezTo>
                  <a:cubicBezTo>
                    <a:pt x="33230" y="10255"/>
                    <a:pt x="33022" y="10053"/>
                    <a:pt x="32817" y="9851"/>
                  </a:cubicBezTo>
                  <a:close/>
                  <a:moveTo>
                    <a:pt x="21718" y="9035"/>
                  </a:moveTo>
                  <a:cubicBezTo>
                    <a:pt x="21949" y="9035"/>
                    <a:pt x="22178" y="9044"/>
                    <a:pt x="22405" y="9061"/>
                  </a:cubicBezTo>
                  <a:cubicBezTo>
                    <a:pt x="22508" y="9164"/>
                    <a:pt x="22508" y="9164"/>
                    <a:pt x="22612" y="9164"/>
                  </a:cubicBezTo>
                  <a:cubicBezTo>
                    <a:pt x="22820" y="9164"/>
                    <a:pt x="23054" y="9268"/>
                    <a:pt x="23261" y="9268"/>
                  </a:cubicBezTo>
                  <a:lnTo>
                    <a:pt x="21418" y="9268"/>
                  </a:lnTo>
                  <a:cubicBezTo>
                    <a:pt x="20120" y="9372"/>
                    <a:pt x="19056" y="9476"/>
                    <a:pt x="17861" y="10125"/>
                  </a:cubicBezTo>
                  <a:cubicBezTo>
                    <a:pt x="17316" y="10462"/>
                    <a:pt x="16771" y="10774"/>
                    <a:pt x="16226" y="11215"/>
                  </a:cubicBezTo>
                  <a:cubicBezTo>
                    <a:pt x="16771" y="10670"/>
                    <a:pt x="17524" y="10255"/>
                    <a:pt x="18173" y="9813"/>
                  </a:cubicBezTo>
                  <a:cubicBezTo>
                    <a:pt x="19262" y="9269"/>
                    <a:pt x="20515" y="9035"/>
                    <a:pt x="21718" y="9035"/>
                  </a:cubicBezTo>
                  <a:close/>
                  <a:moveTo>
                    <a:pt x="31802" y="8827"/>
                  </a:moveTo>
                  <a:cubicBezTo>
                    <a:pt x="32036" y="9164"/>
                    <a:pt x="32244" y="9606"/>
                    <a:pt x="32555" y="9813"/>
                  </a:cubicBezTo>
                  <a:cubicBezTo>
                    <a:pt x="33100" y="10255"/>
                    <a:pt x="33542" y="10670"/>
                    <a:pt x="33983" y="11215"/>
                  </a:cubicBezTo>
                  <a:cubicBezTo>
                    <a:pt x="33983" y="11215"/>
                    <a:pt x="34087" y="11215"/>
                    <a:pt x="34087" y="11319"/>
                  </a:cubicBezTo>
                  <a:lnTo>
                    <a:pt x="34191" y="11423"/>
                  </a:lnTo>
                  <a:cubicBezTo>
                    <a:pt x="33334" y="10774"/>
                    <a:pt x="32244" y="10359"/>
                    <a:pt x="31802" y="9268"/>
                  </a:cubicBezTo>
                  <a:lnTo>
                    <a:pt x="31802" y="8827"/>
                  </a:lnTo>
                  <a:close/>
                  <a:moveTo>
                    <a:pt x="20120" y="11319"/>
                  </a:moveTo>
                  <a:cubicBezTo>
                    <a:pt x="20120" y="11423"/>
                    <a:pt x="20120" y="11423"/>
                    <a:pt x="20016" y="11553"/>
                  </a:cubicBezTo>
                  <a:cubicBezTo>
                    <a:pt x="19790" y="11628"/>
                    <a:pt x="19495" y="11759"/>
                    <a:pt x="19270" y="11954"/>
                  </a:cubicBezTo>
                  <a:lnTo>
                    <a:pt x="19270" y="11954"/>
                  </a:lnTo>
                  <a:cubicBezTo>
                    <a:pt x="19372" y="11756"/>
                    <a:pt x="19476" y="11654"/>
                    <a:pt x="19705" y="11553"/>
                  </a:cubicBezTo>
                  <a:cubicBezTo>
                    <a:pt x="19808" y="11423"/>
                    <a:pt x="20016" y="11423"/>
                    <a:pt x="20120" y="11319"/>
                  </a:cubicBezTo>
                  <a:close/>
                  <a:moveTo>
                    <a:pt x="26506" y="10021"/>
                  </a:moveTo>
                  <a:lnTo>
                    <a:pt x="26506" y="10021"/>
                  </a:lnTo>
                  <a:cubicBezTo>
                    <a:pt x="27259" y="11008"/>
                    <a:pt x="29440" y="10359"/>
                    <a:pt x="28999" y="12202"/>
                  </a:cubicBezTo>
                  <a:cubicBezTo>
                    <a:pt x="28791" y="11761"/>
                    <a:pt x="28453" y="11423"/>
                    <a:pt x="28012" y="11215"/>
                  </a:cubicBezTo>
                  <a:cubicBezTo>
                    <a:pt x="27597" y="11008"/>
                    <a:pt x="26610" y="10566"/>
                    <a:pt x="26506" y="10021"/>
                  </a:cubicBezTo>
                  <a:close/>
                  <a:moveTo>
                    <a:pt x="31802" y="9372"/>
                  </a:moveTo>
                  <a:cubicBezTo>
                    <a:pt x="32347" y="10670"/>
                    <a:pt x="33853" y="11215"/>
                    <a:pt x="34840" y="12202"/>
                  </a:cubicBezTo>
                  <a:cubicBezTo>
                    <a:pt x="33646" y="11553"/>
                    <a:pt x="32451" y="11008"/>
                    <a:pt x="31802" y="9710"/>
                  </a:cubicBezTo>
                  <a:lnTo>
                    <a:pt x="31802" y="9372"/>
                  </a:lnTo>
                  <a:close/>
                  <a:moveTo>
                    <a:pt x="19263" y="13162"/>
                  </a:moveTo>
                  <a:cubicBezTo>
                    <a:pt x="19194" y="13162"/>
                    <a:pt x="19217" y="13209"/>
                    <a:pt x="19240" y="13209"/>
                  </a:cubicBezTo>
                  <a:cubicBezTo>
                    <a:pt x="19252" y="13209"/>
                    <a:pt x="19263" y="13197"/>
                    <a:pt x="19263" y="13162"/>
                  </a:cubicBezTo>
                  <a:close/>
                  <a:moveTo>
                    <a:pt x="21106" y="9372"/>
                  </a:moveTo>
                  <a:lnTo>
                    <a:pt x="21106" y="9372"/>
                  </a:lnTo>
                  <a:cubicBezTo>
                    <a:pt x="20561" y="9476"/>
                    <a:pt x="20120" y="9710"/>
                    <a:pt x="19705" y="9917"/>
                  </a:cubicBezTo>
                  <a:cubicBezTo>
                    <a:pt x="18407" y="10566"/>
                    <a:pt x="17212" y="11215"/>
                    <a:pt x="16018" y="12072"/>
                  </a:cubicBezTo>
                  <a:cubicBezTo>
                    <a:pt x="15914" y="12202"/>
                    <a:pt x="16018" y="12202"/>
                    <a:pt x="16018" y="12202"/>
                  </a:cubicBezTo>
                  <a:cubicBezTo>
                    <a:pt x="17470" y="11150"/>
                    <a:pt x="19429" y="9906"/>
                    <a:pt x="21430" y="9632"/>
                  </a:cubicBezTo>
                  <a:lnTo>
                    <a:pt x="21430" y="9632"/>
                  </a:lnTo>
                  <a:cubicBezTo>
                    <a:pt x="21391" y="9647"/>
                    <a:pt x="21352" y="9671"/>
                    <a:pt x="21314" y="9710"/>
                  </a:cubicBezTo>
                  <a:cubicBezTo>
                    <a:pt x="20873" y="9813"/>
                    <a:pt x="20354" y="10021"/>
                    <a:pt x="19912" y="10255"/>
                  </a:cubicBezTo>
                  <a:lnTo>
                    <a:pt x="19912" y="10359"/>
                  </a:lnTo>
                  <a:cubicBezTo>
                    <a:pt x="20224" y="10125"/>
                    <a:pt x="20665" y="10021"/>
                    <a:pt x="21003" y="9917"/>
                  </a:cubicBezTo>
                  <a:lnTo>
                    <a:pt x="21003" y="9917"/>
                  </a:lnTo>
                  <a:cubicBezTo>
                    <a:pt x="20665" y="10125"/>
                    <a:pt x="20354" y="10566"/>
                    <a:pt x="20120" y="11215"/>
                  </a:cubicBezTo>
                  <a:cubicBezTo>
                    <a:pt x="19808" y="11319"/>
                    <a:pt x="19367" y="11657"/>
                    <a:pt x="19159" y="11864"/>
                  </a:cubicBezTo>
                  <a:cubicBezTo>
                    <a:pt x="19159" y="11950"/>
                    <a:pt x="19230" y="11965"/>
                    <a:pt x="19255" y="11968"/>
                  </a:cubicBezTo>
                  <a:lnTo>
                    <a:pt x="19255" y="11968"/>
                  </a:lnTo>
                  <a:cubicBezTo>
                    <a:pt x="19177" y="12038"/>
                    <a:pt x="19109" y="12115"/>
                    <a:pt x="19056" y="12202"/>
                  </a:cubicBezTo>
                  <a:cubicBezTo>
                    <a:pt x="17628" y="12721"/>
                    <a:pt x="16122" y="12410"/>
                    <a:pt x="14720" y="13059"/>
                  </a:cubicBezTo>
                  <a:cubicBezTo>
                    <a:pt x="14512" y="13162"/>
                    <a:pt x="14279" y="13266"/>
                    <a:pt x="14175" y="13500"/>
                  </a:cubicBezTo>
                  <a:lnTo>
                    <a:pt x="14175" y="13370"/>
                  </a:lnTo>
                  <a:cubicBezTo>
                    <a:pt x="14616" y="13059"/>
                    <a:pt x="14824" y="12721"/>
                    <a:pt x="15161" y="12306"/>
                  </a:cubicBezTo>
                  <a:cubicBezTo>
                    <a:pt x="16122" y="11423"/>
                    <a:pt x="17212" y="10670"/>
                    <a:pt x="18173" y="10021"/>
                  </a:cubicBezTo>
                  <a:cubicBezTo>
                    <a:pt x="19056" y="9606"/>
                    <a:pt x="20120" y="9476"/>
                    <a:pt x="21106" y="9372"/>
                  </a:cubicBezTo>
                  <a:close/>
                  <a:moveTo>
                    <a:pt x="20016" y="12617"/>
                  </a:moveTo>
                  <a:cubicBezTo>
                    <a:pt x="19705" y="12851"/>
                    <a:pt x="19471" y="13162"/>
                    <a:pt x="19367" y="13500"/>
                  </a:cubicBezTo>
                  <a:cubicBezTo>
                    <a:pt x="19263" y="13604"/>
                    <a:pt x="19367" y="13604"/>
                    <a:pt x="19367" y="13604"/>
                  </a:cubicBezTo>
                  <a:cubicBezTo>
                    <a:pt x="19575" y="13162"/>
                    <a:pt x="19808" y="12955"/>
                    <a:pt x="20016" y="12617"/>
                  </a:cubicBezTo>
                  <a:close/>
                  <a:moveTo>
                    <a:pt x="19575" y="8308"/>
                  </a:moveTo>
                  <a:cubicBezTo>
                    <a:pt x="20224" y="8412"/>
                    <a:pt x="21003" y="8619"/>
                    <a:pt x="21755" y="8827"/>
                  </a:cubicBezTo>
                  <a:cubicBezTo>
                    <a:pt x="20769" y="8827"/>
                    <a:pt x="19808" y="9061"/>
                    <a:pt x="18822" y="9372"/>
                  </a:cubicBezTo>
                  <a:cubicBezTo>
                    <a:pt x="17965" y="9710"/>
                    <a:pt x="17212" y="10255"/>
                    <a:pt x="16460" y="10774"/>
                  </a:cubicBezTo>
                  <a:cubicBezTo>
                    <a:pt x="16018" y="11112"/>
                    <a:pt x="15810" y="11423"/>
                    <a:pt x="15473" y="11761"/>
                  </a:cubicBezTo>
                  <a:cubicBezTo>
                    <a:pt x="14824" y="12410"/>
                    <a:pt x="14175" y="13059"/>
                    <a:pt x="13734" y="13708"/>
                  </a:cubicBezTo>
                  <a:cubicBezTo>
                    <a:pt x="13967" y="13266"/>
                    <a:pt x="14279" y="12851"/>
                    <a:pt x="14616" y="12410"/>
                  </a:cubicBezTo>
                  <a:cubicBezTo>
                    <a:pt x="15473" y="11215"/>
                    <a:pt x="16563" y="9917"/>
                    <a:pt x="17758" y="8957"/>
                  </a:cubicBezTo>
                  <a:cubicBezTo>
                    <a:pt x="17965" y="8723"/>
                    <a:pt x="18173" y="8619"/>
                    <a:pt x="18277" y="8515"/>
                  </a:cubicBezTo>
                  <a:cubicBezTo>
                    <a:pt x="18718" y="8412"/>
                    <a:pt x="19159" y="8412"/>
                    <a:pt x="19471" y="8412"/>
                  </a:cubicBezTo>
                  <a:cubicBezTo>
                    <a:pt x="19575" y="8412"/>
                    <a:pt x="19575" y="8308"/>
                    <a:pt x="19575" y="8308"/>
                  </a:cubicBezTo>
                  <a:close/>
                  <a:moveTo>
                    <a:pt x="20120" y="13162"/>
                  </a:moveTo>
                  <a:cubicBezTo>
                    <a:pt x="20120" y="13266"/>
                    <a:pt x="20224" y="13370"/>
                    <a:pt x="20224" y="13500"/>
                  </a:cubicBezTo>
                  <a:cubicBezTo>
                    <a:pt x="20016" y="13604"/>
                    <a:pt x="19808" y="13604"/>
                    <a:pt x="19575" y="13811"/>
                  </a:cubicBezTo>
                  <a:cubicBezTo>
                    <a:pt x="19705" y="13604"/>
                    <a:pt x="19705" y="13500"/>
                    <a:pt x="19912" y="13266"/>
                  </a:cubicBezTo>
                  <a:cubicBezTo>
                    <a:pt x="19912" y="13266"/>
                    <a:pt x="20016" y="13162"/>
                    <a:pt x="20120" y="13162"/>
                  </a:cubicBezTo>
                  <a:close/>
                  <a:moveTo>
                    <a:pt x="20224" y="13604"/>
                  </a:moveTo>
                  <a:lnTo>
                    <a:pt x="20354" y="13708"/>
                  </a:lnTo>
                  <a:cubicBezTo>
                    <a:pt x="20120" y="13811"/>
                    <a:pt x="19912" y="13915"/>
                    <a:pt x="19808" y="14019"/>
                  </a:cubicBezTo>
                  <a:cubicBezTo>
                    <a:pt x="19575" y="14149"/>
                    <a:pt x="19367" y="14357"/>
                    <a:pt x="19159" y="14357"/>
                  </a:cubicBezTo>
                  <a:cubicBezTo>
                    <a:pt x="19471" y="14019"/>
                    <a:pt x="19912" y="13811"/>
                    <a:pt x="20224" y="13604"/>
                  </a:cubicBezTo>
                  <a:close/>
                  <a:moveTo>
                    <a:pt x="31257" y="10125"/>
                  </a:moveTo>
                  <a:lnTo>
                    <a:pt x="31257" y="11657"/>
                  </a:lnTo>
                  <a:cubicBezTo>
                    <a:pt x="31153" y="12072"/>
                    <a:pt x="30946" y="12617"/>
                    <a:pt x="30842" y="13059"/>
                  </a:cubicBezTo>
                  <a:cubicBezTo>
                    <a:pt x="30608" y="13500"/>
                    <a:pt x="30504" y="14019"/>
                    <a:pt x="30297" y="14460"/>
                  </a:cubicBezTo>
                  <a:cubicBezTo>
                    <a:pt x="30504" y="13708"/>
                    <a:pt x="30608" y="12955"/>
                    <a:pt x="30738" y="12202"/>
                  </a:cubicBezTo>
                  <a:cubicBezTo>
                    <a:pt x="30946" y="11553"/>
                    <a:pt x="31153" y="10904"/>
                    <a:pt x="31257" y="10125"/>
                  </a:cubicBezTo>
                  <a:close/>
                  <a:moveTo>
                    <a:pt x="31802" y="10021"/>
                  </a:moveTo>
                  <a:cubicBezTo>
                    <a:pt x="32347" y="11319"/>
                    <a:pt x="33983" y="11864"/>
                    <a:pt x="35281" y="12617"/>
                  </a:cubicBezTo>
                  <a:cubicBezTo>
                    <a:pt x="35489" y="12851"/>
                    <a:pt x="35800" y="13059"/>
                    <a:pt x="36138" y="13370"/>
                  </a:cubicBezTo>
                  <a:cubicBezTo>
                    <a:pt x="36579" y="13811"/>
                    <a:pt x="37098" y="14149"/>
                    <a:pt x="37540" y="14564"/>
                  </a:cubicBezTo>
                  <a:cubicBezTo>
                    <a:pt x="36787" y="14149"/>
                    <a:pt x="36138" y="13811"/>
                    <a:pt x="35385" y="13500"/>
                  </a:cubicBezTo>
                  <a:cubicBezTo>
                    <a:pt x="34191" y="12955"/>
                    <a:pt x="32685" y="12410"/>
                    <a:pt x="32036" y="11215"/>
                  </a:cubicBezTo>
                  <a:cubicBezTo>
                    <a:pt x="32036" y="11112"/>
                    <a:pt x="31906" y="11008"/>
                    <a:pt x="31906" y="10904"/>
                  </a:cubicBezTo>
                  <a:lnTo>
                    <a:pt x="31802" y="10774"/>
                  </a:lnTo>
                  <a:lnTo>
                    <a:pt x="31802" y="10462"/>
                  </a:lnTo>
                  <a:cubicBezTo>
                    <a:pt x="32244" y="11215"/>
                    <a:pt x="32997" y="11657"/>
                    <a:pt x="33749" y="12202"/>
                  </a:cubicBezTo>
                  <a:cubicBezTo>
                    <a:pt x="34295" y="12513"/>
                    <a:pt x="35281" y="12955"/>
                    <a:pt x="36138" y="13370"/>
                  </a:cubicBezTo>
                  <a:cubicBezTo>
                    <a:pt x="35800" y="13162"/>
                    <a:pt x="35489" y="13059"/>
                    <a:pt x="35151" y="12851"/>
                  </a:cubicBezTo>
                  <a:cubicBezTo>
                    <a:pt x="33983" y="12202"/>
                    <a:pt x="32555" y="11553"/>
                    <a:pt x="31802" y="10255"/>
                  </a:cubicBezTo>
                  <a:lnTo>
                    <a:pt x="31802" y="10021"/>
                  </a:lnTo>
                  <a:close/>
                  <a:moveTo>
                    <a:pt x="31595" y="6465"/>
                  </a:moveTo>
                  <a:cubicBezTo>
                    <a:pt x="31595" y="6568"/>
                    <a:pt x="31595" y="6776"/>
                    <a:pt x="31491" y="6880"/>
                  </a:cubicBezTo>
                  <a:cubicBezTo>
                    <a:pt x="31153" y="8178"/>
                    <a:pt x="31049" y="9476"/>
                    <a:pt x="30738" y="10774"/>
                  </a:cubicBezTo>
                  <a:cubicBezTo>
                    <a:pt x="30738" y="10904"/>
                    <a:pt x="30842" y="10904"/>
                    <a:pt x="30842" y="10904"/>
                  </a:cubicBezTo>
                  <a:cubicBezTo>
                    <a:pt x="31049" y="9813"/>
                    <a:pt x="31257" y="8827"/>
                    <a:pt x="31491" y="7866"/>
                  </a:cubicBezTo>
                  <a:lnTo>
                    <a:pt x="31491" y="7866"/>
                  </a:lnTo>
                  <a:cubicBezTo>
                    <a:pt x="31387" y="8308"/>
                    <a:pt x="31387" y="8619"/>
                    <a:pt x="31387" y="8957"/>
                  </a:cubicBezTo>
                  <a:lnTo>
                    <a:pt x="31387" y="9061"/>
                  </a:lnTo>
                  <a:cubicBezTo>
                    <a:pt x="31257" y="9917"/>
                    <a:pt x="30946" y="10774"/>
                    <a:pt x="30842" y="11657"/>
                  </a:cubicBezTo>
                  <a:cubicBezTo>
                    <a:pt x="30608" y="12721"/>
                    <a:pt x="30400" y="13708"/>
                    <a:pt x="30193" y="14668"/>
                  </a:cubicBezTo>
                  <a:cubicBezTo>
                    <a:pt x="30297" y="13915"/>
                    <a:pt x="30504" y="13059"/>
                    <a:pt x="30504" y="12306"/>
                  </a:cubicBezTo>
                  <a:cubicBezTo>
                    <a:pt x="30504" y="11008"/>
                    <a:pt x="30400" y="9813"/>
                    <a:pt x="30738" y="8619"/>
                  </a:cubicBezTo>
                  <a:cubicBezTo>
                    <a:pt x="30946" y="7866"/>
                    <a:pt x="31257" y="7217"/>
                    <a:pt x="31595" y="6465"/>
                  </a:cubicBezTo>
                  <a:close/>
                  <a:moveTo>
                    <a:pt x="20561" y="14253"/>
                  </a:moveTo>
                  <a:cubicBezTo>
                    <a:pt x="20561" y="14357"/>
                    <a:pt x="20561" y="14357"/>
                    <a:pt x="20665" y="14460"/>
                  </a:cubicBezTo>
                  <a:cubicBezTo>
                    <a:pt x="20111" y="14638"/>
                    <a:pt x="19556" y="14986"/>
                    <a:pt x="19066" y="15423"/>
                  </a:cubicBezTo>
                  <a:lnTo>
                    <a:pt x="19066" y="15423"/>
                  </a:lnTo>
                  <a:cubicBezTo>
                    <a:pt x="19173" y="15199"/>
                    <a:pt x="19374" y="15002"/>
                    <a:pt x="19575" y="14902"/>
                  </a:cubicBezTo>
                  <a:cubicBezTo>
                    <a:pt x="19808" y="14668"/>
                    <a:pt x="20016" y="14460"/>
                    <a:pt x="20354" y="14357"/>
                  </a:cubicBezTo>
                  <a:cubicBezTo>
                    <a:pt x="20354" y="14357"/>
                    <a:pt x="20457" y="14253"/>
                    <a:pt x="20561" y="14253"/>
                  </a:cubicBezTo>
                  <a:close/>
                  <a:moveTo>
                    <a:pt x="17758" y="8723"/>
                  </a:moveTo>
                  <a:cubicBezTo>
                    <a:pt x="16667" y="9476"/>
                    <a:pt x="15810" y="10566"/>
                    <a:pt x="14928" y="11553"/>
                  </a:cubicBezTo>
                  <a:cubicBezTo>
                    <a:pt x="13863" y="12721"/>
                    <a:pt x="13318" y="14019"/>
                    <a:pt x="12773" y="15447"/>
                  </a:cubicBezTo>
                  <a:cubicBezTo>
                    <a:pt x="12773" y="14902"/>
                    <a:pt x="12877" y="14357"/>
                    <a:pt x="12877" y="13915"/>
                  </a:cubicBezTo>
                  <a:cubicBezTo>
                    <a:pt x="12981" y="12513"/>
                    <a:pt x="13630" y="11657"/>
                    <a:pt x="14616" y="10670"/>
                  </a:cubicBezTo>
                  <a:cubicBezTo>
                    <a:pt x="15473" y="9813"/>
                    <a:pt x="16563" y="9164"/>
                    <a:pt x="17758" y="8723"/>
                  </a:cubicBezTo>
                  <a:close/>
                  <a:moveTo>
                    <a:pt x="20354" y="13915"/>
                  </a:moveTo>
                  <a:cubicBezTo>
                    <a:pt x="20457" y="13915"/>
                    <a:pt x="20457" y="14019"/>
                    <a:pt x="20457" y="14019"/>
                  </a:cubicBezTo>
                  <a:cubicBezTo>
                    <a:pt x="20120" y="14253"/>
                    <a:pt x="19705" y="14564"/>
                    <a:pt x="19471" y="14798"/>
                  </a:cubicBezTo>
                  <a:cubicBezTo>
                    <a:pt x="19263" y="14902"/>
                    <a:pt x="19056" y="15109"/>
                    <a:pt x="18822" y="15317"/>
                  </a:cubicBezTo>
                  <a:lnTo>
                    <a:pt x="18718" y="15447"/>
                  </a:lnTo>
                  <a:cubicBezTo>
                    <a:pt x="18926" y="15006"/>
                    <a:pt x="19263" y="14668"/>
                    <a:pt x="19575" y="14357"/>
                  </a:cubicBezTo>
                  <a:cubicBezTo>
                    <a:pt x="19912" y="14253"/>
                    <a:pt x="20120" y="14019"/>
                    <a:pt x="20354" y="13915"/>
                  </a:cubicBezTo>
                  <a:close/>
                  <a:moveTo>
                    <a:pt x="20873" y="15006"/>
                  </a:moveTo>
                  <a:cubicBezTo>
                    <a:pt x="20873" y="15006"/>
                    <a:pt x="20873" y="15109"/>
                    <a:pt x="21003" y="15109"/>
                  </a:cubicBezTo>
                  <a:cubicBezTo>
                    <a:pt x="20769" y="15213"/>
                    <a:pt x="20561" y="15317"/>
                    <a:pt x="20224" y="15551"/>
                  </a:cubicBezTo>
                  <a:lnTo>
                    <a:pt x="20354" y="15447"/>
                  </a:lnTo>
                  <a:cubicBezTo>
                    <a:pt x="20457" y="15317"/>
                    <a:pt x="20665" y="15213"/>
                    <a:pt x="20769" y="15109"/>
                  </a:cubicBezTo>
                  <a:lnTo>
                    <a:pt x="20873" y="15006"/>
                  </a:lnTo>
                  <a:close/>
                  <a:moveTo>
                    <a:pt x="21106" y="15447"/>
                  </a:moveTo>
                  <a:lnTo>
                    <a:pt x="21003" y="15551"/>
                  </a:lnTo>
                  <a:cubicBezTo>
                    <a:pt x="21003" y="15447"/>
                    <a:pt x="21106" y="15447"/>
                    <a:pt x="21106" y="15447"/>
                  </a:cubicBezTo>
                  <a:close/>
                  <a:moveTo>
                    <a:pt x="20769" y="14798"/>
                  </a:moveTo>
                  <a:lnTo>
                    <a:pt x="20769" y="14902"/>
                  </a:lnTo>
                  <a:cubicBezTo>
                    <a:pt x="20769" y="15006"/>
                    <a:pt x="20665" y="15006"/>
                    <a:pt x="20561" y="15109"/>
                  </a:cubicBezTo>
                  <a:cubicBezTo>
                    <a:pt x="20354" y="15317"/>
                    <a:pt x="20016" y="15551"/>
                    <a:pt x="19705" y="15758"/>
                  </a:cubicBezTo>
                  <a:cubicBezTo>
                    <a:pt x="19912" y="15317"/>
                    <a:pt x="20457" y="15006"/>
                    <a:pt x="20769" y="14798"/>
                  </a:cubicBezTo>
                  <a:close/>
                  <a:moveTo>
                    <a:pt x="32347" y="11864"/>
                  </a:moveTo>
                  <a:lnTo>
                    <a:pt x="32347" y="11864"/>
                  </a:lnTo>
                  <a:cubicBezTo>
                    <a:pt x="32685" y="12306"/>
                    <a:pt x="33204" y="12617"/>
                    <a:pt x="33749" y="12851"/>
                  </a:cubicBezTo>
                  <a:cubicBezTo>
                    <a:pt x="35151" y="13604"/>
                    <a:pt x="36683" y="14357"/>
                    <a:pt x="38085" y="15213"/>
                  </a:cubicBezTo>
                  <a:cubicBezTo>
                    <a:pt x="38292" y="15447"/>
                    <a:pt x="38526" y="15655"/>
                    <a:pt x="38630" y="15862"/>
                  </a:cubicBezTo>
                  <a:cubicBezTo>
                    <a:pt x="38189" y="15447"/>
                    <a:pt x="37436" y="15109"/>
                    <a:pt x="36891" y="14902"/>
                  </a:cubicBezTo>
                  <a:cubicBezTo>
                    <a:pt x="35151" y="14149"/>
                    <a:pt x="33438" y="13370"/>
                    <a:pt x="32347" y="11864"/>
                  </a:cubicBezTo>
                  <a:close/>
                  <a:moveTo>
                    <a:pt x="18069" y="13708"/>
                  </a:moveTo>
                  <a:cubicBezTo>
                    <a:pt x="16875" y="15551"/>
                    <a:pt x="15161" y="15213"/>
                    <a:pt x="13318" y="15862"/>
                  </a:cubicBezTo>
                  <a:cubicBezTo>
                    <a:pt x="13318" y="15862"/>
                    <a:pt x="13313" y="15865"/>
                    <a:pt x="13303" y="15869"/>
                  </a:cubicBezTo>
                  <a:lnTo>
                    <a:pt x="13303" y="15869"/>
                  </a:lnTo>
                  <a:cubicBezTo>
                    <a:pt x="14714" y="14970"/>
                    <a:pt x="16770" y="14718"/>
                    <a:pt x="18069" y="13708"/>
                  </a:cubicBezTo>
                  <a:close/>
                  <a:moveTo>
                    <a:pt x="18718" y="12617"/>
                  </a:moveTo>
                  <a:lnTo>
                    <a:pt x="18718" y="12617"/>
                  </a:lnTo>
                  <a:cubicBezTo>
                    <a:pt x="17420" y="13370"/>
                    <a:pt x="16018" y="13604"/>
                    <a:pt x="14824" y="14357"/>
                  </a:cubicBezTo>
                  <a:cubicBezTo>
                    <a:pt x="15681" y="13915"/>
                    <a:pt x="16979" y="13708"/>
                    <a:pt x="18069" y="13266"/>
                  </a:cubicBezTo>
                  <a:lnTo>
                    <a:pt x="18069" y="13266"/>
                  </a:lnTo>
                  <a:cubicBezTo>
                    <a:pt x="17316" y="13915"/>
                    <a:pt x="16563" y="14357"/>
                    <a:pt x="15473" y="14668"/>
                  </a:cubicBezTo>
                  <a:cubicBezTo>
                    <a:pt x="14512" y="15006"/>
                    <a:pt x="13526" y="15447"/>
                    <a:pt x="12773" y="16096"/>
                  </a:cubicBezTo>
                  <a:cubicBezTo>
                    <a:pt x="12981" y="15655"/>
                    <a:pt x="13214" y="15213"/>
                    <a:pt x="13422" y="14798"/>
                  </a:cubicBezTo>
                  <a:cubicBezTo>
                    <a:pt x="13967" y="13915"/>
                    <a:pt x="14720" y="13266"/>
                    <a:pt x="15681" y="13059"/>
                  </a:cubicBezTo>
                  <a:cubicBezTo>
                    <a:pt x="16667" y="12851"/>
                    <a:pt x="17758" y="12955"/>
                    <a:pt x="18718" y="12617"/>
                  </a:cubicBezTo>
                  <a:close/>
                  <a:moveTo>
                    <a:pt x="25416" y="9917"/>
                  </a:moveTo>
                  <a:lnTo>
                    <a:pt x="25416" y="9917"/>
                  </a:lnTo>
                  <a:cubicBezTo>
                    <a:pt x="24118" y="10670"/>
                    <a:pt x="23261" y="12410"/>
                    <a:pt x="22716" y="13604"/>
                  </a:cubicBezTo>
                  <a:cubicBezTo>
                    <a:pt x="22301" y="14460"/>
                    <a:pt x="22171" y="15317"/>
                    <a:pt x="22171" y="16096"/>
                  </a:cubicBezTo>
                  <a:cubicBezTo>
                    <a:pt x="21963" y="13500"/>
                    <a:pt x="22716" y="10566"/>
                    <a:pt x="25416" y="9917"/>
                  </a:cubicBezTo>
                  <a:close/>
                  <a:moveTo>
                    <a:pt x="21210" y="15655"/>
                  </a:moveTo>
                  <a:lnTo>
                    <a:pt x="21210" y="15758"/>
                  </a:lnTo>
                  <a:cubicBezTo>
                    <a:pt x="21190" y="15739"/>
                    <a:pt x="21171" y="15730"/>
                    <a:pt x="21151" y="15730"/>
                  </a:cubicBezTo>
                  <a:cubicBezTo>
                    <a:pt x="21066" y="15730"/>
                    <a:pt x="20978" y="15882"/>
                    <a:pt x="20873" y="15966"/>
                  </a:cubicBezTo>
                  <a:cubicBezTo>
                    <a:pt x="20769" y="16096"/>
                    <a:pt x="20769" y="16200"/>
                    <a:pt x="20665" y="16304"/>
                  </a:cubicBezTo>
                  <a:cubicBezTo>
                    <a:pt x="20769" y="16096"/>
                    <a:pt x="20873" y="15862"/>
                    <a:pt x="21003" y="15758"/>
                  </a:cubicBezTo>
                  <a:cubicBezTo>
                    <a:pt x="21106" y="15758"/>
                    <a:pt x="21106" y="15655"/>
                    <a:pt x="21210" y="15655"/>
                  </a:cubicBezTo>
                  <a:close/>
                  <a:moveTo>
                    <a:pt x="21314" y="15862"/>
                  </a:moveTo>
                  <a:cubicBezTo>
                    <a:pt x="21314" y="15862"/>
                    <a:pt x="21314" y="15966"/>
                    <a:pt x="21418" y="16096"/>
                  </a:cubicBezTo>
                  <a:cubicBezTo>
                    <a:pt x="21314" y="16096"/>
                    <a:pt x="21210" y="16200"/>
                    <a:pt x="21106" y="16200"/>
                  </a:cubicBezTo>
                  <a:cubicBezTo>
                    <a:pt x="21003" y="16200"/>
                    <a:pt x="21003" y="16200"/>
                    <a:pt x="20873" y="16304"/>
                  </a:cubicBezTo>
                  <a:lnTo>
                    <a:pt x="20873" y="16200"/>
                  </a:lnTo>
                  <a:lnTo>
                    <a:pt x="21106" y="15966"/>
                  </a:lnTo>
                  <a:cubicBezTo>
                    <a:pt x="21210" y="15862"/>
                    <a:pt x="21210" y="15862"/>
                    <a:pt x="21314" y="15862"/>
                  </a:cubicBezTo>
                  <a:close/>
                  <a:moveTo>
                    <a:pt x="21522" y="16304"/>
                  </a:moveTo>
                  <a:cubicBezTo>
                    <a:pt x="21418" y="16304"/>
                    <a:pt x="21418" y="16407"/>
                    <a:pt x="21418" y="16407"/>
                  </a:cubicBezTo>
                  <a:lnTo>
                    <a:pt x="21418" y="16304"/>
                  </a:lnTo>
                  <a:close/>
                  <a:moveTo>
                    <a:pt x="22795" y="9674"/>
                  </a:moveTo>
                  <a:cubicBezTo>
                    <a:pt x="23090" y="9674"/>
                    <a:pt x="23396" y="9690"/>
                    <a:pt x="23703" y="9710"/>
                  </a:cubicBezTo>
                  <a:cubicBezTo>
                    <a:pt x="22820" y="10021"/>
                    <a:pt x="21963" y="10462"/>
                    <a:pt x="21418" y="11008"/>
                  </a:cubicBezTo>
                  <a:lnTo>
                    <a:pt x="21418" y="11112"/>
                  </a:lnTo>
                  <a:cubicBezTo>
                    <a:pt x="22067" y="10566"/>
                    <a:pt x="22716" y="10255"/>
                    <a:pt x="23599" y="10021"/>
                  </a:cubicBezTo>
                  <a:cubicBezTo>
                    <a:pt x="24014" y="9917"/>
                    <a:pt x="24559" y="9917"/>
                    <a:pt x="25001" y="9813"/>
                  </a:cubicBezTo>
                  <a:lnTo>
                    <a:pt x="25104" y="9813"/>
                  </a:lnTo>
                  <a:cubicBezTo>
                    <a:pt x="24014" y="10125"/>
                    <a:pt x="23157" y="11215"/>
                    <a:pt x="22612" y="11968"/>
                  </a:cubicBezTo>
                  <a:cubicBezTo>
                    <a:pt x="21755" y="13266"/>
                    <a:pt x="21652" y="15006"/>
                    <a:pt x="21963" y="16511"/>
                  </a:cubicBezTo>
                  <a:cubicBezTo>
                    <a:pt x="21755" y="15966"/>
                    <a:pt x="21522" y="15447"/>
                    <a:pt x="21210" y="14902"/>
                  </a:cubicBezTo>
                  <a:cubicBezTo>
                    <a:pt x="21106" y="14253"/>
                    <a:pt x="21106" y="13604"/>
                    <a:pt x="21210" y="12955"/>
                  </a:cubicBezTo>
                  <a:cubicBezTo>
                    <a:pt x="21418" y="12306"/>
                    <a:pt x="21755" y="11761"/>
                    <a:pt x="22171" y="11215"/>
                  </a:cubicBezTo>
                  <a:lnTo>
                    <a:pt x="22067" y="11215"/>
                  </a:lnTo>
                  <a:cubicBezTo>
                    <a:pt x="21418" y="11968"/>
                    <a:pt x="20769" y="13059"/>
                    <a:pt x="20873" y="14019"/>
                  </a:cubicBezTo>
                  <a:cubicBezTo>
                    <a:pt x="20561" y="13266"/>
                    <a:pt x="20354" y="12513"/>
                    <a:pt x="20354" y="11761"/>
                  </a:cubicBezTo>
                  <a:lnTo>
                    <a:pt x="20354" y="11657"/>
                  </a:lnTo>
                  <a:lnTo>
                    <a:pt x="20354" y="11553"/>
                  </a:lnTo>
                  <a:cubicBezTo>
                    <a:pt x="20438" y="9971"/>
                    <a:pt x="21516" y="9674"/>
                    <a:pt x="22795" y="9674"/>
                  </a:cubicBezTo>
                  <a:close/>
                  <a:moveTo>
                    <a:pt x="21652" y="16615"/>
                  </a:moveTo>
                  <a:cubicBezTo>
                    <a:pt x="21522" y="16745"/>
                    <a:pt x="21522" y="16745"/>
                    <a:pt x="21418" y="16849"/>
                  </a:cubicBezTo>
                  <a:cubicBezTo>
                    <a:pt x="21522" y="16745"/>
                    <a:pt x="21522" y="16615"/>
                    <a:pt x="21652" y="16615"/>
                  </a:cubicBezTo>
                  <a:close/>
                  <a:moveTo>
                    <a:pt x="25104" y="10462"/>
                  </a:moveTo>
                  <a:lnTo>
                    <a:pt x="25104" y="10462"/>
                  </a:lnTo>
                  <a:cubicBezTo>
                    <a:pt x="24559" y="11215"/>
                    <a:pt x="24118" y="11968"/>
                    <a:pt x="23806" y="12851"/>
                  </a:cubicBezTo>
                  <a:cubicBezTo>
                    <a:pt x="23469" y="13811"/>
                    <a:pt x="23261" y="14798"/>
                    <a:pt x="22820" y="15655"/>
                  </a:cubicBezTo>
                  <a:cubicBezTo>
                    <a:pt x="22716" y="16096"/>
                    <a:pt x="22508" y="16511"/>
                    <a:pt x="22301" y="16849"/>
                  </a:cubicBezTo>
                  <a:lnTo>
                    <a:pt x="22301" y="16200"/>
                  </a:lnTo>
                  <a:cubicBezTo>
                    <a:pt x="22301" y="15109"/>
                    <a:pt x="22612" y="14253"/>
                    <a:pt x="23054" y="13266"/>
                  </a:cubicBezTo>
                  <a:cubicBezTo>
                    <a:pt x="23365" y="12410"/>
                    <a:pt x="24118" y="11215"/>
                    <a:pt x="25104" y="10462"/>
                  </a:cubicBezTo>
                  <a:close/>
                  <a:moveTo>
                    <a:pt x="31387" y="11112"/>
                  </a:moveTo>
                  <a:lnTo>
                    <a:pt x="31387" y="11864"/>
                  </a:lnTo>
                  <a:cubicBezTo>
                    <a:pt x="31387" y="12306"/>
                    <a:pt x="31257" y="12617"/>
                    <a:pt x="31257" y="13059"/>
                  </a:cubicBezTo>
                  <a:cubicBezTo>
                    <a:pt x="31153" y="13500"/>
                    <a:pt x="30946" y="13915"/>
                    <a:pt x="30842" y="14357"/>
                  </a:cubicBezTo>
                  <a:cubicBezTo>
                    <a:pt x="30608" y="15213"/>
                    <a:pt x="30400" y="16096"/>
                    <a:pt x="30504" y="16953"/>
                  </a:cubicBezTo>
                  <a:cubicBezTo>
                    <a:pt x="30400" y="16615"/>
                    <a:pt x="30297" y="16304"/>
                    <a:pt x="30297" y="15966"/>
                  </a:cubicBezTo>
                  <a:cubicBezTo>
                    <a:pt x="30297" y="15966"/>
                    <a:pt x="30193" y="15862"/>
                    <a:pt x="30193" y="15758"/>
                  </a:cubicBezTo>
                  <a:cubicBezTo>
                    <a:pt x="30297" y="15447"/>
                    <a:pt x="30297" y="15006"/>
                    <a:pt x="30400" y="14668"/>
                  </a:cubicBezTo>
                  <a:cubicBezTo>
                    <a:pt x="30608" y="13915"/>
                    <a:pt x="31049" y="13162"/>
                    <a:pt x="31257" y="12306"/>
                  </a:cubicBezTo>
                  <a:cubicBezTo>
                    <a:pt x="31387" y="11864"/>
                    <a:pt x="31387" y="11553"/>
                    <a:pt x="31387" y="11112"/>
                  </a:cubicBezTo>
                  <a:close/>
                  <a:moveTo>
                    <a:pt x="21003" y="15317"/>
                  </a:moveTo>
                  <a:cubicBezTo>
                    <a:pt x="20769" y="15655"/>
                    <a:pt x="20457" y="15862"/>
                    <a:pt x="20224" y="16200"/>
                  </a:cubicBezTo>
                  <a:cubicBezTo>
                    <a:pt x="19912" y="16511"/>
                    <a:pt x="19471" y="16953"/>
                    <a:pt x="19056" y="17056"/>
                  </a:cubicBezTo>
                  <a:cubicBezTo>
                    <a:pt x="18822" y="17056"/>
                    <a:pt x="18822" y="16953"/>
                    <a:pt x="18926" y="16849"/>
                  </a:cubicBezTo>
                  <a:cubicBezTo>
                    <a:pt x="19056" y="16615"/>
                    <a:pt x="19159" y="16511"/>
                    <a:pt x="19159" y="16407"/>
                  </a:cubicBezTo>
                  <a:cubicBezTo>
                    <a:pt x="19367" y="16200"/>
                    <a:pt x="19705" y="16096"/>
                    <a:pt x="19912" y="15966"/>
                  </a:cubicBezTo>
                  <a:cubicBezTo>
                    <a:pt x="20224" y="15758"/>
                    <a:pt x="20665" y="15551"/>
                    <a:pt x="21003" y="15317"/>
                  </a:cubicBezTo>
                  <a:close/>
                  <a:moveTo>
                    <a:pt x="21210" y="16407"/>
                  </a:moveTo>
                  <a:cubicBezTo>
                    <a:pt x="20873" y="16745"/>
                    <a:pt x="20354" y="17056"/>
                    <a:pt x="19808" y="17056"/>
                  </a:cubicBezTo>
                  <a:cubicBezTo>
                    <a:pt x="20016" y="16745"/>
                    <a:pt x="20457" y="16615"/>
                    <a:pt x="20769" y="16511"/>
                  </a:cubicBezTo>
                  <a:cubicBezTo>
                    <a:pt x="20873" y="16407"/>
                    <a:pt x="21106" y="16407"/>
                    <a:pt x="21210" y="16407"/>
                  </a:cubicBezTo>
                  <a:close/>
                  <a:moveTo>
                    <a:pt x="20457" y="14798"/>
                  </a:moveTo>
                  <a:cubicBezTo>
                    <a:pt x="20120" y="15006"/>
                    <a:pt x="19705" y="15317"/>
                    <a:pt x="19575" y="15758"/>
                  </a:cubicBezTo>
                  <a:cubicBezTo>
                    <a:pt x="19367" y="15966"/>
                    <a:pt x="19159" y="16304"/>
                    <a:pt x="18926" y="16511"/>
                  </a:cubicBezTo>
                  <a:lnTo>
                    <a:pt x="18822" y="16511"/>
                  </a:lnTo>
                  <a:cubicBezTo>
                    <a:pt x="18718" y="16849"/>
                    <a:pt x="18510" y="16953"/>
                    <a:pt x="18277" y="17160"/>
                  </a:cubicBezTo>
                  <a:cubicBezTo>
                    <a:pt x="18102" y="17346"/>
                    <a:pt x="17982" y="17436"/>
                    <a:pt x="17925" y="17436"/>
                  </a:cubicBezTo>
                  <a:cubicBezTo>
                    <a:pt x="17848" y="17436"/>
                    <a:pt x="17889" y="17268"/>
                    <a:pt x="18069" y="16953"/>
                  </a:cubicBezTo>
                  <a:lnTo>
                    <a:pt x="18069" y="16849"/>
                  </a:lnTo>
                  <a:cubicBezTo>
                    <a:pt x="18104" y="16883"/>
                    <a:pt x="18127" y="16895"/>
                    <a:pt x="18142" y="16895"/>
                  </a:cubicBezTo>
                  <a:cubicBezTo>
                    <a:pt x="18173" y="16895"/>
                    <a:pt x="18173" y="16849"/>
                    <a:pt x="18173" y="16849"/>
                  </a:cubicBezTo>
                  <a:cubicBezTo>
                    <a:pt x="18173" y="16745"/>
                    <a:pt x="18277" y="16745"/>
                    <a:pt x="18277" y="16615"/>
                  </a:cubicBezTo>
                  <a:cubicBezTo>
                    <a:pt x="18822" y="15862"/>
                    <a:pt x="19705" y="15213"/>
                    <a:pt x="20457" y="14798"/>
                  </a:cubicBezTo>
                  <a:close/>
                  <a:moveTo>
                    <a:pt x="21859" y="17056"/>
                  </a:moveTo>
                  <a:lnTo>
                    <a:pt x="21859" y="17264"/>
                  </a:lnTo>
                  <a:cubicBezTo>
                    <a:pt x="21755" y="17394"/>
                    <a:pt x="21755" y="17498"/>
                    <a:pt x="21652" y="17602"/>
                  </a:cubicBezTo>
                  <a:cubicBezTo>
                    <a:pt x="21755" y="17498"/>
                    <a:pt x="21755" y="17264"/>
                    <a:pt x="21859" y="17056"/>
                  </a:cubicBezTo>
                  <a:close/>
                  <a:moveTo>
                    <a:pt x="26195" y="10125"/>
                  </a:moveTo>
                  <a:cubicBezTo>
                    <a:pt x="26299" y="11423"/>
                    <a:pt x="27493" y="12202"/>
                    <a:pt x="27804" y="13604"/>
                  </a:cubicBezTo>
                  <a:cubicBezTo>
                    <a:pt x="27908" y="14357"/>
                    <a:pt x="28142" y="17602"/>
                    <a:pt x="26844" y="17706"/>
                  </a:cubicBezTo>
                  <a:lnTo>
                    <a:pt x="26610" y="17706"/>
                  </a:lnTo>
                  <a:cubicBezTo>
                    <a:pt x="27051" y="16953"/>
                    <a:pt x="26844" y="15213"/>
                    <a:pt x="26844" y="14668"/>
                  </a:cubicBezTo>
                  <a:lnTo>
                    <a:pt x="26714" y="14668"/>
                  </a:lnTo>
                  <a:cubicBezTo>
                    <a:pt x="26714" y="15213"/>
                    <a:pt x="26714" y="15758"/>
                    <a:pt x="26610" y="16304"/>
                  </a:cubicBezTo>
                  <a:cubicBezTo>
                    <a:pt x="26506" y="16953"/>
                    <a:pt x="26402" y="17264"/>
                    <a:pt x="26195" y="17706"/>
                  </a:cubicBezTo>
                  <a:cubicBezTo>
                    <a:pt x="26013" y="17853"/>
                    <a:pt x="25808" y="17902"/>
                    <a:pt x="25592" y="17902"/>
                  </a:cubicBezTo>
                  <a:cubicBezTo>
                    <a:pt x="25159" y="17902"/>
                    <a:pt x="24680" y="17706"/>
                    <a:pt x="24248" y="17706"/>
                  </a:cubicBezTo>
                  <a:cubicBezTo>
                    <a:pt x="24559" y="17160"/>
                    <a:pt x="24767" y="16511"/>
                    <a:pt x="24897" y="15966"/>
                  </a:cubicBezTo>
                  <a:cubicBezTo>
                    <a:pt x="25104" y="15213"/>
                    <a:pt x="25104" y="14564"/>
                    <a:pt x="25104" y="13915"/>
                  </a:cubicBezTo>
                  <a:cubicBezTo>
                    <a:pt x="25104" y="12617"/>
                    <a:pt x="25312" y="11553"/>
                    <a:pt x="25857" y="10566"/>
                  </a:cubicBezTo>
                  <a:lnTo>
                    <a:pt x="25857" y="10566"/>
                  </a:lnTo>
                  <a:cubicBezTo>
                    <a:pt x="25312" y="12306"/>
                    <a:pt x="25857" y="14149"/>
                    <a:pt x="25546" y="15966"/>
                  </a:cubicBezTo>
                  <a:lnTo>
                    <a:pt x="25650" y="15966"/>
                  </a:lnTo>
                  <a:cubicBezTo>
                    <a:pt x="26065" y="14019"/>
                    <a:pt x="25650" y="12072"/>
                    <a:pt x="26195" y="10125"/>
                  </a:cubicBezTo>
                  <a:close/>
                  <a:moveTo>
                    <a:pt x="25961" y="10021"/>
                  </a:moveTo>
                  <a:cubicBezTo>
                    <a:pt x="25753" y="10255"/>
                    <a:pt x="25546" y="10566"/>
                    <a:pt x="25416" y="10670"/>
                  </a:cubicBezTo>
                  <a:cubicBezTo>
                    <a:pt x="25312" y="11008"/>
                    <a:pt x="25208" y="11423"/>
                    <a:pt x="25104" y="11761"/>
                  </a:cubicBezTo>
                  <a:cubicBezTo>
                    <a:pt x="24897" y="12955"/>
                    <a:pt x="25312" y="16511"/>
                    <a:pt x="24014" y="17706"/>
                  </a:cubicBezTo>
                  <a:lnTo>
                    <a:pt x="23469" y="17706"/>
                  </a:lnTo>
                  <a:cubicBezTo>
                    <a:pt x="23104" y="17852"/>
                    <a:pt x="22995" y="18011"/>
                    <a:pt x="22918" y="18011"/>
                  </a:cubicBezTo>
                  <a:cubicBezTo>
                    <a:pt x="22885" y="18011"/>
                    <a:pt x="22858" y="17982"/>
                    <a:pt x="22820" y="17913"/>
                  </a:cubicBezTo>
                  <a:lnTo>
                    <a:pt x="22820" y="17809"/>
                  </a:lnTo>
                  <a:lnTo>
                    <a:pt x="22820" y="17706"/>
                  </a:lnTo>
                  <a:cubicBezTo>
                    <a:pt x="22716" y="17706"/>
                    <a:pt x="22716" y="17602"/>
                    <a:pt x="22716" y="17602"/>
                  </a:cubicBezTo>
                  <a:cubicBezTo>
                    <a:pt x="22716" y="17480"/>
                    <a:pt x="22645" y="17430"/>
                    <a:pt x="22565" y="17430"/>
                  </a:cubicBezTo>
                  <a:cubicBezTo>
                    <a:pt x="22508" y="17430"/>
                    <a:pt x="22448" y="17455"/>
                    <a:pt x="22405" y="17498"/>
                  </a:cubicBezTo>
                  <a:lnTo>
                    <a:pt x="22405" y="17394"/>
                  </a:lnTo>
                  <a:cubicBezTo>
                    <a:pt x="22508" y="17056"/>
                    <a:pt x="22612" y="16511"/>
                    <a:pt x="22716" y="16304"/>
                  </a:cubicBezTo>
                  <a:cubicBezTo>
                    <a:pt x="23054" y="15655"/>
                    <a:pt x="23365" y="14902"/>
                    <a:pt x="23599" y="14019"/>
                  </a:cubicBezTo>
                  <a:cubicBezTo>
                    <a:pt x="24014" y="12617"/>
                    <a:pt x="24559" y="11215"/>
                    <a:pt x="25650" y="10125"/>
                  </a:cubicBezTo>
                  <a:cubicBezTo>
                    <a:pt x="25753" y="10021"/>
                    <a:pt x="25857" y="10021"/>
                    <a:pt x="25961" y="10021"/>
                  </a:cubicBezTo>
                  <a:close/>
                  <a:moveTo>
                    <a:pt x="21472" y="17045"/>
                  </a:moveTo>
                  <a:cubicBezTo>
                    <a:pt x="21385" y="17197"/>
                    <a:pt x="21298" y="17301"/>
                    <a:pt x="21210" y="17498"/>
                  </a:cubicBezTo>
                  <a:cubicBezTo>
                    <a:pt x="21106" y="17602"/>
                    <a:pt x="21106" y="17602"/>
                    <a:pt x="21003" y="17602"/>
                  </a:cubicBezTo>
                  <a:cubicBezTo>
                    <a:pt x="20873" y="17809"/>
                    <a:pt x="20665" y="17913"/>
                    <a:pt x="20457" y="18043"/>
                  </a:cubicBezTo>
                  <a:cubicBezTo>
                    <a:pt x="20665" y="17809"/>
                    <a:pt x="20873" y="17602"/>
                    <a:pt x="21106" y="17264"/>
                  </a:cubicBezTo>
                  <a:cubicBezTo>
                    <a:pt x="21253" y="17191"/>
                    <a:pt x="21347" y="17118"/>
                    <a:pt x="21472" y="17045"/>
                  </a:cubicBezTo>
                  <a:close/>
                  <a:moveTo>
                    <a:pt x="21522" y="16511"/>
                  </a:moveTo>
                  <a:cubicBezTo>
                    <a:pt x="21314" y="16745"/>
                    <a:pt x="21210" y="16953"/>
                    <a:pt x="21003" y="17160"/>
                  </a:cubicBezTo>
                  <a:cubicBezTo>
                    <a:pt x="20665" y="17394"/>
                    <a:pt x="20457" y="17602"/>
                    <a:pt x="20354" y="17913"/>
                  </a:cubicBezTo>
                  <a:lnTo>
                    <a:pt x="20224" y="17913"/>
                  </a:lnTo>
                  <a:cubicBezTo>
                    <a:pt x="20120" y="18043"/>
                    <a:pt x="20016" y="18147"/>
                    <a:pt x="19912" y="18147"/>
                  </a:cubicBezTo>
                  <a:cubicBezTo>
                    <a:pt x="19808" y="18043"/>
                    <a:pt x="19912" y="18043"/>
                    <a:pt x="19912" y="17913"/>
                  </a:cubicBezTo>
                  <a:cubicBezTo>
                    <a:pt x="20016" y="17706"/>
                    <a:pt x="20224" y="17498"/>
                    <a:pt x="20354" y="17264"/>
                  </a:cubicBezTo>
                  <a:cubicBezTo>
                    <a:pt x="20665" y="16953"/>
                    <a:pt x="21106" y="16745"/>
                    <a:pt x="21522" y="16511"/>
                  </a:cubicBezTo>
                  <a:close/>
                  <a:moveTo>
                    <a:pt x="31491" y="11761"/>
                  </a:moveTo>
                  <a:lnTo>
                    <a:pt x="31491" y="11968"/>
                  </a:lnTo>
                  <a:cubicBezTo>
                    <a:pt x="31595" y="14149"/>
                    <a:pt x="30504" y="16304"/>
                    <a:pt x="31153" y="18458"/>
                  </a:cubicBezTo>
                  <a:cubicBezTo>
                    <a:pt x="30946" y="18043"/>
                    <a:pt x="30842" y="17706"/>
                    <a:pt x="30608" y="17394"/>
                  </a:cubicBezTo>
                  <a:cubicBezTo>
                    <a:pt x="30504" y="16304"/>
                    <a:pt x="30738" y="15317"/>
                    <a:pt x="30946" y="14357"/>
                  </a:cubicBezTo>
                  <a:cubicBezTo>
                    <a:pt x="31257" y="13500"/>
                    <a:pt x="31387" y="12617"/>
                    <a:pt x="31491" y="11761"/>
                  </a:cubicBezTo>
                  <a:close/>
                  <a:moveTo>
                    <a:pt x="31802" y="11008"/>
                  </a:moveTo>
                  <a:lnTo>
                    <a:pt x="31802" y="11008"/>
                  </a:lnTo>
                  <a:cubicBezTo>
                    <a:pt x="32347" y="12410"/>
                    <a:pt x="33542" y="13370"/>
                    <a:pt x="34840" y="14019"/>
                  </a:cubicBezTo>
                  <a:cubicBezTo>
                    <a:pt x="36345" y="14798"/>
                    <a:pt x="38838" y="15317"/>
                    <a:pt x="39175" y="17160"/>
                  </a:cubicBezTo>
                  <a:lnTo>
                    <a:pt x="39279" y="17160"/>
                  </a:lnTo>
                  <a:cubicBezTo>
                    <a:pt x="39279" y="17264"/>
                    <a:pt x="39383" y="17498"/>
                    <a:pt x="39383" y="17602"/>
                  </a:cubicBezTo>
                  <a:cubicBezTo>
                    <a:pt x="39383" y="17913"/>
                    <a:pt x="39383" y="18147"/>
                    <a:pt x="39487" y="18458"/>
                  </a:cubicBezTo>
                  <a:cubicBezTo>
                    <a:pt x="38526" y="17602"/>
                    <a:pt x="37228" y="17264"/>
                    <a:pt x="36034" y="16849"/>
                  </a:cubicBezTo>
                  <a:cubicBezTo>
                    <a:pt x="34087" y="16200"/>
                    <a:pt x="32685" y="14460"/>
                    <a:pt x="32036" y="12617"/>
                  </a:cubicBezTo>
                  <a:cubicBezTo>
                    <a:pt x="31906" y="12306"/>
                    <a:pt x="31906" y="11968"/>
                    <a:pt x="31906" y="11657"/>
                  </a:cubicBezTo>
                  <a:lnTo>
                    <a:pt x="31906" y="11657"/>
                  </a:lnTo>
                  <a:cubicBezTo>
                    <a:pt x="32555" y="13708"/>
                    <a:pt x="34632" y="15006"/>
                    <a:pt x="36579" y="15655"/>
                  </a:cubicBezTo>
                  <a:lnTo>
                    <a:pt x="36579" y="15551"/>
                  </a:lnTo>
                  <a:cubicBezTo>
                    <a:pt x="34632" y="14564"/>
                    <a:pt x="32451" y="13604"/>
                    <a:pt x="31906" y="11423"/>
                  </a:cubicBezTo>
                  <a:cubicBezTo>
                    <a:pt x="31802" y="11319"/>
                    <a:pt x="31802" y="11112"/>
                    <a:pt x="31802" y="11008"/>
                  </a:cubicBezTo>
                  <a:close/>
                  <a:moveTo>
                    <a:pt x="26506" y="18147"/>
                  </a:moveTo>
                  <a:cubicBezTo>
                    <a:pt x="26506" y="18260"/>
                    <a:pt x="26506" y="18382"/>
                    <a:pt x="26504" y="18509"/>
                  </a:cubicBezTo>
                  <a:lnTo>
                    <a:pt x="26504" y="18509"/>
                  </a:lnTo>
                  <a:cubicBezTo>
                    <a:pt x="26499" y="18353"/>
                    <a:pt x="26478" y="18222"/>
                    <a:pt x="26402" y="18147"/>
                  </a:cubicBezTo>
                  <a:close/>
                  <a:moveTo>
                    <a:pt x="17109" y="15213"/>
                  </a:moveTo>
                  <a:cubicBezTo>
                    <a:pt x="16563" y="16304"/>
                    <a:pt x="15810" y="17160"/>
                    <a:pt x="14928" y="17913"/>
                  </a:cubicBezTo>
                  <a:lnTo>
                    <a:pt x="14279" y="18562"/>
                  </a:lnTo>
                  <a:cubicBezTo>
                    <a:pt x="15032" y="17394"/>
                    <a:pt x="16330" y="16615"/>
                    <a:pt x="16979" y="15317"/>
                  </a:cubicBezTo>
                  <a:cubicBezTo>
                    <a:pt x="16979" y="15317"/>
                    <a:pt x="16979" y="15213"/>
                    <a:pt x="17109" y="15213"/>
                  </a:cubicBezTo>
                  <a:close/>
                  <a:moveTo>
                    <a:pt x="16771" y="15447"/>
                  </a:moveTo>
                  <a:lnTo>
                    <a:pt x="16771" y="15447"/>
                  </a:lnTo>
                  <a:cubicBezTo>
                    <a:pt x="16018" y="16615"/>
                    <a:pt x="14616" y="17394"/>
                    <a:pt x="13967" y="18796"/>
                  </a:cubicBezTo>
                  <a:cubicBezTo>
                    <a:pt x="13967" y="18900"/>
                    <a:pt x="13967" y="18900"/>
                    <a:pt x="13863" y="19004"/>
                  </a:cubicBezTo>
                  <a:cubicBezTo>
                    <a:pt x="13967" y="17913"/>
                    <a:pt x="14512" y="16745"/>
                    <a:pt x="15161" y="15862"/>
                  </a:cubicBezTo>
                  <a:cubicBezTo>
                    <a:pt x="15681" y="15758"/>
                    <a:pt x="16330" y="15655"/>
                    <a:pt x="16771" y="15447"/>
                  </a:cubicBezTo>
                  <a:close/>
                  <a:moveTo>
                    <a:pt x="26065" y="18251"/>
                  </a:moveTo>
                  <a:cubicBezTo>
                    <a:pt x="26065" y="18562"/>
                    <a:pt x="26065" y="18900"/>
                    <a:pt x="25857" y="19107"/>
                  </a:cubicBezTo>
                  <a:cubicBezTo>
                    <a:pt x="25857" y="18900"/>
                    <a:pt x="25857" y="18562"/>
                    <a:pt x="25753" y="18355"/>
                  </a:cubicBezTo>
                  <a:cubicBezTo>
                    <a:pt x="25857" y="18355"/>
                    <a:pt x="25961" y="18251"/>
                    <a:pt x="26065" y="18251"/>
                  </a:cubicBezTo>
                  <a:close/>
                  <a:moveTo>
                    <a:pt x="20873" y="18043"/>
                  </a:moveTo>
                  <a:cubicBezTo>
                    <a:pt x="20873" y="18043"/>
                    <a:pt x="20769" y="18043"/>
                    <a:pt x="20769" y="18147"/>
                  </a:cubicBezTo>
                  <a:cubicBezTo>
                    <a:pt x="20665" y="18251"/>
                    <a:pt x="20561" y="18355"/>
                    <a:pt x="20457" y="18458"/>
                  </a:cubicBezTo>
                  <a:cubicBezTo>
                    <a:pt x="20354" y="18692"/>
                    <a:pt x="20120" y="18900"/>
                    <a:pt x="19912" y="19107"/>
                  </a:cubicBezTo>
                  <a:cubicBezTo>
                    <a:pt x="19782" y="19172"/>
                    <a:pt x="19561" y="19329"/>
                    <a:pt x="19439" y="19329"/>
                  </a:cubicBezTo>
                  <a:cubicBezTo>
                    <a:pt x="19366" y="19329"/>
                    <a:pt x="19328" y="19273"/>
                    <a:pt x="19367" y="19107"/>
                  </a:cubicBezTo>
                  <a:cubicBezTo>
                    <a:pt x="19575" y="18562"/>
                    <a:pt x="20224" y="18355"/>
                    <a:pt x="20769" y="18043"/>
                  </a:cubicBezTo>
                  <a:close/>
                  <a:moveTo>
                    <a:pt x="22820" y="18458"/>
                  </a:moveTo>
                  <a:cubicBezTo>
                    <a:pt x="22716" y="18796"/>
                    <a:pt x="22508" y="19107"/>
                    <a:pt x="22405" y="19341"/>
                  </a:cubicBezTo>
                  <a:cubicBezTo>
                    <a:pt x="22405" y="19211"/>
                    <a:pt x="22508" y="19004"/>
                    <a:pt x="22508" y="18796"/>
                  </a:cubicBezTo>
                  <a:cubicBezTo>
                    <a:pt x="22508" y="18692"/>
                    <a:pt x="22612" y="18562"/>
                    <a:pt x="22612" y="18458"/>
                  </a:cubicBezTo>
                  <a:close/>
                  <a:moveTo>
                    <a:pt x="21963" y="17498"/>
                  </a:moveTo>
                  <a:lnTo>
                    <a:pt x="21963" y="18043"/>
                  </a:lnTo>
                  <a:cubicBezTo>
                    <a:pt x="21963" y="18147"/>
                    <a:pt x="21963" y="18251"/>
                    <a:pt x="21859" y="18355"/>
                  </a:cubicBezTo>
                  <a:cubicBezTo>
                    <a:pt x="21755" y="18562"/>
                    <a:pt x="21755" y="18692"/>
                    <a:pt x="21652" y="18900"/>
                  </a:cubicBezTo>
                  <a:cubicBezTo>
                    <a:pt x="21522" y="19107"/>
                    <a:pt x="21418" y="19211"/>
                    <a:pt x="21314" y="19341"/>
                  </a:cubicBezTo>
                  <a:cubicBezTo>
                    <a:pt x="21248" y="19408"/>
                    <a:pt x="21205" y="19435"/>
                    <a:pt x="21179" y="19435"/>
                  </a:cubicBezTo>
                  <a:cubicBezTo>
                    <a:pt x="21082" y="19435"/>
                    <a:pt x="21210" y="19063"/>
                    <a:pt x="21210" y="18900"/>
                  </a:cubicBezTo>
                  <a:cubicBezTo>
                    <a:pt x="21314" y="18796"/>
                    <a:pt x="21314" y="18562"/>
                    <a:pt x="21418" y="18458"/>
                  </a:cubicBezTo>
                  <a:cubicBezTo>
                    <a:pt x="21418" y="18355"/>
                    <a:pt x="21522" y="18251"/>
                    <a:pt x="21522" y="18147"/>
                  </a:cubicBezTo>
                  <a:cubicBezTo>
                    <a:pt x="21652" y="17913"/>
                    <a:pt x="21859" y="17706"/>
                    <a:pt x="21963" y="17498"/>
                  </a:cubicBezTo>
                  <a:close/>
                  <a:moveTo>
                    <a:pt x="23469" y="18147"/>
                  </a:moveTo>
                  <a:cubicBezTo>
                    <a:pt x="23469" y="18562"/>
                    <a:pt x="23157" y="19211"/>
                    <a:pt x="22716" y="19445"/>
                  </a:cubicBezTo>
                  <a:cubicBezTo>
                    <a:pt x="22820" y="18900"/>
                    <a:pt x="23054" y="18562"/>
                    <a:pt x="23365" y="18147"/>
                  </a:cubicBezTo>
                  <a:close/>
                  <a:moveTo>
                    <a:pt x="31480" y="13895"/>
                  </a:moveTo>
                  <a:cubicBezTo>
                    <a:pt x="31379" y="15689"/>
                    <a:pt x="31272" y="17664"/>
                    <a:pt x="31698" y="19445"/>
                  </a:cubicBezTo>
                  <a:cubicBezTo>
                    <a:pt x="31595" y="19211"/>
                    <a:pt x="31595" y="19107"/>
                    <a:pt x="31491" y="19004"/>
                  </a:cubicBezTo>
                  <a:cubicBezTo>
                    <a:pt x="31387" y="18900"/>
                    <a:pt x="31387" y="18692"/>
                    <a:pt x="31257" y="18562"/>
                  </a:cubicBezTo>
                  <a:cubicBezTo>
                    <a:pt x="31049" y="17264"/>
                    <a:pt x="31153" y="15966"/>
                    <a:pt x="31387" y="14668"/>
                  </a:cubicBezTo>
                  <a:cubicBezTo>
                    <a:pt x="31387" y="14418"/>
                    <a:pt x="31454" y="14152"/>
                    <a:pt x="31480" y="13895"/>
                  </a:cubicBezTo>
                  <a:close/>
                  <a:moveTo>
                    <a:pt x="25546" y="18355"/>
                  </a:moveTo>
                  <a:lnTo>
                    <a:pt x="25546" y="18355"/>
                  </a:lnTo>
                  <a:cubicBezTo>
                    <a:pt x="25546" y="18796"/>
                    <a:pt x="25650" y="19211"/>
                    <a:pt x="25416" y="19653"/>
                  </a:cubicBezTo>
                  <a:cubicBezTo>
                    <a:pt x="25416" y="19211"/>
                    <a:pt x="25546" y="18796"/>
                    <a:pt x="25546" y="18355"/>
                  </a:cubicBezTo>
                  <a:close/>
                  <a:moveTo>
                    <a:pt x="22508" y="18043"/>
                  </a:moveTo>
                  <a:lnTo>
                    <a:pt x="22508" y="18147"/>
                  </a:lnTo>
                  <a:cubicBezTo>
                    <a:pt x="22508" y="18251"/>
                    <a:pt x="22405" y="18355"/>
                    <a:pt x="22405" y="18355"/>
                  </a:cubicBezTo>
                  <a:cubicBezTo>
                    <a:pt x="22171" y="18900"/>
                    <a:pt x="21963" y="19549"/>
                    <a:pt x="21522" y="19756"/>
                  </a:cubicBezTo>
                  <a:cubicBezTo>
                    <a:pt x="21522" y="19341"/>
                    <a:pt x="21755" y="19004"/>
                    <a:pt x="21963" y="18692"/>
                  </a:cubicBezTo>
                  <a:cubicBezTo>
                    <a:pt x="22067" y="18562"/>
                    <a:pt x="22171" y="18355"/>
                    <a:pt x="22301" y="18251"/>
                  </a:cubicBezTo>
                  <a:cubicBezTo>
                    <a:pt x="22301" y="18251"/>
                    <a:pt x="22301" y="18147"/>
                    <a:pt x="22405" y="18147"/>
                  </a:cubicBezTo>
                  <a:cubicBezTo>
                    <a:pt x="22405" y="18147"/>
                    <a:pt x="22405" y="18043"/>
                    <a:pt x="22508" y="18043"/>
                  </a:cubicBezTo>
                  <a:close/>
                  <a:moveTo>
                    <a:pt x="24014" y="18043"/>
                  </a:moveTo>
                  <a:cubicBezTo>
                    <a:pt x="23910" y="18692"/>
                    <a:pt x="23599" y="19653"/>
                    <a:pt x="23054" y="20094"/>
                  </a:cubicBezTo>
                  <a:cubicBezTo>
                    <a:pt x="23054" y="19341"/>
                    <a:pt x="23599" y="18692"/>
                    <a:pt x="23910" y="18043"/>
                  </a:cubicBezTo>
                  <a:close/>
                  <a:moveTo>
                    <a:pt x="32140" y="13266"/>
                  </a:moveTo>
                  <a:cubicBezTo>
                    <a:pt x="32555" y="14357"/>
                    <a:pt x="33334" y="15213"/>
                    <a:pt x="34087" y="15966"/>
                  </a:cubicBezTo>
                  <a:cubicBezTo>
                    <a:pt x="35696" y="17394"/>
                    <a:pt x="37981" y="17264"/>
                    <a:pt x="39487" y="18692"/>
                  </a:cubicBezTo>
                  <a:lnTo>
                    <a:pt x="39591" y="18692"/>
                  </a:lnTo>
                  <a:cubicBezTo>
                    <a:pt x="39824" y="19211"/>
                    <a:pt x="40240" y="19549"/>
                    <a:pt x="40473" y="20198"/>
                  </a:cubicBezTo>
                  <a:cubicBezTo>
                    <a:pt x="39824" y="19107"/>
                    <a:pt x="37747" y="18562"/>
                    <a:pt x="36787" y="18147"/>
                  </a:cubicBezTo>
                  <a:cubicBezTo>
                    <a:pt x="34840" y="17264"/>
                    <a:pt x="32685" y="15447"/>
                    <a:pt x="32140" y="13266"/>
                  </a:cubicBezTo>
                  <a:close/>
                  <a:moveTo>
                    <a:pt x="21652" y="17264"/>
                  </a:moveTo>
                  <a:lnTo>
                    <a:pt x="21652" y="17264"/>
                  </a:lnTo>
                  <a:cubicBezTo>
                    <a:pt x="21314" y="18251"/>
                    <a:pt x="21003" y="19211"/>
                    <a:pt x="20457" y="19990"/>
                  </a:cubicBezTo>
                  <a:cubicBezTo>
                    <a:pt x="20323" y="20110"/>
                    <a:pt x="20231" y="20230"/>
                    <a:pt x="20178" y="20230"/>
                  </a:cubicBezTo>
                  <a:cubicBezTo>
                    <a:pt x="20139" y="20230"/>
                    <a:pt x="20120" y="20166"/>
                    <a:pt x="20120" y="19990"/>
                  </a:cubicBezTo>
                  <a:cubicBezTo>
                    <a:pt x="20224" y="19549"/>
                    <a:pt x="20457" y="19004"/>
                    <a:pt x="20769" y="18562"/>
                  </a:cubicBezTo>
                  <a:cubicBezTo>
                    <a:pt x="21003" y="18147"/>
                    <a:pt x="21314" y="17706"/>
                    <a:pt x="21652" y="17264"/>
                  </a:cubicBezTo>
                  <a:close/>
                  <a:moveTo>
                    <a:pt x="33660" y="18766"/>
                  </a:moveTo>
                  <a:cubicBezTo>
                    <a:pt x="33689" y="18845"/>
                    <a:pt x="33749" y="18924"/>
                    <a:pt x="33749" y="19004"/>
                  </a:cubicBezTo>
                  <a:cubicBezTo>
                    <a:pt x="33853" y="19445"/>
                    <a:pt x="33983" y="19860"/>
                    <a:pt x="34087" y="20302"/>
                  </a:cubicBezTo>
                  <a:cubicBezTo>
                    <a:pt x="33864" y="19782"/>
                    <a:pt x="33759" y="19263"/>
                    <a:pt x="33660" y="18766"/>
                  </a:cubicBezTo>
                  <a:close/>
                  <a:moveTo>
                    <a:pt x="24455" y="18043"/>
                  </a:moveTo>
                  <a:cubicBezTo>
                    <a:pt x="24352" y="18796"/>
                    <a:pt x="24248" y="19860"/>
                    <a:pt x="23703" y="20405"/>
                  </a:cubicBezTo>
                  <a:cubicBezTo>
                    <a:pt x="23695" y="20413"/>
                    <a:pt x="23688" y="20417"/>
                    <a:pt x="23683" y="20417"/>
                  </a:cubicBezTo>
                  <a:cubicBezTo>
                    <a:pt x="23614" y="20417"/>
                    <a:pt x="23710" y="19853"/>
                    <a:pt x="23806" y="19756"/>
                  </a:cubicBezTo>
                  <a:cubicBezTo>
                    <a:pt x="23910" y="19549"/>
                    <a:pt x="24014" y="19341"/>
                    <a:pt x="24118" y="19107"/>
                  </a:cubicBezTo>
                  <a:cubicBezTo>
                    <a:pt x="24248" y="18796"/>
                    <a:pt x="24455" y="18355"/>
                    <a:pt x="24352" y="18043"/>
                  </a:cubicBezTo>
                  <a:close/>
                  <a:moveTo>
                    <a:pt x="13630" y="19004"/>
                  </a:moveTo>
                  <a:lnTo>
                    <a:pt x="13630" y="19107"/>
                  </a:lnTo>
                  <a:cubicBezTo>
                    <a:pt x="12981" y="19653"/>
                    <a:pt x="12228" y="20198"/>
                    <a:pt x="11579" y="20639"/>
                  </a:cubicBezTo>
                  <a:cubicBezTo>
                    <a:pt x="12228" y="20094"/>
                    <a:pt x="12981" y="19549"/>
                    <a:pt x="13630" y="19004"/>
                  </a:cubicBezTo>
                  <a:close/>
                  <a:moveTo>
                    <a:pt x="12020" y="20094"/>
                  </a:moveTo>
                  <a:lnTo>
                    <a:pt x="12020" y="20094"/>
                  </a:lnTo>
                  <a:cubicBezTo>
                    <a:pt x="11916" y="20198"/>
                    <a:pt x="11683" y="20302"/>
                    <a:pt x="11579" y="20405"/>
                  </a:cubicBezTo>
                  <a:cubicBezTo>
                    <a:pt x="11034" y="20639"/>
                    <a:pt x="10385" y="20639"/>
                    <a:pt x="9632" y="20743"/>
                  </a:cubicBezTo>
                  <a:cubicBezTo>
                    <a:pt x="10385" y="20639"/>
                    <a:pt x="11267" y="20405"/>
                    <a:pt x="12020" y="20094"/>
                  </a:cubicBezTo>
                  <a:close/>
                  <a:moveTo>
                    <a:pt x="11475" y="20743"/>
                  </a:moveTo>
                  <a:cubicBezTo>
                    <a:pt x="11267" y="20847"/>
                    <a:pt x="11138" y="20951"/>
                    <a:pt x="11034" y="20951"/>
                  </a:cubicBezTo>
                  <a:cubicBezTo>
                    <a:pt x="11138" y="20847"/>
                    <a:pt x="11267" y="20847"/>
                    <a:pt x="11371" y="20743"/>
                  </a:cubicBezTo>
                  <a:close/>
                  <a:moveTo>
                    <a:pt x="25001" y="18147"/>
                  </a:moveTo>
                  <a:cubicBezTo>
                    <a:pt x="25104" y="18147"/>
                    <a:pt x="25104" y="18251"/>
                    <a:pt x="25104" y="18251"/>
                  </a:cubicBezTo>
                  <a:cubicBezTo>
                    <a:pt x="25001" y="19107"/>
                    <a:pt x="24897" y="20302"/>
                    <a:pt x="24118" y="21054"/>
                  </a:cubicBezTo>
                  <a:cubicBezTo>
                    <a:pt x="24559" y="20198"/>
                    <a:pt x="25208" y="19107"/>
                    <a:pt x="25001" y="18251"/>
                  </a:cubicBezTo>
                  <a:lnTo>
                    <a:pt x="25001" y="18147"/>
                  </a:lnTo>
                  <a:close/>
                  <a:moveTo>
                    <a:pt x="32283" y="14009"/>
                  </a:moveTo>
                  <a:lnTo>
                    <a:pt x="32283" y="14009"/>
                  </a:lnTo>
                  <a:cubicBezTo>
                    <a:pt x="32734" y="15061"/>
                    <a:pt x="33569" y="15989"/>
                    <a:pt x="34502" y="16745"/>
                  </a:cubicBezTo>
                  <a:cubicBezTo>
                    <a:pt x="35151" y="17394"/>
                    <a:pt x="35930" y="17809"/>
                    <a:pt x="36787" y="18251"/>
                  </a:cubicBezTo>
                  <a:cubicBezTo>
                    <a:pt x="37877" y="18796"/>
                    <a:pt x="39928" y="19211"/>
                    <a:pt x="40473" y="20509"/>
                  </a:cubicBezTo>
                  <a:cubicBezTo>
                    <a:pt x="40473" y="20743"/>
                    <a:pt x="40343" y="20951"/>
                    <a:pt x="40240" y="21158"/>
                  </a:cubicBezTo>
                  <a:lnTo>
                    <a:pt x="40240" y="21288"/>
                  </a:lnTo>
                  <a:cubicBezTo>
                    <a:pt x="39928" y="20847"/>
                    <a:pt x="39487" y="20509"/>
                    <a:pt x="38942" y="20302"/>
                  </a:cubicBezTo>
                  <a:cubicBezTo>
                    <a:pt x="37877" y="19756"/>
                    <a:pt x="36891" y="19107"/>
                    <a:pt x="35800" y="18458"/>
                  </a:cubicBezTo>
                  <a:cubicBezTo>
                    <a:pt x="34502" y="17498"/>
                    <a:pt x="33334" y="16511"/>
                    <a:pt x="32685" y="15109"/>
                  </a:cubicBezTo>
                  <a:lnTo>
                    <a:pt x="32685" y="15109"/>
                  </a:lnTo>
                  <a:cubicBezTo>
                    <a:pt x="33438" y="16200"/>
                    <a:pt x="34398" y="17160"/>
                    <a:pt x="35489" y="17809"/>
                  </a:cubicBezTo>
                  <a:cubicBezTo>
                    <a:pt x="37098" y="19004"/>
                    <a:pt x="39279" y="19341"/>
                    <a:pt x="40240" y="21158"/>
                  </a:cubicBezTo>
                  <a:cubicBezTo>
                    <a:pt x="39694" y="19990"/>
                    <a:pt x="38396" y="19341"/>
                    <a:pt x="37332" y="18692"/>
                  </a:cubicBezTo>
                  <a:cubicBezTo>
                    <a:pt x="35281" y="17706"/>
                    <a:pt x="33438" y="16407"/>
                    <a:pt x="32451" y="14460"/>
                  </a:cubicBezTo>
                  <a:cubicBezTo>
                    <a:pt x="32362" y="14283"/>
                    <a:pt x="32350" y="14181"/>
                    <a:pt x="32283" y="14009"/>
                  </a:cubicBezTo>
                  <a:close/>
                  <a:moveTo>
                    <a:pt x="32451" y="15317"/>
                  </a:moveTo>
                  <a:lnTo>
                    <a:pt x="32451" y="15317"/>
                  </a:lnTo>
                  <a:cubicBezTo>
                    <a:pt x="32997" y="16407"/>
                    <a:pt x="33853" y="17498"/>
                    <a:pt x="34840" y="18355"/>
                  </a:cubicBezTo>
                  <a:lnTo>
                    <a:pt x="34840" y="18251"/>
                  </a:lnTo>
                  <a:cubicBezTo>
                    <a:pt x="33983" y="17602"/>
                    <a:pt x="33438" y="16849"/>
                    <a:pt x="32997" y="15966"/>
                  </a:cubicBezTo>
                  <a:lnTo>
                    <a:pt x="32997" y="15966"/>
                  </a:lnTo>
                  <a:cubicBezTo>
                    <a:pt x="33438" y="16511"/>
                    <a:pt x="33983" y="17056"/>
                    <a:pt x="34632" y="17602"/>
                  </a:cubicBezTo>
                  <a:cubicBezTo>
                    <a:pt x="35489" y="18355"/>
                    <a:pt x="36345" y="19004"/>
                    <a:pt x="37332" y="19549"/>
                  </a:cubicBezTo>
                  <a:cubicBezTo>
                    <a:pt x="38292" y="20094"/>
                    <a:pt x="39487" y="20509"/>
                    <a:pt x="40240" y="21392"/>
                  </a:cubicBezTo>
                  <a:lnTo>
                    <a:pt x="40240" y="21496"/>
                  </a:lnTo>
                  <a:cubicBezTo>
                    <a:pt x="39591" y="20847"/>
                    <a:pt x="38396" y="20639"/>
                    <a:pt x="37643" y="20302"/>
                  </a:cubicBezTo>
                  <a:cubicBezTo>
                    <a:pt x="35696" y="19653"/>
                    <a:pt x="33853" y="18355"/>
                    <a:pt x="32893" y="16511"/>
                  </a:cubicBezTo>
                  <a:lnTo>
                    <a:pt x="32893" y="16407"/>
                  </a:lnTo>
                  <a:cubicBezTo>
                    <a:pt x="32789" y="16096"/>
                    <a:pt x="32555" y="15655"/>
                    <a:pt x="32451" y="15317"/>
                  </a:cubicBezTo>
                  <a:close/>
                  <a:moveTo>
                    <a:pt x="10073" y="21496"/>
                  </a:moveTo>
                  <a:lnTo>
                    <a:pt x="10073" y="21600"/>
                  </a:lnTo>
                  <a:cubicBezTo>
                    <a:pt x="9969" y="21600"/>
                    <a:pt x="9969" y="21600"/>
                    <a:pt x="9840" y="21703"/>
                  </a:cubicBezTo>
                  <a:lnTo>
                    <a:pt x="9840" y="21600"/>
                  </a:lnTo>
                  <a:cubicBezTo>
                    <a:pt x="9969" y="21600"/>
                    <a:pt x="10073" y="21600"/>
                    <a:pt x="10073" y="21496"/>
                  </a:cubicBezTo>
                  <a:close/>
                  <a:moveTo>
                    <a:pt x="9321" y="21567"/>
                  </a:moveTo>
                  <a:cubicBezTo>
                    <a:pt x="8958" y="21647"/>
                    <a:pt x="8571" y="21727"/>
                    <a:pt x="8230" y="21807"/>
                  </a:cubicBezTo>
                  <a:cubicBezTo>
                    <a:pt x="8596" y="21738"/>
                    <a:pt x="8962" y="21668"/>
                    <a:pt x="9321" y="21567"/>
                  </a:cubicBezTo>
                  <a:close/>
                  <a:moveTo>
                    <a:pt x="4729" y="21900"/>
                  </a:moveTo>
                  <a:lnTo>
                    <a:pt x="4729" y="21900"/>
                  </a:lnTo>
                  <a:cubicBezTo>
                    <a:pt x="4596" y="21975"/>
                    <a:pt x="4464" y="22056"/>
                    <a:pt x="4336" y="22145"/>
                  </a:cubicBezTo>
                  <a:cubicBezTo>
                    <a:pt x="4464" y="22066"/>
                    <a:pt x="4597" y="21982"/>
                    <a:pt x="4729" y="21900"/>
                  </a:cubicBezTo>
                  <a:close/>
                  <a:moveTo>
                    <a:pt x="37392" y="21388"/>
                  </a:moveTo>
                  <a:cubicBezTo>
                    <a:pt x="37728" y="21575"/>
                    <a:pt x="38065" y="21755"/>
                    <a:pt x="38396" y="21937"/>
                  </a:cubicBezTo>
                  <a:cubicBezTo>
                    <a:pt x="38562" y="22017"/>
                    <a:pt x="38736" y="22098"/>
                    <a:pt x="38913" y="22184"/>
                  </a:cubicBezTo>
                  <a:lnTo>
                    <a:pt x="38913" y="22184"/>
                  </a:lnTo>
                  <a:cubicBezTo>
                    <a:pt x="38408" y="21896"/>
                    <a:pt x="37880" y="21643"/>
                    <a:pt x="37392" y="21388"/>
                  </a:cubicBezTo>
                  <a:close/>
                  <a:moveTo>
                    <a:pt x="13630" y="18796"/>
                  </a:moveTo>
                  <a:lnTo>
                    <a:pt x="13630" y="18900"/>
                  </a:lnTo>
                  <a:cubicBezTo>
                    <a:pt x="13214" y="19211"/>
                    <a:pt x="12773" y="19549"/>
                    <a:pt x="12332" y="19860"/>
                  </a:cubicBezTo>
                  <a:cubicBezTo>
                    <a:pt x="10722" y="20509"/>
                    <a:pt x="9087" y="20509"/>
                    <a:pt x="7477" y="20847"/>
                  </a:cubicBezTo>
                  <a:cubicBezTo>
                    <a:pt x="6932" y="20951"/>
                    <a:pt x="6283" y="21158"/>
                    <a:pt x="5738" y="21288"/>
                  </a:cubicBezTo>
                  <a:cubicBezTo>
                    <a:pt x="5579" y="21368"/>
                    <a:pt x="5161" y="21630"/>
                    <a:pt x="4729" y="21900"/>
                  </a:cubicBezTo>
                  <a:lnTo>
                    <a:pt x="4729" y="21900"/>
                  </a:lnTo>
                  <a:cubicBezTo>
                    <a:pt x="5732" y="21337"/>
                    <a:pt x="6877" y="21134"/>
                    <a:pt x="8022" y="20951"/>
                  </a:cubicBezTo>
                  <a:lnTo>
                    <a:pt x="8022" y="20951"/>
                  </a:lnTo>
                  <a:cubicBezTo>
                    <a:pt x="7581" y="21054"/>
                    <a:pt x="7036" y="21158"/>
                    <a:pt x="6594" y="21288"/>
                  </a:cubicBezTo>
                  <a:cubicBezTo>
                    <a:pt x="5773" y="21487"/>
                    <a:pt x="5047" y="21782"/>
                    <a:pt x="4326" y="22194"/>
                  </a:cubicBezTo>
                  <a:lnTo>
                    <a:pt x="4326" y="22194"/>
                  </a:lnTo>
                  <a:cubicBezTo>
                    <a:pt x="4332" y="22181"/>
                    <a:pt x="4336" y="22165"/>
                    <a:pt x="4336" y="22145"/>
                  </a:cubicBezTo>
                  <a:cubicBezTo>
                    <a:pt x="4985" y="21496"/>
                    <a:pt x="5738" y="21288"/>
                    <a:pt x="6491" y="20951"/>
                  </a:cubicBezTo>
                  <a:cubicBezTo>
                    <a:pt x="7349" y="20566"/>
                    <a:pt x="7697" y="19946"/>
                    <a:pt x="8560" y="19946"/>
                  </a:cubicBezTo>
                  <a:cubicBezTo>
                    <a:pt x="8688" y="19946"/>
                    <a:pt x="8828" y="19960"/>
                    <a:pt x="8983" y="19990"/>
                  </a:cubicBezTo>
                  <a:cubicBezTo>
                    <a:pt x="9424" y="20074"/>
                    <a:pt x="9865" y="20226"/>
                    <a:pt x="10361" y="20226"/>
                  </a:cubicBezTo>
                  <a:cubicBezTo>
                    <a:pt x="10478" y="20226"/>
                    <a:pt x="10598" y="20218"/>
                    <a:pt x="10722" y="20198"/>
                  </a:cubicBezTo>
                  <a:cubicBezTo>
                    <a:pt x="11787" y="20094"/>
                    <a:pt x="12877" y="19549"/>
                    <a:pt x="13630" y="18796"/>
                  </a:cubicBezTo>
                  <a:close/>
                  <a:moveTo>
                    <a:pt x="33204" y="17264"/>
                  </a:moveTo>
                  <a:cubicBezTo>
                    <a:pt x="33749" y="18043"/>
                    <a:pt x="34398" y="18692"/>
                    <a:pt x="35151" y="19211"/>
                  </a:cubicBezTo>
                  <a:cubicBezTo>
                    <a:pt x="35930" y="19756"/>
                    <a:pt x="36787" y="20094"/>
                    <a:pt x="37643" y="20405"/>
                  </a:cubicBezTo>
                  <a:cubicBezTo>
                    <a:pt x="38526" y="20847"/>
                    <a:pt x="39591" y="20951"/>
                    <a:pt x="40240" y="21703"/>
                  </a:cubicBezTo>
                  <a:cubicBezTo>
                    <a:pt x="40343" y="21937"/>
                    <a:pt x="40343" y="22249"/>
                    <a:pt x="40343" y="22456"/>
                  </a:cubicBezTo>
                  <a:cubicBezTo>
                    <a:pt x="39824" y="21600"/>
                    <a:pt x="38630" y="21288"/>
                    <a:pt x="37747" y="20951"/>
                  </a:cubicBezTo>
                  <a:cubicBezTo>
                    <a:pt x="36242" y="20302"/>
                    <a:pt x="34502" y="19445"/>
                    <a:pt x="33646" y="18043"/>
                  </a:cubicBezTo>
                  <a:cubicBezTo>
                    <a:pt x="33438" y="17809"/>
                    <a:pt x="33334" y="17498"/>
                    <a:pt x="33204" y="17264"/>
                  </a:cubicBezTo>
                  <a:close/>
                  <a:moveTo>
                    <a:pt x="5089" y="22794"/>
                  </a:moveTo>
                  <a:cubicBezTo>
                    <a:pt x="5066" y="22807"/>
                    <a:pt x="5044" y="22820"/>
                    <a:pt x="5022" y="22833"/>
                  </a:cubicBezTo>
                  <a:lnTo>
                    <a:pt x="5022" y="22833"/>
                  </a:lnTo>
                  <a:cubicBezTo>
                    <a:pt x="5044" y="22820"/>
                    <a:pt x="5067" y="22807"/>
                    <a:pt x="5089" y="22794"/>
                  </a:cubicBezTo>
                  <a:close/>
                  <a:moveTo>
                    <a:pt x="20016" y="11968"/>
                  </a:moveTo>
                  <a:lnTo>
                    <a:pt x="20016" y="12072"/>
                  </a:lnTo>
                  <a:cubicBezTo>
                    <a:pt x="19471" y="12410"/>
                    <a:pt x="19159" y="13059"/>
                    <a:pt x="18822" y="13500"/>
                  </a:cubicBezTo>
                  <a:cubicBezTo>
                    <a:pt x="18718" y="13604"/>
                    <a:pt x="18822" y="13604"/>
                    <a:pt x="18822" y="13604"/>
                  </a:cubicBezTo>
                  <a:cubicBezTo>
                    <a:pt x="19056" y="13266"/>
                    <a:pt x="19159" y="13059"/>
                    <a:pt x="19367" y="12851"/>
                  </a:cubicBezTo>
                  <a:lnTo>
                    <a:pt x="20016" y="12202"/>
                  </a:lnTo>
                  <a:lnTo>
                    <a:pt x="20016" y="12306"/>
                  </a:lnTo>
                  <a:cubicBezTo>
                    <a:pt x="19705" y="12513"/>
                    <a:pt x="19471" y="12851"/>
                    <a:pt x="19263" y="13162"/>
                  </a:cubicBezTo>
                  <a:cubicBezTo>
                    <a:pt x="19471" y="13059"/>
                    <a:pt x="19575" y="12851"/>
                    <a:pt x="19705" y="12617"/>
                  </a:cubicBezTo>
                  <a:cubicBezTo>
                    <a:pt x="19808" y="12513"/>
                    <a:pt x="19912" y="12513"/>
                    <a:pt x="20016" y="12410"/>
                  </a:cubicBezTo>
                  <a:lnTo>
                    <a:pt x="20016" y="12617"/>
                  </a:lnTo>
                  <a:cubicBezTo>
                    <a:pt x="20016" y="12721"/>
                    <a:pt x="20016" y="12721"/>
                    <a:pt x="20120" y="12851"/>
                  </a:cubicBezTo>
                  <a:cubicBezTo>
                    <a:pt x="19808" y="12955"/>
                    <a:pt x="19575" y="13266"/>
                    <a:pt x="19471" y="13604"/>
                  </a:cubicBezTo>
                  <a:lnTo>
                    <a:pt x="19471" y="13811"/>
                  </a:lnTo>
                  <a:cubicBezTo>
                    <a:pt x="19263" y="14019"/>
                    <a:pt x="19056" y="14149"/>
                    <a:pt x="18926" y="14357"/>
                  </a:cubicBezTo>
                  <a:lnTo>
                    <a:pt x="18926" y="14460"/>
                  </a:lnTo>
                  <a:lnTo>
                    <a:pt x="19367" y="14460"/>
                  </a:lnTo>
                  <a:cubicBezTo>
                    <a:pt x="19056" y="14668"/>
                    <a:pt x="18718" y="15006"/>
                    <a:pt x="18614" y="15447"/>
                  </a:cubicBezTo>
                  <a:lnTo>
                    <a:pt x="18614" y="15551"/>
                  </a:lnTo>
                  <a:lnTo>
                    <a:pt x="18718" y="15551"/>
                  </a:lnTo>
                  <a:cubicBezTo>
                    <a:pt x="18510" y="15758"/>
                    <a:pt x="18407" y="16096"/>
                    <a:pt x="18277" y="16304"/>
                  </a:cubicBezTo>
                  <a:cubicBezTo>
                    <a:pt x="17965" y="16745"/>
                    <a:pt x="17758" y="17160"/>
                    <a:pt x="17628" y="17602"/>
                  </a:cubicBezTo>
                  <a:cubicBezTo>
                    <a:pt x="17628" y="17602"/>
                    <a:pt x="17628" y="17706"/>
                    <a:pt x="17758" y="17706"/>
                  </a:cubicBezTo>
                  <a:cubicBezTo>
                    <a:pt x="18069" y="17602"/>
                    <a:pt x="18407" y="17394"/>
                    <a:pt x="18718" y="17056"/>
                  </a:cubicBezTo>
                  <a:lnTo>
                    <a:pt x="18718" y="17160"/>
                  </a:lnTo>
                  <a:cubicBezTo>
                    <a:pt x="18793" y="17200"/>
                    <a:pt x="18871" y="17217"/>
                    <a:pt x="18950" y="17217"/>
                  </a:cubicBezTo>
                  <a:cubicBezTo>
                    <a:pt x="19335" y="17217"/>
                    <a:pt x="19740" y="16809"/>
                    <a:pt x="19912" y="16615"/>
                  </a:cubicBezTo>
                  <a:cubicBezTo>
                    <a:pt x="20016" y="16615"/>
                    <a:pt x="20016" y="16512"/>
                    <a:pt x="20016" y="16511"/>
                  </a:cubicBezTo>
                  <a:lnTo>
                    <a:pt x="20016" y="16511"/>
                  </a:lnTo>
                  <a:cubicBezTo>
                    <a:pt x="20016" y="16615"/>
                    <a:pt x="19912" y="16745"/>
                    <a:pt x="19808" y="16745"/>
                  </a:cubicBezTo>
                  <a:lnTo>
                    <a:pt x="19808" y="16849"/>
                  </a:lnTo>
                  <a:cubicBezTo>
                    <a:pt x="19808" y="16953"/>
                    <a:pt x="19705" y="17056"/>
                    <a:pt x="19705" y="17160"/>
                  </a:cubicBezTo>
                  <a:lnTo>
                    <a:pt x="19705" y="17264"/>
                  </a:lnTo>
                  <a:cubicBezTo>
                    <a:pt x="19912" y="17264"/>
                    <a:pt x="20120" y="17264"/>
                    <a:pt x="20224" y="17160"/>
                  </a:cubicBezTo>
                  <a:lnTo>
                    <a:pt x="20224" y="17160"/>
                  </a:lnTo>
                  <a:cubicBezTo>
                    <a:pt x="20016" y="17498"/>
                    <a:pt x="19705" y="17809"/>
                    <a:pt x="19705" y="18251"/>
                  </a:cubicBezTo>
                  <a:lnTo>
                    <a:pt x="19705" y="18355"/>
                  </a:lnTo>
                  <a:cubicBezTo>
                    <a:pt x="19777" y="18355"/>
                    <a:pt x="19850" y="18355"/>
                    <a:pt x="19923" y="18319"/>
                  </a:cubicBezTo>
                  <a:lnTo>
                    <a:pt x="19923" y="18319"/>
                  </a:lnTo>
                  <a:cubicBezTo>
                    <a:pt x="19519" y="18625"/>
                    <a:pt x="19167" y="19035"/>
                    <a:pt x="19263" y="19445"/>
                  </a:cubicBezTo>
                  <a:cubicBezTo>
                    <a:pt x="19263" y="19549"/>
                    <a:pt x="19263" y="19549"/>
                    <a:pt x="19367" y="19549"/>
                  </a:cubicBezTo>
                  <a:cubicBezTo>
                    <a:pt x="19808" y="19341"/>
                    <a:pt x="20120" y="19107"/>
                    <a:pt x="20457" y="18692"/>
                  </a:cubicBezTo>
                  <a:lnTo>
                    <a:pt x="20457" y="18692"/>
                  </a:lnTo>
                  <a:cubicBezTo>
                    <a:pt x="20224" y="19211"/>
                    <a:pt x="20016" y="19756"/>
                    <a:pt x="20016" y="20405"/>
                  </a:cubicBezTo>
                  <a:cubicBezTo>
                    <a:pt x="20016" y="20405"/>
                    <a:pt x="20016" y="20452"/>
                    <a:pt x="20047" y="20452"/>
                  </a:cubicBezTo>
                  <a:cubicBezTo>
                    <a:pt x="20062" y="20452"/>
                    <a:pt x="20085" y="20440"/>
                    <a:pt x="20120" y="20405"/>
                  </a:cubicBezTo>
                  <a:cubicBezTo>
                    <a:pt x="20457" y="20198"/>
                    <a:pt x="20769" y="19756"/>
                    <a:pt x="21003" y="19341"/>
                  </a:cubicBezTo>
                  <a:lnTo>
                    <a:pt x="21003" y="19653"/>
                  </a:lnTo>
                  <a:lnTo>
                    <a:pt x="21210" y="19653"/>
                  </a:lnTo>
                  <a:cubicBezTo>
                    <a:pt x="21210" y="19653"/>
                    <a:pt x="21314" y="19549"/>
                    <a:pt x="21418" y="19445"/>
                  </a:cubicBezTo>
                  <a:lnTo>
                    <a:pt x="21418" y="19445"/>
                  </a:lnTo>
                  <a:cubicBezTo>
                    <a:pt x="21314" y="19549"/>
                    <a:pt x="21314" y="19756"/>
                    <a:pt x="21314" y="19860"/>
                  </a:cubicBezTo>
                  <a:cubicBezTo>
                    <a:pt x="21314" y="19860"/>
                    <a:pt x="21314" y="19918"/>
                    <a:pt x="21345" y="19918"/>
                  </a:cubicBezTo>
                  <a:cubicBezTo>
                    <a:pt x="21360" y="19918"/>
                    <a:pt x="21383" y="19904"/>
                    <a:pt x="21418" y="19860"/>
                  </a:cubicBezTo>
                  <a:cubicBezTo>
                    <a:pt x="21755" y="19860"/>
                    <a:pt x="21859" y="19653"/>
                    <a:pt x="22067" y="19445"/>
                  </a:cubicBezTo>
                  <a:lnTo>
                    <a:pt x="22067" y="19445"/>
                  </a:lnTo>
                  <a:cubicBezTo>
                    <a:pt x="21963" y="19756"/>
                    <a:pt x="21859" y="20094"/>
                    <a:pt x="21859" y="20405"/>
                  </a:cubicBezTo>
                  <a:cubicBezTo>
                    <a:pt x="21314" y="21392"/>
                    <a:pt x="20769" y="22352"/>
                    <a:pt x="19471" y="22456"/>
                  </a:cubicBezTo>
                  <a:cubicBezTo>
                    <a:pt x="19056" y="22456"/>
                    <a:pt x="18510" y="22690"/>
                    <a:pt x="17965" y="22794"/>
                  </a:cubicBezTo>
                  <a:cubicBezTo>
                    <a:pt x="17816" y="22842"/>
                    <a:pt x="17677" y="22862"/>
                    <a:pt x="17544" y="22862"/>
                  </a:cubicBezTo>
                  <a:cubicBezTo>
                    <a:pt x="17102" y="22862"/>
                    <a:pt x="16725" y="22636"/>
                    <a:pt x="16226" y="22456"/>
                  </a:cubicBezTo>
                  <a:cubicBezTo>
                    <a:pt x="16107" y="22456"/>
                    <a:pt x="15938" y="22491"/>
                    <a:pt x="15781" y="22491"/>
                  </a:cubicBezTo>
                  <a:cubicBezTo>
                    <a:pt x="15528" y="22491"/>
                    <a:pt x="15305" y="22402"/>
                    <a:pt x="15369" y="21937"/>
                  </a:cubicBezTo>
                  <a:cubicBezTo>
                    <a:pt x="15369" y="21807"/>
                    <a:pt x="15369" y="21600"/>
                    <a:pt x="15473" y="21392"/>
                  </a:cubicBezTo>
                  <a:cubicBezTo>
                    <a:pt x="15681" y="21054"/>
                    <a:pt x="15810" y="20847"/>
                    <a:pt x="15914" y="20639"/>
                  </a:cubicBezTo>
                  <a:cubicBezTo>
                    <a:pt x="16330" y="19990"/>
                    <a:pt x="16771" y="19341"/>
                    <a:pt x="17212" y="18692"/>
                  </a:cubicBezTo>
                  <a:cubicBezTo>
                    <a:pt x="17287" y="18599"/>
                    <a:pt x="17255" y="18520"/>
                    <a:pt x="17193" y="18520"/>
                  </a:cubicBezTo>
                  <a:cubicBezTo>
                    <a:pt x="17168" y="18520"/>
                    <a:pt x="17138" y="18533"/>
                    <a:pt x="17109" y="18562"/>
                  </a:cubicBezTo>
                  <a:cubicBezTo>
                    <a:pt x="16875" y="18796"/>
                    <a:pt x="15914" y="20198"/>
                    <a:pt x="15369" y="21288"/>
                  </a:cubicBezTo>
                  <a:cubicBezTo>
                    <a:pt x="15116" y="21572"/>
                    <a:pt x="14899" y="21688"/>
                    <a:pt x="14717" y="21688"/>
                  </a:cubicBezTo>
                  <a:cubicBezTo>
                    <a:pt x="14281" y="21688"/>
                    <a:pt x="14040" y="21027"/>
                    <a:pt x="13967" y="20405"/>
                  </a:cubicBezTo>
                  <a:lnTo>
                    <a:pt x="13967" y="19445"/>
                  </a:lnTo>
                  <a:lnTo>
                    <a:pt x="14071" y="19341"/>
                  </a:lnTo>
                  <a:cubicBezTo>
                    <a:pt x="14512" y="18355"/>
                    <a:pt x="15369" y="17809"/>
                    <a:pt x="16122" y="17056"/>
                  </a:cubicBezTo>
                  <a:cubicBezTo>
                    <a:pt x="16667" y="16511"/>
                    <a:pt x="17109" y="15758"/>
                    <a:pt x="17420" y="15006"/>
                  </a:cubicBezTo>
                  <a:cubicBezTo>
                    <a:pt x="17965" y="14564"/>
                    <a:pt x="18277" y="13915"/>
                    <a:pt x="18614" y="13266"/>
                  </a:cubicBezTo>
                  <a:cubicBezTo>
                    <a:pt x="18614" y="13162"/>
                    <a:pt x="18718" y="13162"/>
                    <a:pt x="18718" y="13059"/>
                  </a:cubicBezTo>
                  <a:cubicBezTo>
                    <a:pt x="18718" y="12955"/>
                    <a:pt x="18822" y="12851"/>
                    <a:pt x="18926" y="12851"/>
                  </a:cubicBezTo>
                  <a:cubicBezTo>
                    <a:pt x="19056" y="12617"/>
                    <a:pt x="19159" y="12513"/>
                    <a:pt x="19263" y="12410"/>
                  </a:cubicBezTo>
                  <a:lnTo>
                    <a:pt x="19367" y="12306"/>
                  </a:lnTo>
                  <a:cubicBezTo>
                    <a:pt x="19367" y="12306"/>
                    <a:pt x="19377" y="12306"/>
                    <a:pt x="19391" y="12302"/>
                  </a:cubicBezTo>
                  <a:lnTo>
                    <a:pt x="19391" y="12302"/>
                  </a:lnTo>
                  <a:cubicBezTo>
                    <a:pt x="19001" y="12802"/>
                    <a:pt x="18608" y="13378"/>
                    <a:pt x="18510" y="13500"/>
                  </a:cubicBezTo>
                  <a:cubicBezTo>
                    <a:pt x="18510" y="13604"/>
                    <a:pt x="18614" y="13604"/>
                    <a:pt x="18614" y="13604"/>
                  </a:cubicBezTo>
                  <a:cubicBezTo>
                    <a:pt x="18822" y="13266"/>
                    <a:pt x="19056" y="12955"/>
                    <a:pt x="19263" y="12721"/>
                  </a:cubicBezTo>
                  <a:cubicBezTo>
                    <a:pt x="19367" y="12513"/>
                    <a:pt x="19705" y="12072"/>
                    <a:pt x="20016" y="11968"/>
                  </a:cubicBezTo>
                  <a:close/>
                  <a:moveTo>
                    <a:pt x="11371" y="20509"/>
                  </a:moveTo>
                  <a:lnTo>
                    <a:pt x="11371" y="20509"/>
                  </a:lnTo>
                  <a:cubicBezTo>
                    <a:pt x="11138" y="20743"/>
                    <a:pt x="10930" y="20847"/>
                    <a:pt x="10618" y="20951"/>
                  </a:cubicBezTo>
                  <a:cubicBezTo>
                    <a:pt x="9424" y="21392"/>
                    <a:pt x="8126" y="21392"/>
                    <a:pt x="6932" y="21703"/>
                  </a:cubicBezTo>
                  <a:cubicBezTo>
                    <a:pt x="5738" y="21937"/>
                    <a:pt x="4647" y="22456"/>
                    <a:pt x="3687" y="23105"/>
                  </a:cubicBezTo>
                  <a:cubicBezTo>
                    <a:pt x="3791" y="23001"/>
                    <a:pt x="3895" y="22898"/>
                    <a:pt x="3895" y="22690"/>
                  </a:cubicBezTo>
                  <a:cubicBezTo>
                    <a:pt x="5193" y="21600"/>
                    <a:pt x="6932" y="21288"/>
                    <a:pt x="8671" y="20951"/>
                  </a:cubicBezTo>
                  <a:cubicBezTo>
                    <a:pt x="9632" y="20743"/>
                    <a:pt x="10489" y="20847"/>
                    <a:pt x="11371" y="20509"/>
                  </a:cubicBezTo>
                  <a:close/>
                  <a:moveTo>
                    <a:pt x="38377" y="23325"/>
                  </a:moveTo>
                  <a:lnTo>
                    <a:pt x="38377" y="23325"/>
                  </a:lnTo>
                  <a:cubicBezTo>
                    <a:pt x="38383" y="23329"/>
                    <a:pt x="38390" y="23334"/>
                    <a:pt x="38396" y="23339"/>
                  </a:cubicBezTo>
                  <a:cubicBezTo>
                    <a:pt x="38415" y="23351"/>
                    <a:pt x="38433" y="23363"/>
                    <a:pt x="38451" y="23375"/>
                  </a:cubicBezTo>
                  <a:lnTo>
                    <a:pt x="38451" y="23375"/>
                  </a:lnTo>
                  <a:cubicBezTo>
                    <a:pt x="38426" y="23358"/>
                    <a:pt x="38401" y="23341"/>
                    <a:pt x="38377" y="23325"/>
                  </a:cubicBezTo>
                  <a:close/>
                  <a:moveTo>
                    <a:pt x="28453" y="13708"/>
                  </a:moveTo>
                  <a:lnTo>
                    <a:pt x="28453" y="13708"/>
                  </a:lnTo>
                  <a:cubicBezTo>
                    <a:pt x="31257" y="16407"/>
                    <a:pt x="29648" y="20094"/>
                    <a:pt x="29751" y="23650"/>
                  </a:cubicBezTo>
                  <a:cubicBezTo>
                    <a:pt x="29206" y="20509"/>
                    <a:pt x="30738" y="16200"/>
                    <a:pt x="28453" y="13708"/>
                  </a:cubicBezTo>
                  <a:close/>
                  <a:moveTo>
                    <a:pt x="28246" y="13915"/>
                  </a:moveTo>
                  <a:cubicBezTo>
                    <a:pt x="29310" y="15551"/>
                    <a:pt x="29544" y="17160"/>
                    <a:pt x="29544" y="19107"/>
                  </a:cubicBezTo>
                  <a:cubicBezTo>
                    <a:pt x="29544" y="20743"/>
                    <a:pt x="29440" y="22352"/>
                    <a:pt x="29751" y="23884"/>
                  </a:cubicBezTo>
                  <a:cubicBezTo>
                    <a:pt x="28999" y="23884"/>
                    <a:pt x="28557" y="22794"/>
                    <a:pt x="28453" y="22145"/>
                  </a:cubicBezTo>
                  <a:cubicBezTo>
                    <a:pt x="28453" y="22145"/>
                    <a:pt x="28350" y="22041"/>
                    <a:pt x="28246" y="22041"/>
                  </a:cubicBezTo>
                  <a:cubicBezTo>
                    <a:pt x="28012" y="22041"/>
                    <a:pt x="27804" y="21807"/>
                    <a:pt x="27597" y="21496"/>
                  </a:cubicBezTo>
                  <a:cubicBezTo>
                    <a:pt x="27051" y="20639"/>
                    <a:pt x="26844" y="19004"/>
                    <a:pt x="26844" y="18147"/>
                  </a:cubicBezTo>
                  <a:cubicBezTo>
                    <a:pt x="27493" y="18147"/>
                    <a:pt x="27804" y="17498"/>
                    <a:pt x="28012" y="16953"/>
                  </a:cubicBezTo>
                  <a:cubicBezTo>
                    <a:pt x="28246" y="16304"/>
                    <a:pt x="28350" y="15447"/>
                    <a:pt x="28246" y="14668"/>
                  </a:cubicBezTo>
                  <a:lnTo>
                    <a:pt x="28246" y="14668"/>
                  </a:lnTo>
                  <a:cubicBezTo>
                    <a:pt x="28791" y="16849"/>
                    <a:pt x="28661" y="18900"/>
                    <a:pt x="28557" y="21158"/>
                  </a:cubicBezTo>
                  <a:lnTo>
                    <a:pt x="28661" y="21158"/>
                  </a:lnTo>
                  <a:cubicBezTo>
                    <a:pt x="28791" y="18796"/>
                    <a:pt x="29102" y="16200"/>
                    <a:pt x="28246" y="13915"/>
                  </a:cubicBezTo>
                  <a:close/>
                  <a:moveTo>
                    <a:pt x="31595" y="13370"/>
                  </a:moveTo>
                  <a:cubicBezTo>
                    <a:pt x="31595" y="13500"/>
                    <a:pt x="31698" y="13708"/>
                    <a:pt x="31698" y="13811"/>
                  </a:cubicBezTo>
                  <a:lnTo>
                    <a:pt x="31595" y="13811"/>
                  </a:lnTo>
                  <a:cubicBezTo>
                    <a:pt x="31698" y="15758"/>
                    <a:pt x="31698" y="17809"/>
                    <a:pt x="31906" y="19860"/>
                  </a:cubicBezTo>
                  <a:lnTo>
                    <a:pt x="31906" y="19860"/>
                  </a:lnTo>
                  <a:cubicBezTo>
                    <a:pt x="31906" y="18147"/>
                    <a:pt x="31904" y="16522"/>
                    <a:pt x="31816" y="14901"/>
                  </a:cubicBezTo>
                  <a:lnTo>
                    <a:pt x="31816" y="14901"/>
                  </a:lnTo>
                  <a:cubicBezTo>
                    <a:pt x="31881" y="15496"/>
                    <a:pt x="32176" y="16157"/>
                    <a:pt x="32451" y="16615"/>
                  </a:cubicBezTo>
                  <a:cubicBezTo>
                    <a:pt x="32685" y="18251"/>
                    <a:pt x="32685" y="19860"/>
                    <a:pt x="32997" y="21392"/>
                  </a:cubicBezTo>
                  <a:cubicBezTo>
                    <a:pt x="32790" y="19868"/>
                    <a:pt x="32686" y="18370"/>
                    <a:pt x="32557" y="16871"/>
                  </a:cubicBezTo>
                  <a:lnTo>
                    <a:pt x="32557" y="16871"/>
                  </a:lnTo>
                  <a:cubicBezTo>
                    <a:pt x="32573" y="16967"/>
                    <a:pt x="32685" y="17056"/>
                    <a:pt x="32685" y="17056"/>
                  </a:cubicBezTo>
                  <a:cubicBezTo>
                    <a:pt x="32685" y="17913"/>
                    <a:pt x="32893" y="18796"/>
                    <a:pt x="32893" y="19549"/>
                  </a:cubicBezTo>
                  <a:cubicBezTo>
                    <a:pt x="32957" y="19948"/>
                    <a:pt x="32981" y="20386"/>
                    <a:pt x="33039" y="20791"/>
                  </a:cubicBezTo>
                  <a:lnTo>
                    <a:pt x="33039" y="20791"/>
                  </a:lnTo>
                  <a:cubicBezTo>
                    <a:pt x="32997" y="20399"/>
                    <a:pt x="32997" y="19992"/>
                    <a:pt x="32997" y="19549"/>
                  </a:cubicBezTo>
                  <a:cubicBezTo>
                    <a:pt x="32893" y="18796"/>
                    <a:pt x="32893" y="18043"/>
                    <a:pt x="32789" y="17264"/>
                  </a:cubicBezTo>
                  <a:lnTo>
                    <a:pt x="32789" y="17264"/>
                  </a:lnTo>
                  <a:cubicBezTo>
                    <a:pt x="32893" y="17602"/>
                    <a:pt x="33100" y="17913"/>
                    <a:pt x="33204" y="18147"/>
                  </a:cubicBezTo>
                  <a:cubicBezTo>
                    <a:pt x="33334" y="18692"/>
                    <a:pt x="33438" y="19211"/>
                    <a:pt x="33438" y="19653"/>
                  </a:cubicBezTo>
                  <a:cubicBezTo>
                    <a:pt x="33542" y="20405"/>
                    <a:pt x="33853" y="21054"/>
                    <a:pt x="34087" y="21703"/>
                  </a:cubicBezTo>
                  <a:cubicBezTo>
                    <a:pt x="33853" y="20847"/>
                    <a:pt x="33646" y="20094"/>
                    <a:pt x="33542" y="19341"/>
                  </a:cubicBezTo>
                  <a:lnTo>
                    <a:pt x="33542" y="18692"/>
                  </a:lnTo>
                  <a:cubicBezTo>
                    <a:pt x="33749" y="19756"/>
                    <a:pt x="34087" y="20847"/>
                    <a:pt x="34502" y="21937"/>
                  </a:cubicBezTo>
                  <a:cubicBezTo>
                    <a:pt x="35047" y="23001"/>
                    <a:pt x="35593" y="23988"/>
                    <a:pt x="36242" y="24949"/>
                  </a:cubicBezTo>
                  <a:cubicBezTo>
                    <a:pt x="35930" y="24845"/>
                    <a:pt x="35593" y="24637"/>
                    <a:pt x="35385" y="24403"/>
                  </a:cubicBezTo>
                  <a:cubicBezTo>
                    <a:pt x="34502" y="23754"/>
                    <a:pt x="34191" y="22794"/>
                    <a:pt x="33646" y="21937"/>
                  </a:cubicBezTo>
                  <a:cubicBezTo>
                    <a:pt x="33542" y="21807"/>
                    <a:pt x="33438" y="21703"/>
                    <a:pt x="33204" y="21600"/>
                  </a:cubicBezTo>
                  <a:cubicBezTo>
                    <a:pt x="33193" y="21565"/>
                    <a:pt x="33183" y="21530"/>
                    <a:pt x="33173" y="21496"/>
                  </a:cubicBezTo>
                  <a:lnTo>
                    <a:pt x="33173" y="21496"/>
                  </a:lnTo>
                  <a:cubicBezTo>
                    <a:pt x="33182" y="21496"/>
                    <a:pt x="33192" y="21496"/>
                    <a:pt x="33204" y="21496"/>
                  </a:cubicBezTo>
                  <a:cubicBezTo>
                    <a:pt x="33124" y="21286"/>
                    <a:pt x="33075" y="21045"/>
                    <a:pt x="33039" y="20791"/>
                  </a:cubicBezTo>
                  <a:lnTo>
                    <a:pt x="33039" y="20791"/>
                  </a:lnTo>
                  <a:cubicBezTo>
                    <a:pt x="33065" y="21030"/>
                    <a:pt x="33106" y="21263"/>
                    <a:pt x="33173" y="21496"/>
                  </a:cubicBezTo>
                  <a:lnTo>
                    <a:pt x="33173" y="21496"/>
                  </a:lnTo>
                  <a:cubicBezTo>
                    <a:pt x="33099" y="21494"/>
                    <a:pt x="33089" y="21484"/>
                    <a:pt x="32997" y="21392"/>
                  </a:cubicBezTo>
                  <a:cubicBezTo>
                    <a:pt x="32997" y="21392"/>
                    <a:pt x="32893" y="21392"/>
                    <a:pt x="32893" y="21288"/>
                  </a:cubicBezTo>
                  <a:cubicBezTo>
                    <a:pt x="32451" y="20951"/>
                    <a:pt x="32244" y="20509"/>
                    <a:pt x="31906" y="19990"/>
                  </a:cubicBezTo>
                  <a:cubicBezTo>
                    <a:pt x="31906" y="19947"/>
                    <a:pt x="31906" y="19903"/>
                    <a:pt x="31906" y="19860"/>
                  </a:cubicBezTo>
                  <a:lnTo>
                    <a:pt x="31906" y="19860"/>
                  </a:lnTo>
                  <a:cubicBezTo>
                    <a:pt x="31906" y="19860"/>
                    <a:pt x="31906" y="19860"/>
                    <a:pt x="31906" y="19860"/>
                  </a:cubicBezTo>
                  <a:cubicBezTo>
                    <a:pt x="31906" y="19860"/>
                    <a:pt x="31906" y="19860"/>
                    <a:pt x="31906" y="19860"/>
                  </a:cubicBezTo>
                  <a:lnTo>
                    <a:pt x="31906" y="19860"/>
                  </a:lnTo>
                  <a:cubicBezTo>
                    <a:pt x="31906" y="19860"/>
                    <a:pt x="31906" y="19860"/>
                    <a:pt x="31906" y="19860"/>
                  </a:cubicBezTo>
                  <a:lnTo>
                    <a:pt x="31906" y="19860"/>
                  </a:lnTo>
                  <a:cubicBezTo>
                    <a:pt x="31802" y="19756"/>
                    <a:pt x="31802" y="19756"/>
                    <a:pt x="31802" y="19653"/>
                  </a:cubicBezTo>
                  <a:cubicBezTo>
                    <a:pt x="31387" y="17602"/>
                    <a:pt x="31595" y="15551"/>
                    <a:pt x="31595" y="13370"/>
                  </a:cubicBezTo>
                  <a:close/>
                  <a:moveTo>
                    <a:pt x="34295" y="20951"/>
                  </a:moveTo>
                  <a:lnTo>
                    <a:pt x="34295" y="20951"/>
                  </a:lnTo>
                  <a:cubicBezTo>
                    <a:pt x="34632" y="21703"/>
                    <a:pt x="35047" y="22456"/>
                    <a:pt x="35489" y="23235"/>
                  </a:cubicBezTo>
                  <a:cubicBezTo>
                    <a:pt x="35800" y="23884"/>
                    <a:pt x="36242" y="24741"/>
                    <a:pt x="36891" y="25286"/>
                  </a:cubicBezTo>
                  <a:cubicBezTo>
                    <a:pt x="36683" y="25182"/>
                    <a:pt x="36449" y="25052"/>
                    <a:pt x="36345" y="24949"/>
                  </a:cubicBezTo>
                  <a:cubicBezTo>
                    <a:pt x="35800" y="24092"/>
                    <a:pt x="35151" y="23235"/>
                    <a:pt x="34736" y="22249"/>
                  </a:cubicBezTo>
                  <a:cubicBezTo>
                    <a:pt x="34632" y="21807"/>
                    <a:pt x="34398" y="21392"/>
                    <a:pt x="34295" y="20951"/>
                  </a:cubicBezTo>
                  <a:close/>
                  <a:moveTo>
                    <a:pt x="33853" y="18562"/>
                  </a:moveTo>
                  <a:lnTo>
                    <a:pt x="33853" y="18562"/>
                  </a:lnTo>
                  <a:cubicBezTo>
                    <a:pt x="34398" y="19107"/>
                    <a:pt x="35151" y="19653"/>
                    <a:pt x="35800" y="20094"/>
                  </a:cubicBezTo>
                  <a:cubicBezTo>
                    <a:pt x="37228" y="20951"/>
                    <a:pt x="39487" y="21288"/>
                    <a:pt x="40343" y="22690"/>
                  </a:cubicBezTo>
                  <a:lnTo>
                    <a:pt x="40343" y="23001"/>
                  </a:lnTo>
                  <a:lnTo>
                    <a:pt x="40343" y="23105"/>
                  </a:lnTo>
                  <a:cubicBezTo>
                    <a:pt x="39957" y="22719"/>
                    <a:pt x="39426" y="22433"/>
                    <a:pt x="38913" y="22184"/>
                  </a:cubicBezTo>
                  <a:lnTo>
                    <a:pt x="38913" y="22184"/>
                  </a:lnTo>
                  <a:cubicBezTo>
                    <a:pt x="39438" y="22483"/>
                    <a:pt x="39939" y="22820"/>
                    <a:pt x="40343" y="23235"/>
                  </a:cubicBezTo>
                  <a:cubicBezTo>
                    <a:pt x="40343" y="23845"/>
                    <a:pt x="40916" y="24821"/>
                    <a:pt x="41266" y="25389"/>
                  </a:cubicBezTo>
                  <a:lnTo>
                    <a:pt x="41266" y="25389"/>
                  </a:lnTo>
                  <a:cubicBezTo>
                    <a:pt x="40604" y="24355"/>
                    <a:pt x="39456" y="23630"/>
                    <a:pt x="38526" y="23001"/>
                  </a:cubicBezTo>
                  <a:cubicBezTo>
                    <a:pt x="37228" y="22145"/>
                    <a:pt x="36034" y="21288"/>
                    <a:pt x="34944" y="20198"/>
                  </a:cubicBezTo>
                  <a:cubicBezTo>
                    <a:pt x="34840" y="19990"/>
                    <a:pt x="34632" y="19860"/>
                    <a:pt x="34502" y="19653"/>
                  </a:cubicBezTo>
                  <a:lnTo>
                    <a:pt x="34398" y="19549"/>
                  </a:lnTo>
                  <a:cubicBezTo>
                    <a:pt x="34398" y="19445"/>
                    <a:pt x="34295" y="19445"/>
                    <a:pt x="34295" y="19341"/>
                  </a:cubicBezTo>
                  <a:lnTo>
                    <a:pt x="34295" y="19341"/>
                  </a:lnTo>
                  <a:cubicBezTo>
                    <a:pt x="34944" y="20094"/>
                    <a:pt x="35930" y="20639"/>
                    <a:pt x="36787" y="21054"/>
                  </a:cubicBezTo>
                  <a:cubicBezTo>
                    <a:pt x="36978" y="21168"/>
                    <a:pt x="37181" y="21278"/>
                    <a:pt x="37392" y="21388"/>
                  </a:cubicBezTo>
                  <a:lnTo>
                    <a:pt x="37392" y="21388"/>
                  </a:lnTo>
                  <a:cubicBezTo>
                    <a:pt x="36094" y="20669"/>
                    <a:pt x="34802" y="19861"/>
                    <a:pt x="33853" y="18562"/>
                  </a:cubicBezTo>
                  <a:close/>
                  <a:moveTo>
                    <a:pt x="12124" y="20405"/>
                  </a:moveTo>
                  <a:lnTo>
                    <a:pt x="12124" y="20405"/>
                  </a:lnTo>
                  <a:cubicBezTo>
                    <a:pt x="11683" y="20847"/>
                    <a:pt x="11138" y="21288"/>
                    <a:pt x="10826" y="21703"/>
                  </a:cubicBezTo>
                  <a:cubicBezTo>
                    <a:pt x="10073" y="22586"/>
                    <a:pt x="9632" y="23547"/>
                    <a:pt x="9087" y="24403"/>
                  </a:cubicBezTo>
                  <a:cubicBezTo>
                    <a:pt x="8775" y="24845"/>
                    <a:pt x="8541" y="25182"/>
                    <a:pt x="8334" y="25494"/>
                  </a:cubicBezTo>
                  <a:cubicBezTo>
                    <a:pt x="8438" y="25286"/>
                    <a:pt x="8541" y="25052"/>
                    <a:pt x="8671" y="24845"/>
                  </a:cubicBezTo>
                  <a:cubicBezTo>
                    <a:pt x="9190" y="23443"/>
                    <a:pt x="9736" y="22456"/>
                    <a:pt x="10722" y="21392"/>
                  </a:cubicBezTo>
                  <a:cubicBezTo>
                    <a:pt x="11267" y="21054"/>
                    <a:pt x="11683" y="20743"/>
                    <a:pt x="12124" y="20405"/>
                  </a:cubicBezTo>
                  <a:close/>
                  <a:moveTo>
                    <a:pt x="33983" y="19445"/>
                  </a:moveTo>
                  <a:lnTo>
                    <a:pt x="33983" y="19445"/>
                  </a:lnTo>
                  <a:cubicBezTo>
                    <a:pt x="34502" y="20743"/>
                    <a:pt x="35151" y="22041"/>
                    <a:pt x="36034" y="23235"/>
                  </a:cubicBezTo>
                  <a:cubicBezTo>
                    <a:pt x="36579" y="23988"/>
                    <a:pt x="37332" y="25182"/>
                    <a:pt x="38292" y="25701"/>
                  </a:cubicBezTo>
                  <a:cubicBezTo>
                    <a:pt x="37981" y="25598"/>
                    <a:pt x="37643" y="25494"/>
                    <a:pt x="37228" y="25390"/>
                  </a:cubicBezTo>
                  <a:cubicBezTo>
                    <a:pt x="36345" y="24741"/>
                    <a:pt x="35696" y="23443"/>
                    <a:pt x="35151" y="22456"/>
                  </a:cubicBezTo>
                  <a:cubicBezTo>
                    <a:pt x="34840" y="21807"/>
                    <a:pt x="34502" y="21158"/>
                    <a:pt x="34191" y="20405"/>
                  </a:cubicBezTo>
                  <a:cubicBezTo>
                    <a:pt x="34087" y="20094"/>
                    <a:pt x="33983" y="19756"/>
                    <a:pt x="33983" y="19445"/>
                  </a:cubicBezTo>
                  <a:close/>
                  <a:moveTo>
                    <a:pt x="13630" y="20639"/>
                  </a:moveTo>
                  <a:cubicBezTo>
                    <a:pt x="13630" y="20743"/>
                    <a:pt x="13734" y="20847"/>
                    <a:pt x="13734" y="20847"/>
                  </a:cubicBezTo>
                  <a:cubicBezTo>
                    <a:pt x="12877" y="21807"/>
                    <a:pt x="12436" y="22898"/>
                    <a:pt x="12669" y="24196"/>
                  </a:cubicBezTo>
                  <a:cubicBezTo>
                    <a:pt x="12669" y="24845"/>
                    <a:pt x="12773" y="25286"/>
                    <a:pt x="12773" y="25831"/>
                  </a:cubicBezTo>
                  <a:cubicBezTo>
                    <a:pt x="12669" y="25052"/>
                    <a:pt x="12332" y="24300"/>
                    <a:pt x="12228" y="23650"/>
                  </a:cubicBezTo>
                  <a:cubicBezTo>
                    <a:pt x="12228" y="23443"/>
                    <a:pt x="12332" y="23105"/>
                    <a:pt x="12436" y="22898"/>
                  </a:cubicBezTo>
                  <a:cubicBezTo>
                    <a:pt x="12773" y="22145"/>
                    <a:pt x="13085" y="21288"/>
                    <a:pt x="13630" y="20639"/>
                  </a:cubicBezTo>
                  <a:close/>
                  <a:moveTo>
                    <a:pt x="4440" y="25286"/>
                  </a:moveTo>
                  <a:lnTo>
                    <a:pt x="4440" y="25286"/>
                  </a:lnTo>
                  <a:cubicBezTo>
                    <a:pt x="4336" y="25390"/>
                    <a:pt x="4336" y="25390"/>
                    <a:pt x="4232" y="25494"/>
                  </a:cubicBezTo>
                  <a:cubicBezTo>
                    <a:pt x="4152" y="25611"/>
                    <a:pt x="4080" y="25731"/>
                    <a:pt x="4013" y="25853"/>
                  </a:cubicBezTo>
                  <a:lnTo>
                    <a:pt x="4013" y="25853"/>
                  </a:lnTo>
                  <a:cubicBezTo>
                    <a:pt x="4157" y="25661"/>
                    <a:pt x="4301" y="25471"/>
                    <a:pt x="4440" y="25286"/>
                  </a:cubicBezTo>
                  <a:close/>
                  <a:moveTo>
                    <a:pt x="34736" y="20094"/>
                  </a:moveTo>
                  <a:lnTo>
                    <a:pt x="34736" y="20094"/>
                  </a:lnTo>
                  <a:cubicBezTo>
                    <a:pt x="35593" y="21054"/>
                    <a:pt x="36449" y="21807"/>
                    <a:pt x="37332" y="22586"/>
                  </a:cubicBezTo>
                  <a:cubicBezTo>
                    <a:pt x="37666" y="22839"/>
                    <a:pt x="38018" y="23082"/>
                    <a:pt x="38377" y="23325"/>
                  </a:cubicBezTo>
                  <a:lnTo>
                    <a:pt x="38377" y="23325"/>
                  </a:lnTo>
                  <a:cubicBezTo>
                    <a:pt x="37632" y="22784"/>
                    <a:pt x="36989" y="22243"/>
                    <a:pt x="36345" y="21600"/>
                  </a:cubicBezTo>
                  <a:lnTo>
                    <a:pt x="36345" y="21600"/>
                  </a:lnTo>
                  <a:cubicBezTo>
                    <a:pt x="36683" y="21807"/>
                    <a:pt x="36994" y="22145"/>
                    <a:pt x="37332" y="22352"/>
                  </a:cubicBezTo>
                  <a:cubicBezTo>
                    <a:pt x="38734" y="23339"/>
                    <a:pt x="40473" y="24196"/>
                    <a:pt x="41434" y="25701"/>
                  </a:cubicBezTo>
                  <a:cubicBezTo>
                    <a:pt x="40593" y="24759"/>
                    <a:pt x="39427" y="24016"/>
                    <a:pt x="38451" y="23375"/>
                  </a:cubicBezTo>
                  <a:lnTo>
                    <a:pt x="38451" y="23375"/>
                  </a:lnTo>
                  <a:cubicBezTo>
                    <a:pt x="39575" y="24133"/>
                    <a:pt x="40744" y="24890"/>
                    <a:pt x="41538" y="25935"/>
                  </a:cubicBezTo>
                  <a:cubicBezTo>
                    <a:pt x="39824" y="24949"/>
                    <a:pt x="38085" y="24092"/>
                    <a:pt x="36683" y="22690"/>
                  </a:cubicBezTo>
                  <a:cubicBezTo>
                    <a:pt x="35930" y="21807"/>
                    <a:pt x="35281" y="20951"/>
                    <a:pt x="34736" y="20094"/>
                  </a:cubicBezTo>
                  <a:close/>
                  <a:moveTo>
                    <a:pt x="34087" y="19653"/>
                  </a:moveTo>
                  <a:lnTo>
                    <a:pt x="34087" y="19653"/>
                  </a:lnTo>
                  <a:cubicBezTo>
                    <a:pt x="34840" y="20743"/>
                    <a:pt x="35593" y="21807"/>
                    <a:pt x="36449" y="22794"/>
                  </a:cubicBezTo>
                  <a:cubicBezTo>
                    <a:pt x="37877" y="24300"/>
                    <a:pt x="39591" y="25390"/>
                    <a:pt x="41434" y="26247"/>
                  </a:cubicBezTo>
                  <a:cubicBezTo>
                    <a:pt x="40473" y="26039"/>
                    <a:pt x="39487" y="25935"/>
                    <a:pt x="38396" y="25701"/>
                  </a:cubicBezTo>
                  <a:cubicBezTo>
                    <a:pt x="37436" y="25182"/>
                    <a:pt x="36449" y="23754"/>
                    <a:pt x="35800" y="22794"/>
                  </a:cubicBezTo>
                  <a:cubicBezTo>
                    <a:pt x="35151" y="21807"/>
                    <a:pt x="34632" y="20743"/>
                    <a:pt x="34087" y="19653"/>
                  </a:cubicBezTo>
                  <a:close/>
                  <a:moveTo>
                    <a:pt x="10264" y="21190"/>
                  </a:moveTo>
                  <a:cubicBezTo>
                    <a:pt x="10152" y="21235"/>
                    <a:pt x="10002" y="21320"/>
                    <a:pt x="9840" y="21392"/>
                  </a:cubicBezTo>
                  <a:cubicBezTo>
                    <a:pt x="9669" y="21460"/>
                    <a:pt x="9496" y="21517"/>
                    <a:pt x="9321" y="21567"/>
                  </a:cubicBezTo>
                  <a:lnTo>
                    <a:pt x="9321" y="21567"/>
                  </a:lnTo>
                  <a:cubicBezTo>
                    <a:pt x="9427" y="21543"/>
                    <a:pt x="9532" y="21519"/>
                    <a:pt x="9632" y="21496"/>
                  </a:cubicBezTo>
                  <a:lnTo>
                    <a:pt x="9632" y="21496"/>
                  </a:lnTo>
                  <a:cubicBezTo>
                    <a:pt x="9528" y="21600"/>
                    <a:pt x="9424" y="21600"/>
                    <a:pt x="9320" y="21703"/>
                  </a:cubicBezTo>
                  <a:cubicBezTo>
                    <a:pt x="8983" y="21807"/>
                    <a:pt x="8671" y="21937"/>
                    <a:pt x="8438" y="22041"/>
                  </a:cubicBezTo>
                  <a:cubicBezTo>
                    <a:pt x="5957" y="22997"/>
                    <a:pt x="2730" y="23979"/>
                    <a:pt x="1548" y="26318"/>
                  </a:cubicBezTo>
                  <a:lnTo>
                    <a:pt x="1548" y="26318"/>
                  </a:lnTo>
                  <a:cubicBezTo>
                    <a:pt x="1647" y="26121"/>
                    <a:pt x="1745" y="25923"/>
                    <a:pt x="1844" y="25701"/>
                  </a:cubicBezTo>
                  <a:cubicBezTo>
                    <a:pt x="2686" y="24426"/>
                    <a:pt x="3753" y="23576"/>
                    <a:pt x="5022" y="22833"/>
                  </a:cubicBezTo>
                  <a:lnTo>
                    <a:pt x="5022" y="22833"/>
                  </a:lnTo>
                  <a:cubicBezTo>
                    <a:pt x="4286" y="23260"/>
                    <a:pt x="3460" y="23670"/>
                    <a:pt x="2830" y="24300"/>
                  </a:cubicBezTo>
                  <a:cubicBezTo>
                    <a:pt x="3142" y="23988"/>
                    <a:pt x="3349" y="23650"/>
                    <a:pt x="3583" y="23339"/>
                  </a:cubicBezTo>
                  <a:cubicBezTo>
                    <a:pt x="4881" y="22456"/>
                    <a:pt x="6179" y="21937"/>
                    <a:pt x="7685" y="21600"/>
                  </a:cubicBezTo>
                  <a:cubicBezTo>
                    <a:pt x="8625" y="21402"/>
                    <a:pt x="9447" y="21392"/>
                    <a:pt x="10264" y="21190"/>
                  </a:cubicBezTo>
                  <a:close/>
                  <a:moveTo>
                    <a:pt x="11150" y="25500"/>
                  </a:moveTo>
                  <a:cubicBezTo>
                    <a:pt x="11138" y="25524"/>
                    <a:pt x="11138" y="25550"/>
                    <a:pt x="11138" y="25598"/>
                  </a:cubicBezTo>
                  <a:cubicBezTo>
                    <a:pt x="10826" y="25831"/>
                    <a:pt x="10618" y="26143"/>
                    <a:pt x="10385" y="26350"/>
                  </a:cubicBezTo>
                  <a:cubicBezTo>
                    <a:pt x="10591" y="26075"/>
                    <a:pt x="10858" y="25780"/>
                    <a:pt x="11150" y="25500"/>
                  </a:cubicBezTo>
                  <a:close/>
                  <a:moveTo>
                    <a:pt x="10281" y="21600"/>
                  </a:moveTo>
                  <a:cubicBezTo>
                    <a:pt x="9840" y="22145"/>
                    <a:pt x="9424" y="22690"/>
                    <a:pt x="9190" y="23339"/>
                  </a:cubicBezTo>
                  <a:cubicBezTo>
                    <a:pt x="8775" y="24196"/>
                    <a:pt x="8541" y="25182"/>
                    <a:pt x="8022" y="25935"/>
                  </a:cubicBezTo>
                  <a:cubicBezTo>
                    <a:pt x="7892" y="26039"/>
                    <a:pt x="7789" y="26143"/>
                    <a:pt x="7685" y="26247"/>
                  </a:cubicBezTo>
                  <a:cubicBezTo>
                    <a:pt x="7595" y="26336"/>
                    <a:pt x="7505" y="26349"/>
                    <a:pt x="7415" y="26434"/>
                  </a:cubicBezTo>
                  <a:lnTo>
                    <a:pt x="7415" y="26434"/>
                  </a:lnTo>
                  <a:cubicBezTo>
                    <a:pt x="7805" y="25995"/>
                    <a:pt x="8029" y="25368"/>
                    <a:pt x="8230" y="24741"/>
                  </a:cubicBezTo>
                  <a:cubicBezTo>
                    <a:pt x="8671" y="23650"/>
                    <a:pt x="9320" y="22690"/>
                    <a:pt x="10073" y="21703"/>
                  </a:cubicBezTo>
                  <a:cubicBezTo>
                    <a:pt x="10073" y="21703"/>
                    <a:pt x="10177" y="21703"/>
                    <a:pt x="10281" y="21600"/>
                  </a:cubicBezTo>
                  <a:close/>
                  <a:moveTo>
                    <a:pt x="7373" y="22586"/>
                  </a:moveTo>
                  <a:lnTo>
                    <a:pt x="7373" y="22586"/>
                  </a:lnTo>
                  <a:cubicBezTo>
                    <a:pt x="6932" y="22794"/>
                    <a:pt x="6491" y="23001"/>
                    <a:pt x="6075" y="23339"/>
                  </a:cubicBezTo>
                  <a:cubicBezTo>
                    <a:pt x="5296" y="23650"/>
                    <a:pt x="4647" y="23884"/>
                    <a:pt x="3998" y="24300"/>
                  </a:cubicBezTo>
                  <a:cubicBezTo>
                    <a:pt x="3038" y="24845"/>
                    <a:pt x="2285" y="25701"/>
                    <a:pt x="1636" y="26584"/>
                  </a:cubicBezTo>
                  <a:lnTo>
                    <a:pt x="1636" y="26584"/>
                  </a:lnTo>
                  <a:cubicBezTo>
                    <a:pt x="2389" y="25182"/>
                    <a:pt x="3583" y="24403"/>
                    <a:pt x="4985" y="23547"/>
                  </a:cubicBezTo>
                  <a:cubicBezTo>
                    <a:pt x="5738" y="23105"/>
                    <a:pt x="6594" y="22898"/>
                    <a:pt x="7373" y="22586"/>
                  </a:cubicBezTo>
                  <a:close/>
                  <a:moveTo>
                    <a:pt x="12124" y="23884"/>
                  </a:moveTo>
                  <a:cubicBezTo>
                    <a:pt x="12228" y="24741"/>
                    <a:pt x="12669" y="25598"/>
                    <a:pt x="12669" y="26480"/>
                  </a:cubicBezTo>
                  <a:lnTo>
                    <a:pt x="12669" y="26584"/>
                  </a:lnTo>
                  <a:cubicBezTo>
                    <a:pt x="12669" y="25831"/>
                    <a:pt x="12020" y="24949"/>
                    <a:pt x="12020" y="24196"/>
                  </a:cubicBezTo>
                  <a:cubicBezTo>
                    <a:pt x="12020" y="24092"/>
                    <a:pt x="12124" y="23988"/>
                    <a:pt x="12124" y="23884"/>
                  </a:cubicBezTo>
                  <a:close/>
                  <a:moveTo>
                    <a:pt x="9969" y="21807"/>
                  </a:moveTo>
                  <a:cubicBezTo>
                    <a:pt x="9424" y="22352"/>
                    <a:pt x="8983" y="23001"/>
                    <a:pt x="8671" y="23754"/>
                  </a:cubicBezTo>
                  <a:cubicBezTo>
                    <a:pt x="8126" y="24741"/>
                    <a:pt x="7892" y="25831"/>
                    <a:pt x="7140" y="26584"/>
                  </a:cubicBezTo>
                  <a:cubicBezTo>
                    <a:pt x="7036" y="26688"/>
                    <a:pt x="6932" y="26688"/>
                    <a:pt x="6932" y="26688"/>
                  </a:cubicBezTo>
                  <a:cubicBezTo>
                    <a:pt x="7243" y="26350"/>
                    <a:pt x="7477" y="25701"/>
                    <a:pt x="7685" y="25286"/>
                  </a:cubicBezTo>
                  <a:cubicBezTo>
                    <a:pt x="8126" y="23884"/>
                    <a:pt x="8775" y="22794"/>
                    <a:pt x="9840" y="21807"/>
                  </a:cubicBezTo>
                  <a:close/>
                  <a:moveTo>
                    <a:pt x="24897" y="18147"/>
                  </a:moveTo>
                  <a:lnTo>
                    <a:pt x="24897" y="18251"/>
                  </a:lnTo>
                  <a:cubicBezTo>
                    <a:pt x="24897" y="19341"/>
                    <a:pt x="24248" y="20302"/>
                    <a:pt x="23910" y="21288"/>
                  </a:cubicBezTo>
                  <a:cubicBezTo>
                    <a:pt x="23837" y="21362"/>
                    <a:pt x="23867" y="21435"/>
                    <a:pt x="23928" y="21435"/>
                  </a:cubicBezTo>
                  <a:cubicBezTo>
                    <a:pt x="23953" y="21435"/>
                    <a:pt x="23984" y="21422"/>
                    <a:pt x="24014" y="21392"/>
                  </a:cubicBezTo>
                  <a:cubicBezTo>
                    <a:pt x="24897" y="20743"/>
                    <a:pt x="25312" y="19341"/>
                    <a:pt x="25208" y="18251"/>
                  </a:cubicBezTo>
                  <a:lnTo>
                    <a:pt x="25312" y="18251"/>
                  </a:lnTo>
                  <a:cubicBezTo>
                    <a:pt x="25312" y="18900"/>
                    <a:pt x="25208" y="19445"/>
                    <a:pt x="25312" y="19990"/>
                  </a:cubicBezTo>
                  <a:cubicBezTo>
                    <a:pt x="25312" y="20042"/>
                    <a:pt x="25338" y="20068"/>
                    <a:pt x="25380" y="20068"/>
                  </a:cubicBezTo>
                  <a:cubicBezTo>
                    <a:pt x="25422" y="20068"/>
                    <a:pt x="25481" y="20042"/>
                    <a:pt x="25546" y="19990"/>
                  </a:cubicBezTo>
                  <a:cubicBezTo>
                    <a:pt x="25650" y="19860"/>
                    <a:pt x="25753" y="19549"/>
                    <a:pt x="25753" y="19211"/>
                  </a:cubicBezTo>
                  <a:lnTo>
                    <a:pt x="25857" y="19211"/>
                  </a:lnTo>
                  <a:cubicBezTo>
                    <a:pt x="26065" y="19211"/>
                    <a:pt x="26195" y="18900"/>
                    <a:pt x="26195" y="18692"/>
                  </a:cubicBezTo>
                  <a:lnTo>
                    <a:pt x="26195" y="19004"/>
                  </a:lnTo>
                  <a:lnTo>
                    <a:pt x="26299" y="19004"/>
                  </a:lnTo>
                  <a:cubicBezTo>
                    <a:pt x="26299" y="18900"/>
                    <a:pt x="26299" y="18692"/>
                    <a:pt x="26402" y="18562"/>
                  </a:cubicBezTo>
                  <a:lnTo>
                    <a:pt x="26402" y="18562"/>
                  </a:lnTo>
                  <a:cubicBezTo>
                    <a:pt x="26402" y="18900"/>
                    <a:pt x="26299" y="19107"/>
                    <a:pt x="26299" y="19341"/>
                  </a:cubicBezTo>
                  <a:lnTo>
                    <a:pt x="26402" y="19341"/>
                  </a:lnTo>
                  <a:cubicBezTo>
                    <a:pt x="26402" y="19113"/>
                    <a:pt x="26402" y="18909"/>
                    <a:pt x="26499" y="18707"/>
                  </a:cubicBezTo>
                  <a:lnTo>
                    <a:pt x="26499" y="18707"/>
                  </a:lnTo>
                  <a:cubicBezTo>
                    <a:pt x="26489" y="18991"/>
                    <a:pt x="26464" y="19288"/>
                    <a:pt x="26402" y="19549"/>
                  </a:cubicBezTo>
                  <a:cubicBezTo>
                    <a:pt x="26402" y="19601"/>
                    <a:pt x="26428" y="19627"/>
                    <a:pt x="26454" y="19627"/>
                  </a:cubicBezTo>
                  <a:cubicBezTo>
                    <a:pt x="26480" y="19627"/>
                    <a:pt x="26506" y="19601"/>
                    <a:pt x="26506" y="19549"/>
                  </a:cubicBezTo>
                  <a:cubicBezTo>
                    <a:pt x="26506" y="19445"/>
                    <a:pt x="26610" y="19211"/>
                    <a:pt x="26610" y="19004"/>
                  </a:cubicBezTo>
                  <a:lnTo>
                    <a:pt x="26610" y="19756"/>
                  </a:lnTo>
                  <a:cubicBezTo>
                    <a:pt x="26610" y="19791"/>
                    <a:pt x="26622" y="19803"/>
                    <a:pt x="26637" y="19803"/>
                  </a:cubicBezTo>
                  <a:cubicBezTo>
                    <a:pt x="26668" y="19803"/>
                    <a:pt x="26714" y="19756"/>
                    <a:pt x="26714" y="19756"/>
                  </a:cubicBezTo>
                  <a:lnTo>
                    <a:pt x="26714" y="19549"/>
                  </a:lnTo>
                  <a:cubicBezTo>
                    <a:pt x="26844" y="20302"/>
                    <a:pt x="27051" y="21054"/>
                    <a:pt x="27363" y="21600"/>
                  </a:cubicBezTo>
                  <a:cubicBezTo>
                    <a:pt x="27155" y="22145"/>
                    <a:pt x="27051" y="22690"/>
                    <a:pt x="26948" y="23235"/>
                  </a:cubicBezTo>
                  <a:cubicBezTo>
                    <a:pt x="26610" y="24196"/>
                    <a:pt x="26065" y="24949"/>
                    <a:pt x="25416" y="25701"/>
                  </a:cubicBezTo>
                  <a:cubicBezTo>
                    <a:pt x="25208" y="26039"/>
                    <a:pt x="25001" y="26350"/>
                    <a:pt x="24767" y="26688"/>
                  </a:cubicBezTo>
                  <a:cubicBezTo>
                    <a:pt x="24767" y="26688"/>
                    <a:pt x="24767" y="26584"/>
                    <a:pt x="24663" y="26584"/>
                  </a:cubicBezTo>
                  <a:cubicBezTo>
                    <a:pt x="24767" y="26350"/>
                    <a:pt x="24767" y="26039"/>
                    <a:pt x="24767" y="26039"/>
                  </a:cubicBezTo>
                  <a:cubicBezTo>
                    <a:pt x="24897" y="25052"/>
                    <a:pt x="25104" y="24092"/>
                    <a:pt x="25104" y="23001"/>
                  </a:cubicBezTo>
                  <a:cubicBezTo>
                    <a:pt x="25104" y="22950"/>
                    <a:pt x="25053" y="22924"/>
                    <a:pt x="25001" y="22924"/>
                  </a:cubicBezTo>
                  <a:cubicBezTo>
                    <a:pt x="24949" y="22924"/>
                    <a:pt x="24897" y="22950"/>
                    <a:pt x="24897" y="23001"/>
                  </a:cubicBezTo>
                  <a:cubicBezTo>
                    <a:pt x="24897" y="24196"/>
                    <a:pt x="24663" y="25286"/>
                    <a:pt x="24559" y="26350"/>
                  </a:cubicBezTo>
                  <a:cubicBezTo>
                    <a:pt x="24559" y="26247"/>
                    <a:pt x="24559" y="26247"/>
                    <a:pt x="24455" y="26143"/>
                  </a:cubicBezTo>
                  <a:lnTo>
                    <a:pt x="24352" y="26143"/>
                  </a:lnTo>
                  <a:cubicBezTo>
                    <a:pt x="24304" y="26158"/>
                    <a:pt x="24260" y="26165"/>
                    <a:pt x="24219" y="26165"/>
                  </a:cubicBezTo>
                  <a:cubicBezTo>
                    <a:pt x="23701" y="26165"/>
                    <a:pt x="23685" y="25029"/>
                    <a:pt x="23469" y="24741"/>
                  </a:cubicBezTo>
                  <a:cubicBezTo>
                    <a:pt x="23054" y="24300"/>
                    <a:pt x="22950" y="24845"/>
                    <a:pt x="22508" y="23988"/>
                  </a:cubicBezTo>
                  <a:cubicBezTo>
                    <a:pt x="21859" y="22794"/>
                    <a:pt x="21755" y="21600"/>
                    <a:pt x="22067" y="20302"/>
                  </a:cubicBezTo>
                  <a:lnTo>
                    <a:pt x="22067" y="20198"/>
                  </a:lnTo>
                  <a:lnTo>
                    <a:pt x="22067" y="20094"/>
                  </a:lnTo>
                  <a:cubicBezTo>
                    <a:pt x="22067" y="19860"/>
                    <a:pt x="22171" y="19549"/>
                    <a:pt x="22301" y="19341"/>
                  </a:cubicBezTo>
                  <a:lnTo>
                    <a:pt x="22301" y="19653"/>
                  </a:lnTo>
                  <a:lnTo>
                    <a:pt x="22405" y="19653"/>
                  </a:lnTo>
                  <a:cubicBezTo>
                    <a:pt x="22508" y="19549"/>
                    <a:pt x="22508" y="19445"/>
                    <a:pt x="22508" y="19341"/>
                  </a:cubicBezTo>
                  <a:lnTo>
                    <a:pt x="22508" y="19653"/>
                  </a:lnTo>
                  <a:cubicBezTo>
                    <a:pt x="22508" y="19653"/>
                    <a:pt x="22555" y="19699"/>
                    <a:pt x="22585" y="19699"/>
                  </a:cubicBezTo>
                  <a:cubicBezTo>
                    <a:pt x="22601" y="19699"/>
                    <a:pt x="22612" y="19687"/>
                    <a:pt x="22612" y="19653"/>
                  </a:cubicBezTo>
                  <a:cubicBezTo>
                    <a:pt x="22820" y="19653"/>
                    <a:pt x="22950" y="19549"/>
                    <a:pt x="23054" y="19445"/>
                  </a:cubicBezTo>
                  <a:lnTo>
                    <a:pt x="23054" y="19445"/>
                  </a:lnTo>
                  <a:cubicBezTo>
                    <a:pt x="22950" y="19756"/>
                    <a:pt x="22950" y="19990"/>
                    <a:pt x="22950" y="20198"/>
                  </a:cubicBezTo>
                  <a:cubicBezTo>
                    <a:pt x="22950" y="20302"/>
                    <a:pt x="23054" y="20302"/>
                    <a:pt x="23054" y="20302"/>
                  </a:cubicBezTo>
                  <a:cubicBezTo>
                    <a:pt x="23261" y="20094"/>
                    <a:pt x="23469" y="19860"/>
                    <a:pt x="23599" y="19653"/>
                  </a:cubicBezTo>
                  <a:lnTo>
                    <a:pt x="23599" y="19653"/>
                  </a:lnTo>
                  <a:cubicBezTo>
                    <a:pt x="23469" y="19990"/>
                    <a:pt x="23469" y="20198"/>
                    <a:pt x="23469" y="20509"/>
                  </a:cubicBezTo>
                  <a:lnTo>
                    <a:pt x="23469" y="20639"/>
                  </a:lnTo>
                  <a:cubicBezTo>
                    <a:pt x="23910" y="20509"/>
                    <a:pt x="24118" y="20094"/>
                    <a:pt x="24248" y="19653"/>
                  </a:cubicBezTo>
                  <a:cubicBezTo>
                    <a:pt x="24455" y="19211"/>
                    <a:pt x="24663" y="18562"/>
                    <a:pt x="24559" y="18147"/>
                  </a:cubicBezTo>
                  <a:close/>
                  <a:moveTo>
                    <a:pt x="9424" y="21807"/>
                  </a:moveTo>
                  <a:lnTo>
                    <a:pt x="9424" y="21937"/>
                  </a:lnTo>
                  <a:cubicBezTo>
                    <a:pt x="8230" y="22586"/>
                    <a:pt x="6932" y="23105"/>
                    <a:pt x="5842" y="23884"/>
                  </a:cubicBezTo>
                  <a:cubicBezTo>
                    <a:pt x="4647" y="24533"/>
                    <a:pt x="3479" y="25598"/>
                    <a:pt x="2493" y="26792"/>
                  </a:cubicBezTo>
                  <a:lnTo>
                    <a:pt x="2493" y="26688"/>
                  </a:lnTo>
                  <a:cubicBezTo>
                    <a:pt x="3583" y="25390"/>
                    <a:pt x="4985" y="24196"/>
                    <a:pt x="6387" y="23339"/>
                  </a:cubicBezTo>
                  <a:cubicBezTo>
                    <a:pt x="7373" y="22794"/>
                    <a:pt x="8438" y="22352"/>
                    <a:pt x="9424" y="21807"/>
                  </a:cubicBezTo>
                  <a:close/>
                  <a:moveTo>
                    <a:pt x="8230" y="23443"/>
                  </a:moveTo>
                  <a:lnTo>
                    <a:pt x="8230" y="23547"/>
                  </a:lnTo>
                  <a:cubicBezTo>
                    <a:pt x="7685" y="24403"/>
                    <a:pt x="7581" y="26143"/>
                    <a:pt x="6594" y="26792"/>
                  </a:cubicBezTo>
                  <a:cubicBezTo>
                    <a:pt x="6491" y="26792"/>
                    <a:pt x="6283" y="26896"/>
                    <a:pt x="6179" y="26896"/>
                  </a:cubicBezTo>
                  <a:cubicBezTo>
                    <a:pt x="6724" y="26480"/>
                    <a:pt x="6932" y="25831"/>
                    <a:pt x="7140" y="25286"/>
                  </a:cubicBezTo>
                  <a:cubicBezTo>
                    <a:pt x="7477" y="24533"/>
                    <a:pt x="7789" y="23988"/>
                    <a:pt x="8230" y="23443"/>
                  </a:cubicBezTo>
                  <a:close/>
                  <a:moveTo>
                    <a:pt x="12020" y="24300"/>
                  </a:moveTo>
                  <a:cubicBezTo>
                    <a:pt x="12020" y="25182"/>
                    <a:pt x="12565" y="26039"/>
                    <a:pt x="12565" y="26896"/>
                  </a:cubicBezTo>
                  <a:cubicBezTo>
                    <a:pt x="12565" y="26999"/>
                    <a:pt x="12436" y="26999"/>
                    <a:pt x="12436" y="27129"/>
                  </a:cubicBezTo>
                  <a:cubicBezTo>
                    <a:pt x="12332" y="27233"/>
                    <a:pt x="12332" y="27441"/>
                    <a:pt x="12228" y="27648"/>
                  </a:cubicBezTo>
                  <a:lnTo>
                    <a:pt x="12228" y="26688"/>
                  </a:lnTo>
                  <a:cubicBezTo>
                    <a:pt x="12228" y="25935"/>
                    <a:pt x="11916" y="25182"/>
                    <a:pt x="11916" y="24403"/>
                  </a:cubicBezTo>
                  <a:cubicBezTo>
                    <a:pt x="11916" y="24403"/>
                    <a:pt x="11916" y="24300"/>
                    <a:pt x="12020" y="24300"/>
                  </a:cubicBezTo>
                  <a:close/>
                  <a:moveTo>
                    <a:pt x="12256" y="23023"/>
                  </a:moveTo>
                  <a:cubicBezTo>
                    <a:pt x="12097" y="23291"/>
                    <a:pt x="12007" y="23483"/>
                    <a:pt x="11916" y="23754"/>
                  </a:cubicBezTo>
                  <a:cubicBezTo>
                    <a:pt x="11683" y="24196"/>
                    <a:pt x="11475" y="24741"/>
                    <a:pt x="11267" y="25182"/>
                  </a:cubicBezTo>
                  <a:cubicBezTo>
                    <a:pt x="10568" y="25951"/>
                    <a:pt x="9807" y="26720"/>
                    <a:pt x="9264" y="27658"/>
                  </a:cubicBezTo>
                  <a:lnTo>
                    <a:pt x="9264" y="27658"/>
                  </a:lnTo>
                  <a:cubicBezTo>
                    <a:pt x="9565" y="27118"/>
                    <a:pt x="9914" y="26579"/>
                    <a:pt x="10281" y="26039"/>
                  </a:cubicBezTo>
                  <a:cubicBezTo>
                    <a:pt x="10805" y="24990"/>
                    <a:pt x="11617" y="24062"/>
                    <a:pt x="12256" y="23023"/>
                  </a:cubicBezTo>
                  <a:close/>
                  <a:moveTo>
                    <a:pt x="9310" y="22153"/>
                  </a:moveTo>
                  <a:cubicBezTo>
                    <a:pt x="8790" y="22658"/>
                    <a:pt x="8200" y="23150"/>
                    <a:pt x="7789" y="23754"/>
                  </a:cubicBezTo>
                  <a:cubicBezTo>
                    <a:pt x="7036" y="24741"/>
                    <a:pt x="6932" y="26039"/>
                    <a:pt x="6075" y="26896"/>
                  </a:cubicBezTo>
                  <a:cubicBezTo>
                    <a:pt x="5842" y="26999"/>
                    <a:pt x="5530" y="26999"/>
                    <a:pt x="5296" y="27129"/>
                  </a:cubicBezTo>
                  <a:cubicBezTo>
                    <a:pt x="4881" y="27337"/>
                    <a:pt x="4544" y="27648"/>
                    <a:pt x="4232" y="27986"/>
                  </a:cubicBezTo>
                  <a:cubicBezTo>
                    <a:pt x="4128" y="28194"/>
                    <a:pt x="3791" y="28427"/>
                    <a:pt x="3349" y="28531"/>
                  </a:cubicBezTo>
                  <a:cubicBezTo>
                    <a:pt x="4232" y="27986"/>
                    <a:pt x="4881" y="26792"/>
                    <a:pt x="5426" y="26039"/>
                  </a:cubicBezTo>
                  <a:cubicBezTo>
                    <a:pt x="6384" y="24407"/>
                    <a:pt x="7885" y="23344"/>
                    <a:pt x="9310" y="22153"/>
                  </a:cubicBezTo>
                  <a:close/>
                  <a:moveTo>
                    <a:pt x="8448" y="22669"/>
                  </a:moveTo>
                  <a:lnTo>
                    <a:pt x="8448" y="22669"/>
                  </a:lnTo>
                  <a:cubicBezTo>
                    <a:pt x="7622" y="23394"/>
                    <a:pt x="6801" y="24123"/>
                    <a:pt x="6075" y="24949"/>
                  </a:cubicBezTo>
                  <a:cubicBezTo>
                    <a:pt x="5089" y="26039"/>
                    <a:pt x="4544" y="27882"/>
                    <a:pt x="3142" y="28635"/>
                  </a:cubicBezTo>
                  <a:cubicBezTo>
                    <a:pt x="4232" y="27648"/>
                    <a:pt x="4647" y="25935"/>
                    <a:pt x="5634" y="24949"/>
                  </a:cubicBezTo>
                  <a:cubicBezTo>
                    <a:pt x="6283" y="24196"/>
                    <a:pt x="7036" y="23650"/>
                    <a:pt x="7789" y="23105"/>
                  </a:cubicBezTo>
                  <a:cubicBezTo>
                    <a:pt x="7989" y="22927"/>
                    <a:pt x="8247" y="22825"/>
                    <a:pt x="8448" y="22669"/>
                  </a:cubicBezTo>
                  <a:close/>
                  <a:moveTo>
                    <a:pt x="5296" y="23754"/>
                  </a:moveTo>
                  <a:lnTo>
                    <a:pt x="5296" y="23754"/>
                  </a:lnTo>
                  <a:cubicBezTo>
                    <a:pt x="5193" y="23884"/>
                    <a:pt x="5089" y="23988"/>
                    <a:pt x="4985" y="23988"/>
                  </a:cubicBezTo>
                  <a:cubicBezTo>
                    <a:pt x="3791" y="24845"/>
                    <a:pt x="2934" y="25935"/>
                    <a:pt x="2051" y="27129"/>
                  </a:cubicBezTo>
                  <a:cubicBezTo>
                    <a:pt x="1636" y="27545"/>
                    <a:pt x="1195" y="28090"/>
                    <a:pt x="883" y="28739"/>
                  </a:cubicBezTo>
                  <a:cubicBezTo>
                    <a:pt x="987" y="28194"/>
                    <a:pt x="1195" y="27648"/>
                    <a:pt x="1298" y="27129"/>
                  </a:cubicBezTo>
                  <a:lnTo>
                    <a:pt x="1298" y="26999"/>
                  </a:lnTo>
                  <a:cubicBezTo>
                    <a:pt x="2389" y="26039"/>
                    <a:pt x="3142" y="24949"/>
                    <a:pt x="4440" y="24196"/>
                  </a:cubicBezTo>
                  <a:cubicBezTo>
                    <a:pt x="4647" y="24092"/>
                    <a:pt x="4985" y="23988"/>
                    <a:pt x="5296" y="23754"/>
                  </a:cubicBezTo>
                  <a:close/>
                  <a:moveTo>
                    <a:pt x="10149" y="26677"/>
                  </a:moveTo>
                  <a:lnTo>
                    <a:pt x="10149" y="26677"/>
                  </a:lnTo>
                  <a:cubicBezTo>
                    <a:pt x="9637" y="27291"/>
                    <a:pt x="9168" y="27967"/>
                    <a:pt x="8879" y="28657"/>
                  </a:cubicBezTo>
                  <a:lnTo>
                    <a:pt x="8879" y="28657"/>
                  </a:lnTo>
                  <a:lnTo>
                    <a:pt x="8879" y="28739"/>
                  </a:lnTo>
                  <a:cubicBezTo>
                    <a:pt x="8983" y="28297"/>
                    <a:pt x="9320" y="27882"/>
                    <a:pt x="9632" y="27441"/>
                  </a:cubicBezTo>
                  <a:cubicBezTo>
                    <a:pt x="9796" y="27194"/>
                    <a:pt x="9977" y="26930"/>
                    <a:pt x="10149" y="26677"/>
                  </a:cubicBezTo>
                  <a:close/>
                  <a:moveTo>
                    <a:pt x="11916" y="24533"/>
                  </a:moveTo>
                  <a:cubicBezTo>
                    <a:pt x="11916" y="25052"/>
                    <a:pt x="11916" y="25494"/>
                    <a:pt x="12020" y="25935"/>
                  </a:cubicBezTo>
                  <a:cubicBezTo>
                    <a:pt x="12124" y="26688"/>
                    <a:pt x="12228" y="27233"/>
                    <a:pt x="12124" y="27882"/>
                  </a:cubicBezTo>
                  <a:cubicBezTo>
                    <a:pt x="11916" y="28194"/>
                    <a:pt x="11787" y="28531"/>
                    <a:pt x="11683" y="28843"/>
                  </a:cubicBezTo>
                  <a:cubicBezTo>
                    <a:pt x="11579" y="27778"/>
                    <a:pt x="11267" y="26688"/>
                    <a:pt x="11475" y="25494"/>
                  </a:cubicBezTo>
                  <a:cubicBezTo>
                    <a:pt x="11579" y="25182"/>
                    <a:pt x="11683" y="24845"/>
                    <a:pt x="11916" y="24533"/>
                  </a:cubicBezTo>
                  <a:close/>
                  <a:moveTo>
                    <a:pt x="8775" y="22352"/>
                  </a:moveTo>
                  <a:lnTo>
                    <a:pt x="8775" y="22352"/>
                  </a:lnTo>
                  <a:cubicBezTo>
                    <a:pt x="8334" y="22586"/>
                    <a:pt x="8022" y="22794"/>
                    <a:pt x="7685" y="23001"/>
                  </a:cubicBezTo>
                  <a:cubicBezTo>
                    <a:pt x="6932" y="23547"/>
                    <a:pt x="6179" y="24196"/>
                    <a:pt x="5530" y="24845"/>
                  </a:cubicBezTo>
                  <a:cubicBezTo>
                    <a:pt x="4440" y="25935"/>
                    <a:pt x="4128" y="27778"/>
                    <a:pt x="2934" y="28635"/>
                  </a:cubicBezTo>
                  <a:cubicBezTo>
                    <a:pt x="2596" y="28843"/>
                    <a:pt x="2285" y="28843"/>
                    <a:pt x="2051" y="28946"/>
                  </a:cubicBezTo>
                  <a:cubicBezTo>
                    <a:pt x="1740" y="29180"/>
                    <a:pt x="1402" y="29388"/>
                    <a:pt x="1091" y="29595"/>
                  </a:cubicBezTo>
                  <a:lnTo>
                    <a:pt x="1091" y="29595"/>
                  </a:lnTo>
                  <a:cubicBezTo>
                    <a:pt x="1844" y="28946"/>
                    <a:pt x="2493" y="28194"/>
                    <a:pt x="3142" y="27441"/>
                  </a:cubicBezTo>
                  <a:cubicBezTo>
                    <a:pt x="3503" y="26994"/>
                    <a:pt x="3708" y="26408"/>
                    <a:pt x="4013" y="25853"/>
                  </a:cubicBezTo>
                  <a:lnTo>
                    <a:pt x="4013" y="25853"/>
                  </a:lnTo>
                  <a:cubicBezTo>
                    <a:pt x="3833" y="26094"/>
                    <a:pt x="3652" y="26339"/>
                    <a:pt x="3479" y="26584"/>
                  </a:cubicBezTo>
                  <a:cubicBezTo>
                    <a:pt x="2830" y="27882"/>
                    <a:pt x="1740" y="28843"/>
                    <a:pt x="753" y="29829"/>
                  </a:cubicBezTo>
                  <a:cubicBezTo>
                    <a:pt x="1694" y="27873"/>
                    <a:pt x="3201" y="26107"/>
                    <a:pt x="4937" y="24731"/>
                  </a:cubicBezTo>
                  <a:lnTo>
                    <a:pt x="4937" y="24731"/>
                  </a:lnTo>
                  <a:cubicBezTo>
                    <a:pt x="4919" y="24737"/>
                    <a:pt x="4900" y="24741"/>
                    <a:pt x="4881" y="24741"/>
                  </a:cubicBezTo>
                  <a:cubicBezTo>
                    <a:pt x="4957" y="24703"/>
                    <a:pt x="5019" y="24665"/>
                    <a:pt x="5079" y="24620"/>
                  </a:cubicBezTo>
                  <a:lnTo>
                    <a:pt x="5079" y="24620"/>
                  </a:lnTo>
                  <a:cubicBezTo>
                    <a:pt x="5032" y="24657"/>
                    <a:pt x="4984" y="24694"/>
                    <a:pt x="4937" y="24731"/>
                  </a:cubicBezTo>
                  <a:lnTo>
                    <a:pt x="4937" y="24731"/>
                  </a:lnTo>
                  <a:cubicBezTo>
                    <a:pt x="5022" y="24703"/>
                    <a:pt x="5107" y="24618"/>
                    <a:pt x="5193" y="24533"/>
                  </a:cubicBezTo>
                  <a:lnTo>
                    <a:pt x="5193" y="24533"/>
                  </a:lnTo>
                  <a:cubicBezTo>
                    <a:pt x="5167" y="24553"/>
                    <a:pt x="5141" y="24572"/>
                    <a:pt x="5115" y="24592"/>
                  </a:cubicBezTo>
                  <a:lnTo>
                    <a:pt x="5115" y="24592"/>
                  </a:lnTo>
                  <a:cubicBezTo>
                    <a:pt x="5103" y="24602"/>
                    <a:pt x="5091" y="24611"/>
                    <a:pt x="5079" y="24620"/>
                  </a:cubicBezTo>
                  <a:lnTo>
                    <a:pt x="5079" y="24620"/>
                  </a:lnTo>
                  <a:cubicBezTo>
                    <a:pt x="5091" y="24611"/>
                    <a:pt x="5103" y="24601"/>
                    <a:pt x="5115" y="24592"/>
                  </a:cubicBezTo>
                  <a:lnTo>
                    <a:pt x="5115" y="24592"/>
                  </a:lnTo>
                  <a:cubicBezTo>
                    <a:pt x="5206" y="24520"/>
                    <a:pt x="5296" y="24430"/>
                    <a:pt x="5426" y="24300"/>
                  </a:cubicBezTo>
                  <a:cubicBezTo>
                    <a:pt x="5842" y="23988"/>
                    <a:pt x="6387" y="23650"/>
                    <a:pt x="6932" y="23339"/>
                  </a:cubicBezTo>
                  <a:cubicBezTo>
                    <a:pt x="7477" y="23001"/>
                    <a:pt x="8126" y="22690"/>
                    <a:pt x="8775" y="22352"/>
                  </a:cubicBezTo>
                  <a:close/>
                  <a:moveTo>
                    <a:pt x="1740" y="27778"/>
                  </a:moveTo>
                  <a:lnTo>
                    <a:pt x="1740" y="27778"/>
                  </a:lnTo>
                  <a:cubicBezTo>
                    <a:pt x="1195" y="28427"/>
                    <a:pt x="883" y="29180"/>
                    <a:pt x="546" y="29933"/>
                  </a:cubicBezTo>
                  <a:cubicBezTo>
                    <a:pt x="753" y="29180"/>
                    <a:pt x="1194" y="28427"/>
                    <a:pt x="1740" y="27778"/>
                  </a:cubicBezTo>
                  <a:close/>
                  <a:moveTo>
                    <a:pt x="11034" y="25701"/>
                  </a:moveTo>
                  <a:cubicBezTo>
                    <a:pt x="11034" y="25935"/>
                    <a:pt x="10930" y="26143"/>
                    <a:pt x="10826" y="26350"/>
                  </a:cubicBezTo>
                  <a:cubicBezTo>
                    <a:pt x="9969" y="27545"/>
                    <a:pt x="8879" y="28739"/>
                    <a:pt x="8671" y="30141"/>
                  </a:cubicBezTo>
                  <a:lnTo>
                    <a:pt x="8671" y="29284"/>
                  </a:lnTo>
                  <a:cubicBezTo>
                    <a:pt x="8722" y="29075"/>
                    <a:pt x="8792" y="28865"/>
                    <a:pt x="8879" y="28657"/>
                  </a:cubicBezTo>
                  <a:lnTo>
                    <a:pt x="8879" y="28657"/>
                  </a:lnTo>
                  <a:lnTo>
                    <a:pt x="8879" y="28635"/>
                  </a:lnTo>
                  <a:cubicBezTo>
                    <a:pt x="9190" y="27778"/>
                    <a:pt x="9736" y="27129"/>
                    <a:pt x="10281" y="26480"/>
                  </a:cubicBezTo>
                  <a:lnTo>
                    <a:pt x="10281" y="26480"/>
                  </a:lnTo>
                  <a:cubicBezTo>
                    <a:pt x="10238" y="26545"/>
                    <a:pt x="10194" y="26610"/>
                    <a:pt x="10149" y="26677"/>
                  </a:cubicBezTo>
                  <a:lnTo>
                    <a:pt x="10149" y="26677"/>
                  </a:lnTo>
                  <a:cubicBezTo>
                    <a:pt x="10439" y="26329"/>
                    <a:pt x="10742" y="26001"/>
                    <a:pt x="11034" y="25701"/>
                  </a:cubicBezTo>
                  <a:close/>
                  <a:moveTo>
                    <a:pt x="9969" y="27882"/>
                  </a:moveTo>
                  <a:lnTo>
                    <a:pt x="9969" y="27882"/>
                  </a:lnTo>
                  <a:cubicBezTo>
                    <a:pt x="9424" y="28635"/>
                    <a:pt x="8983" y="29388"/>
                    <a:pt x="8671" y="30244"/>
                  </a:cubicBezTo>
                  <a:cubicBezTo>
                    <a:pt x="8879" y="29284"/>
                    <a:pt x="9424" y="28531"/>
                    <a:pt x="9969" y="27882"/>
                  </a:cubicBezTo>
                  <a:close/>
                  <a:moveTo>
                    <a:pt x="11371" y="25935"/>
                  </a:moveTo>
                  <a:lnTo>
                    <a:pt x="11371" y="25935"/>
                  </a:lnTo>
                  <a:cubicBezTo>
                    <a:pt x="11138" y="26999"/>
                    <a:pt x="11475" y="28194"/>
                    <a:pt x="11579" y="29388"/>
                  </a:cubicBezTo>
                  <a:cubicBezTo>
                    <a:pt x="11475" y="30037"/>
                    <a:pt x="11579" y="30686"/>
                    <a:pt x="11371" y="31335"/>
                  </a:cubicBezTo>
                  <a:cubicBezTo>
                    <a:pt x="11475" y="30790"/>
                    <a:pt x="11371" y="30244"/>
                    <a:pt x="11267" y="29595"/>
                  </a:cubicBezTo>
                  <a:cubicBezTo>
                    <a:pt x="11034" y="28427"/>
                    <a:pt x="10930" y="27337"/>
                    <a:pt x="11267" y="26247"/>
                  </a:cubicBezTo>
                  <a:cubicBezTo>
                    <a:pt x="11267" y="26143"/>
                    <a:pt x="11267" y="26039"/>
                    <a:pt x="11371" y="25935"/>
                  </a:cubicBezTo>
                  <a:close/>
                  <a:moveTo>
                    <a:pt x="10930" y="27882"/>
                  </a:moveTo>
                  <a:lnTo>
                    <a:pt x="10930" y="28090"/>
                  </a:lnTo>
                  <a:cubicBezTo>
                    <a:pt x="11034" y="29284"/>
                    <a:pt x="11475" y="30478"/>
                    <a:pt x="11267" y="31672"/>
                  </a:cubicBezTo>
                  <a:cubicBezTo>
                    <a:pt x="11034" y="32088"/>
                    <a:pt x="10826" y="32529"/>
                    <a:pt x="10618" y="32841"/>
                  </a:cubicBezTo>
                  <a:cubicBezTo>
                    <a:pt x="10930" y="32088"/>
                    <a:pt x="11034" y="31335"/>
                    <a:pt x="11034" y="30478"/>
                  </a:cubicBezTo>
                  <a:cubicBezTo>
                    <a:pt x="11034" y="29595"/>
                    <a:pt x="10826" y="28739"/>
                    <a:pt x="10930" y="27882"/>
                  </a:cubicBezTo>
                  <a:close/>
                  <a:moveTo>
                    <a:pt x="10826" y="28739"/>
                  </a:moveTo>
                  <a:lnTo>
                    <a:pt x="10826" y="29284"/>
                  </a:lnTo>
                  <a:cubicBezTo>
                    <a:pt x="10929" y="30782"/>
                    <a:pt x="10930" y="31971"/>
                    <a:pt x="10393" y="33363"/>
                  </a:cubicBezTo>
                  <a:lnTo>
                    <a:pt x="10393" y="33363"/>
                  </a:lnTo>
                  <a:cubicBezTo>
                    <a:pt x="10496" y="31894"/>
                    <a:pt x="10624" y="30329"/>
                    <a:pt x="10826" y="28739"/>
                  </a:cubicBezTo>
                  <a:close/>
                  <a:moveTo>
                    <a:pt x="10618" y="27233"/>
                  </a:moveTo>
                  <a:lnTo>
                    <a:pt x="10618" y="27233"/>
                  </a:lnTo>
                  <a:cubicBezTo>
                    <a:pt x="10281" y="27986"/>
                    <a:pt x="10073" y="28739"/>
                    <a:pt x="9969" y="29492"/>
                  </a:cubicBezTo>
                  <a:cubicBezTo>
                    <a:pt x="9840" y="29829"/>
                    <a:pt x="9736" y="30141"/>
                    <a:pt x="9736" y="30478"/>
                  </a:cubicBezTo>
                  <a:cubicBezTo>
                    <a:pt x="9424" y="31127"/>
                    <a:pt x="9087" y="31672"/>
                    <a:pt x="8879" y="32321"/>
                  </a:cubicBezTo>
                  <a:cubicBezTo>
                    <a:pt x="8775" y="32841"/>
                    <a:pt x="8541" y="33490"/>
                    <a:pt x="8671" y="34035"/>
                  </a:cubicBezTo>
                  <a:cubicBezTo>
                    <a:pt x="8438" y="33619"/>
                    <a:pt x="8334" y="33282"/>
                    <a:pt x="8334" y="32737"/>
                  </a:cubicBezTo>
                  <a:cubicBezTo>
                    <a:pt x="8334" y="32192"/>
                    <a:pt x="8541" y="31543"/>
                    <a:pt x="8541" y="30894"/>
                  </a:cubicBezTo>
                  <a:lnTo>
                    <a:pt x="8541" y="30790"/>
                  </a:lnTo>
                  <a:cubicBezTo>
                    <a:pt x="8983" y="29492"/>
                    <a:pt x="9840" y="28427"/>
                    <a:pt x="10618" y="27233"/>
                  </a:cubicBezTo>
                  <a:close/>
                  <a:moveTo>
                    <a:pt x="9632" y="30894"/>
                  </a:moveTo>
                  <a:cubicBezTo>
                    <a:pt x="9087" y="32088"/>
                    <a:pt x="8775" y="33386"/>
                    <a:pt x="8879" y="34580"/>
                  </a:cubicBezTo>
                  <a:cubicBezTo>
                    <a:pt x="8775" y="34476"/>
                    <a:pt x="8775" y="34372"/>
                    <a:pt x="8775" y="34372"/>
                  </a:cubicBezTo>
                  <a:cubicBezTo>
                    <a:pt x="8541" y="33490"/>
                    <a:pt x="8879" y="32633"/>
                    <a:pt x="9087" y="31880"/>
                  </a:cubicBezTo>
                  <a:cubicBezTo>
                    <a:pt x="9190" y="31543"/>
                    <a:pt x="9424" y="31231"/>
                    <a:pt x="9632" y="30894"/>
                  </a:cubicBezTo>
                  <a:close/>
                  <a:moveTo>
                    <a:pt x="10578" y="27946"/>
                  </a:moveTo>
                  <a:lnTo>
                    <a:pt x="10578" y="27946"/>
                  </a:lnTo>
                  <a:cubicBezTo>
                    <a:pt x="10501" y="28200"/>
                    <a:pt x="10439" y="28451"/>
                    <a:pt x="10385" y="28739"/>
                  </a:cubicBezTo>
                  <a:cubicBezTo>
                    <a:pt x="9969" y="30374"/>
                    <a:pt x="9528" y="32088"/>
                    <a:pt x="9424" y="33723"/>
                  </a:cubicBezTo>
                  <a:cubicBezTo>
                    <a:pt x="9388" y="34022"/>
                    <a:pt x="9377" y="34337"/>
                    <a:pt x="9387" y="34662"/>
                  </a:cubicBezTo>
                  <a:lnTo>
                    <a:pt x="9387" y="34662"/>
                  </a:lnTo>
                  <a:cubicBezTo>
                    <a:pt x="9009" y="33296"/>
                    <a:pt x="9437" y="31835"/>
                    <a:pt x="9840" y="30374"/>
                  </a:cubicBezTo>
                  <a:cubicBezTo>
                    <a:pt x="9969" y="30244"/>
                    <a:pt x="9969" y="30037"/>
                    <a:pt x="9969" y="29933"/>
                  </a:cubicBezTo>
                  <a:cubicBezTo>
                    <a:pt x="10073" y="29595"/>
                    <a:pt x="10177" y="29284"/>
                    <a:pt x="10177" y="29076"/>
                  </a:cubicBezTo>
                  <a:cubicBezTo>
                    <a:pt x="10305" y="28676"/>
                    <a:pt x="10443" y="28316"/>
                    <a:pt x="10578" y="27946"/>
                  </a:cubicBezTo>
                  <a:close/>
                  <a:moveTo>
                    <a:pt x="9320" y="32088"/>
                  </a:moveTo>
                  <a:cubicBezTo>
                    <a:pt x="9195" y="33037"/>
                    <a:pt x="9095" y="33866"/>
                    <a:pt x="9388" y="34691"/>
                  </a:cubicBezTo>
                  <a:lnTo>
                    <a:pt x="9388" y="34691"/>
                  </a:lnTo>
                  <a:cubicBezTo>
                    <a:pt x="9408" y="35286"/>
                    <a:pt x="9499" y="35912"/>
                    <a:pt x="9632" y="36527"/>
                  </a:cubicBezTo>
                  <a:cubicBezTo>
                    <a:pt x="9424" y="36086"/>
                    <a:pt x="9320" y="35774"/>
                    <a:pt x="9190" y="35437"/>
                  </a:cubicBezTo>
                  <a:cubicBezTo>
                    <a:pt x="9087" y="35229"/>
                    <a:pt x="8983" y="35021"/>
                    <a:pt x="8879" y="34788"/>
                  </a:cubicBezTo>
                  <a:cubicBezTo>
                    <a:pt x="8879" y="33827"/>
                    <a:pt x="9087" y="32970"/>
                    <a:pt x="9320" y="32088"/>
                  </a:cubicBezTo>
                  <a:close/>
                  <a:moveTo>
                    <a:pt x="10930" y="27441"/>
                  </a:moveTo>
                  <a:cubicBezTo>
                    <a:pt x="10489" y="29492"/>
                    <a:pt x="10489" y="31672"/>
                    <a:pt x="10281" y="33723"/>
                  </a:cubicBezTo>
                  <a:cubicBezTo>
                    <a:pt x="10281" y="33827"/>
                    <a:pt x="10177" y="33827"/>
                    <a:pt x="10177" y="33931"/>
                  </a:cubicBezTo>
                  <a:lnTo>
                    <a:pt x="10177" y="32321"/>
                  </a:lnTo>
                  <a:cubicBezTo>
                    <a:pt x="10177" y="32841"/>
                    <a:pt x="10073" y="33490"/>
                    <a:pt x="10177" y="34035"/>
                  </a:cubicBezTo>
                  <a:cubicBezTo>
                    <a:pt x="10073" y="34139"/>
                    <a:pt x="10073" y="34139"/>
                    <a:pt x="10073" y="34268"/>
                  </a:cubicBezTo>
                  <a:cubicBezTo>
                    <a:pt x="9736" y="35125"/>
                    <a:pt x="9736" y="36086"/>
                    <a:pt x="9840" y="37072"/>
                  </a:cubicBezTo>
                  <a:cubicBezTo>
                    <a:pt x="9736" y="36086"/>
                    <a:pt x="9528" y="35125"/>
                    <a:pt x="9528" y="34139"/>
                  </a:cubicBezTo>
                  <a:cubicBezTo>
                    <a:pt x="9528" y="32529"/>
                    <a:pt x="9969" y="30894"/>
                    <a:pt x="10385" y="29388"/>
                  </a:cubicBezTo>
                  <a:lnTo>
                    <a:pt x="10385" y="29180"/>
                  </a:lnTo>
                  <a:cubicBezTo>
                    <a:pt x="10489" y="29076"/>
                    <a:pt x="10489" y="28946"/>
                    <a:pt x="10489" y="28739"/>
                  </a:cubicBezTo>
                  <a:cubicBezTo>
                    <a:pt x="10618" y="28297"/>
                    <a:pt x="10826" y="27882"/>
                    <a:pt x="10930" y="27441"/>
                  </a:cubicBezTo>
                  <a:close/>
                  <a:moveTo>
                    <a:pt x="33269" y="0"/>
                  </a:moveTo>
                  <a:cubicBezTo>
                    <a:pt x="33237" y="0"/>
                    <a:pt x="33204" y="26"/>
                    <a:pt x="33204" y="78"/>
                  </a:cubicBezTo>
                  <a:cubicBezTo>
                    <a:pt x="32555" y="2986"/>
                    <a:pt x="31698" y="5712"/>
                    <a:pt x="31595" y="8723"/>
                  </a:cubicBezTo>
                  <a:lnTo>
                    <a:pt x="31595" y="9917"/>
                  </a:lnTo>
                  <a:lnTo>
                    <a:pt x="31595" y="10021"/>
                  </a:lnTo>
                  <a:cubicBezTo>
                    <a:pt x="31595" y="11215"/>
                    <a:pt x="31698" y="12410"/>
                    <a:pt x="31906" y="13708"/>
                  </a:cubicBezTo>
                  <a:cubicBezTo>
                    <a:pt x="32140" y="14668"/>
                    <a:pt x="32347" y="15551"/>
                    <a:pt x="32685" y="16511"/>
                  </a:cubicBezTo>
                  <a:cubicBezTo>
                    <a:pt x="32789" y="16849"/>
                    <a:pt x="32893" y="17160"/>
                    <a:pt x="32997" y="17498"/>
                  </a:cubicBezTo>
                  <a:cubicBezTo>
                    <a:pt x="32685" y="16745"/>
                    <a:pt x="32140" y="15966"/>
                    <a:pt x="31906" y="15006"/>
                  </a:cubicBezTo>
                  <a:cubicBezTo>
                    <a:pt x="31698" y="14253"/>
                    <a:pt x="31698" y="13266"/>
                    <a:pt x="31595" y="12306"/>
                  </a:cubicBezTo>
                  <a:lnTo>
                    <a:pt x="31595" y="10359"/>
                  </a:lnTo>
                  <a:cubicBezTo>
                    <a:pt x="31491" y="10255"/>
                    <a:pt x="31491" y="10125"/>
                    <a:pt x="31491" y="10021"/>
                  </a:cubicBezTo>
                  <a:lnTo>
                    <a:pt x="31491" y="9917"/>
                  </a:lnTo>
                  <a:lnTo>
                    <a:pt x="31491" y="9476"/>
                  </a:lnTo>
                  <a:lnTo>
                    <a:pt x="31491" y="9164"/>
                  </a:lnTo>
                  <a:cubicBezTo>
                    <a:pt x="31491" y="8515"/>
                    <a:pt x="31491" y="7970"/>
                    <a:pt x="31595" y="7321"/>
                  </a:cubicBezTo>
                  <a:cubicBezTo>
                    <a:pt x="31595" y="7010"/>
                    <a:pt x="31698" y="6672"/>
                    <a:pt x="31698" y="6465"/>
                  </a:cubicBezTo>
                  <a:lnTo>
                    <a:pt x="31698" y="6465"/>
                  </a:lnTo>
                  <a:cubicBezTo>
                    <a:pt x="31698" y="6465"/>
                    <a:pt x="31698" y="6568"/>
                    <a:pt x="31595" y="6568"/>
                  </a:cubicBezTo>
                  <a:cubicBezTo>
                    <a:pt x="31698" y="6465"/>
                    <a:pt x="31698" y="6231"/>
                    <a:pt x="31698" y="6127"/>
                  </a:cubicBezTo>
                  <a:cubicBezTo>
                    <a:pt x="31802" y="5816"/>
                    <a:pt x="31802" y="5582"/>
                    <a:pt x="31802" y="5270"/>
                  </a:cubicBezTo>
                  <a:cubicBezTo>
                    <a:pt x="32140" y="3765"/>
                    <a:pt x="32451" y="2233"/>
                    <a:pt x="32893" y="831"/>
                  </a:cubicBezTo>
                  <a:cubicBezTo>
                    <a:pt x="32893" y="727"/>
                    <a:pt x="32789" y="727"/>
                    <a:pt x="32789" y="727"/>
                  </a:cubicBezTo>
                  <a:cubicBezTo>
                    <a:pt x="32244" y="2129"/>
                    <a:pt x="32036" y="3635"/>
                    <a:pt x="31802" y="5167"/>
                  </a:cubicBezTo>
                  <a:cubicBezTo>
                    <a:pt x="31802" y="5167"/>
                    <a:pt x="31802" y="5270"/>
                    <a:pt x="31698" y="5270"/>
                  </a:cubicBezTo>
                  <a:cubicBezTo>
                    <a:pt x="31491" y="6568"/>
                    <a:pt x="30608" y="7659"/>
                    <a:pt x="30400" y="8957"/>
                  </a:cubicBezTo>
                  <a:cubicBezTo>
                    <a:pt x="30193" y="10359"/>
                    <a:pt x="30297" y="11761"/>
                    <a:pt x="30193" y="13059"/>
                  </a:cubicBezTo>
                  <a:cubicBezTo>
                    <a:pt x="30193" y="14019"/>
                    <a:pt x="29959" y="14798"/>
                    <a:pt x="29959" y="15758"/>
                  </a:cubicBezTo>
                  <a:cubicBezTo>
                    <a:pt x="29648" y="14668"/>
                    <a:pt x="28999" y="13811"/>
                    <a:pt x="28012" y="13059"/>
                  </a:cubicBezTo>
                  <a:cubicBezTo>
                    <a:pt x="27701" y="12072"/>
                    <a:pt x="26844" y="11423"/>
                    <a:pt x="26506" y="10462"/>
                  </a:cubicBezTo>
                  <a:lnTo>
                    <a:pt x="26506" y="10462"/>
                  </a:lnTo>
                  <a:cubicBezTo>
                    <a:pt x="26610" y="10566"/>
                    <a:pt x="26844" y="10670"/>
                    <a:pt x="26948" y="10774"/>
                  </a:cubicBezTo>
                  <a:cubicBezTo>
                    <a:pt x="27701" y="11319"/>
                    <a:pt x="28453" y="11657"/>
                    <a:pt x="28999" y="12513"/>
                  </a:cubicBezTo>
                  <a:cubicBezTo>
                    <a:pt x="28999" y="12565"/>
                    <a:pt x="29025" y="12591"/>
                    <a:pt x="29063" y="12591"/>
                  </a:cubicBezTo>
                  <a:cubicBezTo>
                    <a:pt x="29102" y="12591"/>
                    <a:pt x="29154" y="12565"/>
                    <a:pt x="29206" y="12513"/>
                  </a:cubicBezTo>
                  <a:cubicBezTo>
                    <a:pt x="29440" y="11761"/>
                    <a:pt x="29310" y="11112"/>
                    <a:pt x="28661" y="10670"/>
                  </a:cubicBezTo>
                  <a:cubicBezTo>
                    <a:pt x="28142" y="10359"/>
                    <a:pt x="27597" y="10255"/>
                    <a:pt x="27155" y="9917"/>
                  </a:cubicBezTo>
                  <a:cubicBezTo>
                    <a:pt x="27908" y="9813"/>
                    <a:pt x="28557" y="9061"/>
                    <a:pt x="29206" y="8515"/>
                  </a:cubicBezTo>
                  <a:cubicBezTo>
                    <a:pt x="29544" y="8074"/>
                    <a:pt x="29855" y="7659"/>
                    <a:pt x="30089" y="7217"/>
                  </a:cubicBezTo>
                  <a:cubicBezTo>
                    <a:pt x="30193" y="6776"/>
                    <a:pt x="30297" y="6465"/>
                    <a:pt x="30400" y="6023"/>
                  </a:cubicBezTo>
                  <a:cubicBezTo>
                    <a:pt x="30400" y="5919"/>
                    <a:pt x="30504" y="5712"/>
                    <a:pt x="30608" y="5374"/>
                  </a:cubicBezTo>
                  <a:cubicBezTo>
                    <a:pt x="30842" y="5063"/>
                    <a:pt x="30946" y="4725"/>
                    <a:pt x="31049" y="4518"/>
                  </a:cubicBezTo>
                  <a:cubicBezTo>
                    <a:pt x="31049" y="4445"/>
                    <a:pt x="30998" y="4359"/>
                    <a:pt x="30932" y="4359"/>
                  </a:cubicBezTo>
                  <a:cubicBezTo>
                    <a:pt x="30904" y="4359"/>
                    <a:pt x="30873" y="4375"/>
                    <a:pt x="30842" y="4414"/>
                  </a:cubicBezTo>
                  <a:cubicBezTo>
                    <a:pt x="30842" y="4518"/>
                    <a:pt x="30842" y="4518"/>
                    <a:pt x="30738" y="4621"/>
                  </a:cubicBezTo>
                  <a:cubicBezTo>
                    <a:pt x="29959" y="6127"/>
                    <a:pt x="28661" y="9061"/>
                    <a:pt x="26844" y="9372"/>
                  </a:cubicBezTo>
                  <a:cubicBezTo>
                    <a:pt x="27701" y="8723"/>
                    <a:pt x="27804" y="7425"/>
                    <a:pt x="28661" y="6672"/>
                  </a:cubicBezTo>
                  <a:cubicBezTo>
                    <a:pt x="29544" y="5919"/>
                    <a:pt x="29959" y="5374"/>
                    <a:pt x="29959" y="4180"/>
                  </a:cubicBezTo>
                  <a:cubicBezTo>
                    <a:pt x="29959" y="4107"/>
                    <a:pt x="29907" y="4033"/>
                    <a:pt x="29840" y="4033"/>
                  </a:cubicBezTo>
                  <a:cubicBezTo>
                    <a:pt x="29812" y="4033"/>
                    <a:pt x="29782" y="4046"/>
                    <a:pt x="29751" y="4076"/>
                  </a:cubicBezTo>
                  <a:cubicBezTo>
                    <a:pt x="28999" y="5167"/>
                    <a:pt x="27804" y="5582"/>
                    <a:pt x="27051" y="6672"/>
                  </a:cubicBezTo>
                  <a:cubicBezTo>
                    <a:pt x="26610" y="7114"/>
                    <a:pt x="26610" y="8308"/>
                    <a:pt x="26195" y="8957"/>
                  </a:cubicBezTo>
                  <a:cubicBezTo>
                    <a:pt x="24455" y="7659"/>
                    <a:pt x="28012" y="5167"/>
                    <a:pt x="28246" y="3531"/>
                  </a:cubicBezTo>
                  <a:cubicBezTo>
                    <a:pt x="28246" y="3471"/>
                    <a:pt x="28168" y="3411"/>
                    <a:pt x="28082" y="3411"/>
                  </a:cubicBezTo>
                  <a:cubicBezTo>
                    <a:pt x="28019" y="3411"/>
                    <a:pt x="27952" y="3443"/>
                    <a:pt x="27908" y="3531"/>
                  </a:cubicBezTo>
                  <a:cubicBezTo>
                    <a:pt x="27493" y="4725"/>
                    <a:pt x="26299" y="5270"/>
                    <a:pt x="25416" y="6023"/>
                  </a:cubicBezTo>
                  <a:cubicBezTo>
                    <a:pt x="24897" y="6465"/>
                    <a:pt x="24014" y="7217"/>
                    <a:pt x="24014" y="7970"/>
                  </a:cubicBezTo>
                  <a:cubicBezTo>
                    <a:pt x="24014" y="8515"/>
                    <a:pt x="24352" y="8827"/>
                    <a:pt x="24663" y="9164"/>
                  </a:cubicBezTo>
                  <a:cubicBezTo>
                    <a:pt x="23365" y="9164"/>
                    <a:pt x="22171" y="8827"/>
                    <a:pt x="20873" y="8412"/>
                  </a:cubicBezTo>
                  <a:cubicBezTo>
                    <a:pt x="20450" y="8192"/>
                    <a:pt x="19983" y="8071"/>
                    <a:pt x="19501" y="8071"/>
                  </a:cubicBezTo>
                  <a:cubicBezTo>
                    <a:pt x="19243" y="8071"/>
                    <a:pt x="18980" y="8106"/>
                    <a:pt x="18718" y="8178"/>
                  </a:cubicBezTo>
                  <a:cubicBezTo>
                    <a:pt x="17109" y="8308"/>
                    <a:pt x="15577" y="9476"/>
                    <a:pt x="14383" y="10462"/>
                  </a:cubicBezTo>
                  <a:cubicBezTo>
                    <a:pt x="12669" y="12072"/>
                    <a:pt x="12773" y="13915"/>
                    <a:pt x="12565" y="16096"/>
                  </a:cubicBezTo>
                  <a:cubicBezTo>
                    <a:pt x="12436" y="16096"/>
                    <a:pt x="12436" y="16200"/>
                    <a:pt x="12436" y="16304"/>
                  </a:cubicBezTo>
                  <a:cubicBezTo>
                    <a:pt x="12332" y="16304"/>
                    <a:pt x="12436" y="16304"/>
                    <a:pt x="12436" y="16407"/>
                  </a:cubicBezTo>
                  <a:cubicBezTo>
                    <a:pt x="12436" y="16407"/>
                    <a:pt x="12436" y="16511"/>
                    <a:pt x="12565" y="16511"/>
                  </a:cubicBezTo>
                  <a:cubicBezTo>
                    <a:pt x="13214" y="16200"/>
                    <a:pt x="13967" y="16096"/>
                    <a:pt x="14824" y="15966"/>
                  </a:cubicBezTo>
                  <a:lnTo>
                    <a:pt x="14824" y="15966"/>
                  </a:lnTo>
                  <a:cubicBezTo>
                    <a:pt x="14279" y="16615"/>
                    <a:pt x="13863" y="17602"/>
                    <a:pt x="13734" y="18458"/>
                  </a:cubicBezTo>
                  <a:cubicBezTo>
                    <a:pt x="12877" y="19445"/>
                    <a:pt x="11683" y="20094"/>
                    <a:pt x="10385" y="20094"/>
                  </a:cubicBezTo>
                  <a:cubicBezTo>
                    <a:pt x="9632" y="19990"/>
                    <a:pt x="8983" y="19756"/>
                    <a:pt x="8334" y="19756"/>
                  </a:cubicBezTo>
                  <a:cubicBezTo>
                    <a:pt x="8022" y="19756"/>
                    <a:pt x="7581" y="19860"/>
                    <a:pt x="7373" y="20094"/>
                  </a:cubicBezTo>
                  <a:cubicBezTo>
                    <a:pt x="6724" y="20639"/>
                    <a:pt x="6075" y="20951"/>
                    <a:pt x="5296" y="21158"/>
                  </a:cubicBezTo>
                  <a:cubicBezTo>
                    <a:pt x="3998" y="21600"/>
                    <a:pt x="3349" y="23235"/>
                    <a:pt x="2596" y="24196"/>
                  </a:cubicBezTo>
                  <a:cubicBezTo>
                    <a:pt x="1402" y="25701"/>
                    <a:pt x="1091" y="27441"/>
                    <a:pt x="546" y="29180"/>
                  </a:cubicBezTo>
                  <a:cubicBezTo>
                    <a:pt x="442" y="29595"/>
                    <a:pt x="338" y="29933"/>
                    <a:pt x="338" y="30374"/>
                  </a:cubicBezTo>
                  <a:cubicBezTo>
                    <a:pt x="104" y="30686"/>
                    <a:pt x="0" y="31023"/>
                    <a:pt x="0" y="31439"/>
                  </a:cubicBezTo>
                  <a:cubicBezTo>
                    <a:pt x="0" y="31491"/>
                    <a:pt x="59" y="31517"/>
                    <a:pt x="117" y="31517"/>
                  </a:cubicBezTo>
                  <a:cubicBezTo>
                    <a:pt x="176" y="31517"/>
                    <a:pt x="234" y="31491"/>
                    <a:pt x="234" y="31439"/>
                  </a:cubicBezTo>
                  <a:cubicBezTo>
                    <a:pt x="234" y="29284"/>
                    <a:pt x="2700" y="29076"/>
                    <a:pt x="4128" y="28427"/>
                  </a:cubicBezTo>
                  <a:cubicBezTo>
                    <a:pt x="4777" y="28090"/>
                    <a:pt x="4881" y="27545"/>
                    <a:pt x="5634" y="27337"/>
                  </a:cubicBezTo>
                  <a:cubicBezTo>
                    <a:pt x="6283" y="27233"/>
                    <a:pt x="6724" y="27233"/>
                    <a:pt x="7243" y="26896"/>
                  </a:cubicBezTo>
                  <a:cubicBezTo>
                    <a:pt x="8334" y="26350"/>
                    <a:pt x="8983" y="25182"/>
                    <a:pt x="9528" y="24196"/>
                  </a:cubicBezTo>
                  <a:cubicBezTo>
                    <a:pt x="9969" y="23443"/>
                    <a:pt x="10281" y="22586"/>
                    <a:pt x="10826" y="21807"/>
                  </a:cubicBezTo>
                  <a:cubicBezTo>
                    <a:pt x="11267" y="21158"/>
                    <a:pt x="11916" y="20743"/>
                    <a:pt x="12436" y="20198"/>
                  </a:cubicBezTo>
                  <a:cubicBezTo>
                    <a:pt x="12877" y="19860"/>
                    <a:pt x="13214" y="19549"/>
                    <a:pt x="13630" y="19341"/>
                  </a:cubicBezTo>
                  <a:lnTo>
                    <a:pt x="13630" y="19990"/>
                  </a:lnTo>
                  <a:lnTo>
                    <a:pt x="13630" y="20509"/>
                  </a:lnTo>
                  <a:cubicBezTo>
                    <a:pt x="13214" y="20951"/>
                    <a:pt x="12877" y="21600"/>
                    <a:pt x="12565" y="22249"/>
                  </a:cubicBezTo>
                  <a:lnTo>
                    <a:pt x="12436" y="22249"/>
                  </a:lnTo>
                  <a:cubicBezTo>
                    <a:pt x="11034" y="24949"/>
                    <a:pt x="8541" y="27233"/>
                    <a:pt x="8438" y="30478"/>
                  </a:cubicBezTo>
                  <a:cubicBezTo>
                    <a:pt x="8438" y="31543"/>
                    <a:pt x="7892" y="32841"/>
                    <a:pt x="8334" y="33931"/>
                  </a:cubicBezTo>
                  <a:cubicBezTo>
                    <a:pt x="8775" y="35021"/>
                    <a:pt x="9424" y="36215"/>
                    <a:pt x="9736" y="37280"/>
                  </a:cubicBezTo>
                  <a:cubicBezTo>
                    <a:pt x="9736" y="37617"/>
                    <a:pt x="9840" y="37929"/>
                    <a:pt x="9969" y="38162"/>
                  </a:cubicBezTo>
                  <a:lnTo>
                    <a:pt x="9969" y="38474"/>
                  </a:lnTo>
                  <a:cubicBezTo>
                    <a:pt x="9969" y="38526"/>
                    <a:pt x="9995" y="38552"/>
                    <a:pt x="10021" y="38552"/>
                  </a:cubicBezTo>
                  <a:cubicBezTo>
                    <a:pt x="10047" y="38552"/>
                    <a:pt x="10073" y="38526"/>
                    <a:pt x="10073" y="38474"/>
                  </a:cubicBezTo>
                  <a:cubicBezTo>
                    <a:pt x="10073" y="38509"/>
                    <a:pt x="10085" y="38520"/>
                    <a:pt x="10100" y="38520"/>
                  </a:cubicBezTo>
                  <a:cubicBezTo>
                    <a:pt x="10131" y="38520"/>
                    <a:pt x="10177" y="38474"/>
                    <a:pt x="10177" y="38474"/>
                  </a:cubicBezTo>
                  <a:cubicBezTo>
                    <a:pt x="10073" y="36735"/>
                    <a:pt x="9969" y="35229"/>
                    <a:pt x="10618" y="33619"/>
                  </a:cubicBezTo>
                  <a:cubicBezTo>
                    <a:pt x="11034" y="32529"/>
                    <a:pt x="12020" y="31335"/>
                    <a:pt x="11916" y="30141"/>
                  </a:cubicBezTo>
                  <a:cubicBezTo>
                    <a:pt x="11787" y="29076"/>
                    <a:pt x="12020" y="28427"/>
                    <a:pt x="12436" y="27545"/>
                  </a:cubicBezTo>
                  <a:cubicBezTo>
                    <a:pt x="12773" y="26999"/>
                    <a:pt x="12877" y="26584"/>
                    <a:pt x="12981" y="26039"/>
                  </a:cubicBezTo>
                  <a:cubicBezTo>
                    <a:pt x="13085" y="25494"/>
                    <a:pt x="12877" y="24741"/>
                    <a:pt x="12773" y="24196"/>
                  </a:cubicBezTo>
                  <a:cubicBezTo>
                    <a:pt x="12565" y="23001"/>
                    <a:pt x="12981" y="21937"/>
                    <a:pt x="13734" y="21054"/>
                  </a:cubicBezTo>
                  <a:cubicBezTo>
                    <a:pt x="13734" y="21288"/>
                    <a:pt x="13863" y="21496"/>
                    <a:pt x="13967" y="21703"/>
                  </a:cubicBezTo>
                  <a:cubicBezTo>
                    <a:pt x="14164" y="21962"/>
                    <a:pt x="14367" y="22074"/>
                    <a:pt x="14573" y="22074"/>
                  </a:cubicBezTo>
                  <a:cubicBezTo>
                    <a:pt x="14801" y="22074"/>
                    <a:pt x="15033" y="21936"/>
                    <a:pt x="15265" y="21703"/>
                  </a:cubicBezTo>
                  <a:lnTo>
                    <a:pt x="15265" y="21703"/>
                  </a:lnTo>
                  <a:cubicBezTo>
                    <a:pt x="15032" y="22352"/>
                    <a:pt x="15032" y="22794"/>
                    <a:pt x="15577" y="22794"/>
                  </a:cubicBezTo>
                  <a:cubicBezTo>
                    <a:pt x="16226" y="22794"/>
                    <a:pt x="16875" y="23235"/>
                    <a:pt x="17420" y="23235"/>
                  </a:cubicBezTo>
                  <a:cubicBezTo>
                    <a:pt x="18277" y="23105"/>
                    <a:pt x="19056" y="22898"/>
                    <a:pt x="19808" y="22794"/>
                  </a:cubicBezTo>
                  <a:cubicBezTo>
                    <a:pt x="20665" y="22690"/>
                    <a:pt x="21314" y="21807"/>
                    <a:pt x="21755" y="20951"/>
                  </a:cubicBezTo>
                  <a:lnTo>
                    <a:pt x="21755" y="20951"/>
                  </a:lnTo>
                  <a:cubicBezTo>
                    <a:pt x="21652" y="22145"/>
                    <a:pt x="21859" y="23339"/>
                    <a:pt x="22405" y="24403"/>
                  </a:cubicBezTo>
                  <a:cubicBezTo>
                    <a:pt x="22405" y="24533"/>
                    <a:pt x="22508" y="24845"/>
                    <a:pt x="22716" y="24845"/>
                  </a:cubicBezTo>
                  <a:cubicBezTo>
                    <a:pt x="23261" y="24845"/>
                    <a:pt x="23365" y="25494"/>
                    <a:pt x="23599" y="25935"/>
                  </a:cubicBezTo>
                  <a:cubicBezTo>
                    <a:pt x="23806" y="26350"/>
                    <a:pt x="24352" y="26480"/>
                    <a:pt x="24559" y="26896"/>
                  </a:cubicBezTo>
                  <a:lnTo>
                    <a:pt x="24559" y="27129"/>
                  </a:lnTo>
                  <a:lnTo>
                    <a:pt x="24663" y="27233"/>
                  </a:lnTo>
                  <a:cubicBezTo>
                    <a:pt x="24767" y="27233"/>
                    <a:pt x="24767" y="27233"/>
                    <a:pt x="24767" y="27129"/>
                  </a:cubicBezTo>
                  <a:lnTo>
                    <a:pt x="24767" y="26999"/>
                  </a:lnTo>
                  <a:cubicBezTo>
                    <a:pt x="25312" y="25935"/>
                    <a:pt x="26195" y="25286"/>
                    <a:pt x="26714" y="24196"/>
                  </a:cubicBezTo>
                  <a:cubicBezTo>
                    <a:pt x="27155" y="23547"/>
                    <a:pt x="27363" y="22690"/>
                    <a:pt x="27597" y="21807"/>
                  </a:cubicBezTo>
                  <a:cubicBezTo>
                    <a:pt x="27597" y="21937"/>
                    <a:pt x="27701" y="22041"/>
                    <a:pt x="27804" y="22145"/>
                  </a:cubicBezTo>
                  <a:cubicBezTo>
                    <a:pt x="27908" y="22352"/>
                    <a:pt x="28142" y="22352"/>
                    <a:pt x="28142" y="22456"/>
                  </a:cubicBezTo>
                  <a:cubicBezTo>
                    <a:pt x="28246" y="22794"/>
                    <a:pt x="28453" y="23235"/>
                    <a:pt x="28661" y="23547"/>
                  </a:cubicBezTo>
                  <a:cubicBezTo>
                    <a:pt x="28898" y="23856"/>
                    <a:pt x="29236" y="24216"/>
                    <a:pt x="29561" y="24216"/>
                  </a:cubicBezTo>
                  <a:cubicBezTo>
                    <a:pt x="29699" y="24216"/>
                    <a:pt x="29835" y="24151"/>
                    <a:pt x="29959" y="23988"/>
                  </a:cubicBezTo>
                  <a:cubicBezTo>
                    <a:pt x="30089" y="23988"/>
                    <a:pt x="30089" y="23884"/>
                    <a:pt x="29959" y="23884"/>
                  </a:cubicBezTo>
                  <a:cubicBezTo>
                    <a:pt x="30297" y="21937"/>
                    <a:pt x="30738" y="19653"/>
                    <a:pt x="30400" y="17602"/>
                  </a:cubicBezTo>
                  <a:lnTo>
                    <a:pt x="30400" y="17602"/>
                  </a:lnTo>
                  <a:cubicBezTo>
                    <a:pt x="30738" y="18251"/>
                    <a:pt x="31153" y="18900"/>
                    <a:pt x="31491" y="19549"/>
                  </a:cubicBezTo>
                  <a:cubicBezTo>
                    <a:pt x="31906" y="20405"/>
                    <a:pt x="32244" y="21158"/>
                    <a:pt x="32997" y="21703"/>
                  </a:cubicBezTo>
                  <a:cubicBezTo>
                    <a:pt x="33853" y="22456"/>
                    <a:pt x="34087" y="23650"/>
                    <a:pt x="34944" y="24403"/>
                  </a:cubicBezTo>
                  <a:cubicBezTo>
                    <a:pt x="36787" y="26039"/>
                    <a:pt x="39694" y="26247"/>
                    <a:pt x="42083" y="26584"/>
                  </a:cubicBezTo>
                  <a:cubicBezTo>
                    <a:pt x="42187" y="26688"/>
                    <a:pt x="42290" y="26688"/>
                    <a:pt x="42420" y="26792"/>
                  </a:cubicBezTo>
                  <a:cubicBezTo>
                    <a:pt x="42524" y="26896"/>
                    <a:pt x="42732" y="26999"/>
                    <a:pt x="42939" y="27129"/>
                  </a:cubicBezTo>
                  <a:lnTo>
                    <a:pt x="43069" y="27129"/>
                  </a:lnTo>
                  <a:cubicBezTo>
                    <a:pt x="43173" y="27129"/>
                    <a:pt x="43173" y="27129"/>
                    <a:pt x="43277" y="27233"/>
                  </a:cubicBezTo>
                  <a:cubicBezTo>
                    <a:pt x="43381" y="27233"/>
                    <a:pt x="43485" y="27129"/>
                    <a:pt x="43381" y="26999"/>
                  </a:cubicBezTo>
                  <a:cubicBezTo>
                    <a:pt x="42939" y="26688"/>
                    <a:pt x="42524" y="26480"/>
                    <a:pt x="42083" y="26247"/>
                  </a:cubicBezTo>
                  <a:cubicBezTo>
                    <a:pt x="41538" y="25598"/>
                    <a:pt x="41330" y="24845"/>
                    <a:pt x="40992" y="24196"/>
                  </a:cubicBezTo>
                  <a:cubicBezTo>
                    <a:pt x="40681" y="23547"/>
                    <a:pt x="40473" y="23105"/>
                    <a:pt x="40681" y="22456"/>
                  </a:cubicBezTo>
                  <a:lnTo>
                    <a:pt x="40681" y="22249"/>
                  </a:lnTo>
                  <a:cubicBezTo>
                    <a:pt x="40785" y="22145"/>
                    <a:pt x="40785" y="21937"/>
                    <a:pt x="40681" y="21807"/>
                  </a:cubicBezTo>
                  <a:cubicBezTo>
                    <a:pt x="40240" y="21392"/>
                    <a:pt x="40889" y="20405"/>
                    <a:pt x="40577" y="19860"/>
                  </a:cubicBezTo>
                  <a:cubicBezTo>
                    <a:pt x="40473" y="19445"/>
                    <a:pt x="40240" y="19107"/>
                    <a:pt x="39928" y="18796"/>
                  </a:cubicBezTo>
                  <a:cubicBezTo>
                    <a:pt x="39591" y="18251"/>
                    <a:pt x="39694" y="17602"/>
                    <a:pt x="39591" y="17056"/>
                  </a:cubicBezTo>
                  <a:cubicBezTo>
                    <a:pt x="39175" y="15213"/>
                    <a:pt x="36994" y="13811"/>
                    <a:pt x="35696" y="12617"/>
                  </a:cubicBezTo>
                  <a:cubicBezTo>
                    <a:pt x="33749" y="11008"/>
                    <a:pt x="32140" y="7425"/>
                    <a:pt x="32244" y="4933"/>
                  </a:cubicBezTo>
                  <a:cubicBezTo>
                    <a:pt x="32555" y="3323"/>
                    <a:pt x="33100" y="1688"/>
                    <a:pt x="33334" y="78"/>
                  </a:cubicBezTo>
                  <a:cubicBezTo>
                    <a:pt x="33334" y="26"/>
                    <a:pt x="33302" y="0"/>
                    <a:pt x="3326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69"/>
            <p:cNvSpPr/>
            <p:nvPr/>
          </p:nvSpPr>
          <p:spPr>
            <a:xfrm>
              <a:off x="1690625" y="3350725"/>
              <a:ext cx="830100" cy="773000"/>
            </a:xfrm>
            <a:custGeom>
              <a:avLst/>
              <a:gdLst/>
              <a:ahLst/>
              <a:cxnLst/>
              <a:rect l="l" t="t" r="r" b="b"/>
              <a:pathLst>
                <a:path w="33204" h="30920" extrusionOk="0">
                  <a:moveTo>
                    <a:pt x="30381" y="7415"/>
                  </a:moveTo>
                  <a:cubicBezTo>
                    <a:pt x="30350" y="7473"/>
                    <a:pt x="30324" y="7527"/>
                    <a:pt x="30270" y="7581"/>
                  </a:cubicBezTo>
                  <a:cubicBezTo>
                    <a:pt x="30236" y="7618"/>
                    <a:pt x="30202" y="7655"/>
                    <a:pt x="30168" y="7692"/>
                  </a:cubicBezTo>
                  <a:lnTo>
                    <a:pt x="30168" y="7692"/>
                  </a:lnTo>
                  <a:cubicBezTo>
                    <a:pt x="30241" y="7602"/>
                    <a:pt x="30312" y="7510"/>
                    <a:pt x="30381" y="7415"/>
                  </a:cubicBezTo>
                  <a:close/>
                  <a:moveTo>
                    <a:pt x="14265" y="6760"/>
                  </a:moveTo>
                  <a:cubicBezTo>
                    <a:pt x="14668" y="7094"/>
                    <a:pt x="15091" y="7411"/>
                    <a:pt x="15514" y="7709"/>
                  </a:cubicBezTo>
                  <a:lnTo>
                    <a:pt x="15514" y="7709"/>
                  </a:lnTo>
                  <a:cubicBezTo>
                    <a:pt x="15527" y="7716"/>
                    <a:pt x="15540" y="7722"/>
                    <a:pt x="15553" y="7728"/>
                  </a:cubicBezTo>
                  <a:lnTo>
                    <a:pt x="15553" y="7728"/>
                  </a:lnTo>
                  <a:cubicBezTo>
                    <a:pt x="15114" y="7412"/>
                    <a:pt x="14688" y="7086"/>
                    <a:pt x="14265" y="6760"/>
                  </a:cubicBezTo>
                  <a:close/>
                  <a:moveTo>
                    <a:pt x="15553" y="7728"/>
                  </a:moveTo>
                  <a:lnTo>
                    <a:pt x="15553" y="7728"/>
                  </a:lnTo>
                  <a:cubicBezTo>
                    <a:pt x="15596" y="7759"/>
                    <a:pt x="15638" y="7789"/>
                    <a:pt x="15681" y="7819"/>
                  </a:cubicBezTo>
                  <a:lnTo>
                    <a:pt x="15681" y="7819"/>
                  </a:lnTo>
                  <a:cubicBezTo>
                    <a:pt x="15680" y="7810"/>
                    <a:pt x="15680" y="7800"/>
                    <a:pt x="15680" y="7789"/>
                  </a:cubicBezTo>
                  <a:cubicBezTo>
                    <a:pt x="15638" y="7768"/>
                    <a:pt x="15595" y="7748"/>
                    <a:pt x="15553" y="7728"/>
                  </a:cubicBezTo>
                  <a:close/>
                  <a:moveTo>
                    <a:pt x="10384" y="4128"/>
                  </a:moveTo>
                  <a:cubicBezTo>
                    <a:pt x="11781" y="4817"/>
                    <a:pt x="13005" y="5787"/>
                    <a:pt x="14265" y="6760"/>
                  </a:cubicBezTo>
                  <a:lnTo>
                    <a:pt x="14265" y="6760"/>
                  </a:lnTo>
                  <a:cubicBezTo>
                    <a:pt x="14000" y="6539"/>
                    <a:pt x="13743" y="6311"/>
                    <a:pt x="13500" y="6075"/>
                  </a:cubicBezTo>
                  <a:cubicBezTo>
                    <a:pt x="12643" y="5193"/>
                    <a:pt x="11553" y="4544"/>
                    <a:pt x="10488" y="4128"/>
                  </a:cubicBezTo>
                  <a:lnTo>
                    <a:pt x="10488" y="4128"/>
                  </a:lnTo>
                  <a:cubicBezTo>
                    <a:pt x="12435" y="4648"/>
                    <a:pt x="14149" y="6387"/>
                    <a:pt x="15577" y="7581"/>
                  </a:cubicBezTo>
                  <a:cubicBezTo>
                    <a:pt x="16297" y="8103"/>
                    <a:pt x="17018" y="8625"/>
                    <a:pt x="17738" y="9033"/>
                  </a:cubicBezTo>
                  <a:lnTo>
                    <a:pt x="17738" y="9033"/>
                  </a:lnTo>
                  <a:cubicBezTo>
                    <a:pt x="17313" y="8803"/>
                    <a:pt x="16884" y="8560"/>
                    <a:pt x="16433" y="8334"/>
                  </a:cubicBezTo>
                  <a:cubicBezTo>
                    <a:pt x="16217" y="8192"/>
                    <a:pt x="15998" y="8045"/>
                    <a:pt x="15777" y="7893"/>
                  </a:cubicBezTo>
                  <a:lnTo>
                    <a:pt x="15777" y="7893"/>
                  </a:lnTo>
                  <a:cubicBezTo>
                    <a:pt x="15779" y="7893"/>
                    <a:pt x="15782" y="7893"/>
                    <a:pt x="15784" y="7893"/>
                  </a:cubicBezTo>
                  <a:cubicBezTo>
                    <a:pt x="15750" y="7868"/>
                    <a:pt x="15715" y="7844"/>
                    <a:pt x="15681" y="7819"/>
                  </a:cubicBezTo>
                  <a:lnTo>
                    <a:pt x="15681" y="7819"/>
                  </a:lnTo>
                  <a:cubicBezTo>
                    <a:pt x="15681" y="7822"/>
                    <a:pt x="15681" y="7824"/>
                    <a:pt x="15681" y="7826"/>
                  </a:cubicBezTo>
                  <a:lnTo>
                    <a:pt x="15681" y="7826"/>
                  </a:lnTo>
                  <a:cubicBezTo>
                    <a:pt x="15713" y="7848"/>
                    <a:pt x="15745" y="7871"/>
                    <a:pt x="15777" y="7893"/>
                  </a:cubicBezTo>
                  <a:lnTo>
                    <a:pt x="15777" y="7893"/>
                  </a:lnTo>
                  <a:cubicBezTo>
                    <a:pt x="15694" y="7893"/>
                    <a:pt x="15682" y="7891"/>
                    <a:pt x="15681" y="7826"/>
                  </a:cubicBezTo>
                  <a:lnTo>
                    <a:pt x="15681" y="7826"/>
                  </a:lnTo>
                  <a:cubicBezTo>
                    <a:pt x="15625" y="7788"/>
                    <a:pt x="15570" y="7749"/>
                    <a:pt x="15514" y="7709"/>
                  </a:cubicBezTo>
                  <a:lnTo>
                    <a:pt x="15514" y="7709"/>
                  </a:lnTo>
                  <a:cubicBezTo>
                    <a:pt x="14936" y="7436"/>
                    <a:pt x="14430" y="7217"/>
                    <a:pt x="13837" y="6932"/>
                  </a:cubicBezTo>
                  <a:cubicBezTo>
                    <a:pt x="12643" y="6075"/>
                    <a:pt x="11345" y="5426"/>
                    <a:pt x="9943" y="5089"/>
                  </a:cubicBezTo>
                  <a:cubicBezTo>
                    <a:pt x="9839" y="5089"/>
                    <a:pt x="9839" y="5193"/>
                    <a:pt x="9839" y="5193"/>
                  </a:cubicBezTo>
                  <a:cubicBezTo>
                    <a:pt x="11137" y="5634"/>
                    <a:pt x="12435" y="6179"/>
                    <a:pt x="13500" y="6932"/>
                  </a:cubicBezTo>
                  <a:cubicBezTo>
                    <a:pt x="12202" y="6387"/>
                    <a:pt x="10800" y="6179"/>
                    <a:pt x="9398" y="5842"/>
                  </a:cubicBezTo>
                  <a:cubicBezTo>
                    <a:pt x="8724" y="5666"/>
                    <a:pt x="7950" y="5515"/>
                    <a:pt x="7189" y="5515"/>
                  </a:cubicBezTo>
                  <a:cubicBezTo>
                    <a:pt x="6602" y="5515"/>
                    <a:pt x="6024" y="5604"/>
                    <a:pt x="5504" y="5842"/>
                  </a:cubicBezTo>
                  <a:cubicBezTo>
                    <a:pt x="6257" y="5193"/>
                    <a:pt x="7243" y="4777"/>
                    <a:pt x="8204" y="4336"/>
                  </a:cubicBezTo>
                  <a:cubicBezTo>
                    <a:pt x="8957" y="4128"/>
                    <a:pt x="9606" y="4232"/>
                    <a:pt x="10255" y="4128"/>
                  </a:cubicBezTo>
                  <a:close/>
                  <a:moveTo>
                    <a:pt x="17524" y="4128"/>
                  </a:moveTo>
                  <a:cubicBezTo>
                    <a:pt x="18692" y="4648"/>
                    <a:pt x="19133" y="6283"/>
                    <a:pt x="19782" y="7373"/>
                  </a:cubicBezTo>
                  <a:cubicBezTo>
                    <a:pt x="20327" y="8230"/>
                    <a:pt x="20873" y="8879"/>
                    <a:pt x="21729" y="9528"/>
                  </a:cubicBezTo>
                  <a:cubicBezTo>
                    <a:pt x="20976" y="9087"/>
                    <a:pt x="20224" y="8438"/>
                    <a:pt x="19575" y="7789"/>
                  </a:cubicBezTo>
                  <a:cubicBezTo>
                    <a:pt x="18484" y="6724"/>
                    <a:pt x="17524" y="5297"/>
                    <a:pt x="16096" y="4544"/>
                  </a:cubicBezTo>
                  <a:cubicBezTo>
                    <a:pt x="16226" y="4544"/>
                    <a:pt x="16329" y="4440"/>
                    <a:pt x="16329" y="4440"/>
                  </a:cubicBezTo>
                  <a:cubicBezTo>
                    <a:pt x="16745" y="4232"/>
                    <a:pt x="17186" y="4128"/>
                    <a:pt x="17524" y="4128"/>
                  </a:cubicBezTo>
                  <a:close/>
                  <a:moveTo>
                    <a:pt x="9954" y="7529"/>
                  </a:moveTo>
                  <a:cubicBezTo>
                    <a:pt x="12361" y="7529"/>
                    <a:pt x="14745" y="8609"/>
                    <a:pt x="17030" y="9582"/>
                  </a:cubicBezTo>
                  <a:lnTo>
                    <a:pt x="17030" y="9582"/>
                  </a:lnTo>
                  <a:cubicBezTo>
                    <a:pt x="16109" y="9285"/>
                    <a:pt x="15077" y="8972"/>
                    <a:pt x="14045" y="8775"/>
                  </a:cubicBezTo>
                  <a:cubicBezTo>
                    <a:pt x="13158" y="8563"/>
                    <a:pt x="12175" y="8405"/>
                    <a:pt x="11199" y="8405"/>
                  </a:cubicBezTo>
                  <a:cubicBezTo>
                    <a:pt x="10148" y="8405"/>
                    <a:pt x="9106" y="8589"/>
                    <a:pt x="8204" y="9087"/>
                  </a:cubicBezTo>
                  <a:cubicBezTo>
                    <a:pt x="8204" y="8983"/>
                    <a:pt x="8204" y="8879"/>
                    <a:pt x="8100" y="8775"/>
                  </a:cubicBezTo>
                  <a:cubicBezTo>
                    <a:pt x="7996" y="8542"/>
                    <a:pt x="7892" y="8230"/>
                    <a:pt x="7659" y="7893"/>
                  </a:cubicBezTo>
                  <a:cubicBezTo>
                    <a:pt x="8424" y="7637"/>
                    <a:pt x="9190" y="7529"/>
                    <a:pt x="9954" y="7529"/>
                  </a:cubicBezTo>
                  <a:close/>
                  <a:moveTo>
                    <a:pt x="11137" y="4128"/>
                  </a:moveTo>
                  <a:cubicBezTo>
                    <a:pt x="12098" y="4232"/>
                    <a:pt x="12981" y="4985"/>
                    <a:pt x="13733" y="5426"/>
                  </a:cubicBezTo>
                  <a:cubicBezTo>
                    <a:pt x="14798" y="6075"/>
                    <a:pt x="15680" y="6828"/>
                    <a:pt x="16641" y="7581"/>
                  </a:cubicBezTo>
                  <a:cubicBezTo>
                    <a:pt x="17443" y="8287"/>
                    <a:pt x="18301" y="9008"/>
                    <a:pt x="19256" y="9598"/>
                  </a:cubicBezTo>
                  <a:lnTo>
                    <a:pt x="19256" y="9598"/>
                  </a:lnTo>
                  <a:cubicBezTo>
                    <a:pt x="18938" y="9451"/>
                    <a:pt x="18590" y="9325"/>
                    <a:pt x="18277" y="9191"/>
                  </a:cubicBezTo>
                  <a:cubicBezTo>
                    <a:pt x="17186" y="8671"/>
                    <a:pt x="16226" y="7893"/>
                    <a:pt x="15343" y="7140"/>
                  </a:cubicBezTo>
                  <a:cubicBezTo>
                    <a:pt x="14149" y="6179"/>
                    <a:pt x="12643" y="4648"/>
                    <a:pt x="11033" y="4128"/>
                  </a:cubicBezTo>
                  <a:close/>
                  <a:moveTo>
                    <a:pt x="18043" y="4336"/>
                  </a:moveTo>
                  <a:lnTo>
                    <a:pt x="18043" y="4336"/>
                  </a:lnTo>
                  <a:cubicBezTo>
                    <a:pt x="19471" y="5089"/>
                    <a:pt x="19678" y="6724"/>
                    <a:pt x="20535" y="7893"/>
                  </a:cubicBezTo>
                  <a:cubicBezTo>
                    <a:pt x="20976" y="8671"/>
                    <a:pt x="21522" y="9320"/>
                    <a:pt x="22171" y="9736"/>
                  </a:cubicBezTo>
                  <a:cubicBezTo>
                    <a:pt x="22067" y="9736"/>
                    <a:pt x="22067" y="9632"/>
                    <a:pt x="21937" y="9632"/>
                  </a:cubicBezTo>
                  <a:cubicBezTo>
                    <a:pt x="21418" y="9191"/>
                    <a:pt x="20769" y="8671"/>
                    <a:pt x="20327" y="8022"/>
                  </a:cubicBezTo>
                  <a:cubicBezTo>
                    <a:pt x="19886" y="7373"/>
                    <a:pt x="19575" y="6595"/>
                    <a:pt x="19133" y="5842"/>
                  </a:cubicBezTo>
                  <a:cubicBezTo>
                    <a:pt x="18926" y="5297"/>
                    <a:pt x="18588" y="4648"/>
                    <a:pt x="18043" y="4336"/>
                  </a:cubicBezTo>
                  <a:close/>
                  <a:moveTo>
                    <a:pt x="6774" y="5815"/>
                  </a:moveTo>
                  <a:cubicBezTo>
                    <a:pt x="7578" y="5815"/>
                    <a:pt x="8359" y="6005"/>
                    <a:pt x="9086" y="6283"/>
                  </a:cubicBezTo>
                  <a:cubicBezTo>
                    <a:pt x="10384" y="6595"/>
                    <a:pt x="11786" y="6932"/>
                    <a:pt x="13188" y="7373"/>
                  </a:cubicBezTo>
                  <a:cubicBezTo>
                    <a:pt x="14928" y="8022"/>
                    <a:pt x="16433" y="9087"/>
                    <a:pt x="18043" y="9840"/>
                  </a:cubicBezTo>
                  <a:cubicBezTo>
                    <a:pt x="15530" y="8754"/>
                    <a:pt x="12769" y="7404"/>
                    <a:pt x="9988" y="7404"/>
                  </a:cubicBezTo>
                  <a:cubicBezTo>
                    <a:pt x="9176" y="7404"/>
                    <a:pt x="8364" y="7519"/>
                    <a:pt x="7555" y="7789"/>
                  </a:cubicBezTo>
                  <a:cubicBezTo>
                    <a:pt x="7451" y="7685"/>
                    <a:pt x="7347" y="7581"/>
                    <a:pt x="7243" y="7373"/>
                  </a:cubicBezTo>
                  <a:cubicBezTo>
                    <a:pt x="7874" y="7036"/>
                    <a:pt x="8592" y="6902"/>
                    <a:pt x="9338" y="6902"/>
                  </a:cubicBezTo>
                  <a:cubicBezTo>
                    <a:pt x="10772" y="6902"/>
                    <a:pt x="12304" y="7397"/>
                    <a:pt x="13500" y="7893"/>
                  </a:cubicBezTo>
                  <a:lnTo>
                    <a:pt x="13500" y="7789"/>
                  </a:lnTo>
                  <a:cubicBezTo>
                    <a:pt x="12295" y="7290"/>
                    <a:pt x="10691" y="6791"/>
                    <a:pt x="9218" y="6791"/>
                  </a:cubicBezTo>
                  <a:cubicBezTo>
                    <a:pt x="8468" y="6791"/>
                    <a:pt x="7752" y="6920"/>
                    <a:pt x="7139" y="7244"/>
                  </a:cubicBezTo>
                  <a:cubicBezTo>
                    <a:pt x="6640" y="6768"/>
                    <a:pt x="5966" y="6270"/>
                    <a:pt x="5357" y="6270"/>
                  </a:cubicBezTo>
                  <a:cubicBezTo>
                    <a:pt x="5302" y="6270"/>
                    <a:pt x="5247" y="6274"/>
                    <a:pt x="5192" y="6283"/>
                  </a:cubicBezTo>
                  <a:cubicBezTo>
                    <a:pt x="5504" y="6075"/>
                    <a:pt x="5945" y="5946"/>
                    <a:pt x="6257" y="5842"/>
                  </a:cubicBezTo>
                  <a:cubicBezTo>
                    <a:pt x="6430" y="5823"/>
                    <a:pt x="6603" y="5815"/>
                    <a:pt x="6774" y="5815"/>
                  </a:cubicBezTo>
                  <a:close/>
                  <a:moveTo>
                    <a:pt x="18571" y="9457"/>
                  </a:moveTo>
                  <a:cubicBezTo>
                    <a:pt x="18914" y="9601"/>
                    <a:pt x="19261" y="9720"/>
                    <a:pt x="19575" y="9840"/>
                  </a:cubicBezTo>
                  <a:cubicBezTo>
                    <a:pt x="19230" y="9741"/>
                    <a:pt x="18898" y="9609"/>
                    <a:pt x="18571" y="9457"/>
                  </a:cubicBezTo>
                  <a:close/>
                  <a:moveTo>
                    <a:pt x="19886" y="5297"/>
                  </a:moveTo>
                  <a:cubicBezTo>
                    <a:pt x="20120" y="5426"/>
                    <a:pt x="20224" y="5530"/>
                    <a:pt x="20431" y="5738"/>
                  </a:cubicBezTo>
                  <a:cubicBezTo>
                    <a:pt x="21107" y="6996"/>
                    <a:pt x="21782" y="8964"/>
                    <a:pt x="23020" y="9899"/>
                  </a:cubicBezTo>
                  <a:lnTo>
                    <a:pt x="23020" y="9899"/>
                  </a:lnTo>
                  <a:cubicBezTo>
                    <a:pt x="21812" y="9222"/>
                    <a:pt x="21138" y="8104"/>
                    <a:pt x="20639" y="6724"/>
                  </a:cubicBezTo>
                  <a:cubicBezTo>
                    <a:pt x="20431" y="6179"/>
                    <a:pt x="20224" y="5738"/>
                    <a:pt x="19886" y="5297"/>
                  </a:cubicBezTo>
                  <a:close/>
                  <a:moveTo>
                    <a:pt x="18380" y="4336"/>
                  </a:moveTo>
                  <a:cubicBezTo>
                    <a:pt x="18692" y="4440"/>
                    <a:pt x="19029" y="4648"/>
                    <a:pt x="19237" y="4777"/>
                  </a:cubicBezTo>
                  <a:cubicBezTo>
                    <a:pt x="19341" y="4881"/>
                    <a:pt x="19341" y="4881"/>
                    <a:pt x="19471" y="4985"/>
                  </a:cubicBezTo>
                  <a:cubicBezTo>
                    <a:pt x="20224" y="5842"/>
                    <a:pt x="20431" y="7036"/>
                    <a:pt x="21080" y="8126"/>
                  </a:cubicBezTo>
                  <a:cubicBezTo>
                    <a:pt x="21596" y="8936"/>
                    <a:pt x="22204" y="9561"/>
                    <a:pt x="22905" y="9999"/>
                  </a:cubicBezTo>
                  <a:lnTo>
                    <a:pt x="22905" y="9999"/>
                  </a:lnTo>
                  <a:cubicBezTo>
                    <a:pt x="22801" y="9957"/>
                    <a:pt x="22675" y="9929"/>
                    <a:pt x="22586" y="9840"/>
                  </a:cubicBezTo>
                  <a:cubicBezTo>
                    <a:pt x="21288" y="9191"/>
                    <a:pt x="20431" y="7685"/>
                    <a:pt x="19886" y="6387"/>
                  </a:cubicBezTo>
                  <a:cubicBezTo>
                    <a:pt x="19471" y="5634"/>
                    <a:pt x="19133" y="4777"/>
                    <a:pt x="18380" y="4336"/>
                  </a:cubicBezTo>
                  <a:close/>
                  <a:moveTo>
                    <a:pt x="21418" y="6724"/>
                  </a:moveTo>
                  <a:cubicBezTo>
                    <a:pt x="22378" y="7789"/>
                    <a:pt x="23469" y="8879"/>
                    <a:pt x="24974" y="9191"/>
                  </a:cubicBezTo>
                  <a:cubicBezTo>
                    <a:pt x="25511" y="9337"/>
                    <a:pt x="26179" y="9432"/>
                    <a:pt x="26846" y="9432"/>
                  </a:cubicBezTo>
                  <a:cubicBezTo>
                    <a:pt x="27245" y="9432"/>
                    <a:pt x="27643" y="9398"/>
                    <a:pt x="28012" y="9320"/>
                  </a:cubicBezTo>
                  <a:lnTo>
                    <a:pt x="28012" y="9320"/>
                  </a:lnTo>
                  <a:cubicBezTo>
                    <a:pt x="27467" y="9528"/>
                    <a:pt x="26921" y="9840"/>
                    <a:pt x="26376" y="9969"/>
                  </a:cubicBezTo>
                  <a:cubicBezTo>
                    <a:pt x="26036" y="10031"/>
                    <a:pt x="25707" y="10064"/>
                    <a:pt x="25389" y="10064"/>
                  </a:cubicBezTo>
                  <a:cubicBezTo>
                    <a:pt x="24110" y="10064"/>
                    <a:pt x="23024" y="9540"/>
                    <a:pt x="22171" y="8334"/>
                  </a:cubicBezTo>
                  <a:cubicBezTo>
                    <a:pt x="21833" y="7789"/>
                    <a:pt x="21625" y="7244"/>
                    <a:pt x="21418" y="6724"/>
                  </a:cubicBezTo>
                  <a:close/>
                  <a:moveTo>
                    <a:pt x="19844" y="9936"/>
                  </a:moveTo>
                  <a:lnTo>
                    <a:pt x="19844" y="9936"/>
                  </a:lnTo>
                  <a:cubicBezTo>
                    <a:pt x="19981" y="10009"/>
                    <a:pt x="20120" y="10080"/>
                    <a:pt x="20262" y="10146"/>
                  </a:cubicBezTo>
                  <a:lnTo>
                    <a:pt x="20262" y="10146"/>
                  </a:lnTo>
                  <a:cubicBezTo>
                    <a:pt x="20091" y="10072"/>
                    <a:pt x="19979" y="10062"/>
                    <a:pt x="19886" y="9969"/>
                  </a:cubicBezTo>
                  <a:cubicBezTo>
                    <a:pt x="19872" y="9958"/>
                    <a:pt x="19858" y="9947"/>
                    <a:pt x="19844" y="9936"/>
                  </a:cubicBezTo>
                  <a:close/>
                  <a:moveTo>
                    <a:pt x="23380" y="10131"/>
                  </a:moveTo>
                  <a:lnTo>
                    <a:pt x="23380" y="10131"/>
                  </a:lnTo>
                  <a:cubicBezTo>
                    <a:pt x="23409" y="10147"/>
                    <a:pt x="23439" y="10162"/>
                    <a:pt x="23469" y="10177"/>
                  </a:cubicBezTo>
                  <a:cubicBezTo>
                    <a:pt x="23469" y="10177"/>
                    <a:pt x="23408" y="10177"/>
                    <a:pt x="23380" y="10131"/>
                  </a:cubicBezTo>
                  <a:close/>
                  <a:moveTo>
                    <a:pt x="20769" y="6075"/>
                  </a:moveTo>
                  <a:lnTo>
                    <a:pt x="21080" y="6387"/>
                  </a:lnTo>
                  <a:cubicBezTo>
                    <a:pt x="21418" y="6828"/>
                    <a:pt x="21522" y="7477"/>
                    <a:pt x="21833" y="8022"/>
                  </a:cubicBezTo>
                  <a:cubicBezTo>
                    <a:pt x="22171" y="8671"/>
                    <a:pt x="22586" y="9087"/>
                    <a:pt x="23131" y="9528"/>
                  </a:cubicBezTo>
                  <a:cubicBezTo>
                    <a:pt x="23724" y="10039"/>
                    <a:pt x="24461" y="10212"/>
                    <a:pt x="25216" y="10212"/>
                  </a:cubicBezTo>
                  <a:cubicBezTo>
                    <a:pt x="25351" y="10212"/>
                    <a:pt x="25486" y="10206"/>
                    <a:pt x="25621" y="10196"/>
                  </a:cubicBezTo>
                  <a:lnTo>
                    <a:pt x="25621" y="10196"/>
                  </a:lnTo>
                  <a:cubicBezTo>
                    <a:pt x="25127" y="10281"/>
                    <a:pt x="24738" y="10281"/>
                    <a:pt x="24325" y="10281"/>
                  </a:cubicBezTo>
                  <a:cubicBezTo>
                    <a:pt x="23235" y="10073"/>
                    <a:pt x="22274" y="9191"/>
                    <a:pt x="21729" y="8126"/>
                  </a:cubicBezTo>
                  <a:cubicBezTo>
                    <a:pt x="21288" y="7477"/>
                    <a:pt x="21080" y="6724"/>
                    <a:pt x="20769" y="6075"/>
                  </a:cubicBezTo>
                  <a:close/>
                  <a:moveTo>
                    <a:pt x="12089" y="4079"/>
                  </a:moveTo>
                  <a:cubicBezTo>
                    <a:pt x="14622" y="4079"/>
                    <a:pt x="16678" y="6406"/>
                    <a:pt x="18380" y="7893"/>
                  </a:cubicBezTo>
                  <a:cubicBezTo>
                    <a:pt x="19782" y="9191"/>
                    <a:pt x="21184" y="10385"/>
                    <a:pt x="22924" y="10618"/>
                  </a:cubicBezTo>
                  <a:cubicBezTo>
                    <a:pt x="22378" y="10618"/>
                    <a:pt x="21729" y="10489"/>
                    <a:pt x="21080" y="10385"/>
                  </a:cubicBezTo>
                  <a:cubicBezTo>
                    <a:pt x="18822" y="9424"/>
                    <a:pt x="17186" y="7893"/>
                    <a:pt x="15343" y="6387"/>
                  </a:cubicBezTo>
                  <a:cubicBezTo>
                    <a:pt x="14382" y="5634"/>
                    <a:pt x="12851" y="4440"/>
                    <a:pt x="11449" y="4128"/>
                  </a:cubicBezTo>
                  <a:cubicBezTo>
                    <a:pt x="11665" y="4095"/>
                    <a:pt x="11879" y="4079"/>
                    <a:pt x="12089" y="4079"/>
                  </a:cubicBezTo>
                  <a:close/>
                  <a:moveTo>
                    <a:pt x="13214" y="3431"/>
                  </a:moveTo>
                  <a:cubicBezTo>
                    <a:pt x="14071" y="3431"/>
                    <a:pt x="14475" y="3987"/>
                    <a:pt x="15031" y="4544"/>
                  </a:cubicBezTo>
                  <a:cubicBezTo>
                    <a:pt x="15135" y="4777"/>
                    <a:pt x="15343" y="4777"/>
                    <a:pt x="15577" y="4777"/>
                  </a:cubicBezTo>
                  <a:cubicBezTo>
                    <a:pt x="15680" y="4777"/>
                    <a:pt x="15784" y="4777"/>
                    <a:pt x="15992" y="4648"/>
                  </a:cubicBezTo>
                  <a:cubicBezTo>
                    <a:pt x="17939" y="5842"/>
                    <a:pt x="19133" y="7893"/>
                    <a:pt x="20873" y="9320"/>
                  </a:cubicBezTo>
                  <a:cubicBezTo>
                    <a:pt x="21833" y="10073"/>
                    <a:pt x="23027" y="10489"/>
                    <a:pt x="24325" y="10489"/>
                  </a:cubicBezTo>
                  <a:lnTo>
                    <a:pt x="24222" y="10489"/>
                  </a:lnTo>
                  <a:cubicBezTo>
                    <a:pt x="24222" y="10489"/>
                    <a:pt x="24118" y="10618"/>
                    <a:pt x="24014" y="10618"/>
                  </a:cubicBezTo>
                  <a:cubicBezTo>
                    <a:pt x="20976" y="10618"/>
                    <a:pt x="19133" y="8230"/>
                    <a:pt x="16978" y="6283"/>
                  </a:cubicBezTo>
                  <a:cubicBezTo>
                    <a:pt x="15812" y="5203"/>
                    <a:pt x="14033" y="3816"/>
                    <a:pt x="12227" y="3816"/>
                  </a:cubicBezTo>
                  <a:cubicBezTo>
                    <a:pt x="12033" y="3816"/>
                    <a:pt x="11840" y="3832"/>
                    <a:pt x="11647" y="3866"/>
                  </a:cubicBezTo>
                  <a:lnTo>
                    <a:pt x="11647" y="3866"/>
                  </a:lnTo>
                  <a:cubicBezTo>
                    <a:pt x="11981" y="3758"/>
                    <a:pt x="12312" y="3619"/>
                    <a:pt x="12747" y="3479"/>
                  </a:cubicBezTo>
                  <a:cubicBezTo>
                    <a:pt x="12917" y="3446"/>
                    <a:pt x="13072" y="3431"/>
                    <a:pt x="13214" y="3431"/>
                  </a:cubicBezTo>
                  <a:close/>
                  <a:moveTo>
                    <a:pt x="11280" y="8496"/>
                  </a:moveTo>
                  <a:cubicBezTo>
                    <a:pt x="12688" y="8496"/>
                    <a:pt x="14120" y="8822"/>
                    <a:pt x="15343" y="9191"/>
                  </a:cubicBezTo>
                  <a:cubicBezTo>
                    <a:pt x="16537" y="9528"/>
                    <a:pt x="17731" y="9969"/>
                    <a:pt x="18926" y="10385"/>
                  </a:cubicBezTo>
                  <a:cubicBezTo>
                    <a:pt x="19287" y="10515"/>
                    <a:pt x="19616" y="10669"/>
                    <a:pt x="19966" y="10780"/>
                  </a:cubicBezTo>
                  <a:lnTo>
                    <a:pt x="19966" y="10780"/>
                  </a:lnTo>
                  <a:cubicBezTo>
                    <a:pt x="19144" y="10596"/>
                    <a:pt x="18299" y="10300"/>
                    <a:pt x="17524" y="10073"/>
                  </a:cubicBezTo>
                  <a:cubicBezTo>
                    <a:pt x="16433" y="9736"/>
                    <a:pt x="15239" y="9424"/>
                    <a:pt x="13941" y="9191"/>
                  </a:cubicBezTo>
                  <a:cubicBezTo>
                    <a:pt x="13163" y="8990"/>
                    <a:pt x="12202" y="8807"/>
                    <a:pt x="11247" y="8807"/>
                  </a:cubicBezTo>
                  <a:cubicBezTo>
                    <a:pt x="10228" y="8807"/>
                    <a:pt x="9215" y="9015"/>
                    <a:pt x="8437" y="9632"/>
                  </a:cubicBezTo>
                  <a:cubicBezTo>
                    <a:pt x="8308" y="9528"/>
                    <a:pt x="8308" y="9320"/>
                    <a:pt x="8204" y="9191"/>
                  </a:cubicBezTo>
                  <a:cubicBezTo>
                    <a:pt x="9147" y="8685"/>
                    <a:pt x="10207" y="8496"/>
                    <a:pt x="11280" y="8496"/>
                  </a:cubicBezTo>
                  <a:close/>
                  <a:moveTo>
                    <a:pt x="17741" y="9881"/>
                  </a:moveTo>
                  <a:lnTo>
                    <a:pt x="17741" y="9881"/>
                  </a:lnTo>
                  <a:cubicBezTo>
                    <a:pt x="18175" y="10060"/>
                    <a:pt x="18604" y="10231"/>
                    <a:pt x="19029" y="10385"/>
                  </a:cubicBezTo>
                  <a:cubicBezTo>
                    <a:pt x="19471" y="10489"/>
                    <a:pt x="19886" y="10722"/>
                    <a:pt x="20431" y="10826"/>
                  </a:cubicBezTo>
                  <a:cubicBezTo>
                    <a:pt x="19539" y="10656"/>
                    <a:pt x="18595" y="10261"/>
                    <a:pt x="17741" y="9881"/>
                  </a:cubicBezTo>
                  <a:close/>
                  <a:moveTo>
                    <a:pt x="7659" y="5738"/>
                  </a:moveTo>
                  <a:lnTo>
                    <a:pt x="7659" y="5738"/>
                  </a:lnTo>
                  <a:cubicBezTo>
                    <a:pt x="8853" y="5842"/>
                    <a:pt x="10151" y="6179"/>
                    <a:pt x="11449" y="6595"/>
                  </a:cubicBezTo>
                  <a:cubicBezTo>
                    <a:pt x="12851" y="6932"/>
                    <a:pt x="14149" y="7373"/>
                    <a:pt x="15447" y="8022"/>
                  </a:cubicBezTo>
                  <a:cubicBezTo>
                    <a:pt x="16641" y="8775"/>
                    <a:pt x="17835" y="9528"/>
                    <a:pt x="19133" y="9969"/>
                  </a:cubicBezTo>
                  <a:cubicBezTo>
                    <a:pt x="20418" y="10500"/>
                    <a:pt x="21821" y="10774"/>
                    <a:pt x="23215" y="10774"/>
                  </a:cubicBezTo>
                  <a:cubicBezTo>
                    <a:pt x="25360" y="10774"/>
                    <a:pt x="27483" y="10125"/>
                    <a:pt x="29112" y="8764"/>
                  </a:cubicBezTo>
                  <a:lnTo>
                    <a:pt x="29112" y="8764"/>
                  </a:lnTo>
                  <a:cubicBezTo>
                    <a:pt x="27872" y="9930"/>
                    <a:pt x="26538" y="10797"/>
                    <a:pt x="24663" y="11034"/>
                  </a:cubicBezTo>
                  <a:cubicBezTo>
                    <a:pt x="24286" y="11083"/>
                    <a:pt x="23904" y="11106"/>
                    <a:pt x="23519" y="11106"/>
                  </a:cubicBezTo>
                  <a:cubicBezTo>
                    <a:pt x="21257" y="11106"/>
                    <a:pt x="18909" y="10300"/>
                    <a:pt x="16978" y="9191"/>
                  </a:cubicBezTo>
                  <a:cubicBezTo>
                    <a:pt x="16096" y="8671"/>
                    <a:pt x="15135" y="8126"/>
                    <a:pt x="14149" y="7581"/>
                  </a:cubicBezTo>
                  <a:cubicBezTo>
                    <a:pt x="12747" y="6932"/>
                    <a:pt x="11241" y="6724"/>
                    <a:pt x="9839" y="6283"/>
                  </a:cubicBezTo>
                  <a:cubicBezTo>
                    <a:pt x="9190" y="6075"/>
                    <a:pt x="8437" y="5842"/>
                    <a:pt x="7659" y="5738"/>
                  </a:cubicBezTo>
                  <a:close/>
                  <a:moveTo>
                    <a:pt x="21666" y="11475"/>
                  </a:moveTo>
                  <a:lnTo>
                    <a:pt x="21666" y="11475"/>
                  </a:lnTo>
                  <a:cubicBezTo>
                    <a:pt x="21504" y="11475"/>
                    <a:pt x="21343" y="11475"/>
                    <a:pt x="21184" y="11475"/>
                  </a:cubicBezTo>
                  <a:lnTo>
                    <a:pt x="21522" y="11475"/>
                  </a:lnTo>
                  <a:cubicBezTo>
                    <a:pt x="21570" y="11475"/>
                    <a:pt x="21618" y="11475"/>
                    <a:pt x="21666" y="11475"/>
                  </a:cubicBezTo>
                  <a:close/>
                  <a:moveTo>
                    <a:pt x="16225" y="10683"/>
                  </a:moveTo>
                  <a:cubicBezTo>
                    <a:pt x="14785" y="10683"/>
                    <a:pt x="13279" y="11018"/>
                    <a:pt x="12098" y="11787"/>
                  </a:cubicBezTo>
                  <a:cubicBezTo>
                    <a:pt x="13254" y="11055"/>
                    <a:pt x="14584" y="10810"/>
                    <a:pt x="15933" y="10810"/>
                  </a:cubicBezTo>
                  <a:cubicBezTo>
                    <a:pt x="16977" y="10810"/>
                    <a:pt x="18033" y="10957"/>
                    <a:pt x="19029" y="11138"/>
                  </a:cubicBezTo>
                  <a:cubicBezTo>
                    <a:pt x="19782" y="11268"/>
                    <a:pt x="20431" y="11371"/>
                    <a:pt x="21080" y="11371"/>
                  </a:cubicBezTo>
                  <a:cubicBezTo>
                    <a:pt x="19990" y="11268"/>
                    <a:pt x="18926" y="11034"/>
                    <a:pt x="17835" y="10826"/>
                  </a:cubicBezTo>
                  <a:cubicBezTo>
                    <a:pt x="17323" y="10732"/>
                    <a:pt x="16779" y="10683"/>
                    <a:pt x="16225" y="10683"/>
                  </a:cubicBezTo>
                  <a:close/>
                  <a:moveTo>
                    <a:pt x="11115" y="9003"/>
                  </a:moveTo>
                  <a:cubicBezTo>
                    <a:pt x="12467" y="9003"/>
                    <a:pt x="13912" y="9334"/>
                    <a:pt x="15031" y="9528"/>
                  </a:cubicBezTo>
                  <a:cubicBezTo>
                    <a:pt x="16433" y="9840"/>
                    <a:pt x="17731" y="10281"/>
                    <a:pt x="19133" y="10722"/>
                  </a:cubicBezTo>
                  <a:cubicBezTo>
                    <a:pt x="19782" y="10826"/>
                    <a:pt x="20535" y="11034"/>
                    <a:pt x="21184" y="11034"/>
                  </a:cubicBezTo>
                  <a:cubicBezTo>
                    <a:pt x="21522" y="11034"/>
                    <a:pt x="21729" y="11138"/>
                    <a:pt x="21937" y="11138"/>
                  </a:cubicBezTo>
                  <a:lnTo>
                    <a:pt x="22274" y="11138"/>
                  </a:lnTo>
                  <a:cubicBezTo>
                    <a:pt x="22755" y="11255"/>
                    <a:pt x="23267" y="11313"/>
                    <a:pt x="23783" y="11313"/>
                  </a:cubicBezTo>
                  <a:cubicBezTo>
                    <a:pt x="23935" y="11313"/>
                    <a:pt x="24086" y="11308"/>
                    <a:pt x="24237" y="11298"/>
                  </a:cubicBezTo>
                  <a:lnTo>
                    <a:pt x="24237" y="11298"/>
                  </a:lnTo>
                  <a:cubicBezTo>
                    <a:pt x="23412" y="11413"/>
                    <a:pt x="22563" y="11469"/>
                    <a:pt x="21666" y="11475"/>
                  </a:cubicBezTo>
                  <a:lnTo>
                    <a:pt x="21666" y="11475"/>
                  </a:lnTo>
                  <a:cubicBezTo>
                    <a:pt x="22512" y="11473"/>
                    <a:pt x="23394" y="11458"/>
                    <a:pt x="24222" y="11371"/>
                  </a:cubicBezTo>
                  <a:lnTo>
                    <a:pt x="24222" y="11371"/>
                  </a:lnTo>
                  <a:cubicBezTo>
                    <a:pt x="23469" y="11475"/>
                    <a:pt x="22683" y="11501"/>
                    <a:pt x="21885" y="11501"/>
                  </a:cubicBezTo>
                  <a:cubicBezTo>
                    <a:pt x="21087" y="11501"/>
                    <a:pt x="20276" y="11475"/>
                    <a:pt x="19471" y="11475"/>
                  </a:cubicBezTo>
                  <a:cubicBezTo>
                    <a:pt x="17628" y="11475"/>
                    <a:pt x="15031" y="11475"/>
                    <a:pt x="13733" y="12773"/>
                  </a:cubicBezTo>
                  <a:lnTo>
                    <a:pt x="13733" y="12877"/>
                  </a:lnTo>
                  <a:cubicBezTo>
                    <a:pt x="13551" y="12877"/>
                    <a:pt x="13369" y="12893"/>
                    <a:pt x="13194" y="12893"/>
                  </a:cubicBezTo>
                  <a:cubicBezTo>
                    <a:pt x="12745" y="12893"/>
                    <a:pt x="12341" y="12786"/>
                    <a:pt x="12098" y="12020"/>
                  </a:cubicBezTo>
                  <a:lnTo>
                    <a:pt x="12098" y="11787"/>
                  </a:lnTo>
                  <a:lnTo>
                    <a:pt x="12098" y="11579"/>
                  </a:lnTo>
                  <a:cubicBezTo>
                    <a:pt x="12981" y="10618"/>
                    <a:pt x="14694" y="10489"/>
                    <a:pt x="15784" y="10489"/>
                  </a:cubicBezTo>
                  <a:cubicBezTo>
                    <a:pt x="15952" y="10471"/>
                    <a:pt x="16121" y="10463"/>
                    <a:pt x="16291" y="10463"/>
                  </a:cubicBezTo>
                  <a:cubicBezTo>
                    <a:pt x="17089" y="10463"/>
                    <a:pt x="17900" y="10637"/>
                    <a:pt x="18692" y="10722"/>
                  </a:cubicBezTo>
                  <a:cubicBezTo>
                    <a:pt x="19029" y="10826"/>
                    <a:pt x="19471" y="10930"/>
                    <a:pt x="19782" y="10930"/>
                  </a:cubicBezTo>
                  <a:cubicBezTo>
                    <a:pt x="18926" y="10826"/>
                    <a:pt x="17939" y="10489"/>
                    <a:pt x="17082" y="10385"/>
                  </a:cubicBezTo>
                  <a:cubicBezTo>
                    <a:pt x="16739" y="10361"/>
                    <a:pt x="16351" y="10343"/>
                    <a:pt x="15942" y="10343"/>
                  </a:cubicBezTo>
                  <a:cubicBezTo>
                    <a:pt x="14556" y="10343"/>
                    <a:pt x="12940" y="10553"/>
                    <a:pt x="12098" y="11475"/>
                  </a:cubicBezTo>
                  <a:cubicBezTo>
                    <a:pt x="12098" y="11371"/>
                    <a:pt x="12098" y="11268"/>
                    <a:pt x="11994" y="11138"/>
                  </a:cubicBezTo>
                  <a:cubicBezTo>
                    <a:pt x="11994" y="10618"/>
                    <a:pt x="11786" y="10281"/>
                    <a:pt x="11137" y="10281"/>
                  </a:cubicBezTo>
                  <a:cubicBezTo>
                    <a:pt x="10542" y="10281"/>
                    <a:pt x="10417" y="10557"/>
                    <a:pt x="9852" y="10557"/>
                  </a:cubicBezTo>
                  <a:cubicBezTo>
                    <a:pt x="9703" y="10557"/>
                    <a:pt x="9522" y="10538"/>
                    <a:pt x="9294" y="10489"/>
                  </a:cubicBezTo>
                  <a:cubicBezTo>
                    <a:pt x="8853" y="10385"/>
                    <a:pt x="8645" y="10073"/>
                    <a:pt x="8437" y="9736"/>
                  </a:cubicBezTo>
                  <a:cubicBezTo>
                    <a:pt x="9166" y="9184"/>
                    <a:pt x="10115" y="9003"/>
                    <a:pt x="11115" y="9003"/>
                  </a:cubicBezTo>
                  <a:close/>
                  <a:moveTo>
                    <a:pt x="19196" y="11730"/>
                  </a:moveTo>
                  <a:cubicBezTo>
                    <a:pt x="19884" y="11730"/>
                    <a:pt x="20581" y="11758"/>
                    <a:pt x="21288" y="11787"/>
                  </a:cubicBezTo>
                  <a:lnTo>
                    <a:pt x="23131" y="11787"/>
                  </a:lnTo>
                  <a:cubicBezTo>
                    <a:pt x="22716" y="11787"/>
                    <a:pt x="22171" y="11917"/>
                    <a:pt x="21729" y="12020"/>
                  </a:cubicBezTo>
                  <a:lnTo>
                    <a:pt x="19678" y="12020"/>
                  </a:lnTo>
                  <a:cubicBezTo>
                    <a:pt x="18043" y="12124"/>
                    <a:pt x="16329" y="12228"/>
                    <a:pt x="15135" y="13422"/>
                  </a:cubicBezTo>
                  <a:lnTo>
                    <a:pt x="14928" y="13215"/>
                  </a:lnTo>
                  <a:cubicBezTo>
                    <a:pt x="14590" y="12981"/>
                    <a:pt x="14279" y="12981"/>
                    <a:pt x="13941" y="12877"/>
                  </a:cubicBezTo>
                  <a:lnTo>
                    <a:pt x="13837" y="12877"/>
                  </a:lnTo>
                  <a:cubicBezTo>
                    <a:pt x="15576" y="11932"/>
                    <a:pt x="17355" y="11730"/>
                    <a:pt x="19196" y="11730"/>
                  </a:cubicBezTo>
                  <a:close/>
                  <a:moveTo>
                    <a:pt x="19849" y="12115"/>
                  </a:moveTo>
                  <a:cubicBezTo>
                    <a:pt x="20312" y="12115"/>
                    <a:pt x="20763" y="12124"/>
                    <a:pt x="21184" y="12124"/>
                  </a:cubicBezTo>
                  <a:cubicBezTo>
                    <a:pt x="20327" y="12332"/>
                    <a:pt x="19471" y="12566"/>
                    <a:pt x="18692" y="12981"/>
                  </a:cubicBezTo>
                  <a:cubicBezTo>
                    <a:pt x="18588" y="12981"/>
                    <a:pt x="18692" y="13085"/>
                    <a:pt x="18692" y="13085"/>
                  </a:cubicBezTo>
                  <a:cubicBezTo>
                    <a:pt x="19575" y="12566"/>
                    <a:pt x="20535" y="12436"/>
                    <a:pt x="21418" y="12332"/>
                  </a:cubicBezTo>
                  <a:lnTo>
                    <a:pt x="21418" y="12332"/>
                  </a:lnTo>
                  <a:cubicBezTo>
                    <a:pt x="20535" y="12669"/>
                    <a:pt x="19678" y="13085"/>
                    <a:pt x="19029" y="13864"/>
                  </a:cubicBezTo>
                  <a:lnTo>
                    <a:pt x="18926" y="13864"/>
                  </a:lnTo>
                  <a:cubicBezTo>
                    <a:pt x="18584" y="13748"/>
                    <a:pt x="18250" y="13714"/>
                    <a:pt x="17921" y="13714"/>
                  </a:cubicBezTo>
                  <a:cubicBezTo>
                    <a:pt x="17473" y="13714"/>
                    <a:pt x="17034" y="13776"/>
                    <a:pt x="16600" y="13776"/>
                  </a:cubicBezTo>
                  <a:cubicBezTo>
                    <a:pt x="16143" y="13776"/>
                    <a:pt x="15691" y="13707"/>
                    <a:pt x="15239" y="13422"/>
                  </a:cubicBezTo>
                  <a:cubicBezTo>
                    <a:pt x="16338" y="12242"/>
                    <a:pt x="18170" y="12115"/>
                    <a:pt x="19849" y="12115"/>
                  </a:cubicBezTo>
                  <a:close/>
                  <a:moveTo>
                    <a:pt x="26272" y="10930"/>
                  </a:moveTo>
                  <a:cubicBezTo>
                    <a:pt x="25182" y="11683"/>
                    <a:pt x="24118" y="12124"/>
                    <a:pt x="22716" y="12436"/>
                  </a:cubicBezTo>
                  <a:cubicBezTo>
                    <a:pt x="21418" y="12669"/>
                    <a:pt x="20224" y="13085"/>
                    <a:pt x="19133" y="13967"/>
                  </a:cubicBezTo>
                  <a:lnTo>
                    <a:pt x="19133" y="13864"/>
                  </a:lnTo>
                  <a:cubicBezTo>
                    <a:pt x="20120" y="12773"/>
                    <a:pt x="21418" y="12332"/>
                    <a:pt x="22820" y="12020"/>
                  </a:cubicBezTo>
                  <a:cubicBezTo>
                    <a:pt x="23131" y="12020"/>
                    <a:pt x="23365" y="12020"/>
                    <a:pt x="23469" y="11917"/>
                  </a:cubicBezTo>
                  <a:cubicBezTo>
                    <a:pt x="24429" y="11683"/>
                    <a:pt x="25416" y="11475"/>
                    <a:pt x="26272" y="10930"/>
                  </a:cubicBezTo>
                  <a:close/>
                  <a:moveTo>
                    <a:pt x="14581" y="16503"/>
                  </a:moveTo>
                  <a:cubicBezTo>
                    <a:pt x="14677" y="16531"/>
                    <a:pt x="14773" y="16558"/>
                    <a:pt x="14870" y="16584"/>
                  </a:cubicBezTo>
                  <a:lnTo>
                    <a:pt x="14870" y="16584"/>
                  </a:lnTo>
                  <a:cubicBezTo>
                    <a:pt x="14777" y="16555"/>
                    <a:pt x="14681" y="16528"/>
                    <a:pt x="14581" y="16503"/>
                  </a:cubicBezTo>
                  <a:close/>
                  <a:moveTo>
                    <a:pt x="11033" y="16330"/>
                  </a:moveTo>
                  <a:cubicBezTo>
                    <a:pt x="12098" y="16330"/>
                    <a:pt x="13188" y="16667"/>
                    <a:pt x="14382" y="16771"/>
                  </a:cubicBezTo>
                  <a:cubicBezTo>
                    <a:pt x="14486" y="16875"/>
                    <a:pt x="14694" y="16875"/>
                    <a:pt x="14928" y="16875"/>
                  </a:cubicBezTo>
                  <a:cubicBezTo>
                    <a:pt x="14382" y="16979"/>
                    <a:pt x="13733" y="16979"/>
                    <a:pt x="13188" y="17109"/>
                  </a:cubicBezTo>
                  <a:cubicBezTo>
                    <a:pt x="13188" y="17109"/>
                    <a:pt x="13188" y="17213"/>
                    <a:pt x="13084" y="17213"/>
                  </a:cubicBezTo>
                  <a:lnTo>
                    <a:pt x="13084" y="17109"/>
                  </a:lnTo>
                  <a:cubicBezTo>
                    <a:pt x="12286" y="17261"/>
                    <a:pt x="11558" y="17357"/>
                    <a:pt x="10797" y="17357"/>
                  </a:cubicBezTo>
                  <a:cubicBezTo>
                    <a:pt x="10518" y="17357"/>
                    <a:pt x="10235" y="17344"/>
                    <a:pt x="9943" y="17316"/>
                  </a:cubicBezTo>
                  <a:cubicBezTo>
                    <a:pt x="9337" y="17243"/>
                    <a:pt x="8719" y="17169"/>
                    <a:pt x="8105" y="17169"/>
                  </a:cubicBezTo>
                  <a:cubicBezTo>
                    <a:pt x="7851" y="17169"/>
                    <a:pt x="7598" y="17182"/>
                    <a:pt x="7347" y="17213"/>
                  </a:cubicBezTo>
                  <a:cubicBezTo>
                    <a:pt x="6802" y="17316"/>
                    <a:pt x="6153" y="17420"/>
                    <a:pt x="5608" y="17758"/>
                  </a:cubicBezTo>
                  <a:cubicBezTo>
                    <a:pt x="7139" y="16563"/>
                    <a:pt x="9086" y="16330"/>
                    <a:pt x="11033" y="16330"/>
                  </a:cubicBezTo>
                  <a:close/>
                  <a:moveTo>
                    <a:pt x="18277" y="16771"/>
                  </a:moveTo>
                  <a:cubicBezTo>
                    <a:pt x="16978" y="17213"/>
                    <a:pt x="15680" y="17628"/>
                    <a:pt x="14486" y="18277"/>
                  </a:cubicBezTo>
                  <a:cubicBezTo>
                    <a:pt x="14590" y="18173"/>
                    <a:pt x="14590" y="17965"/>
                    <a:pt x="14694" y="17862"/>
                  </a:cubicBezTo>
                  <a:cubicBezTo>
                    <a:pt x="14798" y="17628"/>
                    <a:pt x="14928" y="17524"/>
                    <a:pt x="15135" y="17316"/>
                  </a:cubicBezTo>
                  <a:cubicBezTo>
                    <a:pt x="15992" y="17213"/>
                    <a:pt x="16978" y="16979"/>
                    <a:pt x="17835" y="16875"/>
                  </a:cubicBezTo>
                  <a:cubicBezTo>
                    <a:pt x="17939" y="16771"/>
                    <a:pt x="18173" y="16771"/>
                    <a:pt x="18277" y="16771"/>
                  </a:cubicBezTo>
                  <a:close/>
                  <a:moveTo>
                    <a:pt x="14864" y="17402"/>
                  </a:moveTo>
                  <a:lnTo>
                    <a:pt x="14864" y="17402"/>
                  </a:lnTo>
                  <a:cubicBezTo>
                    <a:pt x="14657" y="17690"/>
                    <a:pt x="14477" y="18006"/>
                    <a:pt x="14382" y="18407"/>
                  </a:cubicBezTo>
                  <a:cubicBezTo>
                    <a:pt x="14279" y="18407"/>
                    <a:pt x="14149" y="18511"/>
                    <a:pt x="14045" y="18511"/>
                  </a:cubicBezTo>
                  <a:cubicBezTo>
                    <a:pt x="14279" y="18173"/>
                    <a:pt x="14486" y="17758"/>
                    <a:pt x="14694" y="17420"/>
                  </a:cubicBezTo>
                  <a:cubicBezTo>
                    <a:pt x="14752" y="17420"/>
                    <a:pt x="14817" y="17420"/>
                    <a:pt x="14864" y="17402"/>
                  </a:cubicBezTo>
                  <a:close/>
                  <a:moveTo>
                    <a:pt x="29518" y="9191"/>
                  </a:moveTo>
                  <a:lnTo>
                    <a:pt x="29518" y="9320"/>
                  </a:lnTo>
                  <a:cubicBezTo>
                    <a:pt x="27778" y="12228"/>
                    <a:pt x="24533" y="14383"/>
                    <a:pt x="21522" y="15577"/>
                  </a:cubicBezTo>
                  <a:cubicBezTo>
                    <a:pt x="20431" y="16122"/>
                    <a:pt x="19341" y="16330"/>
                    <a:pt x="18173" y="16667"/>
                  </a:cubicBezTo>
                  <a:lnTo>
                    <a:pt x="17731" y="16667"/>
                  </a:lnTo>
                  <a:cubicBezTo>
                    <a:pt x="17524" y="16667"/>
                    <a:pt x="17394" y="16667"/>
                    <a:pt x="17186" y="16771"/>
                  </a:cubicBezTo>
                  <a:cubicBezTo>
                    <a:pt x="16433" y="16667"/>
                    <a:pt x="15343" y="16330"/>
                    <a:pt x="14694" y="16122"/>
                  </a:cubicBezTo>
                  <a:cubicBezTo>
                    <a:pt x="13733" y="15811"/>
                    <a:pt x="12643" y="15473"/>
                    <a:pt x="11553" y="15162"/>
                  </a:cubicBezTo>
                  <a:cubicBezTo>
                    <a:pt x="10859" y="15009"/>
                    <a:pt x="9878" y="14725"/>
                    <a:pt x="8949" y="14725"/>
                  </a:cubicBezTo>
                  <a:cubicBezTo>
                    <a:pt x="8452" y="14725"/>
                    <a:pt x="7971" y="14806"/>
                    <a:pt x="7555" y="15032"/>
                  </a:cubicBezTo>
                  <a:cubicBezTo>
                    <a:pt x="7555" y="15162"/>
                    <a:pt x="7555" y="15162"/>
                    <a:pt x="7659" y="15162"/>
                  </a:cubicBezTo>
                  <a:cubicBezTo>
                    <a:pt x="8125" y="14938"/>
                    <a:pt x="8654" y="14848"/>
                    <a:pt x="9216" y="14848"/>
                  </a:cubicBezTo>
                  <a:cubicBezTo>
                    <a:pt x="10876" y="14848"/>
                    <a:pt x="12824" y="15637"/>
                    <a:pt x="14279" y="16122"/>
                  </a:cubicBezTo>
                  <a:cubicBezTo>
                    <a:pt x="14798" y="16226"/>
                    <a:pt x="15680" y="16667"/>
                    <a:pt x="16537" y="16771"/>
                  </a:cubicBezTo>
                  <a:lnTo>
                    <a:pt x="16096" y="16771"/>
                  </a:lnTo>
                  <a:cubicBezTo>
                    <a:pt x="15688" y="16771"/>
                    <a:pt x="15275" y="16692"/>
                    <a:pt x="14870" y="16584"/>
                  </a:cubicBezTo>
                  <a:lnTo>
                    <a:pt x="14870" y="16584"/>
                  </a:lnTo>
                  <a:cubicBezTo>
                    <a:pt x="15195" y="16685"/>
                    <a:pt x="15484" y="16804"/>
                    <a:pt x="15784" y="16875"/>
                  </a:cubicBezTo>
                  <a:lnTo>
                    <a:pt x="15447" y="16875"/>
                  </a:lnTo>
                  <a:cubicBezTo>
                    <a:pt x="14486" y="16875"/>
                    <a:pt x="13500" y="16563"/>
                    <a:pt x="12747" y="16330"/>
                  </a:cubicBezTo>
                  <a:cubicBezTo>
                    <a:pt x="11683" y="16226"/>
                    <a:pt x="10696" y="16226"/>
                    <a:pt x="9735" y="16226"/>
                  </a:cubicBezTo>
                  <a:cubicBezTo>
                    <a:pt x="7996" y="16330"/>
                    <a:pt x="6490" y="16771"/>
                    <a:pt x="5296" y="17862"/>
                  </a:cubicBezTo>
                  <a:cubicBezTo>
                    <a:pt x="5102" y="17948"/>
                    <a:pt x="4998" y="17962"/>
                    <a:pt x="4908" y="18024"/>
                  </a:cubicBezTo>
                  <a:lnTo>
                    <a:pt x="4908" y="18024"/>
                  </a:lnTo>
                  <a:cubicBezTo>
                    <a:pt x="5539" y="17494"/>
                    <a:pt x="6173" y="16970"/>
                    <a:pt x="6906" y="16667"/>
                  </a:cubicBezTo>
                  <a:cubicBezTo>
                    <a:pt x="8100" y="16122"/>
                    <a:pt x="9606" y="16018"/>
                    <a:pt x="10904" y="16018"/>
                  </a:cubicBezTo>
                  <a:cubicBezTo>
                    <a:pt x="12098" y="16018"/>
                    <a:pt x="13188" y="16226"/>
                    <a:pt x="14382" y="16460"/>
                  </a:cubicBezTo>
                  <a:cubicBezTo>
                    <a:pt x="14451" y="16473"/>
                    <a:pt x="14517" y="16487"/>
                    <a:pt x="14581" y="16503"/>
                  </a:cubicBezTo>
                  <a:lnTo>
                    <a:pt x="14581" y="16503"/>
                  </a:lnTo>
                  <a:cubicBezTo>
                    <a:pt x="14133" y="16372"/>
                    <a:pt x="13698" y="16221"/>
                    <a:pt x="13292" y="16122"/>
                  </a:cubicBezTo>
                  <a:cubicBezTo>
                    <a:pt x="12098" y="15914"/>
                    <a:pt x="11033" y="15914"/>
                    <a:pt x="9839" y="15914"/>
                  </a:cubicBezTo>
                  <a:cubicBezTo>
                    <a:pt x="7555" y="16018"/>
                    <a:pt x="5945" y="16875"/>
                    <a:pt x="4413" y="18277"/>
                  </a:cubicBezTo>
                  <a:cubicBezTo>
                    <a:pt x="4206" y="18511"/>
                    <a:pt x="3998" y="18614"/>
                    <a:pt x="3764" y="18822"/>
                  </a:cubicBezTo>
                  <a:cubicBezTo>
                    <a:pt x="3998" y="18069"/>
                    <a:pt x="3894" y="17316"/>
                    <a:pt x="4751" y="16875"/>
                  </a:cubicBezTo>
                  <a:cubicBezTo>
                    <a:pt x="4855" y="16771"/>
                    <a:pt x="5192" y="16563"/>
                    <a:pt x="5192" y="16460"/>
                  </a:cubicBezTo>
                  <a:cubicBezTo>
                    <a:pt x="5400" y="15914"/>
                    <a:pt x="5608" y="15369"/>
                    <a:pt x="6257" y="15265"/>
                  </a:cubicBezTo>
                  <a:cubicBezTo>
                    <a:pt x="6490" y="15162"/>
                    <a:pt x="6802" y="15162"/>
                    <a:pt x="7010" y="15162"/>
                  </a:cubicBezTo>
                  <a:cubicBezTo>
                    <a:pt x="7659" y="14928"/>
                    <a:pt x="8204" y="14513"/>
                    <a:pt x="8853" y="14279"/>
                  </a:cubicBezTo>
                  <a:cubicBezTo>
                    <a:pt x="9127" y="14215"/>
                    <a:pt x="9428" y="14190"/>
                    <a:pt x="9739" y="14190"/>
                  </a:cubicBezTo>
                  <a:cubicBezTo>
                    <a:pt x="10433" y="14190"/>
                    <a:pt x="11177" y="14311"/>
                    <a:pt x="11786" y="14383"/>
                  </a:cubicBezTo>
                  <a:cubicBezTo>
                    <a:pt x="13292" y="14616"/>
                    <a:pt x="14590" y="15473"/>
                    <a:pt x="16096" y="16018"/>
                  </a:cubicBezTo>
                  <a:cubicBezTo>
                    <a:pt x="16582" y="16190"/>
                    <a:pt x="17028" y="16267"/>
                    <a:pt x="17457" y="16267"/>
                  </a:cubicBezTo>
                  <a:cubicBezTo>
                    <a:pt x="17807" y="16267"/>
                    <a:pt x="18146" y="16216"/>
                    <a:pt x="18484" y="16122"/>
                  </a:cubicBezTo>
                  <a:lnTo>
                    <a:pt x="18484" y="16122"/>
                  </a:lnTo>
                  <a:cubicBezTo>
                    <a:pt x="18173" y="16226"/>
                    <a:pt x="17835" y="16330"/>
                    <a:pt x="17628" y="16563"/>
                  </a:cubicBezTo>
                  <a:cubicBezTo>
                    <a:pt x="18692" y="16226"/>
                    <a:pt x="19782" y="16018"/>
                    <a:pt x="20873" y="15681"/>
                  </a:cubicBezTo>
                  <a:cubicBezTo>
                    <a:pt x="22171" y="15162"/>
                    <a:pt x="23365" y="14513"/>
                    <a:pt x="24533" y="13864"/>
                  </a:cubicBezTo>
                  <a:cubicBezTo>
                    <a:pt x="26610" y="12566"/>
                    <a:pt x="28220" y="11034"/>
                    <a:pt x="29518" y="9191"/>
                  </a:cubicBezTo>
                  <a:close/>
                  <a:moveTo>
                    <a:pt x="14590" y="17420"/>
                  </a:moveTo>
                  <a:cubicBezTo>
                    <a:pt x="14279" y="17758"/>
                    <a:pt x="14045" y="18277"/>
                    <a:pt x="13733" y="18718"/>
                  </a:cubicBezTo>
                  <a:cubicBezTo>
                    <a:pt x="13630" y="18822"/>
                    <a:pt x="13500" y="18822"/>
                    <a:pt x="13396" y="18926"/>
                  </a:cubicBezTo>
                  <a:cubicBezTo>
                    <a:pt x="13733" y="18511"/>
                    <a:pt x="13837" y="17965"/>
                    <a:pt x="14149" y="17524"/>
                  </a:cubicBezTo>
                  <a:lnTo>
                    <a:pt x="14149" y="17524"/>
                  </a:lnTo>
                  <a:cubicBezTo>
                    <a:pt x="13733" y="17965"/>
                    <a:pt x="13396" y="18614"/>
                    <a:pt x="13188" y="19160"/>
                  </a:cubicBezTo>
                  <a:cubicBezTo>
                    <a:pt x="12981" y="19263"/>
                    <a:pt x="12747" y="19471"/>
                    <a:pt x="12643" y="19575"/>
                  </a:cubicBezTo>
                  <a:cubicBezTo>
                    <a:pt x="12981" y="18926"/>
                    <a:pt x="13292" y="18173"/>
                    <a:pt x="13733" y="17628"/>
                  </a:cubicBezTo>
                  <a:lnTo>
                    <a:pt x="13837" y="17628"/>
                  </a:lnTo>
                  <a:cubicBezTo>
                    <a:pt x="13941" y="17524"/>
                    <a:pt x="14045" y="17524"/>
                    <a:pt x="14149" y="17524"/>
                  </a:cubicBezTo>
                  <a:cubicBezTo>
                    <a:pt x="14382" y="17524"/>
                    <a:pt x="14486" y="17420"/>
                    <a:pt x="14590" y="17420"/>
                  </a:cubicBezTo>
                  <a:close/>
                  <a:moveTo>
                    <a:pt x="8645" y="17420"/>
                  </a:moveTo>
                  <a:cubicBezTo>
                    <a:pt x="9502" y="17420"/>
                    <a:pt x="10255" y="17524"/>
                    <a:pt x="11137" y="17524"/>
                  </a:cubicBezTo>
                  <a:lnTo>
                    <a:pt x="11786" y="17524"/>
                  </a:lnTo>
                  <a:cubicBezTo>
                    <a:pt x="9943" y="17862"/>
                    <a:pt x="8100" y="17628"/>
                    <a:pt x="6257" y="18277"/>
                  </a:cubicBezTo>
                  <a:cubicBezTo>
                    <a:pt x="5192" y="18614"/>
                    <a:pt x="4206" y="19056"/>
                    <a:pt x="3349" y="19705"/>
                  </a:cubicBezTo>
                  <a:cubicBezTo>
                    <a:pt x="3453" y="19575"/>
                    <a:pt x="3557" y="19471"/>
                    <a:pt x="3661" y="19367"/>
                  </a:cubicBezTo>
                  <a:lnTo>
                    <a:pt x="3661" y="19160"/>
                  </a:lnTo>
                  <a:cubicBezTo>
                    <a:pt x="3998" y="18926"/>
                    <a:pt x="4413" y="18614"/>
                    <a:pt x="4751" y="18407"/>
                  </a:cubicBezTo>
                  <a:cubicBezTo>
                    <a:pt x="4751" y="18459"/>
                    <a:pt x="4777" y="18485"/>
                    <a:pt x="4803" y="18485"/>
                  </a:cubicBezTo>
                  <a:cubicBezTo>
                    <a:pt x="4829" y="18485"/>
                    <a:pt x="4855" y="18459"/>
                    <a:pt x="4855" y="18407"/>
                  </a:cubicBezTo>
                  <a:cubicBezTo>
                    <a:pt x="6049" y="17758"/>
                    <a:pt x="7243" y="17420"/>
                    <a:pt x="8645" y="17420"/>
                  </a:cubicBezTo>
                  <a:close/>
                  <a:moveTo>
                    <a:pt x="13630" y="17628"/>
                  </a:moveTo>
                  <a:lnTo>
                    <a:pt x="13630" y="17628"/>
                  </a:lnTo>
                  <a:cubicBezTo>
                    <a:pt x="12981" y="18277"/>
                    <a:pt x="12747" y="19160"/>
                    <a:pt x="12202" y="19912"/>
                  </a:cubicBezTo>
                  <a:cubicBezTo>
                    <a:pt x="12202" y="20016"/>
                    <a:pt x="12098" y="20016"/>
                    <a:pt x="12098" y="20016"/>
                  </a:cubicBezTo>
                  <a:cubicBezTo>
                    <a:pt x="12202" y="19912"/>
                    <a:pt x="12332" y="19705"/>
                    <a:pt x="12435" y="19471"/>
                  </a:cubicBezTo>
                  <a:cubicBezTo>
                    <a:pt x="12747" y="18926"/>
                    <a:pt x="12851" y="18173"/>
                    <a:pt x="13396" y="17758"/>
                  </a:cubicBezTo>
                  <a:cubicBezTo>
                    <a:pt x="13500" y="17628"/>
                    <a:pt x="13630" y="17628"/>
                    <a:pt x="13630" y="17628"/>
                  </a:cubicBezTo>
                  <a:close/>
                  <a:moveTo>
                    <a:pt x="13292" y="17758"/>
                  </a:moveTo>
                  <a:lnTo>
                    <a:pt x="13292" y="17758"/>
                  </a:lnTo>
                  <a:cubicBezTo>
                    <a:pt x="12981" y="17965"/>
                    <a:pt x="12851" y="18277"/>
                    <a:pt x="12747" y="18718"/>
                  </a:cubicBezTo>
                  <a:cubicBezTo>
                    <a:pt x="12435" y="19367"/>
                    <a:pt x="12098" y="19912"/>
                    <a:pt x="11683" y="20354"/>
                  </a:cubicBezTo>
                  <a:cubicBezTo>
                    <a:pt x="11345" y="20665"/>
                    <a:pt x="11033" y="21003"/>
                    <a:pt x="10696" y="21210"/>
                  </a:cubicBezTo>
                  <a:cubicBezTo>
                    <a:pt x="11241" y="20354"/>
                    <a:pt x="11345" y="19056"/>
                    <a:pt x="11890" y="18173"/>
                  </a:cubicBezTo>
                  <a:cubicBezTo>
                    <a:pt x="12332" y="17965"/>
                    <a:pt x="12851" y="17862"/>
                    <a:pt x="13292" y="17758"/>
                  </a:cubicBezTo>
                  <a:close/>
                  <a:moveTo>
                    <a:pt x="11786" y="18173"/>
                  </a:moveTo>
                  <a:cubicBezTo>
                    <a:pt x="11137" y="19160"/>
                    <a:pt x="11137" y="20458"/>
                    <a:pt x="10488" y="21418"/>
                  </a:cubicBezTo>
                  <a:cubicBezTo>
                    <a:pt x="10384" y="21522"/>
                    <a:pt x="10255" y="21522"/>
                    <a:pt x="10151" y="21652"/>
                  </a:cubicBezTo>
                  <a:cubicBezTo>
                    <a:pt x="10800" y="20561"/>
                    <a:pt x="10696" y="19160"/>
                    <a:pt x="11683" y="18173"/>
                  </a:cubicBezTo>
                  <a:close/>
                  <a:moveTo>
                    <a:pt x="11449" y="18277"/>
                  </a:moveTo>
                  <a:cubicBezTo>
                    <a:pt x="10488" y="19160"/>
                    <a:pt x="10592" y="20769"/>
                    <a:pt x="9839" y="21859"/>
                  </a:cubicBezTo>
                  <a:cubicBezTo>
                    <a:pt x="9735" y="21859"/>
                    <a:pt x="9606" y="21963"/>
                    <a:pt x="9502" y="21963"/>
                  </a:cubicBezTo>
                  <a:cubicBezTo>
                    <a:pt x="9735" y="21652"/>
                    <a:pt x="9839" y="21314"/>
                    <a:pt x="9839" y="21003"/>
                  </a:cubicBezTo>
                  <a:cubicBezTo>
                    <a:pt x="10151" y="19912"/>
                    <a:pt x="10592" y="19160"/>
                    <a:pt x="11345" y="18277"/>
                  </a:cubicBezTo>
                  <a:close/>
                  <a:moveTo>
                    <a:pt x="11137" y="18407"/>
                  </a:moveTo>
                  <a:lnTo>
                    <a:pt x="11137" y="18407"/>
                  </a:lnTo>
                  <a:cubicBezTo>
                    <a:pt x="10696" y="18822"/>
                    <a:pt x="10255" y="19367"/>
                    <a:pt x="9943" y="20016"/>
                  </a:cubicBezTo>
                  <a:cubicBezTo>
                    <a:pt x="9735" y="20665"/>
                    <a:pt x="9839" y="21522"/>
                    <a:pt x="9398" y="22067"/>
                  </a:cubicBezTo>
                  <a:cubicBezTo>
                    <a:pt x="9190" y="22171"/>
                    <a:pt x="9086" y="22301"/>
                    <a:pt x="8853" y="22301"/>
                  </a:cubicBezTo>
                  <a:cubicBezTo>
                    <a:pt x="9190" y="21756"/>
                    <a:pt x="9294" y="21210"/>
                    <a:pt x="9502" y="20561"/>
                  </a:cubicBezTo>
                  <a:cubicBezTo>
                    <a:pt x="9735" y="19705"/>
                    <a:pt x="10384" y="18926"/>
                    <a:pt x="11137" y="18407"/>
                  </a:cubicBezTo>
                  <a:close/>
                  <a:moveTo>
                    <a:pt x="9145" y="17949"/>
                  </a:moveTo>
                  <a:cubicBezTo>
                    <a:pt x="9599" y="17949"/>
                    <a:pt x="10052" y="17965"/>
                    <a:pt x="10488" y="17965"/>
                  </a:cubicBezTo>
                  <a:cubicBezTo>
                    <a:pt x="10384" y="17965"/>
                    <a:pt x="10255" y="17965"/>
                    <a:pt x="10151" y="18069"/>
                  </a:cubicBezTo>
                  <a:cubicBezTo>
                    <a:pt x="8308" y="18614"/>
                    <a:pt x="6490" y="19263"/>
                    <a:pt x="4647" y="20120"/>
                  </a:cubicBezTo>
                  <a:cubicBezTo>
                    <a:pt x="3557" y="20769"/>
                    <a:pt x="2259" y="21418"/>
                    <a:pt x="1506" y="22405"/>
                  </a:cubicBezTo>
                  <a:cubicBezTo>
                    <a:pt x="1610" y="22067"/>
                    <a:pt x="1714" y="21756"/>
                    <a:pt x="1947" y="21418"/>
                  </a:cubicBezTo>
                  <a:cubicBezTo>
                    <a:pt x="3245" y="19705"/>
                    <a:pt x="5063" y="18718"/>
                    <a:pt x="7139" y="18173"/>
                  </a:cubicBezTo>
                  <a:cubicBezTo>
                    <a:pt x="7778" y="17986"/>
                    <a:pt x="8463" y="17949"/>
                    <a:pt x="9145" y="17949"/>
                  </a:cubicBezTo>
                  <a:close/>
                  <a:moveTo>
                    <a:pt x="9230" y="18488"/>
                  </a:moveTo>
                  <a:lnTo>
                    <a:pt x="9230" y="18488"/>
                  </a:lnTo>
                  <a:cubicBezTo>
                    <a:pt x="9177" y="18524"/>
                    <a:pt x="9132" y="18569"/>
                    <a:pt x="9086" y="18614"/>
                  </a:cubicBezTo>
                  <a:lnTo>
                    <a:pt x="8957" y="18614"/>
                  </a:lnTo>
                  <a:cubicBezTo>
                    <a:pt x="8645" y="18718"/>
                    <a:pt x="8308" y="18926"/>
                    <a:pt x="7996" y="19056"/>
                  </a:cubicBezTo>
                  <a:cubicBezTo>
                    <a:pt x="7659" y="19263"/>
                    <a:pt x="7347" y="19367"/>
                    <a:pt x="7010" y="19471"/>
                  </a:cubicBezTo>
                  <a:cubicBezTo>
                    <a:pt x="5945" y="19912"/>
                    <a:pt x="4959" y="20458"/>
                    <a:pt x="4102" y="21003"/>
                  </a:cubicBezTo>
                  <a:cubicBezTo>
                    <a:pt x="3245" y="21522"/>
                    <a:pt x="2051" y="22301"/>
                    <a:pt x="1402" y="23261"/>
                  </a:cubicBezTo>
                  <a:cubicBezTo>
                    <a:pt x="1402" y="23157"/>
                    <a:pt x="1402" y="22950"/>
                    <a:pt x="1506" y="22716"/>
                  </a:cubicBezTo>
                  <a:cubicBezTo>
                    <a:pt x="2363" y="21314"/>
                    <a:pt x="3998" y="20665"/>
                    <a:pt x="5504" y="19912"/>
                  </a:cubicBezTo>
                  <a:cubicBezTo>
                    <a:pt x="6621" y="19305"/>
                    <a:pt x="7920" y="18880"/>
                    <a:pt x="9230" y="18488"/>
                  </a:cubicBezTo>
                  <a:close/>
                  <a:moveTo>
                    <a:pt x="6906" y="19705"/>
                  </a:moveTo>
                  <a:lnTo>
                    <a:pt x="6906" y="19705"/>
                  </a:lnTo>
                  <a:cubicBezTo>
                    <a:pt x="6257" y="20120"/>
                    <a:pt x="5504" y="20665"/>
                    <a:pt x="4959" y="21210"/>
                  </a:cubicBezTo>
                  <a:lnTo>
                    <a:pt x="4855" y="21210"/>
                  </a:lnTo>
                  <a:cubicBezTo>
                    <a:pt x="3998" y="21652"/>
                    <a:pt x="3115" y="22301"/>
                    <a:pt x="2363" y="22950"/>
                  </a:cubicBezTo>
                  <a:cubicBezTo>
                    <a:pt x="1834" y="23353"/>
                    <a:pt x="1525" y="24074"/>
                    <a:pt x="1317" y="24709"/>
                  </a:cubicBezTo>
                  <a:lnTo>
                    <a:pt x="1317" y="24709"/>
                  </a:lnTo>
                  <a:cubicBezTo>
                    <a:pt x="1711" y="23951"/>
                    <a:pt x="2124" y="23292"/>
                    <a:pt x="2700" y="22716"/>
                  </a:cubicBezTo>
                  <a:cubicBezTo>
                    <a:pt x="3349" y="22301"/>
                    <a:pt x="3998" y="21859"/>
                    <a:pt x="4751" y="21418"/>
                  </a:cubicBezTo>
                  <a:lnTo>
                    <a:pt x="4751" y="21418"/>
                  </a:lnTo>
                  <a:cubicBezTo>
                    <a:pt x="4647" y="21522"/>
                    <a:pt x="4543" y="21652"/>
                    <a:pt x="4413" y="21652"/>
                  </a:cubicBezTo>
                  <a:cubicBezTo>
                    <a:pt x="3012" y="22612"/>
                    <a:pt x="1947" y="23599"/>
                    <a:pt x="1168" y="25001"/>
                  </a:cubicBezTo>
                  <a:cubicBezTo>
                    <a:pt x="1212" y="24914"/>
                    <a:pt x="1255" y="24829"/>
                    <a:pt x="1298" y="24745"/>
                  </a:cubicBezTo>
                  <a:lnTo>
                    <a:pt x="1298" y="24745"/>
                  </a:lnTo>
                  <a:lnTo>
                    <a:pt x="1298" y="24767"/>
                  </a:lnTo>
                  <a:cubicBezTo>
                    <a:pt x="1304" y="24748"/>
                    <a:pt x="1311" y="24728"/>
                    <a:pt x="1317" y="24709"/>
                  </a:cubicBezTo>
                  <a:lnTo>
                    <a:pt x="1317" y="24709"/>
                  </a:lnTo>
                  <a:cubicBezTo>
                    <a:pt x="1311" y="24721"/>
                    <a:pt x="1304" y="24733"/>
                    <a:pt x="1298" y="24745"/>
                  </a:cubicBezTo>
                  <a:lnTo>
                    <a:pt x="1298" y="24745"/>
                  </a:lnTo>
                  <a:lnTo>
                    <a:pt x="1298" y="23703"/>
                  </a:lnTo>
                  <a:cubicBezTo>
                    <a:pt x="2259" y="22171"/>
                    <a:pt x="3764" y="21210"/>
                    <a:pt x="5296" y="20354"/>
                  </a:cubicBezTo>
                  <a:cubicBezTo>
                    <a:pt x="5841" y="20120"/>
                    <a:pt x="6361" y="19912"/>
                    <a:pt x="6906" y="19705"/>
                  </a:cubicBezTo>
                  <a:close/>
                  <a:moveTo>
                    <a:pt x="2363" y="25312"/>
                  </a:moveTo>
                  <a:lnTo>
                    <a:pt x="2363" y="25312"/>
                  </a:lnTo>
                  <a:cubicBezTo>
                    <a:pt x="2347" y="25334"/>
                    <a:pt x="2332" y="25356"/>
                    <a:pt x="2318" y="25379"/>
                  </a:cubicBezTo>
                  <a:lnTo>
                    <a:pt x="2318" y="25379"/>
                  </a:lnTo>
                  <a:cubicBezTo>
                    <a:pt x="2316" y="25385"/>
                    <a:pt x="2314" y="25391"/>
                    <a:pt x="2312" y="25398"/>
                  </a:cubicBezTo>
                  <a:lnTo>
                    <a:pt x="2312" y="25398"/>
                  </a:lnTo>
                  <a:cubicBezTo>
                    <a:pt x="2328" y="25369"/>
                    <a:pt x="2345" y="25341"/>
                    <a:pt x="2363" y="25312"/>
                  </a:cubicBezTo>
                  <a:close/>
                  <a:moveTo>
                    <a:pt x="10696" y="18614"/>
                  </a:moveTo>
                  <a:cubicBezTo>
                    <a:pt x="10488" y="18718"/>
                    <a:pt x="10384" y="18926"/>
                    <a:pt x="10151" y="19056"/>
                  </a:cubicBezTo>
                  <a:cubicBezTo>
                    <a:pt x="9398" y="20016"/>
                    <a:pt x="9294" y="21314"/>
                    <a:pt x="8749" y="22405"/>
                  </a:cubicBezTo>
                  <a:cubicBezTo>
                    <a:pt x="8204" y="22612"/>
                    <a:pt x="7892" y="22716"/>
                    <a:pt x="7555" y="23157"/>
                  </a:cubicBezTo>
                  <a:cubicBezTo>
                    <a:pt x="7010" y="23807"/>
                    <a:pt x="6906" y="24663"/>
                    <a:pt x="6153" y="25312"/>
                  </a:cubicBezTo>
                  <a:cubicBezTo>
                    <a:pt x="6153" y="25312"/>
                    <a:pt x="6049" y="25416"/>
                    <a:pt x="5945" y="25416"/>
                  </a:cubicBezTo>
                  <a:cubicBezTo>
                    <a:pt x="6594" y="24897"/>
                    <a:pt x="6698" y="23910"/>
                    <a:pt x="6906" y="23157"/>
                  </a:cubicBezTo>
                  <a:cubicBezTo>
                    <a:pt x="7243" y="21522"/>
                    <a:pt x="8204" y="20016"/>
                    <a:pt x="9606" y="19056"/>
                  </a:cubicBezTo>
                  <a:cubicBezTo>
                    <a:pt x="9943" y="18926"/>
                    <a:pt x="10384" y="18718"/>
                    <a:pt x="10696" y="18614"/>
                  </a:cubicBezTo>
                  <a:close/>
                  <a:moveTo>
                    <a:pt x="8645" y="19575"/>
                  </a:moveTo>
                  <a:cubicBezTo>
                    <a:pt x="8204" y="20016"/>
                    <a:pt x="7788" y="20561"/>
                    <a:pt x="7451" y="21107"/>
                  </a:cubicBezTo>
                  <a:cubicBezTo>
                    <a:pt x="7139" y="21652"/>
                    <a:pt x="6906" y="22171"/>
                    <a:pt x="6698" y="22820"/>
                  </a:cubicBezTo>
                  <a:cubicBezTo>
                    <a:pt x="6490" y="23807"/>
                    <a:pt x="6594" y="25105"/>
                    <a:pt x="5504" y="25650"/>
                  </a:cubicBezTo>
                  <a:cubicBezTo>
                    <a:pt x="5192" y="25857"/>
                    <a:pt x="4855" y="25857"/>
                    <a:pt x="4543" y="25961"/>
                  </a:cubicBezTo>
                  <a:cubicBezTo>
                    <a:pt x="5296" y="25546"/>
                    <a:pt x="5608" y="24456"/>
                    <a:pt x="5945" y="23807"/>
                  </a:cubicBezTo>
                  <a:cubicBezTo>
                    <a:pt x="6153" y="23157"/>
                    <a:pt x="6361" y="22612"/>
                    <a:pt x="6698" y="21963"/>
                  </a:cubicBezTo>
                  <a:cubicBezTo>
                    <a:pt x="7139" y="20873"/>
                    <a:pt x="7892" y="20224"/>
                    <a:pt x="8645" y="19575"/>
                  </a:cubicBezTo>
                  <a:close/>
                  <a:moveTo>
                    <a:pt x="4102" y="22067"/>
                  </a:moveTo>
                  <a:lnTo>
                    <a:pt x="4102" y="22067"/>
                  </a:lnTo>
                  <a:cubicBezTo>
                    <a:pt x="3764" y="22405"/>
                    <a:pt x="3453" y="22716"/>
                    <a:pt x="3245" y="23054"/>
                  </a:cubicBezTo>
                  <a:cubicBezTo>
                    <a:pt x="2381" y="23986"/>
                    <a:pt x="1537" y="25097"/>
                    <a:pt x="1044" y="26318"/>
                  </a:cubicBezTo>
                  <a:lnTo>
                    <a:pt x="1044" y="26318"/>
                  </a:lnTo>
                  <a:cubicBezTo>
                    <a:pt x="1127" y="26000"/>
                    <a:pt x="1168" y="25656"/>
                    <a:pt x="1168" y="25312"/>
                  </a:cubicBezTo>
                  <a:lnTo>
                    <a:pt x="1168" y="25208"/>
                  </a:lnTo>
                  <a:cubicBezTo>
                    <a:pt x="1506" y="24559"/>
                    <a:pt x="1947" y="23910"/>
                    <a:pt x="2363" y="23365"/>
                  </a:cubicBezTo>
                  <a:cubicBezTo>
                    <a:pt x="2908" y="22820"/>
                    <a:pt x="3453" y="22508"/>
                    <a:pt x="4102" y="22067"/>
                  </a:cubicBezTo>
                  <a:close/>
                  <a:moveTo>
                    <a:pt x="2312" y="25398"/>
                  </a:moveTo>
                  <a:lnTo>
                    <a:pt x="2312" y="25398"/>
                  </a:lnTo>
                  <a:cubicBezTo>
                    <a:pt x="2137" y="25703"/>
                    <a:pt x="2042" y="25990"/>
                    <a:pt x="1947" y="26299"/>
                  </a:cubicBezTo>
                  <a:lnTo>
                    <a:pt x="1947" y="26506"/>
                  </a:lnTo>
                  <a:cubicBezTo>
                    <a:pt x="2036" y="26129"/>
                    <a:pt x="2201" y="25770"/>
                    <a:pt x="2312" y="25398"/>
                  </a:cubicBezTo>
                  <a:close/>
                  <a:moveTo>
                    <a:pt x="8204" y="19809"/>
                  </a:moveTo>
                  <a:cubicBezTo>
                    <a:pt x="7451" y="20561"/>
                    <a:pt x="6906" y="21314"/>
                    <a:pt x="6361" y="22301"/>
                  </a:cubicBezTo>
                  <a:cubicBezTo>
                    <a:pt x="5841" y="23469"/>
                    <a:pt x="5608" y="25546"/>
                    <a:pt x="4206" y="26065"/>
                  </a:cubicBezTo>
                  <a:cubicBezTo>
                    <a:pt x="3998" y="26195"/>
                    <a:pt x="3764" y="26299"/>
                    <a:pt x="3557" y="26299"/>
                  </a:cubicBezTo>
                  <a:cubicBezTo>
                    <a:pt x="3453" y="26403"/>
                    <a:pt x="3453" y="26403"/>
                    <a:pt x="3349" y="26506"/>
                  </a:cubicBezTo>
                  <a:cubicBezTo>
                    <a:pt x="3894" y="25208"/>
                    <a:pt x="4102" y="23910"/>
                    <a:pt x="4855" y="22820"/>
                  </a:cubicBezTo>
                  <a:cubicBezTo>
                    <a:pt x="5400" y="22067"/>
                    <a:pt x="5945" y="21522"/>
                    <a:pt x="6490" y="20873"/>
                  </a:cubicBezTo>
                  <a:cubicBezTo>
                    <a:pt x="6868" y="20684"/>
                    <a:pt x="7181" y="20496"/>
                    <a:pt x="7469" y="20209"/>
                  </a:cubicBezTo>
                  <a:lnTo>
                    <a:pt x="7469" y="20209"/>
                  </a:lnTo>
                  <a:cubicBezTo>
                    <a:pt x="7079" y="20605"/>
                    <a:pt x="6675" y="20903"/>
                    <a:pt x="6361" y="21314"/>
                  </a:cubicBezTo>
                  <a:cubicBezTo>
                    <a:pt x="5504" y="22171"/>
                    <a:pt x="5192" y="23365"/>
                    <a:pt x="4751" y="24352"/>
                  </a:cubicBezTo>
                  <a:lnTo>
                    <a:pt x="4751" y="24456"/>
                  </a:lnTo>
                  <a:cubicBezTo>
                    <a:pt x="5296" y="23261"/>
                    <a:pt x="5712" y="22067"/>
                    <a:pt x="6698" y="21107"/>
                  </a:cubicBezTo>
                  <a:cubicBezTo>
                    <a:pt x="7139" y="20665"/>
                    <a:pt x="7659" y="20224"/>
                    <a:pt x="8100" y="19809"/>
                  </a:cubicBezTo>
                  <a:close/>
                  <a:moveTo>
                    <a:pt x="3894" y="24014"/>
                  </a:moveTo>
                  <a:lnTo>
                    <a:pt x="3894" y="24014"/>
                  </a:lnTo>
                  <a:cubicBezTo>
                    <a:pt x="3491" y="24821"/>
                    <a:pt x="3175" y="25605"/>
                    <a:pt x="2965" y="26566"/>
                  </a:cubicBezTo>
                  <a:lnTo>
                    <a:pt x="2965" y="26566"/>
                  </a:lnTo>
                  <a:cubicBezTo>
                    <a:pt x="3270" y="25748"/>
                    <a:pt x="3478" y="24846"/>
                    <a:pt x="3894" y="24014"/>
                  </a:cubicBezTo>
                  <a:close/>
                  <a:moveTo>
                    <a:pt x="16433" y="16979"/>
                  </a:moveTo>
                  <a:cubicBezTo>
                    <a:pt x="14694" y="17213"/>
                    <a:pt x="12981" y="17524"/>
                    <a:pt x="11345" y="18069"/>
                  </a:cubicBezTo>
                  <a:cubicBezTo>
                    <a:pt x="9943" y="18511"/>
                    <a:pt x="8541" y="19160"/>
                    <a:pt x="7347" y="20016"/>
                  </a:cubicBezTo>
                  <a:cubicBezTo>
                    <a:pt x="7347" y="19912"/>
                    <a:pt x="7347" y="19912"/>
                    <a:pt x="7243" y="19912"/>
                  </a:cubicBezTo>
                  <a:cubicBezTo>
                    <a:pt x="7243" y="20016"/>
                    <a:pt x="7139" y="20016"/>
                    <a:pt x="7139" y="20120"/>
                  </a:cubicBezTo>
                  <a:cubicBezTo>
                    <a:pt x="4413" y="21859"/>
                    <a:pt x="2155" y="24352"/>
                    <a:pt x="961" y="27363"/>
                  </a:cubicBezTo>
                  <a:cubicBezTo>
                    <a:pt x="1947" y="23599"/>
                    <a:pt x="5400" y="20561"/>
                    <a:pt x="8749" y="18822"/>
                  </a:cubicBezTo>
                  <a:cubicBezTo>
                    <a:pt x="9606" y="18511"/>
                    <a:pt x="10384" y="18069"/>
                    <a:pt x="11241" y="17862"/>
                  </a:cubicBezTo>
                  <a:cubicBezTo>
                    <a:pt x="11553" y="17758"/>
                    <a:pt x="11890" y="17758"/>
                    <a:pt x="12202" y="17524"/>
                  </a:cubicBezTo>
                  <a:cubicBezTo>
                    <a:pt x="12981" y="17316"/>
                    <a:pt x="13837" y="17213"/>
                    <a:pt x="14590" y="17109"/>
                  </a:cubicBezTo>
                  <a:cubicBezTo>
                    <a:pt x="15239" y="16979"/>
                    <a:pt x="15888" y="16979"/>
                    <a:pt x="16433" y="16979"/>
                  </a:cubicBezTo>
                  <a:close/>
                  <a:moveTo>
                    <a:pt x="5712" y="21522"/>
                  </a:moveTo>
                  <a:lnTo>
                    <a:pt x="5712" y="21522"/>
                  </a:lnTo>
                  <a:cubicBezTo>
                    <a:pt x="5400" y="21963"/>
                    <a:pt x="5063" y="22301"/>
                    <a:pt x="4751" y="22716"/>
                  </a:cubicBezTo>
                  <a:cubicBezTo>
                    <a:pt x="3998" y="23807"/>
                    <a:pt x="3764" y="25208"/>
                    <a:pt x="3245" y="26506"/>
                  </a:cubicBezTo>
                  <a:cubicBezTo>
                    <a:pt x="3129" y="26600"/>
                    <a:pt x="3033" y="26609"/>
                    <a:pt x="2939" y="26686"/>
                  </a:cubicBezTo>
                  <a:lnTo>
                    <a:pt x="2939" y="26686"/>
                  </a:lnTo>
                  <a:cubicBezTo>
                    <a:pt x="2947" y="26645"/>
                    <a:pt x="2956" y="26605"/>
                    <a:pt x="2965" y="26566"/>
                  </a:cubicBezTo>
                  <a:lnTo>
                    <a:pt x="2965" y="26566"/>
                  </a:lnTo>
                  <a:cubicBezTo>
                    <a:pt x="2946" y="26615"/>
                    <a:pt x="2927" y="26665"/>
                    <a:pt x="2908" y="26714"/>
                  </a:cubicBezTo>
                  <a:cubicBezTo>
                    <a:pt x="2918" y="26704"/>
                    <a:pt x="2929" y="26694"/>
                    <a:pt x="2939" y="26686"/>
                  </a:cubicBezTo>
                  <a:lnTo>
                    <a:pt x="2939" y="26686"/>
                  </a:lnTo>
                  <a:cubicBezTo>
                    <a:pt x="2928" y="26738"/>
                    <a:pt x="2918" y="26791"/>
                    <a:pt x="2908" y="26844"/>
                  </a:cubicBezTo>
                  <a:cubicBezTo>
                    <a:pt x="2700" y="26948"/>
                    <a:pt x="2596" y="27052"/>
                    <a:pt x="2466" y="27155"/>
                  </a:cubicBezTo>
                  <a:cubicBezTo>
                    <a:pt x="2259" y="27363"/>
                    <a:pt x="2051" y="27597"/>
                    <a:pt x="1817" y="27804"/>
                  </a:cubicBezTo>
                  <a:cubicBezTo>
                    <a:pt x="2363" y="26403"/>
                    <a:pt x="2804" y="24897"/>
                    <a:pt x="3661" y="23599"/>
                  </a:cubicBezTo>
                  <a:cubicBezTo>
                    <a:pt x="4102" y="23054"/>
                    <a:pt x="4647" y="22508"/>
                    <a:pt x="5192" y="21963"/>
                  </a:cubicBezTo>
                  <a:lnTo>
                    <a:pt x="5192" y="21963"/>
                  </a:lnTo>
                  <a:cubicBezTo>
                    <a:pt x="4855" y="22405"/>
                    <a:pt x="4543" y="22820"/>
                    <a:pt x="4206" y="23261"/>
                  </a:cubicBezTo>
                  <a:cubicBezTo>
                    <a:pt x="4647" y="22716"/>
                    <a:pt x="5192" y="22067"/>
                    <a:pt x="5712" y="21522"/>
                  </a:cubicBezTo>
                  <a:close/>
                  <a:moveTo>
                    <a:pt x="807" y="27290"/>
                  </a:moveTo>
                  <a:lnTo>
                    <a:pt x="807" y="27290"/>
                  </a:lnTo>
                  <a:cubicBezTo>
                    <a:pt x="753" y="27490"/>
                    <a:pt x="753" y="27741"/>
                    <a:pt x="753" y="27908"/>
                  </a:cubicBezTo>
                  <a:cubicBezTo>
                    <a:pt x="649" y="28246"/>
                    <a:pt x="519" y="28557"/>
                    <a:pt x="416" y="28895"/>
                  </a:cubicBezTo>
                  <a:cubicBezTo>
                    <a:pt x="511" y="28299"/>
                    <a:pt x="628" y="27791"/>
                    <a:pt x="807" y="27290"/>
                  </a:cubicBezTo>
                  <a:close/>
                  <a:moveTo>
                    <a:pt x="3012" y="24456"/>
                  </a:moveTo>
                  <a:lnTo>
                    <a:pt x="3012" y="24456"/>
                  </a:lnTo>
                  <a:cubicBezTo>
                    <a:pt x="2466" y="25546"/>
                    <a:pt x="2051" y="26844"/>
                    <a:pt x="1714" y="28012"/>
                  </a:cubicBezTo>
                  <a:cubicBezTo>
                    <a:pt x="1628" y="28119"/>
                    <a:pt x="1542" y="28209"/>
                    <a:pt x="1515" y="28295"/>
                  </a:cubicBezTo>
                  <a:lnTo>
                    <a:pt x="1515" y="28295"/>
                  </a:lnTo>
                  <a:cubicBezTo>
                    <a:pt x="1621" y="27664"/>
                    <a:pt x="1821" y="27036"/>
                    <a:pt x="1947" y="26506"/>
                  </a:cubicBezTo>
                  <a:lnTo>
                    <a:pt x="1947" y="26506"/>
                  </a:lnTo>
                  <a:cubicBezTo>
                    <a:pt x="1714" y="27155"/>
                    <a:pt x="1610" y="27804"/>
                    <a:pt x="1402" y="28453"/>
                  </a:cubicBezTo>
                  <a:cubicBezTo>
                    <a:pt x="1402" y="28453"/>
                    <a:pt x="1298" y="28453"/>
                    <a:pt x="1298" y="28557"/>
                  </a:cubicBezTo>
                  <a:cubicBezTo>
                    <a:pt x="1168" y="28661"/>
                    <a:pt x="1065" y="29102"/>
                    <a:pt x="961" y="29310"/>
                  </a:cubicBezTo>
                  <a:cubicBezTo>
                    <a:pt x="961" y="29305"/>
                    <a:pt x="959" y="29302"/>
                    <a:pt x="957" y="29302"/>
                  </a:cubicBezTo>
                  <a:cubicBezTo>
                    <a:pt x="910" y="29302"/>
                    <a:pt x="462" y="30097"/>
                    <a:pt x="331" y="30097"/>
                  </a:cubicBezTo>
                  <a:cubicBezTo>
                    <a:pt x="323" y="30097"/>
                    <a:pt x="317" y="30094"/>
                    <a:pt x="312" y="30089"/>
                  </a:cubicBezTo>
                  <a:cubicBezTo>
                    <a:pt x="746" y="28377"/>
                    <a:pt x="1382" y="26766"/>
                    <a:pt x="2318" y="25379"/>
                  </a:cubicBezTo>
                  <a:lnTo>
                    <a:pt x="2318" y="25379"/>
                  </a:lnTo>
                  <a:cubicBezTo>
                    <a:pt x="2334" y="25322"/>
                    <a:pt x="2349" y="25265"/>
                    <a:pt x="2363" y="25208"/>
                  </a:cubicBezTo>
                  <a:cubicBezTo>
                    <a:pt x="2596" y="25001"/>
                    <a:pt x="2804" y="24663"/>
                    <a:pt x="3012" y="24456"/>
                  </a:cubicBezTo>
                  <a:close/>
                  <a:moveTo>
                    <a:pt x="33204" y="1"/>
                  </a:moveTo>
                  <a:lnTo>
                    <a:pt x="33204" y="1"/>
                  </a:lnTo>
                  <a:cubicBezTo>
                    <a:pt x="32451" y="2285"/>
                    <a:pt x="31568" y="4544"/>
                    <a:pt x="30608" y="6828"/>
                  </a:cubicBezTo>
                  <a:cubicBezTo>
                    <a:pt x="30270" y="7244"/>
                    <a:pt x="29959" y="7789"/>
                    <a:pt x="29518" y="8126"/>
                  </a:cubicBezTo>
                  <a:lnTo>
                    <a:pt x="29414" y="8126"/>
                  </a:lnTo>
                  <a:cubicBezTo>
                    <a:pt x="29414" y="8230"/>
                    <a:pt x="29310" y="8334"/>
                    <a:pt x="29310" y="8334"/>
                  </a:cubicBezTo>
                  <a:cubicBezTo>
                    <a:pt x="29076" y="8438"/>
                    <a:pt x="28972" y="8542"/>
                    <a:pt x="28765" y="8775"/>
                  </a:cubicBezTo>
                  <a:cubicBezTo>
                    <a:pt x="28263" y="9052"/>
                    <a:pt x="27565" y="9145"/>
                    <a:pt x="26863" y="9145"/>
                  </a:cubicBezTo>
                  <a:cubicBezTo>
                    <a:pt x="26512" y="9145"/>
                    <a:pt x="26160" y="9121"/>
                    <a:pt x="25831" y="9087"/>
                  </a:cubicBezTo>
                  <a:cubicBezTo>
                    <a:pt x="24222" y="8879"/>
                    <a:pt x="23027" y="8022"/>
                    <a:pt x="21937" y="6932"/>
                  </a:cubicBezTo>
                  <a:cubicBezTo>
                    <a:pt x="21020" y="5992"/>
                    <a:pt x="19196" y="3703"/>
                    <a:pt x="17530" y="3703"/>
                  </a:cubicBezTo>
                  <a:cubicBezTo>
                    <a:pt x="17263" y="3703"/>
                    <a:pt x="17000" y="3762"/>
                    <a:pt x="16745" y="3895"/>
                  </a:cubicBezTo>
                  <a:cubicBezTo>
                    <a:pt x="16433" y="3999"/>
                    <a:pt x="15992" y="4336"/>
                    <a:pt x="15577" y="4336"/>
                  </a:cubicBezTo>
                  <a:lnTo>
                    <a:pt x="15447" y="4336"/>
                  </a:lnTo>
                  <a:cubicBezTo>
                    <a:pt x="15412" y="4301"/>
                    <a:pt x="15389" y="4290"/>
                    <a:pt x="15374" y="4290"/>
                  </a:cubicBezTo>
                  <a:cubicBezTo>
                    <a:pt x="15343" y="4290"/>
                    <a:pt x="15343" y="4336"/>
                    <a:pt x="15343" y="4336"/>
                  </a:cubicBezTo>
                  <a:cubicBezTo>
                    <a:pt x="15135" y="4336"/>
                    <a:pt x="15031" y="4232"/>
                    <a:pt x="14798" y="3999"/>
                  </a:cubicBezTo>
                  <a:cubicBezTo>
                    <a:pt x="14694" y="3687"/>
                    <a:pt x="14486" y="3350"/>
                    <a:pt x="14149" y="3246"/>
                  </a:cubicBezTo>
                  <a:cubicBezTo>
                    <a:pt x="13932" y="3188"/>
                    <a:pt x="13725" y="3163"/>
                    <a:pt x="13525" y="3163"/>
                  </a:cubicBezTo>
                  <a:cubicBezTo>
                    <a:pt x="12643" y="3163"/>
                    <a:pt x="11876" y="3641"/>
                    <a:pt x="10904" y="3895"/>
                  </a:cubicBezTo>
                  <a:cubicBezTo>
                    <a:pt x="10644" y="3947"/>
                    <a:pt x="10320" y="3947"/>
                    <a:pt x="9979" y="3947"/>
                  </a:cubicBezTo>
                  <a:cubicBezTo>
                    <a:pt x="9638" y="3947"/>
                    <a:pt x="9281" y="3947"/>
                    <a:pt x="8957" y="3999"/>
                  </a:cubicBezTo>
                  <a:cubicBezTo>
                    <a:pt x="8308" y="4128"/>
                    <a:pt x="7659" y="4440"/>
                    <a:pt x="7010" y="4777"/>
                  </a:cubicBezTo>
                  <a:cubicBezTo>
                    <a:pt x="6153" y="5193"/>
                    <a:pt x="5296" y="5634"/>
                    <a:pt x="4647" y="6491"/>
                  </a:cubicBezTo>
                  <a:cubicBezTo>
                    <a:pt x="4543" y="6491"/>
                    <a:pt x="4413" y="6595"/>
                    <a:pt x="4310" y="6724"/>
                  </a:cubicBezTo>
                  <a:cubicBezTo>
                    <a:pt x="4310" y="6724"/>
                    <a:pt x="4310" y="6828"/>
                    <a:pt x="4413" y="6828"/>
                  </a:cubicBezTo>
                  <a:cubicBezTo>
                    <a:pt x="4413" y="6932"/>
                    <a:pt x="4543" y="6932"/>
                    <a:pt x="4543" y="6932"/>
                  </a:cubicBezTo>
                  <a:cubicBezTo>
                    <a:pt x="4647" y="6828"/>
                    <a:pt x="4751" y="6724"/>
                    <a:pt x="4751" y="6595"/>
                  </a:cubicBezTo>
                  <a:cubicBezTo>
                    <a:pt x="4905" y="6538"/>
                    <a:pt x="5053" y="6514"/>
                    <a:pt x="5194" y="6514"/>
                  </a:cubicBezTo>
                  <a:cubicBezTo>
                    <a:pt x="5838" y="6514"/>
                    <a:pt x="6355" y="7030"/>
                    <a:pt x="6802" y="7477"/>
                  </a:cubicBezTo>
                  <a:cubicBezTo>
                    <a:pt x="6802" y="7477"/>
                    <a:pt x="6802" y="7581"/>
                    <a:pt x="6906" y="7581"/>
                  </a:cubicBezTo>
                  <a:cubicBezTo>
                    <a:pt x="7010" y="7685"/>
                    <a:pt x="7139" y="7685"/>
                    <a:pt x="7139" y="7789"/>
                  </a:cubicBezTo>
                  <a:cubicBezTo>
                    <a:pt x="7659" y="8438"/>
                    <a:pt x="7788" y="9087"/>
                    <a:pt x="7996" y="9840"/>
                  </a:cubicBezTo>
                  <a:cubicBezTo>
                    <a:pt x="8204" y="10489"/>
                    <a:pt x="9086" y="10722"/>
                    <a:pt x="9606" y="10826"/>
                  </a:cubicBezTo>
                  <a:cubicBezTo>
                    <a:pt x="9670" y="10846"/>
                    <a:pt x="9738" y="10854"/>
                    <a:pt x="9809" y="10854"/>
                  </a:cubicBezTo>
                  <a:cubicBezTo>
                    <a:pt x="10107" y="10854"/>
                    <a:pt x="10444" y="10703"/>
                    <a:pt x="10696" y="10618"/>
                  </a:cubicBezTo>
                  <a:cubicBezTo>
                    <a:pt x="10862" y="10566"/>
                    <a:pt x="11002" y="10543"/>
                    <a:pt x="11121" y="10543"/>
                  </a:cubicBezTo>
                  <a:cubicBezTo>
                    <a:pt x="12010" y="10543"/>
                    <a:pt x="11719" y="11851"/>
                    <a:pt x="11994" y="12332"/>
                  </a:cubicBezTo>
                  <a:cubicBezTo>
                    <a:pt x="12643" y="13422"/>
                    <a:pt x="13733" y="12877"/>
                    <a:pt x="14694" y="13526"/>
                  </a:cubicBezTo>
                  <a:cubicBezTo>
                    <a:pt x="15385" y="13981"/>
                    <a:pt x="15859" y="14168"/>
                    <a:pt x="16483" y="14168"/>
                  </a:cubicBezTo>
                  <a:cubicBezTo>
                    <a:pt x="16750" y="14168"/>
                    <a:pt x="17044" y="14133"/>
                    <a:pt x="17394" y="14071"/>
                  </a:cubicBezTo>
                  <a:cubicBezTo>
                    <a:pt x="17502" y="14063"/>
                    <a:pt x="17608" y="14060"/>
                    <a:pt x="17712" y="14060"/>
                  </a:cubicBezTo>
                  <a:cubicBezTo>
                    <a:pt x="18617" y="14060"/>
                    <a:pt x="19347" y="14331"/>
                    <a:pt x="20167" y="14331"/>
                  </a:cubicBezTo>
                  <a:cubicBezTo>
                    <a:pt x="20487" y="14331"/>
                    <a:pt x="20821" y="14289"/>
                    <a:pt x="21184" y="14175"/>
                  </a:cubicBezTo>
                  <a:cubicBezTo>
                    <a:pt x="23676" y="13422"/>
                    <a:pt x="26065" y="12332"/>
                    <a:pt x="27778" y="10281"/>
                  </a:cubicBezTo>
                  <a:cubicBezTo>
                    <a:pt x="27778" y="10281"/>
                    <a:pt x="27778" y="10235"/>
                    <a:pt x="27747" y="10235"/>
                  </a:cubicBezTo>
                  <a:cubicBezTo>
                    <a:pt x="27732" y="10235"/>
                    <a:pt x="27709" y="10246"/>
                    <a:pt x="27674" y="10281"/>
                  </a:cubicBezTo>
                  <a:cubicBezTo>
                    <a:pt x="26136" y="12029"/>
                    <a:pt x="22840" y="14049"/>
                    <a:pt x="20209" y="14049"/>
                  </a:cubicBezTo>
                  <a:cubicBezTo>
                    <a:pt x="19910" y="14049"/>
                    <a:pt x="19619" y="14023"/>
                    <a:pt x="19341" y="13967"/>
                  </a:cubicBezTo>
                  <a:cubicBezTo>
                    <a:pt x="20639" y="12981"/>
                    <a:pt x="22274" y="12773"/>
                    <a:pt x="23884" y="12332"/>
                  </a:cubicBezTo>
                  <a:cubicBezTo>
                    <a:pt x="24974" y="12020"/>
                    <a:pt x="26065" y="11371"/>
                    <a:pt x="27025" y="10489"/>
                  </a:cubicBezTo>
                  <a:cubicBezTo>
                    <a:pt x="28212" y="9973"/>
                    <a:pt x="29193" y="9099"/>
                    <a:pt x="30045" y="8146"/>
                  </a:cubicBezTo>
                  <a:lnTo>
                    <a:pt x="30045" y="8146"/>
                  </a:lnTo>
                  <a:cubicBezTo>
                    <a:pt x="29959" y="8254"/>
                    <a:pt x="29953" y="8444"/>
                    <a:pt x="29855" y="8542"/>
                  </a:cubicBezTo>
                  <a:cubicBezTo>
                    <a:pt x="28220" y="10826"/>
                    <a:pt x="26480" y="12566"/>
                    <a:pt x="24118" y="13967"/>
                  </a:cubicBezTo>
                  <a:cubicBezTo>
                    <a:pt x="23131" y="14616"/>
                    <a:pt x="21937" y="15162"/>
                    <a:pt x="20873" y="15577"/>
                  </a:cubicBezTo>
                  <a:cubicBezTo>
                    <a:pt x="20535" y="15681"/>
                    <a:pt x="20224" y="15811"/>
                    <a:pt x="19886" y="15811"/>
                  </a:cubicBezTo>
                  <a:cubicBezTo>
                    <a:pt x="19133" y="15914"/>
                    <a:pt x="18380" y="16018"/>
                    <a:pt x="17628" y="16122"/>
                  </a:cubicBezTo>
                  <a:cubicBezTo>
                    <a:pt x="16745" y="16122"/>
                    <a:pt x="15888" y="15681"/>
                    <a:pt x="15135" y="15369"/>
                  </a:cubicBezTo>
                  <a:cubicBezTo>
                    <a:pt x="13837" y="14824"/>
                    <a:pt x="12747" y="14175"/>
                    <a:pt x="11345" y="14071"/>
                  </a:cubicBezTo>
                  <a:cubicBezTo>
                    <a:pt x="10914" y="13996"/>
                    <a:pt x="10482" y="13948"/>
                    <a:pt x="10057" y="13948"/>
                  </a:cubicBezTo>
                  <a:cubicBezTo>
                    <a:pt x="9305" y="13948"/>
                    <a:pt x="8572" y="14098"/>
                    <a:pt x="7892" y="14513"/>
                  </a:cubicBezTo>
                  <a:cubicBezTo>
                    <a:pt x="7010" y="14928"/>
                    <a:pt x="5608" y="14824"/>
                    <a:pt x="5296" y="15811"/>
                  </a:cubicBezTo>
                  <a:cubicBezTo>
                    <a:pt x="4959" y="16330"/>
                    <a:pt x="4543" y="16667"/>
                    <a:pt x="3998" y="17109"/>
                  </a:cubicBezTo>
                  <a:cubicBezTo>
                    <a:pt x="3661" y="17316"/>
                    <a:pt x="3661" y="17965"/>
                    <a:pt x="3557" y="18407"/>
                  </a:cubicBezTo>
                  <a:cubicBezTo>
                    <a:pt x="3453" y="19367"/>
                    <a:pt x="2804" y="19809"/>
                    <a:pt x="2155" y="20458"/>
                  </a:cubicBezTo>
                  <a:cubicBezTo>
                    <a:pt x="1714" y="20873"/>
                    <a:pt x="1506" y="21418"/>
                    <a:pt x="1298" y="21963"/>
                  </a:cubicBezTo>
                  <a:cubicBezTo>
                    <a:pt x="857" y="23261"/>
                    <a:pt x="961" y="24767"/>
                    <a:pt x="857" y="26195"/>
                  </a:cubicBezTo>
                  <a:cubicBezTo>
                    <a:pt x="649" y="27701"/>
                    <a:pt x="0" y="29206"/>
                    <a:pt x="104" y="30842"/>
                  </a:cubicBezTo>
                  <a:cubicBezTo>
                    <a:pt x="104" y="30894"/>
                    <a:pt x="156" y="30920"/>
                    <a:pt x="208" y="30920"/>
                  </a:cubicBezTo>
                  <a:cubicBezTo>
                    <a:pt x="260" y="30920"/>
                    <a:pt x="312" y="30894"/>
                    <a:pt x="312" y="30842"/>
                  </a:cubicBezTo>
                  <a:cubicBezTo>
                    <a:pt x="1065" y="29751"/>
                    <a:pt x="1506" y="28453"/>
                    <a:pt x="2466" y="27493"/>
                  </a:cubicBezTo>
                  <a:cubicBezTo>
                    <a:pt x="3012" y="26844"/>
                    <a:pt x="3764" y="26403"/>
                    <a:pt x="4647" y="26065"/>
                  </a:cubicBezTo>
                  <a:cubicBezTo>
                    <a:pt x="5296" y="25857"/>
                    <a:pt x="5945" y="25754"/>
                    <a:pt x="6490" y="25208"/>
                  </a:cubicBezTo>
                  <a:cubicBezTo>
                    <a:pt x="6802" y="25001"/>
                    <a:pt x="7139" y="24559"/>
                    <a:pt x="7243" y="24248"/>
                  </a:cubicBezTo>
                  <a:cubicBezTo>
                    <a:pt x="7555" y="23599"/>
                    <a:pt x="7788" y="23157"/>
                    <a:pt x="8437" y="22820"/>
                  </a:cubicBezTo>
                  <a:cubicBezTo>
                    <a:pt x="8749" y="22612"/>
                    <a:pt x="9294" y="22508"/>
                    <a:pt x="9735" y="22301"/>
                  </a:cubicBezTo>
                  <a:cubicBezTo>
                    <a:pt x="11241" y="21418"/>
                    <a:pt x="12435" y="20120"/>
                    <a:pt x="13733" y="18926"/>
                  </a:cubicBezTo>
                  <a:cubicBezTo>
                    <a:pt x="15343" y="17628"/>
                    <a:pt x="17394" y="17316"/>
                    <a:pt x="19341" y="16563"/>
                  </a:cubicBezTo>
                  <a:cubicBezTo>
                    <a:pt x="19575" y="16563"/>
                    <a:pt x="19782" y="16460"/>
                    <a:pt x="19990" y="16330"/>
                  </a:cubicBezTo>
                  <a:cubicBezTo>
                    <a:pt x="21080" y="16122"/>
                    <a:pt x="22171" y="15681"/>
                    <a:pt x="23131" y="15162"/>
                  </a:cubicBezTo>
                  <a:cubicBezTo>
                    <a:pt x="25312" y="14071"/>
                    <a:pt x="27674" y="12228"/>
                    <a:pt x="29076" y="10177"/>
                  </a:cubicBezTo>
                  <a:lnTo>
                    <a:pt x="29076" y="10177"/>
                  </a:lnTo>
                  <a:cubicBezTo>
                    <a:pt x="27570" y="12981"/>
                    <a:pt x="25623" y="15473"/>
                    <a:pt x="23469" y="17965"/>
                  </a:cubicBezTo>
                  <a:cubicBezTo>
                    <a:pt x="25961" y="15811"/>
                    <a:pt x="27908" y="12981"/>
                    <a:pt x="29414" y="10073"/>
                  </a:cubicBezTo>
                  <a:cubicBezTo>
                    <a:pt x="30919" y="7036"/>
                    <a:pt x="32763" y="3479"/>
                    <a:pt x="3320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69"/>
            <p:cNvSpPr/>
            <p:nvPr/>
          </p:nvSpPr>
          <p:spPr>
            <a:xfrm>
              <a:off x="2729050" y="3718725"/>
              <a:ext cx="26625" cy="95925"/>
            </a:xfrm>
            <a:custGeom>
              <a:avLst/>
              <a:gdLst/>
              <a:ahLst/>
              <a:cxnLst/>
              <a:rect l="l" t="t" r="r" b="b"/>
              <a:pathLst>
                <a:path w="1065" h="3837" extrusionOk="0">
                  <a:moveTo>
                    <a:pt x="721" y="1545"/>
                  </a:moveTo>
                  <a:cubicBezTo>
                    <a:pt x="722" y="2067"/>
                    <a:pt x="638" y="2592"/>
                    <a:pt x="520" y="3038"/>
                  </a:cubicBezTo>
                  <a:cubicBezTo>
                    <a:pt x="416" y="3245"/>
                    <a:pt x="312" y="3349"/>
                    <a:pt x="208" y="3557"/>
                  </a:cubicBezTo>
                  <a:cubicBezTo>
                    <a:pt x="104" y="3557"/>
                    <a:pt x="104" y="3453"/>
                    <a:pt x="104" y="3349"/>
                  </a:cubicBezTo>
                  <a:cubicBezTo>
                    <a:pt x="208" y="3142"/>
                    <a:pt x="208" y="2908"/>
                    <a:pt x="312" y="2700"/>
                  </a:cubicBezTo>
                  <a:cubicBezTo>
                    <a:pt x="473" y="2278"/>
                    <a:pt x="649" y="1933"/>
                    <a:pt x="721" y="1545"/>
                  </a:cubicBezTo>
                  <a:close/>
                  <a:moveTo>
                    <a:pt x="520" y="0"/>
                  </a:moveTo>
                  <a:cubicBezTo>
                    <a:pt x="520" y="0"/>
                    <a:pt x="416" y="0"/>
                    <a:pt x="416" y="104"/>
                  </a:cubicBezTo>
                  <a:cubicBezTo>
                    <a:pt x="574" y="412"/>
                    <a:pt x="662" y="763"/>
                    <a:pt x="700" y="1128"/>
                  </a:cubicBezTo>
                  <a:lnTo>
                    <a:pt x="700" y="1128"/>
                  </a:lnTo>
                  <a:cubicBezTo>
                    <a:pt x="681" y="1120"/>
                    <a:pt x="659" y="1117"/>
                    <a:pt x="636" y="1117"/>
                  </a:cubicBezTo>
                  <a:cubicBezTo>
                    <a:pt x="578" y="1117"/>
                    <a:pt x="520" y="1143"/>
                    <a:pt x="520" y="1194"/>
                  </a:cubicBezTo>
                  <a:cubicBezTo>
                    <a:pt x="416" y="2051"/>
                    <a:pt x="0" y="2804"/>
                    <a:pt x="0" y="3791"/>
                  </a:cubicBezTo>
                  <a:cubicBezTo>
                    <a:pt x="0" y="3791"/>
                    <a:pt x="47" y="3837"/>
                    <a:pt x="77" y="3837"/>
                  </a:cubicBezTo>
                  <a:cubicBezTo>
                    <a:pt x="93" y="3837"/>
                    <a:pt x="104" y="3825"/>
                    <a:pt x="104" y="3791"/>
                  </a:cubicBezTo>
                  <a:cubicBezTo>
                    <a:pt x="1065" y="3038"/>
                    <a:pt x="961" y="1091"/>
                    <a:pt x="52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69"/>
            <p:cNvSpPr/>
            <p:nvPr/>
          </p:nvSpPr>
          <p:spPr>
            <a:xfrm>
              <a:off x="2628450" y="3732350"/>
              <a:ext cx="22100" cy="51300"/>
            </a:xfrm>
            <a:custGeom>
              <a:avLst/>
              <a:gdLst/>
              <a:ahLst/>
              <a:cxnLst/>
              <a:rect l="l" t="t" r="r" b="b"/>
              <a:pathLst>
                <a:path w="884" h="2052" extrusionOk="0">
                  <a:moveTo>
                    <a:pt x="649" y="416"/>
                  </a:moveTo>
                  <a:lnTo>
                    <a:pt x="649" y="857"/>
                  </a:lnTo>
                  <a:cubicBezTo>
                    <a:pt x="546" y="1065"/>
                    <a:pt x="546" y="1195"/>
                    <a:pt x="442" y="1402"/>
                  </a:cubicBezTo>
                  <a:cubicBezTo>
                    <a:pt x="442" y="1506"/>
                    <a:pt x="234" y="1844"/>
                    <a:pt x="234" y="1844"/>
                  </a:cubicBezTo>
                  <a:cubicBezTo>
                    <a:pt x="130" y="1298"/>
                    <a:pt x="338" y="857"/>
                    <a:pt x="649" y="416"/>
                  </a:cubicBezTo>
                  <a:close/>
                  <a:moveTo>
                    <a:pt x="779" y="0"/>
                  </a:moveTo>
                  <a:lnTo>
                    <a:pt x="779" y="208"/>
                  </a:lnTo>
                  <a:cubicBezTo>
                    <a:pt x="234" y="546"/>
                    <a:pt x="0" y="1506"/>
                    <a:pt x="130" y="2051"/>
                  </a:cubicBezTo>
                  <a:lnTo>
                    <a:pt x="234" y="2051"/>
                  </a:lnTo>
                  <a:cubicBezTo>
                    <a:pt x="649" y="1506"/>
                    <a:pt x="649" y="857"/>
                    <a:pt x="883" y="312"/>
                  </a:cubicBezTo>
                  <a:lnTo>
                    <a:pt x="883" y="208"/>
                  </a:lnTo>
                  <a:lnTo>
                    <a:pt x="883" y="104"/>
                  </a:lnTo>
                  <a:cubicBezTo>
                    <a:pt x="883" y="0"/>
                    <a:pt x="779" y="0"/>
                    <a:pt x="77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69"/>
            <p:cNvSpPr/>
            <p:nvPr/>
          </p:nvSpPr>
          <p:spPr>
            <a:xfrm>
              <a:off x="2326000" y="3048925"/>
              <a:ext cx="743800" cy="929825"/>
            </a:xfrm>
            <a:custGeom>
              <a:avLst/>
              <a:gdLst/>
              <a:ahLst/>
              <a:cxnLst/>
              <a:rect l="l" t="t" r="r" b="b"/>
              <a:pathLst>
                <a:path w="29752" h="37193" extrusionOk="0">
                  <a:moveTo>
                    <a:pt x="12228" y="1377"/>
                  </a:moveTo>
                  <a:lnTo>
                    <a:pt x="12228" y="1377"/>
                  </a:lnTo>
                  <a:cubicBezTo>
                    <a:pt x="12139" y="1519"/>
                    <a:pt x="12062" y="1662"/>
                    <a:pt x="11989" y="1813"/>
                  </a:cubicBezTo>
                  <a:lnTo>
                    <a:pt x="11989" y="1813"/>
                  </a:lnTo>
                  <a:cubicBezTo>
                    <a:pt x="11995" y="1770"/>
                    <a:pt x="11995" y="1727"/>
                    <a:pt x="11995" y="1688"/>
                  </a:cubicBezTo>
                  <a:cubicBezTo>
                    <a:pt x="12098" y="1584"/>
                    <a:pt x="12098" y="1481"/>
                    <a:pt x="12228" y="1377"/>
                  </a:cubicBezTo>
                  <a:close/>
                  <a:moveTo>
                    <a:pt x="11891" y="1792"/>
                  </a:moveTo>
                  <a:cubicBezTo>
                    <a:pt x="11891" y="2026"/>
                    <a:pt x="11787" y="2130"/>
                    <a:pt x="11787" y="2234"/>
                  </a:cubicBezTo>
                  <a:cubicBezTo>
                    <a:pt x="11683" y="2571"/>
                    <a:pt x="11449" y="2779"/>
                    <a:pt x="11346" y="2986"/>
                  </a:cubicBezTo>
                  <a:cubicBezTo>
                    <a:pt x="11449" y="2675"/>
                    <a:pt x="11579" y="2337"/>
                    <a:pt x="11787" y="2026"/>
                  </a:cubicBezTo>
                  <a:cubicBezTo>
                    <a:pt x="11787" y="1922"/>
                    <a:pt x="11891" y="1922"/>
                    <a:pt x="11891" y="1792"/>
                  </a:cubicBezTo>
                  <a:close/>
                  <a:moveTo>
                    <a:pt x="12436" y="1377"/>
                  </a:moveTo>
                  <a:cubicBezTo>
                    <a:pt x="12540" y="1792"/>
                    <a:pt x="12644" y="2130"/>
                    <a:pt x="12877" y="2441"/>
                  </a:cubicBezTo>
                  <a:cubicBezTo>
                    <a:pt x="12877" y="2675"/>
                    <a:pt x="12981" y="2779"/>
                    <a:pt x="12981" y="2883"/>
                  </a:cubicBezTo>
                  <a:lnTo>
                    <a:pt x="12981" y="3220"/>
                  </a:lnTo>
                  <a:cubicBezTo>
                    <a:pt x="12981" y="3090"/>
                    <a:pt x="12877" y="2986"/>
                    <a:pt x="12877" y="2986"/>
                  </a:cubicBezTo>
                  <a:lnTo>
                    <a:pt x="12877" y="2883"/>
                  </a:lnTo>
                  <a:cubicBezTo>
                    <a:pt x="12877" y="2675"/>
                    <a:pt x="12877" y="2337"/>
                    <a:pt x="12644" y="2130"/>
                  </a:cubicBezTo>
                  <a:lnTo>
                    <a:pt x="12644" y="2130"/>
                  </a:lnTo>
                  <a:cubicBezTo>
                    <a:pt x="12644" y="2337"/>
                    <a:pt x="12747" y="2441"/>
                    <a:pt x="12747" y="2571"/>
                  </a:cubicBezTo>
                  <a:lnTo>
                    <a:pt x="12747" y="2779"/>
                  </a:lnTo>
                  <a:cubicBezTo>
                    <a:pt x="12644" y="2337"/>
                    <a:pt x="12540" y="1922"/>
                    <a:pt x="12436" y="1481"/>
                  </a:cubicBezTo>
                  <a:lnTo>
                    <a:pt x="12436" y="1377"/>
                  </a:lnTo>
                  <a:close/>
                  <a:moveTo>
                    <a:pt x="11579" y="2234"/>
                  </a:moveTo>
                  <a:lnTo>
                    <a:pt x="11579" y="2234"/>
                  </a:lnTo>
                  <a:cubicBezTo>
                    <a:pt x="11346" y="2571"/>
                    <a:pt x="11242" y="2883"/>
                    <a:pt x="11242" y="3090"/>
                  </a:cubicBezTo>
                  <a:cubicBezTo>
                    <a:pt x="11034" y="3324"/>
                    <a:pt x="10930" y="3428"/>
                    <a:pt x="10800" y="3532"/>
                  </a:cubicBezTo>
                  <a:cubicBezTo>
                    <a:pt x="11034" y="3220"/>
                    <a:pt x="11138" y="2779"/>
                    <a:pt x="11346" y="2441"/>
                  </a:cubicBezTo>
                  <a:cubicBezTo>
                    <a:pt x="11449" y="2441"/>
                    <a:pt x="11449" y="2337"/>
                    <a:pt x="11579" y="2234"/>
                  </a:cubicBezTo>
                  <a:close/>
                  <a:moveTo>
                    <a:pt x="12074" y="2228"/>
                  </a:moveTo>
                  <a:lnTo>
                    <a:pt x="12074" y="2228"/>
                  </a:lnTo>
                  <a:cubicBezTo>
                    <a:pt x="11963" y="2647"/>
                    <a:pt x="11762" y="3123"/>
                    <a:pt x="11449" y="3532"/>
                  </a:cubicBezTo>
                  <a:cubicBezTo>
                    <a:pt x="11683" y="3220"/>
                    <a:pt x="11891" y="2779"/>
                    <a:pt x="11995" y="2441"/>
                  </a:cubicBezTo>
                  <a:cubicBezTo>
                    <a:pt x="11995" y="2370"/>
                    <a:pt x="12043" y="2299"/>
                    <a:pt x="12074" y="2228"/>
                  </a:cubicBezTo>
                  <a:close/>
                  <a:moveTo>
                    <a:pt x="11138" y="2779"/>
                  </a:moveTo>
                  <a:cubicBezTo>
                    <a:pt x="10930" y="2986"/>
                    <a:pt x="10800" y="3324"/>
                    <a:pt x="10697" y="3635"/>
                  </a:cubicBezTo>
                  <a:cubicBezTo>
                    <a:pt x="10697" y="3739"/>
                    <a:pt x="10593" y="3869"/>
                    <a:pt x="10489" y="3869"/>
                  </a:cubicBezTo>
                  <a:cubicBezTo>
                    <a:pt x="10593" y="3532"/>
                    <a:pt x="10697" y="3220"/>
                    <a:pt x="10930" y="2986"/>
                  </a:cubicBezTo>
                  <a:cubicBezTo>
                    <a:pt x="11034" y="2883"/>
                    <a:pt x="11034" y="2779"/>
                    <a:pt x="11138" y="2779"/>
                  </a:cubicBezTo>
                  <a:close/>
                  <a:moveTo>
                    <a:pt x="10409" y="3772"/>
                  </a:moveTo>
                  <a:cubicBezTo>
                    <a:pt x="10394" y="3837"/>
                    <a:pt x="10385" y="3904"/>
                    <a:pt x="10385" y="3973"/>
                  </a:cubicBezTo>
                  <a:lnTo>
                    <a:pt x="10281" y="4077"/>
                  </a:lnTo>
                  <a:cubicBezTo>
                    <a:pt x="10324" y="3991"/>
                    <a:pt x="10367" y="3884"/>
                    <a:pt x="10409" y="3772"/>
                  </a:cubicBezTo>
                  <a:close/>
                  <a:moveTo>
                    <a:pt x="10930" y="3870"/>
                  </a:moveTo>
                  <a:cubicBezTo>
                    <a:pt x="10929" y="3973"/>
                    <a:pt x="10800" y="3973"/>
                    <a:pt x="10800" y="4077"/>
                  </a:cubicBezTo>
                  <a:cubicBezTo>
                    <a:pt x="10697" y="4077"/>
                    <a:pt x="10697" y="4077"/>
                    <a:pt x="10593" y="4181"/>
                  </a:cubicBezTo>
                  <a:cubicBezTo>
                    <a:pt x="10593" y="4077"/>
                    <a:pt x="10697" y="4077"/>
                    <a:pt x="10697" y="4077"/>
                  </a:cubicBezTo>
                  <a:cubicBezTo>
                    <a:pt x="10800" y="3973"/>
                    <a:pt x="10929" y="3973"/>
                    <a:pt x="10930" y="3870"/>
                  </a:cubicBezTo>
                  <a:close/>
                  <a:moveTo>
                    <a:pt x="10489" y="3428"/>
                  </a:moveTo>
                  <a:cubicBezTo>
                    <a:pt x="10281" y="3635"/>
                    <a:pt x="10281" y="3973"/>
                    <a:pt x="10151" y="4181"/>
                  </a:cubicBezTo>
                  <a:cubicBezTo>
                    <a:pt x="10048" y="4284"/>
                    <a:pt x="9944" y="4284"/>
                    <a:pt x="9944" y="4388"/>
                  </a:cubicBezTo>
                  <a:cubicBezTo>
                    <a:pt x="9944" y="4077"/>
                    <a:pt x="10151" y="3869"/>
                    <a:pt x="10281" y="3532"/>
                  </a:cubicBezTo>
                  <a:cubicBezTo>
                    <a:pt x="10385" y="3532"/>
                    <a:pt x="10385" y="3428"/>
                    <a:pt x="10489" y="3428"/>
                  </a:cubicBezTo>
                  <a:close/>
                  <a:moveTo>
                    <a:pt x="9944" y="3973"/>
                  </a:moveTo>
                  <a:cubicBezTo>
                    <a:pt x="9944" y="4077"/>
                    <a:pt x="9840" y="4284"/>
                    <a:pt x="9840" y="4388"/>
                  </a:cubicBezTo>
                  <a:cubicBezTo>
                    <a:pt x="9736" y="4388"/>
                    <a:pt x="9736" y="4518"/>
                    <a:pt x="9632" y="4518"/>
                  </a:cubicBezTo>
                  <a:cubicBezTo>
                    <a:pt x="9736" y="4284"/>
                    <a:pt x="9840" y="4077"/>
                    <a:pt x="9944" y="3973"/>
                  </a:cubicBezTo>
                  <a:close/>
                  <a:moveTo>
                    <a:pt x="13630" y="3532"/>
                  </a:moveTo>
                  <a:lnTo>
                    <a:pt x="13630" y="3532"/>
                  </a:lnTo>
                  <a:cubicBezTo>
                    <a:pt x="13630" y="3635"/>
                    <a:pt x="13734" y="3635"/>
                    <a:pt x="13734" y="3739"/>
                  </a:cubicBezTo>
                  <a:cubicBezTo>
                    <a:pt x="13734" y="3869"/>
                    <a:pt x="13838" y="4077"/>
                    <a:pt x="13838" y="4181"/>
                  </a:cubicBezTo>
                  <a:cubicBezTo>
                    <a:pt x="13942" y="4388"/>
                    <a:pt x="13942" y="4518"/>
                    <a:pt x="14046" y="4726"/>
                  </a:cubicBezTo>
                  <a:cubicBezTo>
                    <a:pt x="13942" y="4622"/>
                    <a:pt x="13942" y="4518"/>
                    <a:pt x="13838" y="4388"/>
                  </a:cubicBezTo>
                  <a:cubicBezTo>
                    <a:pt x="13838" y="4284"/>
                    <a:pt x="13734" y="4077"/>
                    <a:pt x="13734" y="3973"/>
                  </a:cubicBezTo>
                  <a:cubicBezTo>
                    <a:pt x="13630" y="3869"/>
                    <a:pt x="13630" y="3635"/>
                    <a:pt x="13630" y="3532"/>
                  </a:cubicBezTo>
                  <a:close/>
                  <a:moveTo>
                    <a:pt x="9840" y="3973"/>
                  </a:moveTo>
                  <a:lnTo>
                    <a:pt x="9840" y="3973"/>
                  </a:lnTo>
                  <a:cubicBezTo>
                    <a:pt x="9736" y="4181"/>
                    <a:pt x="9632" y="4388"/>
                    <a:pt x="9502" y="4622"/>
                  </a:cubicBezTo>
                  <a:cubicBezTo>
                    <a:pt x="9295" y="4726"/>
                    <a:pt x="9087" y="4933"/>
                    <a:pt x="8853" y="5037"/>
                  </a:cubicBezTo>
                  <a:cubicBezTo>
                    <a:pt x="8983" y="4933"/>
                    <a:pt x="9087" y="4830"/>
                    <a:pt x="9191" y="4622"/>
                  </a:cubicBezTo>
                  <a:lnTo>
                    <a:pt x="9191" y="4726"/>
                  </a:lnTo>
                  <a:cubicBezTo>
                    <a:pt x="9295" y="4622"/>
                    <a:pt x="9399" y="4518"/>
                    <a:pt x="9502" y="4388"/>
                  </a:cubicBezTo>
                  <a:cubicBezTo>
                    <a:pt x="9632" y="4181"/>
                    <a:pt x="9736" y="4077"/>
                    <a:pt x="9840" y="3973"/>
                  </a:cubicBezTo>
                  <a:close/>
                  <a:moveTo>
                    <a:pt x="10697" y="4181"/>
                  </a:moveTo>
                  <a:lnTo>
                    <a:pt x="10697" y="4181"/>
                  </a:lnTo>
                  <a:cubicBezTo>
                    <a:pt x="10385" y="4622"/>
                    <a:pt x="10151" y="5037"/>
                    <a:pt x="9840" y="5479"/>
                  </a:cubicBezTo>
                  <a:cubicBezTo>
                    <a:pt x="10048" y="4933"/>
                    <a:pt x="10281" y="4518"/>
                    <a:pt x="10697" y="4181"/>
                  </a:cubicBezTo>
                  <a:close/>
                  <a:moveTo>
                    <a:pt x="13838" y="3869"/>
                  </a:moveTo>
                  <a:lnTo>
                    <a:pt x="14046" y="4077"/>
                  </a:lnTo>
                  <a:cubicBezTo>
                    <a:pt x="14175" y="4388"/>
                    <a:pt x="14279" y="4830"/>
                    <a:pt x="14487" y="5167"/>
                  </a:cubicBezTo>
                  <a:cubicBezTo>
                    <a:pt x="14383" y="4830"/>
                    <a:pt x="14279" y="4622"/>
                    <a:pt x="14175" y="4284"/>
                  </a:cubicBezTo>
                  <a:cubicBezTo>
                    <a:pt x="14279" y="4284"/>
                    <a:pt x="14279" y="4284"/>
                    <a:pt x="14279" y="4388"/>
                  </a:cubicBezTo>
                  <a:cubicBezTo>
                    <a:pt x="14485" y="4723"/>
                    <a:pt x="14589" y="5160"/>
                    <a:pt x="14819" y="5572"/>
                  </a:cubicBezTo>
                  <a:lnTo>
                    <a:pt x="14819" y="5572"/>
                  </a:lnTo>
                  <a:cubicBezTo>
                    <a:pt x="14815" y="5545"/>
                    <a:pt x="14809" y="5515"/>
                    <a:pt x="14798" y="5482"/>
                  </a:cubicBezTo>
                  <a:lnTo>
                    <a:pt x="14798" y="5482"/>
                  </a:lnTo>
                  <a:cubicBezTo>
                    <a:pt x="14917" y="5698"/>
                    <a:pt x="15057" y="5890"/>
                    <a:pt x="15136" y="6128"/>
                  </a:cubicBezTo>
                  <a:cubicBezTo>
                    <a:pt x="15032" y="6024"/>
                    <a:pt x="14928" y="5816"/>
                    <a:pt x="14824" y="5686"/>
                  </a:cubicBezTo>
                  <a:cubicBezTo>
                    <a:pt x="14824" y="5652"/>
                    <a:pt x="14824" y="5617"/>
                    <a:pt x="14820" y="5579"/>
                  </a:cubicBezTo>
                  <a:lnTo>
                    <a:pt x="14820" y="5579"/>
                  </a:lnTo>
                  <a:cubicBezTo>
                    <a:pt x="14821" y="5580"/>
                    <a:pt x="14823" y="5581"/>
                    <a:pt x="14824" y="5582"/>
                  </a:cubicBezTo>
                  <a:cubicBezTo>
                    <a:pt x="14822" y="5579"/>
                    <a:pt x="14821" y="5576"/>
                    <a:pt x="14819" y="5572"/>
                  </a:cubicBezTo>
                  <a:lnTo>
                    <a:pt x="14819" y="5572"/>
                  </a:lnTo>
                  <a:cubicBezTo>
                    <a:pt x="14819" y="5574"/>
                    <a:pt x="14819" y="5577"/>
                    <a:pt x="14820" y="5579"/>
                  </a:cubicBezTo>
                  <a:lnTo>
                    <a:pt x="14820" y="5579"/>
                  </a:lnTo>
                  <a:cubicBezTo>
                    <a:pt x="14692" y="5476"/>
                    <a:pt x="14589" y="5373"/>
                    <a:pt x="14487" y="5271"/>
                  </a:cubicBezTo>
                  <a:cubicBezTo>
                    <a:pt x="14383" y="5037"/>
                    <a:pt x="14279" y="4933"/>
                    <a:pt x="14175" y="4830"/>
                  </a:cubicBezTo>
                  <a:cubicBezTo>
                    <a:pt x="14046" y="4518"/>
                    <a:pt x="13942" y="4181"/>
                    <a:pt x="13838" y="3869"/>
                  </a:cubicBezTo>
                  <a:close/>
                  <a:moveTo>
                    <a:pt x="14591" y="4726"/>
                  </a:moveTo>
                  <a:cubicBezTo>
                    <a:pt x="14695" y="4830"/>
                    <a:pt x="14824" y="4933"/>
                    <a:pt x="14928" y="5167"/>
                  </a:cubicBezTo>
                  <a:lnTo>
                    <a:pt x="14824" y="5167"/>
                  </a:lnTo>
                  <a:cubicBezTo>
                    <a:pt x="15135" y="5814"/>
                    <a:pt x="15342" y="6461"/>
                    <a:pt x="15575" y="7211"/>
                  </a:cubicBezTo>
                  <a:lnTo>
                    <a:pt x="15575" y="7211"/>
                  </a:lnTo>
                  <a:cubicBezTo>
                    <a:pt x="15550" y="6599"/>
                    <a:pt x="15326" y="5987"/>
                    <a:pt x="15032" y="5375"/>
                  </a:cubicBezTo>
                  <a:lnTo>
                    <a:pt x="15032" y="5375"/>
                  </a:lnTo>
                  <a:cubicBezTo>
                    <a:pt x="15136" y="5582"/>
                    <a:pt x="15240" y="5686"/>
                    <a:pt x="15344" y="5920"/>
                  </a:cubicBezTo>
                  <a:cubicBezTo>
                    <a:pt x="15567" y="6317"/>
                    <a:pt x="15671" y="7329"/>
                    <a:pt x="15590" y="7329"/>
                  </a:cubicBezTo>
                  <a:cubicBezTo>
                    <a:pt x="15586" y="7329"/>
                    <a:pt x="15582" y="7326"/>
                    <a:pt x="15577" y="7322"/>
                  </a:cubicBezTo>
                  <a:cubicBezTo>
                    <a:pt x="15577" y="7286"/>
                    <a:pt x="15577" y="7251"/>
                    <a:pt x="15575" y="7216"/>
                  </a:cubicBezTo>
                  <a:lnTo>
                    <a:pt x="15575" y="7216"/>
                  </a:lnTo>
                  <a:cubicBezTo>
                    <a:pt x="15576" y="7217"/>
                    <a:pt x="15577" y="7217"/>
                    <a:pt x="15577" y="7218"/>
                  </a:cubicBezTo>
                  <a:cubicBezTo>
                    <a:pt x="15576" y="7216"/>
                    <a:pt x="15576" y="7213"/>
                    <a:pt x="15575" y="7211"/>
                  </a:cubicBezTo>
                  <a:lnTo>
                    <a:pt x="15575" y="7211"/>
                  </a:lnTo>
                  <a:cubicBezTo>
                    <a:pt x="15575" y="7212"/>
                    <a:pt x="15575" y="7214"/>
                    <a:pt x="15575" y="7216"/>
                  </a:cubicBezTo>
                  <a:lnTo>
                    <a:pt x="15575" y="7216"/>
                  </a:lnTo>
                  <a:cubicBezTo>
                    <a:pt x="15473" y="7112"/>
                    <a:pt x="15472" y="6983"/>
                    <a:pt x="15344" y="6777"/>
                  </a:cubicBezTo>
                  <a:cubicBezTo>
                    <a:pt x="15344" y="6673"/>
                    <a:pt x="15240" y="6569"/>
                    <a:pt x="15240" y="6569"/>
                  </a:cubicBezTo>
                  <a:cubicBezTo>
                    <a:pt x="15136" y="5920"/>
                    <a:pt x="14928" y="5375"/>
                    <a:pt x="14591" y="4830"/>
                  </a:cubicBezTo>
                  <a:lnTo>
                    <a:pt x="14591" y="4726"/>
                  </a:lnTo>
                  <a:close/>
                  <a:moveTo>
                    <a:pt x="9373" y="5055"/>
                  </a:moveTo>
                  <a:cubicBezTo>
                    <a:pt x="8624" y="5801"/>
                    <a:pt x="8438" y="6828"/>
                    <a:pt x="8438" y="7763"/>
                  </a:cubicBezTo>
                  <a:cubicBezTo>
                    <a:pt x="8204" y="6880"/>
                    <a:pt x="8438" y="5920"/>
                    <a:pt x="9087" y="5271"/>
                  </a:cubicBezTo>
                  <a:cubicBezTo>
                    <a:pt x="9177" y="5198"/>
                    <a:pt x="9273" y="5126"/>
                    <a:pt x="9373" y="5055"/>
                  </a:cubicBezTo>
                  <a:close/>
                  <a:moveTo>
                    <a:pt x="14046" y="4933"/>
                  </a:moveTo>
                  <a:cubicBezTo>
                    <a:pt x="14175" y="5037"/>
                    <a:pt x="14279" y="5167"/>
                    <a:pt x="14383" y="5271"/>
                  </a:cubicBezTo>
                  <a:cubicBezTo>
                    <a:pt x="14591" y="5582"/>
                    <a:pt x="14824" y="5920"/>
                    <a:pt x="15032" y="6231"/>
                  </a:cubicBezTo>
                  <a:cubicBezTo>
                    <a:pt x="15136" y="6984"/>
                    <a:pt x="15240" y="7529"/>
                    <a:pt x="14928" y="8178"/>
                  </a:cubicBezTo>
                  <a:cubicBezTo>
                    <a:pt x="14928" y="8412"/>
                    <a:pt x="14824" y="8620"/>
                    <a:pt x="14695" y="8828"/>
                  </a:cubicBezTo>
                  <a:cubicBezTo>
                    <a:pt x="14824" y="8282"/>
                    <a:pt x="15032" y="7867"/>
                    <a:pt x="15032" y="7322"/>
                  </a:cubicBezTo>
                  <a:cubicBezTo>
                    <a:pt x="15032" y="6465"/>
                    <a:pt x="14591" y="5686"/>
                    <a:pt x="14046" y="4933"/>
                  </a:cubicBezTo>
                  <a:close/>
                  <a:moveTo>
                    <a:pt x="12332" y="2026"/>
                  </a:moveTo>
                  <a:cubicBezTo>
                    <a:pt x="12436" y="3324"/>
                    <a:pt x="12877" y="4518"/>
                    <a:pt x="12877" y="5920"/>
                  </a:cubicBezTo>
                  <a:cubicBezTo>
                    <a:pt x="12877" y="6984"/>
                    <a:pt x="12436" y="7867"/>
                    <a:pt x="12228" y="8931"/>
                  </a:cubicBezTo>
                  <a:cubicBezTo>
                    <a:pt x="12228" y="8724"/>
                    <a:pt x="12098" y="8412"/>
                    <a:pt x="12098" y="8178"/>
                  </a:cubicBezTo>
                  <a:cubicBezTo>
                    <a:pt x="11995" y="7322"/>
                    <a:pt x="12098" y="6465"/>
                    <a:pt x="12228" y="5686"/>
                  </a:cubicBezTo>
                  <a:cubicBezTo>
                    <a:pt x="12332" y="4830"/>
                    <a:pt x="12332" y="3973"/>
                    <a:pt x="12228" y="3090"/>
                  </a:cubicBezTo>
                  <a:cubicBezTo>
                    <a:pt x="12332" y="2883"/>
                    <a:pt x="12332" y="2675"/>
                    <a:pt x="12332" y="2441"/>
                  </a:cubicBezTo>
                  <a:lnTo>
                    <a:pt x="12332" y="2026"/>
                  </a:lnTo>
                  <a:close/>
                  <a:moveTo>
                    <a:pt x="10301" y="4423"/>
                  </a:moveTo>
                  <a:cubicBezTo>
                    <a:pt x="10288" y="4452"/>
                    <a:pt x="10281" y="4484"/>
                    <a:pt x="10281" y="4518"/>
                  </a:cubicBezTo>
                  <a:cubicBezTo>
                    <a:pt x="9840" y="4933"/>
                    <a:pt x="9632" y="5582"/>
                    <a:pt x="9502" y="6231"/>
                  </a:cubicBezTo>
                  <a:cubicBezTo>
                    <a:pt x="9191" y="6880"/>
                    <a:pt x="9087" y="7763"/>
                    <a:pt x="9399" y="8620"/>
                  </a:cubicBezTo>
                  <a:cubicBezTo>
                    <a:pt x="9087" y="7218"/>
                    <a:pt x="9632" y="6128"/>
                    <a:pt x="10385" y="5167"/>
                  </a:cubicBezTo>
                  <a:lnTo>
                    <a:pt x="10385" y="5167"/>
                  </a:lnTo>
                  <a:cubicBezTo>
                    <a:pt x="9944" y="5920"/>
                    <a:pt x="9736" y="6880"/>
                    <a:pt x="9736" y="7763"/>
                  </a:cubicBezTo>
                  <a:cubicBezTo>
                    <a:pt x="9632" y="8178"/>
                    <a:pt x="9632" y="8620"/>
                    <a:pt x="9632" y="9061"/>
                  </a:cubicBezTo>
                  <a:lnTo>
                    <a:pt x="9632" y="8178"/>
                  </a:lnTo>
                  <a:cubicBezTo>
                    <a:pt x="9502" y="8724"/>
                    <a:pt x="9632" y="9373"/>
                    <a:pt x="9632" y="9918"/>
                  </a:cubicBezTo>
                  <a:lnTo>
                    <a:pt x="9736" y="9918"/>
                  </a:lnTo>
                  <a:cubicBezTo>
                    <a:pt x="9632" y="9710"/>
                    <a:pt x="9632" y="9477"/>
                    <a:pt x="9632" y="9269"/>
                  </a:cubicBezTo>
                  <a:lnTo>
                    <a:pt x="9632" y="9269"/>
                  </a:lnTo>
                  <a:cubicBezTo>
                    <a:pt x="9736" y="9814"/>
                    <a:pt x="9840" y="10463"/>
                    <a:pt x="9944" y="11112"/>
                  </a:cubicBezTo>
                  <a:cubicBezTo>
                    <a:pt x="9502" y="10671"/>
                    <a:pt x="9295" y="9814"/>
                    <a:pt x="8983" y="9269"/>
                  </a:cubicBezTo>
                  <a:cubicBezTo>
                    <a:pt x="8447" y="7661"/>
                    <a:pt x="8338" y="6379"/>
                    <a:pt x="9444" y="5004"/>
                  </a:cubicBezTo>
                  <a:lnTo>
                    <a:pt x="9444" y="5004"/>
                  </a:lnTo>
                  <a:cubicBezTo>
                    <a:pt x="9722" y="4810"/>
                    <a:pt x="10024" y="4620"/>
                    <a:pt x="10301" y="4423"/>
                  </a:cubicBezTo>
                  <a:close/>
                  <a:moveTo>
                    <a:pt x="9840" y="7867"/>
                  </a:moveTo>
                  <a:cubicBezTo>
                    <a:pt x="9840" y="8282"/>
                    <a:pt x="9840" y="8931"/>
                    <a:pt x="9944" y="9580"/>
                  </a:cubicBezTo>
                  <a:cubicBezTo>
                    <a:pt x="9944" y="10229"/>
                    <a:pt x="10151" y="10775"/>
                    <a:pt x="10385" y="11320"/>
                  </a:cubicBezTo>
                  <a:cubicBezTo>
                    <a:pt x="10048" y="10775"/>
                    <a:pt x="9944" y="10229"/>
                    <a:pt x="9840" y="9580"/>
                  </a:cubicBezTo>
                  <a:lnTo>
                    <a:pt x="9840" y="9580"/>
                  </a:lnTo>
                  <a:cubicBezTo>
                    <a:pt x="9840" y="10229"/>
                    <a:pt x="10048" y="10878"/>
                    <a:pt x="10385" y="11320"/>
                  </a:cubicBezTo>
                  <a:cubicBezTo>
                    <a:pt x="10281" y="11320"/>
                    <a:pt x="10151" y="11216"/>
                    <a:pt x="10048" y="11216"/>
                  </a:cubicBezTo>
                  <a:cubicBezTo>
                    <a:pt x="9736" y="10126"/>
                    <a:pt x="9736" y="9061"/>
                    <a:pt x="9840" y="7867"/>
                  </a:cubicBezTo>
                  <a:close/>
                  <a:moveTo>
                    <a:pt x="10344" y="10986"/>
                  </a:moveTo>
                  <a:cubicBezTo>
                    <a:pt x="10412" y="11160"/>
                    <a:pt x="10490" y="11320"/>
                    <a:pt x="10593" y="11424"/>
                  </a:cubicBezTo>
                  <a:lnTo>
                    <a:pt x="10489" y="11424"/>
                  </a:lnTo>
                  <a:cubicBezTo>
                    <a:pt x="10489" y="11392"/>
                    <a:pt x="10479" y="11370"/>
                    <a:pt x="10466" y="11355"/>
                  </a:cubicBezTo>
                  <a:lnTo>
                    <a:pt x="10466" y="11355"/>
                  </a:lnTo>
                  <a:cubicBezTo>
                    <a:pt x="10474" y="11378"/>
                    <a:pt x="10481" y="11401"/>
                    <a:pt x="10489" y="11424"/>
                  </a:cubicBezTo>
                  <a:lnTo>
                    <a:pt x="10385" y="11320"/>
                  </a:lnTo>
                  <a:lnTo>
                    <a:pt x="10385" y="11320"/>
                  </a:lnTo>
                  <a:cubicBezTo>
                    <a:pt x="10385" y="11320"/>
                    <a:pt x="10436" y="11320"/>
                    <a:pt x="10466" y="11355"/>
                  </a:cubicBezTo>
                  <a:lnTo>
                    <a:pt x="10466" y="11355"/>
                  </a:lnTo>
                  <a:cubicBezTo>
                    <a:pt x="10426" y="11234"/>
                    <a:pt x="10386" y="11110"/>
                    <a:pt x="10344" y="10986"/>
                  </a:cubicBezTo>
                  <a:close/>
                  <a:moveTo>
                    <a:pt x="12098" y="2883"/>
                  </a:moveTo>
                  <a:lnTo>
                    <a:pt x="12098" y="2986"/>
                  </a:lnTo>
                  <a:cubicBezTo>
                    <a:pt x="11891" y="3739"/>
                    <a:pt x="11579" y="4388"/>
                    <a:pt x="11242" y="5167"/>
                  </a:cubicBezTo>
                  <a:cubicBezTo>
                    <a:pt x="10800" y="6128"/>
                    <a:pt x="10697" y="7114"/>
                    <a:pt x="10697" y="8075"/>
                  </a:cubicBezTo>
                  <a:cubicBezTo>
                    <a:pt x="10800" y="6777"/>
                    <a:pt x="11138" y="5686"/>
                    <a:pt x="11787" y="4518"/>
                  </a:cubicBezTo>
                  <a:cubicBezTo>
                    <a:pt x="11891" y="4284"/>
                    <a:pt x="11995" y="4077"/>
                    <a:pt x="12098" y="3869"/>
                  </a:cubicBezTo>
                  <a:lnTo>
                    <a:pt x="12098" y="5167"/>
                  </a:lnTo>
                  <a:cubicBezTo>
                    <a:pt x="11995" y="6673"/>
                    <a:pt x="11891" y="7867"/>
                    <a:pt x="12098" y="9269"/>
                  </a:cubicBezTo>
                  <a:cubicBezTo>
                    <a:pt x="12098" y="9477"/>
                    <a:pt x="12228" y="9710"/>
                    <a:pt x="12228" y="9710"/>
                  </a:cubicBezTo>
                  <a:lnTo>
                    <a:pt x="12228" y="10126"/>
                  </a:lnTo>
                  <a:cubicBezTo>
                    <a:pt x="12228" y="10156"/>
                    <a:pt x="12246" y="10169"/>
                    <a:pt x="12271" y="10169"/>
                  </a:cubicBezTo>
                  <a:cubicBezTo>
                    <a:pt x="12332" y="10169"/>
                    <a:pt x="12436" y="10095"/>
                    <a:pt x="12436" y="10022"/>
                  </a:cubicBezTo>
                  <a:cubicBezTo>
                    <a:pt x="12436" y="9814"/>
                    <a:pt x="12332" y="9580"/>
                    <a:pt x="12332" y="9373"/>
                  </a:cubicBezTo>
                  <a:cubicBezTo>
                    <a:pt x="12332" y="9373"/>
                    <a:pt x="12332" y="9269"/>
                    <a:pt x="12436" y="9165"/>
                  </a:cubicBezTo>
                  <a:cubicBezTo>
                    <a:pt x="12436" y="8620"/>
                    <a:pt x="12644" y="8075"/>
                    <a:pt x="12747" y="7633"/>
                  </a:cubicBezTo>
                  <a:cubicBezTo>
                    <a:pt x="12981" y="6880"/>
                    <a:pt x="13085" y="6231"/>
                    <a:pt x="13085" y="5479"/>
                  </a:cubicBezTo>
                  <a:cubicBezTo>
                    <a:pt x="13085" y="4622"/>
                    <a:pt x="12747" y="3739"/>
                    <a:pt x="12540" y="2883"/>
                  </a:cubicBezTo>
                  <a:lnTo>
                    <a:pt x="12540" y="2883"/>
                  </a:lnTo>
                  <a:cubicBezTo>
                    <a:pt x="13396" y="4830"/>
                    <a:pt x="15240" y="6024"/>
                    <a:pt x="14591" y="8412"/>
                  </a:cubicBezTo>
                  <a:cubicBezTo>
                    <a:pt x="14279" y="9710"/>
                    <a:pt x="13085" y="10775"/>
                    <a:pt x="12228" y="11865"/>
                  </a:cubicBezTo>
                  <a:cubicBezTo>
                    <a:pt x="12147" y="11965"/>
                    <a:pt x="12073" y="12007"/>
                    <a:pt x="12007" y="12007"/>
                  </a:cubicBezTo>
                  <a:cubicBezTo>
                    <a:pt x="11713" y="12007"/>
                    <a:pt x="11555" y="11197"/>
                    <a:pt x="11449" y="11112"/>
                  </a:cubicBezTo>
                  <a:cubicBezTo>
                    <a:pt x="11138" y="10229"/>
                    <a:pt x="11034" y="9710"/>
                    <a:pt x="11034" y="8724"/>
                  </a:cubicBezTo>
                  <a:lnTo>
                    <a:pt x="10930" y="8724"/>
                  </a:lnTo>
                  <a:cubicBezTo>
                    <a:pt x="10697" y="9918"/>
                    <a:pt x="11034" y="10878"/>
                    <a:pt x="11449" y="11969"/>
                  </a:cubicBezTo>
                  <a:lnTo>
                    <a:pt x="11242" y="11969"/>
                  </a:lnTo>
                  <a:cubicBezTo>
                    <a:pt x="10489" y="11424"/>
                    <a:pt x="10385" y="10229"/>
                    <a:pt x="10151" y="9373"/>
                  </a:cubicBezTo>
                  <a:cubicBezTo>
                    <a:pt x="9840" y="8178"/>
                    <a:pt x="9736" y="6984"/>
                    <a:pt x="10151" y="5816"/>
                  </a:cubicBezTo>
                  <a:cubicBezTo>
                    <a:pt x="10489" y="4830"/>
                    <a:pt x="11579" y="3973"/>
                    <a:pt x="12098" y="2883"/>
                  </a:cubicBezTo>
                  <a:close/>
                  <a:moveTo>
                    <a:pt x="18139" y="9447"/>
                  </a:moveTo>
                  <a:lnTo>
                    <a:pt x="18139" y="9447"/>
                  </a:lnTo>
                  <a:cubicBezTo>
                    <a:pt x="18069" y="9614"/>
                    <a:pt x="18069" y="9736"/>
                    <a:pt x="18069" y="9918"/>
                  </a:cubicBezTo>
                  <a:cubicBezTo>
                    <a:pt x="17940" y="10229"/>
                    <a:pt x="17732" y="10463"/>
                    <a:pt x="17524" y="10775"/>
                  </a:cubicBezTo>
                  <a:cubicBezTo>
                    <a:pt x="16771" y="11657"/>
                    <a:pt x="15136" y="11424"/>
                    <a:pt x="14175" y="11865"/>
                  </a:cubicBezTo>
                  <a:cubicBezTo>
                    <a:pt x="14928" y="11657"/>
                    <a:pt x="16330" y="11657"/>
                    <a:pt x="17187" y="11216"/>
                  </a:cubicBezTo>
                  <a:lnTo>
                    <a:pt x="17187" y="11216"/>
                  </a:lnTo>
                  <a:cubicBezTo>
                    <a:pt x="17083" y="11424"/>
                    <a:pt x="16875" y="11657"/>
                    <a:pt x="16642" y="11865"/>
                  </a:cubicBezTo>
                  <a:cubicBezTo>
                    <a:pt x="16122" y="12073"/>
                    <a:pt x="15473" y="12073"/>
                    <a:pt x="14824" y="12073"/>
                  </a:cubicBezTo>
                  <a:cubicBezTo>
                    <a:pt x="14046" y="12073"/>
                    <a:pt x="13396" y="12306"/>
                    <a:pt x="12877" y="12618"/>
                  </a:cubicBezTo>
                  <a:cubicBezTo>
                    <a:pt x="13189" y="12410"/>
                    <a:pt x="13396" y="12176"/>
                    <a:pt x="13630" y="11865"/>
                  </a:cubicBezTo>
                  <a:cubicBezTo>
                    <a:pt x="14591" y="10775"/>
                    <a:pt x="15577" y="11112"/>
                    <a:pt x="16771" y="10671"/>
                  </a:cubicBezTo>
                  <a:cubicBezTo>
                    <a:pt x="17399" y="10470"/>
                    <a:pt x="17808" y="10148"/>
                    <a:pt x="18139" y="9447"/>
                  </a:cubicBezTo>
                  <a:close/>
                  <a:moveTo>
                    <a:pt x="16434" y="11969"/>
                  </a:moveTo>
                  <a:cubicBezTo>
                    <a:pt x="16434" y="12073"/>
                    <a:pt x="16330" y="12073"/>
                    <a:pt x="16330" y="12073"/>
                  </a:cubicBezTo>
                  <a:cubicBezTo>
                    <a:pt x="15577" y="12410"/>
                    <a:pt x="14591" y="12306"/>
                    <a:pt x="13734" y="12410"/>
                  </a:cubicBezTo>
                  <a:cubicBezTo>
                    <a:pt x="13526" y="12514"/>
                    <a:pt x="13189" y="12514"/>
                    <a:pt x="12981" y="12618"/>
                  </a:cubicBezTo>
                  <a:cubicBezTo>
                    <a:pt x="13838" y="12176"/>
                    <a:pt x="14695" y="12176"/>
                    <a:pt x="15785" y="12073"/>
                  </a:cubicBezTo>
                  <a:cubicBezTo>
                    <a:pt x="15993" y="12073"/>
                    <a:pt x="16226" y="12073"/>
                    <a:pt x="16434" y="11969"/>
                  </a:cubicBezTo>
                  <a:close/>
                  <a:moveTo>
                    <a:pt x="15993" y="12306"/>
                  </a:moveTo>
                  <a:cubicBezTo>
                    <a:pt x="15889" y="12410"/>
                    <a:pt x="15785" y="12514"/>
                    <a:pt x="15681" y="12514"/>
                  </a:cubicBezTo>
                  <a:cubicBezTo>
                    <a:pt x="14824" y="12722"/>
                    <a:pt x="13630" y="12722"/>
                    <a:pt x="12747" y="12955"/>
                  </a:cubicBezTo>
                  <a:cubicBezTo>
                    <a:pt x="13526" y="12722"/>
                    <a:pt x="14279" y="12618"/>
                    <a:pt x="15136" y="12514"/>
                  </a:cubicBezTo>
                  <a:cubicBezTo>
                    <a:pt x="15473" y="12514"/>
                    <a:pt x="15785" y="12410"/>
                    <a:pt x="15993" y="12306"/>
                  </a:cubicBezTo>
                  <a:close/>
                  <a:moveTo>
                    <a:pt x="15473" y="13059"/>
                  </a:moveTo>
                  <a:cubicBezTo>
                    <a:pt x="15473" y="13163"/>
                    <a:pt x="15473" y="13163"/>
                    <a:pt x="15344" y="13163"/>
                  </a:cubicBezTo>
                  <a:cubicBezTo>
                    <a:pt x="15344" y="13163"/>
                    <a:pt x="15473" y="13163"/>
                    <a:pt x="15473" y="13059"/>
                  </a:cubicBezTo>
                  <a:close/>
                  <a:moveTo>
                    <a:pt x="15577" y="12410"/>
                  </a:moveTo>
                  <a:cubicBezTo>
                    <a:pt x="15032" y="12514"/>
                    <a:pt x="14487" y="12514"/>
                    <a:pt x="14046" y="12618"/>
                  </a:cubicBezTo>
                  <a:cubicBezTo>
                    <a:pt x="13293" y="12618"/>
                    <a:pt x="12644" y="12825"/>
                    <a:pt x="11995" y="13267"/>
                  </a:cubicBezTo>
                  <a:cubicBezTo>
                    <a:pt x="12098" y="13163"/>
                    <a:pt x="12228" y="13059"/>
                    <a:pt x="12436" y="12955"/>
                  </a:cubicBezTo>
                  <a:cubicBezTo>
                    <a:pt x="12540" y="12825"/>
                    <a:pt x="12644" y="12825"/>
                    <a:pt x="12644" y="12722"/>
                  </a:cubicBezTo>
                  <a:cubicBezTo>
                    <a:pt x="13396" y="12514"/>
                    <a:pt x="14279" y="12410"/>
                    <a:pt x="14695" y="12410"/>
                  </a:cubicBezTo>
                  <a:close/>
                  <a:moveTo>
                    <a:pt x="11901" y="13370"/>
                  </a:moveTo>
                  <a:lnTo>
                    <a:pt x="11901" y="13370"/>
                  </a:lnTo>
                  <a:cubicBezTo>
                    <a:pt x="11859" y="13402"/>
                    <a:pt x="11823" y="13438"/>
                    <a:pt x="11787" y="13474"/>
                  </a:cubicBezTo>
                  <a:lnTo>
                    <a:pt x="11787" y="13474"/>
                  </a:lnTo>
                  <a:lnTo>
                    <a:pt x="11891" y="13371"/>
                  </a:lnTo>
                  <a:cubicBezTo>
                    <a:pt x="11894" y="13371"/>
                    <a:pt x="11898" y="13371"/>
                    <a:pt x="11901" y="13370"/>
                  </a:cubicBezTo>
                  <a:close/>
                  <a:moveTo>
                    <a:pt x="15136" y="12825"/>
                  </a:moveTo>
                  <a:lnTo>
                    <a:pt x="15136" y="12825"/>
                  </a:lnTo>
                  <a:cubicBezTo>
                    <a:pt x="14383" y="13163"/>
                    <a:pt x="13630" y="13163"/>
                    <a:pt x="12877" y="13267"/>
                  </a:cubicBezTo>
                  <a:cubicBezTo>
                    <a:pt x="12332" y="13371"/>
                    <a:pt x="11891" y="13604"/>
                    <a:pt x="11579" y="13916"/>
                  </a:cubicBezTo>
                  <a:lnTo>
                    <a:pt x="11579" y="13812"/>
                  </a:lnTo>
                  <a:cubicBezTo>
                    <a:pt x="11579" y="13812"/>
                    <a:pt x="11683" y="13812"/>
                    <a:pt x="11683" y="13708"/>
                  </a:cubicBezTo>
                  <a:cubicBezTo>
                    <a:pt x="12540" y="12722"/>
                    <a:pt x="13942" y="13059"/>
                    <a:pt x="15136" y="12825"/>
                  </a:cubicBezTo>
                  <a:close/>
                  <a:moveTo>
                    <a:pt x="14279" y="13267"/>
                  </a:moveTo>
                  <a:lnTo>
                    <a:pt x="14279" y="13267"/>
                  </a:lnTo>
                  <a:cubicBezTo>
                    <a:pt x="13189" y="13474"/>
                    <a:pt x="11995" y="13916"/>
                    <a:pt x="11346" y="14669"/>
                  </a:cubicBezTo>
                  <a:lnTo>
                    <a:pt x="11346" y="14461"/>
                  </a:lnTo>
                  <a:cubicBezTo>
                    <a:pt x="11449" y="14357"/>
                    <a:pt x="11449" y="14253"/>
                    <a:pt x="11579" y="14020"/>
                  </a:cubicBezTo>
                  <a:cubicBezTo>
                    <a:pt x="12098" y="13267"/>
                    <a:pt x="13189" y="13371"/>
                    <a:pt x="14279" y="13267"/>
                  </a:cubicBezTo>
                  <a:close/>
                  <a:moveTo>
                    <a:pt x="17990" y="10351"/>
                  </a:moveTo>
                  <a:cubicBezTo>
                    <a:pt x="17940" y="10473"/>
                    <a:pt x="17940" y="10624"/>
                    <a:pt x="17940" y="10775"/>
                  </a:cubicBezTo>
                  <a:cubicBezTo>
                    <a:pt x="17291" y="12618"/>
                    <a:pt x="16642" y="14020"/>
                    <a:pt x="14824" y="14773"/>
                  </a:cubicBezTo>
                  <a:cubicBezTo>
                    <a:pt x="15785" y="14253"/>
                    <a:pt x="16538" y="13163"/>
                    <a:pt x="16771" y="12176"/>
                  </a:cubicBezTo>
                  <a:lnTo>
                    <a:pt x="16771" y="12176"/>
                  </a:lnTo>
                  <a:cubicBezTo>
                    <a:pt x="16226" y="13267"/>
                    <a:pt x="15577" y="14357"/>
                    <a:pt x="14487" y="14902"/>
                  </a:cubicBezTo>
                  <a:cubicBezTo>
                    <a:pt x="14383" y="14902"/>
                    <a:pt x="14175" y="15006"/>
                    <a:pt x="14046" y="15006"/>
                  </a:cubicBezTo>
                  <a:cubicBezTo>
                    <a:pt x="13189" y="15214"/>
                    <a:pt x="12332" y="15422"/>
                    <a:pt x="11683" y="15863"/>
                  </a:cubicBezTo>
                  <a:cubicBezTo>
                    <a:pt x="11995" y="15422"/>
                    <a:pt x="12332" y="15006"/>
                    <a:pt x="12747" y="14669"/>
                  </a:cubicBezTo>
                  <a:cubicBezTo>
                    <a:pt x="13526" y="14020"/>
                    <a:pt x="14279" y="13604"/>
                    <a:pt x="15136" y="13371"/>
                  </a:cubicBezTo>
                  <a:lnTo>
                    <a:pt x="15136" y="13371"/>
                  </a:lnTo>
                  <a:cubicBezTo>
                    <a:pt x="14824" y="13604"/>
                    <a:pt x="14383" y="13812"/>
                    <a:pt x="13942" y="14020"/>
                  </a:cubicBezTo>
                  <a:cubicBezTo>
                    <a:pt x="14487" y="13812"/>
                    <a:pt x="15032" y="13474"/>
                    <a:pt x="15577" y="13163"/>
                  </a:cubicBezTo>
                  <a:lnTo>
                    <a:pt x="15577" y="13163"/>
                  </a:lnTo>
                  <a:cubicBezTo>
                    <a:pt x="14695" y="13916"/>
                    <a:pt x="13396" y="14253"/>
                    <a:pt x="12644" y="15214"/>
                  </a:cubicBezTo>
                  <a:lnTo>
                    <a:pt x="12644" y="15318"/>
                  </a:lnTo>
                  <a:cubicBezTo>
                    <a:pt x="13630" y="14020"/>
                    <a:pt x="15889" y="13916"/>
                    <a:pt x="16434" y="12410"/>
                  </a:cubicBezTo>
                  <a:cubicBezTo>
                    <a:pt x="16538" y="12410"/>
                    <a:pt x="16642" y="12306"/>
                    <a:pt x="16771" y="12176"/>
                  </a:cubicBezTo>
                  <a:lnTo>
                    <a:pt x="16771" y="12176"/>
                  </a:lnTo>
                  <a:cubicBezTo>
                    <a:pt x="16771" y="12176"/>
                    <a:pt x="16771" y="12176"/>
                    <a:pt x="16771" y="12176"/>
                  </a:cubicBezTo>
                  <a:cubicBezTo>
                    <a:pt x="16875" y="12176"/>
                    <a:pt x="16771" y="12073"/>
                    <a:pt x="16771" y="12073"/>
                  </a:cubicBezTo>
                  <a:cubicBezTo>
                    <a:pt x="16979" y="11969"/>
                    <a:pt x="17187" y="11657"/>
                    <a:pt x="17291" y="11424"/>
                  </a:cubicBezTo>
                  <a:cubicBezTo>
                    <a:pt x="17420" y="11424"/>
                    <a:pt x="17420" y="11320"/>
                    <a:pt x="17420" y="11320"/>
                  </a:cubicBezTo>
                  <a:cubicBezTo>
                    <a:pt x="17524" y="11320"/>
                    <a:pt x="17524" y="11216"/>
                    <a:pt x="17524" y="11216"/>
                  </a:cubicBezTo>
                  <a:cubicBezTo>
                    <a:pt x="17707" y="10919"/>
                    <a:pt x="17809" y="10643"/>
                    <a:pt x="17990" y="10351"/>
                  </a:cubicBezTo>
                  <a:close/>
                  <a:moveTo>
                    <a:pt x="11242" y="15863"/>
                  </a:moveTo>
                  <a:lnTo>
                    <a:pt x="11242" y="15863"/>
                  </a:lnTo>
                  <a:cubicBezTo>
                    <a:pt x="11190" y="15915"/>
                    <a:pt x="11190" y="15941"/>
                    <a:pt x="11203" y="15941"/>
                  </a:cubicBezTo>
                  <a:cubicBezTo>
                    <a:pt x="11216" y="15941"/>
                    <a:pt x="11242" y="15915"/>
                    <a:pt x="11242" y="15863"/>
                  </a:cubicBezTo>
                  <a:close/>
                  <a:moveTo>
                    <a:pt x="15207" y="15913"/>
                  </a:moveTo>
                  <a:lnTo>
                    <a:pt x="15207" y="15913"/>
                  </a:lnTo>
                  <a:cubicBezTo>
                    <a:pt x="15159" y="16017"/>
                    <a:pt x="15136" y="16146"/>
                    <a:pt x="15136" y="16304"/>
                  </a:cubicBezTo>
                  <a:cubicBezTo>
                    <a:pt x="15136" y="16181"/>
                    <a:pt x="15164" y="16037"/>
                    <a:pt x="15207" y="15913"/>
                  </a:cubicBezTo>
                  <a:close/>
                  <a:moveTo>
                    <a:pt x="15136" y="15655"/>
                  </a:moveTo>
                  <a:cubicBezTo>
                    <a:pt x="14928" y="15863"/>
                    <a:pt x="14824" y="16071"/>
                    <a:pt x="14824" y="16304"/>
                  </a:cubicBezTo>
                  <a:lnTo>
                    <a:pt x="14591" y="16304"/>
                  </a:lnTo>
                  <a:cubicBezTo>
                    <a:pt x="14383" y="16408"/>
                    <a:pt x="14279" y="16408"/>
                    <a:pt x="14175" y="16408"/>
                  </a:cubicBezTo>
                  <a:cubicBezTo>
                    <a:pt x="14175" y="16200"/>
                    <a:pt x="14279" y="15967"/>
                    <a:pt x="14383" y="15759"/>
                  </a:cubicBezTo>
                  <a:lnTo>
                    <a:pt x="14695" y="15759"/>
                  </a:lnTo>
                  <a:cubicBezTo>
                    <a:pt x="14591" y="15863"/>
                    <a:pt x="14591" y="16071"/>
                    <a:pt x="14591" y="16304"/>
                  </a:cubicBezTo>
                  <a:cubicBezTo>
                    <a:pt x="14591" y="16071"/>
                    <a:pt x="14695" y="15863"/>
                    <a:pt x="14824" y="15655"/>
                  </a:cubicBezTo>
                  <a:close/>
                  <a:moveTo>
                    <a:pt x="14045" y="15863"/>
                  </a:moveTo>
                  <a:cubicBezTo>
                    <a:pt x="13838" y="16071"/>
                    <a:pt x="13734" y="16408"/>
                    <a:pt x="13734" y="16616"/>
                  </a:cubicBezTo>
                  <a:cubicBezTo>
                    <a:pt x="13630" y="16408"/>
                    <a:pt x="13734" y="16200"/>
                    <a:pt x="13942" y="15967"/>
                  </a:cubicBezTo>
                  <a:lnTo>
                    <a:pt x="14045" y="15863"/>
                  </a:lnTo>
                  <a:close/>
                  <a:moveTo>
                    <a:pt x="14227" y="15862"/>
                  </a:moveTo>
                  <a:cubicBezTo>
                    <a:pt x="14137" y="16044"/>
                    <a:pt x="14046" y="16251"/>
                    <a:pt x="14046" y="16512"/>
                  </a:cubicBezTo>
                  <a:cubicBezTo>
                    <a:pt x="13942" y="16512"/>
                    <a:pt x="13942" y="16512"/>
                    <a:pt x="13838" y="16616"/>
                  </a:cubicBezTo>
                  <a:cubicBezTo>
                    <a:pt x="13838" y="16304"/>
                    <a:pt x="13942" y="16071"/>
                    <a:pt x="14175" y="15863"/>
                  </a:cubicBezTo>
                  <a:cubicBezTo>
                    <a:pt x="14197" y="15863"/>
                    <a:pt x="14214" y="15863"/>
                    <a:pt x="14227" y="15862"/>
                  </a:cubicBezTo>
                  <a:close/>
                  <a:moveTo>
                    <a:pt x="13526" y="13604"/>
                  </a:moveTo>
                  <a:lnTo>
                    <a:pt x="13526" y="13604"/>
                  </a:lnTo>
                  <a:cubicBezTo>
                    <a:pt x="12436" y="14020"/>
                    <a:pt x="11449" y="14669"/>
                    <a:pt x="11242" y="15863"/>
                  </a:cubicBezTo>
                  <a:cubicBezTo>
                    <a:pt x="11891" y="14773"/>
                    <a:pt x="12644" y="14253"/>
                    <a:pt x="13630" y="13916"/>
                  </a:cubicBezTo>
                  <a:lnTo>
                    <a:pt x="13630" y="13916"/>
                  </a:lnTo>
                  <a:cubicBezTo>
                    <a:pt x="12540" y="14565"/>
                    <a:pt x="11579" y="15655"/>
                    <a:pt x="10930" y="16720"/>
                  </a:cubicBezTo>
                  <a:cubicBezTo>
                    <a:pt x="11034" y="16512"/>
                    <a:pt x="11034" y="16200"/>
                    <a:pt x="11138" y="15863"/>
                  </a:cubicBezTo>
                  <a:cubicBezTo>
                    <a:pt x="11242" y="15551"/>
                    <a:pt x="11242" y="15214"/>
                    <a:pt x="11346" y="14773"/>
                  </a:cubicBezTo>
                  <a:cubicBezTo>
                    <a:pt x="11787" y="14123"/>
                    <a:pt x="12644" y="13916"/>
                    <a:pt x="13526" y="13604"/>
                  </a:cubicBezTo>
                  <a:close/>
                  <a:moveTo>
                    <a:pt x="13663" y="16274"/>
                  </a:moveTo>
                  <a:cubicBezTo>
                    <a:pt x="13630" y="16391"/>
                    <a:pt x="13630" y="16503"/>
                    <a:pt x="13630" y="16616"/>
                  </a:cubicBezTo>
                  <a:cubicBezTo>
                    <a:pt x="13630" y="16720"/>
                    <a:pt x="13526" y="16720"/>
                    <a:pt x="13526" y="16720"/>
                  </a:cubicBezTo>
                  <a:lnTo>
                    <a:pt x="13526" y="16512"/>
                  </a:lnTo>
                  <a:cubicBezTo>
                    <a:pt x="13599" y="16366"/>
                    <a:pt x="13621" y="16323"/>
                    <a:pt x="13663" y="16274"/>
                  </a:cubicBezTo>
                  <a:close/>
                  <a:moveTo>
                    <a:pt x="21315" y="16953"/>
                  </a:moveTo>
                  <a:cubicBezTo>
                    <a:pt x="21333" y="16981"/>
                    <a:pt x="21352" y="17010"/>
                    <a:pt x="21370" y="17040"/>
                  </a:cubicBezTo>
                  <a:lnTo>
                    <a:pt x="21370" y="17040"/>
                  </a:lnTo>
                  <a:cubicBezTo>
                    <a:pt x="21361" y="17012"/>
                    <a:pt x="21352" y="16984"/>
                    <a:pt x="21344" y="16956"/>
                  </a:cubicBezTo>
                  <a:lnTo>
                    <a:pt x="21344" y="16956"/>
                  </a:lnTo>
                  <a:cubicBezTo>
                    <a:pt x="21334" y="16954"/>
                    <a:pt x="21324" y="16953"/>
                    <a:pt x="21315" y="16953"/>
                  </a:cubicBezTo>
                  <a:close/>
                  <a:moveTo>
                    <a:pt x="13293" y="16304"/>
                  </a:moveTo>
                  <a:cubicBezTo>
                    <a:pt x="13189" y="16304"/>
                    <a:pt x="13085" y="16512"/>
                    <a:pt x="13085" y="16616"/>
                  </a:cubicBezTo>
                  <a:cubicBezTo>
                    <a:pt x="13085" y="16720"/>
                    <a:pt x="13085" y="16953"/>
                    <a:pt x="13189" y="17057"/>
                  </a:cubicBezTo>
                  <a:cubicBezTo>
                    <a:pt x="13085" y="16849"/>
                    <a:pt x="13189" y="16512"/>
                    <a:pt x="13293" y="16408"/>
                  </a:cubicBezTo>
                  <a:lnTo>
                    <a:pt x="13293" y="16304"/>
                  </a:lnTo>
                  <a:close/>
                  <a:moveTo>
                    <a:pt x="10385" y="17369"/>
                  </a:moveTo>
                  <a:cubicBezTo>
                    <a:pt x="10489" y="17498"/>
                    <a:pt x="10489" y="17498"/>
                    <a:pt x="10593" y="17498"/>
                  </a:cubicBezTo>
                  <a:cubicBezTo>
                    <a:pt x="10593" y="17602"/>
                    <a:pt x="10697" y="17602"/>
                    <a:pt x="10697" y="17706"/>
                  </a:cubicBezTo>
                  <a:lnTo>
                    <a:pt x="10593" y="17706"/>
                  </a:lnTo>
                  <a:cubicBezTo>
                    <a:pt x="10489" y="17602"/>
                    <a:pt x="10489" y="17498"/>
                    <a:pt x="10385" y="17369"/>
                  </a:cubicBezTo>
                  <a:close/>
                  <a:moveTo>
                    <a:pt x="10697" y="17498"/>
                  </a:moveTo>
                  <a:cubicBezTo>
                    <a:pt x="10800" y="17498"/>
                    <a:pt x="10800" y="17498"/>
                    <a:pt x="10930" y="17602"/>
                  </a:cubicBezTo>
                  <a:cubicBezTo>
                    <a:pt x="11034" y="17706"/>
                    <a:pt x="11034" y="17706"/>
                    <a:pt x="10930" y="17706"/>
                  </a:cubicBezTo>
                  <a:lnTo>
                    <a:pt x="10697" y="17706"/>
                  </a:lnTo>
                  <a:lnTo>
                    <a:pt x="10697" y="17498"/>
                  </a:lnTo>
                  <a:close/>
                  <a:moveTo>
                    <a:pt x="9632" y="17369"/>
                  </a:moveTo>
                  <a:cubicBezTo>
                    <a:pt x="9632" y="17498"/>
                    <a:pt x="9736" y="17498"/>
                    <a:pt x="9736" y="17602"/>
                  </a:cubicBezTo>
                  <a:cubicBezTo>
                    <a:pt x="9840" y="17706"/>
                    <a:pt x="9736" y="17706"/>
                    <a:pt x="9736" y="17810"/>
                  </a:cubicBezTo>
                  <a:cubicBezTo>
                    <a:pt x="9840" y="17706"/>
                    <a:pt x="9840" y="17498"/>
                    <a:pt x="9632" y="17369"/>
                  </a:cubicBezTo>
                  <a:close/>
                  <a:moveTo>
                    <a:pt x="11034" y="17602"/>
                  </a:moveTo>
                  <a:cubicBezTo>
                    <a:pt x="11242" y="17706"/>
                    <a:pt x="11579" y="17706"/>
                    <a:pt x="11787" y="17810"/>
                  </a:cubicBezTo>
                  <a:cubicBezTo>
                    <a:pt x="11449" y="17810"/>
                    <a:pt x="11242" y="17706"/>
                    <a:pt x="11034" y="17706"/>
                  </a:cubicBezTo>
                  <a:lnTo>
                    <a:pt x="11034" y="17602"/>
                  </a:lnTo>
                  <a:close/>
                  <a:moveTo>
                    <a:pt x="13838" y="15967"/>
                  </a:moveTo>
                  <a:lnTo>
                    <a:pt x="13838" y="15967"/>
                  </a:lnTo>
                  <a:cubicBezTo>
                    <a:pt x="13795" y="16015"/>
                    <a:pt x="13761" y="16062"/>
                    <a:pt x="13734" y="16108"/>
                  </a:cubicBezTo>
                  <a:lnTo>
                    <a:pt x="13734" y="16108"/>
                  </a:lnTo>
                  <a:lnTo>
                    <a:pt x="13734" y="16071"/>
                  </a:lnTo>
                  <a:cubicBezTo>
                    <a:pt x="13526" y="16200"/>
                    <a:pt x="13396" y="16616"/>
                    <a:pt x="13396" y="16849"/>
                  </a:cubicBezTo>
                  <a:cubicBezTo>
                    <a:pt x="13396" y="16616"/>
                    <a:pt x="13396" y="16408"/>
                    <a:pt x="13526" y="16200"/>
                  </a:cubicBezTo>
                  <a:lnTo>
                    <a:pt x="13396" y="16200"/>
                  </a:lnTo>
                  <a:cubicBezTo>
                    <a:pt x="13293" y="16304"/>
                    <a:pt x="13293" y="16408"/>
                    <a:pt x="13293" y="16512"/>
                  </a:cubicBezTo>
                  <a:lnTo>
                    <a:pt x="13293" y="16849"/>
                  </a:lnTo>
                  <a:cubicBezTo>
                    <a:pt x="13293" y="16953"/>
                    <a:pt x="13189" y="16953"/>
                    <a:pt x="13189" y="17057"/>
                  </a:cubicBezTo>
                  <a:cubicBezTo>
                    <a:pt x="13085" y="17161"/>
                    <a:pt x="12981" y="17265"/>
                    <a:pt x="12877" y="17369"/>
                  </a:cubicBezTo>
                  <a:cubicBezTo>
                    <a:pt x="12747" y="17265"/>
                    <a:pt x="12747" y="17057"/>
                    <a:pt x="12747" y="16849"/>
                  </a:cubicBezTo>
                  <a:cubicBezTo>
                    <a:pt x="12644" y="17057"/>
                    <a:pt x="12747" y="17265"/>
                    <a:pt x="12747" y="17498"/>
                  </a:cubicBezTo>
                  <a:cubicBezTo>
                    <a:pt x="12747" y="17602"/>
                    <a:pt x="12644" y="17810"/>
                    <a:pt x="12644" y="17914"/>
                  </a:cubicBezTo>
                  <a:cubicBezTo>
                    <a:pt x="12228" y="17057"/>
                    <a:pt x="12981" y="16304"/>
                    <a:pt x="13838" y="15967"/>
                  </a:cubicBezTo>
                  <a:close/>
                  <a:moveTo>
                    <a:pt x="8983" y="17369"/>
                  </a:moveTo>
                  <a:cubicBezTo>
                    <a:pt x="9087" y="17498"/>
                    <a:pt x="9191" y="17602"/>
                    <a:pt x="9191" y="17602"/>
                  </a:cubicBezTo>
                  <a:cubicBezTo>
                    <a:pt x="9295" y="17706"/>
                    <a:pt x="9191" y="17914"/>
                    <a:pt x="9191" y="18018"/>
                  </a:cubicBezTo>
                  <a:lnTo>
                    <a:pt x="9087" y="18018"/>
                  </a:lnTo>
                  <a:cubicBezTo>
                    <a:pt x="9087" y="17810"/>
                    <a:pt x="9087" y="17498"/>
                    <a:pt x="8853" y="17498"/>
                  </a:cubicBezTo>
                  <a:lnTo>
                    <a:pt x="8983" y="17369"/>
                  </a:lnTo>
                  <a:close/>
                  <a:moveTo>
                    <a:pt x="10281" y="17369"/>
                  </a:moveTo>
                  <a:cubicBezTo>
                    <a:pt x="10385" y="17498"/>
                    <a:pt x="10489" y="17602"/>
                    <a:pt x="10489" y="17706"/>
                  </a:cubicBezTo>
                  <a:lnTo>
                    <a:pt x="10048" y="17706"/>
                  </a:lnTo>
                  <a:lnTo>
                    <a:pt x="10048" y="17810"/>
                  </a:lnTo>
                  <a:cubicBezTo>
                    <a:pt x="10048" y="17602"/>
                    <a:pt x="10048" y="17498"/>
                    <a:pt x="9840" y="17369"/>
                  </a:cubicBezTo>
                  <a:lnTo>
                    <a:pt x="9840" y="17369"/>
                  </a:lnTo>
                  <a:cubicBezTo>
                    <a:pt x="9944" y="17498"/>
                    <a:pt x="9944" y="17602"/>
                    <a:pt x="9944" y="17810"/>
                  </a:cubicBezTo>
                  <a:lnTo>
                    <a:pt x="9736" y="17810"/>
                  </a:lnTo>
                  <a:cubicBezTo>
                    <a:pt x="9632" y="17810"/>
                    <a:pt x="9632" y="17914"/>
                    <a:pt x="9502" y="17914"/>
                  </a:cubicBezTo>
                  <a:cubicBezTo>
                    <a:pt x="9502" y="17706"/>
                    <a:pt x="9502" y="17498"/>
                    <a:pt x="9295" y="17369"/>
                  </a:cubicBezTo>
                  <a:lnTo>
                    <a:pt x="9295" y="17369"/>
                  </a:lnTo>
                  <a:cubicBezTo>
                    <a:pt x="9399" y="17602"/>
                    <a:pt x="9502" y="17706"/>
                    <a:pt x="9399" y="17914"/>
                  </a:cubicBezTo>
                  <a:cubicBezTo>
                    <a:pt x="9399" y="17914"/>
                    <a:pt x="9295" y="17914"/>
                    <a:pt x="9295" y="18018"/>
                  </a:cubicBezTo>
                  <a:cubicBezTo>
                    <a:pt x="9295" y="17810"/>
                    <a:pt x="9295" y="17498"/>
                    <a:pt x="9087" y="17369"/>
                  </a:cubicBezTo>
                  <a:lnTo>
                    <a:pt x="10048" y="17369"/>
                  </a:lnTo>
                  <a:cubicBezTo>
                    <a:pt x="10151" y="17498"/>
                    <a:pt x="10151" y="17498"/>
                    <a:pt x="10151" y="17602"/>
                  </a:cubicBezTo>
                  <a:lnTo>
                    <a:pt x="10151" y="17706"/>
                  </a:lnTo>
                  <a:cubicBezTo>
                    <a:pt x="10281" y="17602"/>
                    <a:pt x="10281" y="17498"/>
                    <a:pt x="10151" y="17369"/>
                  </a:cubicBezTo>
                  <a:close/>
                  <a:moveTo>
                    <a:pt x="21370" y="17040"/>
                  </a:moveTo>
                  <a:cubicBezTo>
                    <a:pt x="21481" y="17373"/>
                    <a:pt x="21642" y="17668"/>
                    <a:pt x="21730" y="18018"/>
                  </a:cubicBezTo>
                  <a:cubicBezTo>
                    <a:pt x="21730" y="17734"/>
                    <a:pt x="21558" y="17343"/>
                    <a:pt x="21370" y="17040"/>
                  </a:cubicBezTo>
                  <a:close/>
                  <a:moveTo>
                    <a:pt x="8750" y="17498"/>
                  </a:moveTo>
                  <a:cubicBezTo>
                    <a:pt x="8853" y="17498"/>
                    <a:pt x="8983" y="17602"/>
                    <a:pt x="8983" y="17706"/>
                  </a:cubicBezTo>
                  <a:cubicBezTo>
                    <a:pt x="9087" y="17810"/>
                    <a:pt x="8983" y="17914"/>
                    <a:pt x="8983" y="18018"/>
                  </a:cubicBezTo>
                  <a:cubicBezTo>
                    <a:pt x="8939" y="18040"/>
                    <a:pt x="8895" y="18064"/>
                    <a:pt x="8851" y="18088"/>
                  </a:cubicBezTo>
                  <a:lnTo>
                    <a:pt x="8851" y="18088"/>
                  </a:lnTo>
                  <a:cubicBezTo>
                    <a:pt x="8835" y="17878"/>
                    <a:pt x="8741" y="17688"/>
                    <a:pt x="8646" y="17498"/>
                  </a:cubicBezTo>
                  <a:close/>
                  <a:moveTo>
                    <a:pt x="8334" y="17602"/>
                  </a:moveTo>
                  <a:cubicBezTo>
                    <a:pt x="8438" y="17810"/>
                    <a:pt x="8542" y="17914"/>
                    <a:pt x="8646" y="18147"/>
                  </a:cubicBezTo>
                  <a:cubicBezTo>
                    <a:pt x="8542" y="17914"/>
                    <a:pt x="8542" y="17706"/>
                    <a:pt x="8334" y="17602"/>
                  </a:cubicBezTo>
                  <a:close/>
                  <a:moveTo>
                    <a:pt x="16814" y="15577"/>
                  </a:moveTo>
                  <a:cubicBezTo>
                    <a:pt x="17271" y="15577"/>
                    <a:pt x="17732" y="15603"/>
                    <a:pt x="18173" y="15655"/>
                  </a:cubicBezTo>
                  <a:cubicBezTo>
                    <a:pt x="19367" y="15655"/>
                    <a:pt x="20432" y="16071"/>
                    <a:pt x="21315" y="16849"/>
                  </a:cubicBezTo>
                  <a:cubicBezTo>
                    <a:pt x="21324" y="16885"/>
                    <a:pt x="21333" y="16921"/>
                    <a:pt x="21344" y="16956"/>
                  </a:cubicBezTo>
                  <a:lnTo>
                    <a:pt x="21344" y="16956"/>
                  </a:lnTo>
                  <a:cubicBezTo>
                    <a:pt x="21437" y="16973"/>
                    <a:pt x="21522" y="17067"/>
                    <a:pt x="21522" y="17161"/>
                  </a:cubicBezTo>
                  <a:cubicBezTo>
                    <a:pt x="21626" y="17265"/>
                    <a:pt x="21730" y="17369"/>
                    <a:pt x="21730" y="17369"/>
                  </a:cubicBezTo>
                  <a:cubicBezTo>
                    <a:pt x="21964" y="17706"/>
                    <a:pt x="21964" y="18018"/>
                    <a:pt x="21964" y="18459"/>
                  </a:cubicBezTo>
                  <a:cubicBezTo>
                    <a:pt x="21408" y="17726"/>
                    <a:pt x="20681" y="17221"/>
                    <a:pt x="19816" y="17221"/>
                  </a:cubicBezTo>
                  <a:cubicBezTo>
                    <a:pt x="19670" y="17221"/>
                    <a:pt x="19521" y="17235"/>
                    <a:pt x="19367" y="17265"/>
                  </a:cubicBezTo>
                  <a:cubicBezTo>
                    <a:pt x="19070" y="17328"/>
                    <a:pt x="18813" y="17357"/>
                    <a:pt x="18578" y="17357"/>
                  </a:cubicBezTo>
                  <a:cubicBezTo>
                    <a:pt x="17949" y="17357"/>
                    <a:pt x="17470" y="17151"/>
                    <a:pt x="16771" y="16849"/>
                  </a:cubicBezTo>
                  <a:cubicBezTo>
                    <a:pt x="16330" y="16616"/>
                    <a:pt x="15681" y="16304"/>
                    <a:pt x="15136" y="16304"/>
                  </a:cubicBezTo>
                  <a:lnTo>
                    <a:pt x="14928" y="16304"/>
                  </a:lnTo>
                  <a:cubicBezTo>
                    <a:pt x="14928" y="16071"/>
                    <a:pt x="15032" y="15863"/>
                    <a:pt x="15240" y="15655"/>
                  </a:cubicBezTo>
                  <a:lnTo>
                    <a:pt x="15344" y="15655"/>
                  </a:lnTo>
                  <a:cubicBezTo>
                    <a:pt x="15294" y="15704"/>
                    <a:pt x="15245" y="15801"/>
                    <a:pt x="15207" y="15913"/>
                  </a:cubicBezTo>
                  <a:lnTo>
                    <a:pt x="15207" y="15913"/>
                  </a:lnTo>
                  <a:cubicBezTo>
                    <a:pt x="15261" y="15795"/>
                    <a:pt x="15349" y="15710"/>
                    <a:pt x="15473" y="15655"/>
                  </a:cubicBezTo>
                  <a:cubicBezTo>
                    <a:pt x="15902" y="15603"/>
                    <a:pt x="16356" y="15577"/>
                    <a:pt x="16814" y="15577"/>
                  </a:cubicBezTo>
                  <a:close/>
                  <a:moveTo>
                    <a:pt x="21996" y="17713"/>
                  </a:moveTo>
                  <a:cubicBezTo>
                    <a:pt x="22026" y="17769"/>
                    <a:pt x="22067" y="17810"/>
                    <a:pt x="22067" y="17810"/>
                  </a:cubicBezTo>
                  <a:cubicBezTo>
                    <a:pt x="22275" y="18147"/>
                    <a:pt x="22275" y="18355"/>
                    <a:pt x="22171" y="18667"/>
                  </a:cubicBezTo>
                  <a:cubicBezTo>
                    <a:pt x="22171" y="18667"/>
                    <a:pt x="22067" y="18563"/>
                    <a:pt x="22067" y="18459"/>
                  </a:cubicBezTo>
                  <a:cubicBezTo>
                    <a:pt x="22067" y="18276"/>
                    <a:pt x="22067" y="17991"/>
                    <a:pt x="21996" y="17713"/>
                  </a:cubicBezTo>
                  <a:close/>
                  <a:moveTo>
                    <a:pt x="7140" y="18251"/>
                  </a:moveTo>
                  <a:lnTo>
                    <a:pt x="7140" y="18251"/>
                  </a:lnTo>
                  <a:cubicBezTo>
                    <a:pt x="6802" y="18563"/>
                    <a:pt x="6802" y="18900"/>
                    <a:pt x="6906" y="19212"/>
                  </a:cubicBezTo>
                  <a:cubicBezTo>
                    <a:pt x="6906" y="18900"/>
                    <a:pt x="7036" y="18563"/>
                    <a:pt x="7140" y="18251"/>
                  </a:cubicBezTo>
                  <a:close/>
                  <a:moveTo>
                    <a:pt x="22275" y="18251"/>
                  </a:moveTo>
                  <a:cubicBezTo>
                    <a:pt x="22379" y="18459"/>
                    <a:pt x="22483" y="18667"/>
                    <a:pt x="22483" y="19004"/>
                  </a:cubicBezTo>
                  <a:cubicBezTo>
                    <a:pt x="22483" y="18796"/>
                    <a:pt x="22483" y="18563"/>
                    <a:pt x="22379" y="18355"/>
                  </a:cubicBezTo>
                  <a:lnTo>
                    <a:pt x="22379" y="18355"/>
                  </a:lnTo>
                  <a:cubicBezTo>
                    <a:pt x="22483" y="18459"/>
                    <a:pt x="22613" y="18667"/>
                    <a:pt x="22716" y="18796"/>
                  </a:cubicBezTo>
                  <a:lnTo>
                    <a:pt x="22716" y="19316"/>
                  </a:lnTo>
                  <a:cubicBezTo>
                    <a:pt x="22716" y="19212"/>
                    <a:pt x="22820" y="19108"/>
                    <a:pt x="22820" y="19004"/>
                  </a:cubicBezTo>
                  <a:cubicBezTo>
                    <a:pt x="22924" y="19316"/>
                    <a:pt x="23028" y="19549"/>
                    <a:pt x="23028" y="19861"/>
                  </a:cubicBezTo>
                  <a:cubicBezTo>
                    <a:pt x="23028" y="19757"/>
                    <a:pt x="22924" y="19653"/>
                    <a:pt x="22924" y="19653"/>
                  </a:cubicBezTo>
                  <a:cubicBezTo>
                    <a:pt x="22820" y="19549"/>
                    <a:pt x="22820" y="19445"/>
                    <a:pt x="22716" y="19316"/>
                  </a:cubicBezTo>
                  <a:cubicBezTo>
                    <a:pt x="22613" y="19212"/>
                    <a:pt x="22483" y="19108"/>
                    <a:pt x="22483" y="19004"/>
                  </a:cubicBezTo>
                  <a:cubicBezTo>
                    <a:pt x="22379" y="18900"/>
                    <a:pt x="22275" y="18900"/>
                    <a:pt x="22275" y="18796"/>
                  </a:cubicBezTo>
                  <a:lnTo>
                    <a:pt x="22275" y="18251"/>
                  </a:lnTo>
                  <a:close/>
                  <a:moveTo>
                    <a:pt x="8542" y="17498"/>
                  </a:moveTo>
                  <a:cubicBezTo>
                    <a:pt x="8646" y="17602"/>
                    <a:pt x="8646" y="17602"/>
                    <a:pt x="8646" y="17706"/>
                  </a:cubicBezTo>
                  <a:cubicBezTo>
                    <a:pt x="8749" y="17809"/>
                    <a:pt x="8750" y="17913"/>
                    <a:pt x="8750" y="18143"/>
                  </a:cubicBezTo>
                  <a:lnTo>
                    <a:pt x="8750" y="18143"/>
                  </a:lnTo>
                  <a:cubicBezTo>
                    <a:pt x="8177" y="18461"/>
                    <a:pt x="7592" y="18846"/>
                    <a:pt x="6906" y="19212"/>
                  </a:cubicBezTo>
                  <a:cubicBezTo>
                    <a:pt x="6699" y="19316"/>
                    <a:pt x="6491" y="19445"/>
                    <a:pt x="6387" y="19549"/>
                  </a:cubicBezTo>
                  <a:cubicBezTo>
                    <a:pt x="5946" y="19757"/>
                    <a:pt x="5608" y="20094"/>
                    <a:pt x="5297" y="20406"/>
                  </a:cubicBezTo>
                  <a:cubicBezTo>
                    <a:pt x="5504" y="19965"/>
                    <a:pt x="5738" y="19549"/>
                    <a:pt x="6050" y="19212"/>
                  </a:cubicBezTo>
                  <a:lnTo>
                    <a:pt x="6050" y="19653"/>
                  </a:lnTo>
                  <a:lnTo>
                    <a:pt x="6153" y="19653"/>
                  </a:lnTo>
                  <a:lnTo>
                    <a:pt x="6153" y="19108"/>
                  </a:lnTo>
                  <a:cubicBezTo>
                    <a:pt x="6257" y="19004"/>
                    <a:pt x="6257" y="19004"/>
                    <a:pt x="6387" y="18900"/>
                  </a:cubicBezTo>
                  <a:lnTo>
                    <a:pt x="6387" y="18900"/>
                  </a:lnTo>
                  <a:cubicBezTo>
                    <a:pt x="6257" y="19108"/>
                    <a:pt x="6257" y="19212"/>
                    <a:pt x="6257" y="19445"/>
                  </a:cubicBezTo>
                  <a:lnTo>
                    <a:pt x="6387" y="19445"/>
                  </a:lnTo>
                  <a:cubicBezTo>
                    <a:pt x="6257" y="19212"/>
                    <a:pt x="6387" y="19004"/>
                    <a:pt x="6491" y="18796"/>
                  </a:cubicBezTo>
                  <a:cubicBezTo>
                    <a:pt x="6906" y="18355"/>
                    <a:pt x="7555" y="17914"/>
                    <a:pt x="8334" y="17602"/>
                  </a:cubicBezTo>
                  <a:lnTo>
                    <a:pt x="8438" y="17602"/>
                  </a:lnTo>
                  <a:lnTo>
                    <a:pt x="8542" y="17498"/>
                  </a:lnTo>
                  <a:close/>
                  <a:moveTo>
                    <a:pt x="14487" y="20951"/>
                  </a:moveTo>
                  <a:lnTo>
                    <a:pt x="14487" y="21386"/>
                  </a:lnTo>
                  <a:lnTo>
                    <a:pt x="14487" y="21386"/>
                  </a:lnTo>
                  <a:cubicBezTo>
                    <a:pt x="14487" y="21386"/>
                    <a:pt x="14487" y="21386"/>
                    <a:pt x="14487" y="21386"/>
                  </a:cubicBezTo>
                  <a:lnTo>
                    <a:pt x="14487" y="21386"/>
                  </a:lnTo>
                  <a:cubicBezTo>
                    <a:pt x="14487" y="21388"/>
                    <a:pt x="14487" y="21390"/>
                    <a:pt x="14487" y="21392"/>
                  </a:cubicBezTo>
                  <a:lnTo>
                    <a:pt x="14487" y="21386"/>
                  </a:lnTo>
                  <a:lnTo>
                    <a:pt x="14487" y="21386"/>
                  </a:lnTo>
                  <a:cubicBezTo>
                    <a:pt x="14521" y="21493"/>
                    <a:pt x="14556" y="21600"/>
                    <a:pt x="14591" y="21704"/>
                  </a:cubicBezTo>
                  <a:cubicBezTo>
                    <a:pt x="14591" y="21496"/>
                    <a:pt x="14487" y="21159"/>
                    <a:pt x="14487" y="20951"/>
                  </a:cubicBezTo>
                  <a:close/>
                  <a:moveTo>
                    <a:pt x="14591" y="21704"/>
                  </a:moveTo>
                  <a:cubicBezTo>
                    <a:pt x="14591" y="21912"/>
                    <a:pt x="14591" y="22145"/>
                    <a:pt x="14695" y="22353"/>
                  </a:cubicBezTo>
                  <a:lnTo>
                    <a:pt x="14695" y="21912"/>
                  </a:lnTo>
                  <a:cubicBezTo>
                    <a:pt x="14695" y="21808"/>
                    <a:pt x="14591" y="21808"/>
                    <a:pt x="14591" y="21704"/>
                  </a:cubicBezTo>
                  <a:close/>
                  <a:moveTo>
                    <a:pt x="20090" y="22494"/>
                  </a:moveTo>
                  <a:cubicBezTo>
                    <a:pt x="20116" y="22511"/>
                    <a:pt x="20143" y="22530"/>
                    <a:pt x="20169" y="22548"/>
                  </a:cubicBezTo>
                  <a:lnTo>
                    <a:pt x="20169" y="22548"/>
                  </a:lnTo>
                  <a:cubicBezTo>
                    <a:pt x="20149" y="22527"/>
                    <a:pt x="20122" y="22508"/>
                    <a:pt x="20090" y="22494"/>
                  </a:cubicBezTo>
                  <a:close/>
                  <a:moveTo>
                    <a:pt x="20016" y="22353"/>
                  </a:moveTo>
                  <a:cubicBezTo>
                    <a:pt x="20120" y="22457"/>
                    <a:pt x="20224" y="22457"/>
                    <a:pt x="20328" y="22561"/>
                  </a:cubicBezTo>
                  <a:cubicBezTo>
                    <a:pt x="20432" y="22561"/>
                    <a:pt x="20535" y="22690"/>
                    <a:pt x="20664" y="22690"/>
                  </a:cubicBezTo>
                  <a:lnTo>
                    <a:pt x="20664" y="22690"/>
                  </a:lnTo>
                  <a:cubicBezTo>
                    <a:pt x="20470" y="22502"/>
                    <a:pt x="20281" y="22353"/>
                    <a:pt x="20016" y="22353"/>
                  </a:cubicBezTo>
                  <a:close/>
                  <a:moveTo>
                    <a:pt x="14928" y="21600"/>
                  </a:moveTo>
                  <a:cubicBezTo>
                    <a:pt x="14928" y="22041"/>
                    <a:pt x="15032" y="22353"/>
                    <a:pt x="15032" y="22690"/>
                  </a:cubicBezTo>
                  <a:cubicBezTo>
                    <a:pt x="15136" y="22353"/>
                    <a:pt x="15032" y="21912"/>
                    <a:pt x="14928" y="21600"/>
                  </a:cubicBezTo>
                  <a:close/>
                  <a:moveTo>
                    <a:pt x="15032" y="21496"/>
                  </a:moveTo>
                  <a:cubicBezTo>
                    <a:pt x="15032" y="21912"/>
                    <a:pt x="15136" y="22249"/>
                    <a:pt x="15136" y="22690"/>
                  </a:cubicBezTo>
                  <a:cubicBezTo>
                    <a:pt x="15240" y="22249"/>
                    <a:pt x="15240" y="21808"/>
                    <a:pt x="15032" y="21496"/>
                  </a:cubicBezTo>
                  <a:close/>
                  <a:moveTo>
                    <a:pt x="19367" y="22561"/>
                  </a:moveTo>
                  <a:cubicBezTo>
                    <a:pt x="19471" y="22561"/>
                    <a:pt x="19575" y="22561"/>
                    <a:pt x="19679" y="22690"/>
                  </a:cubicBezTo>
                  <a:lnTo>
                    <a:pt x="19471" y="22690"/>
                  </a:lnTo>
                  <a:cubicBezTo>
                    <a:pt x="19387" y="22690"/>
                    <a:pt x="19285" y="22605"/>
                    <a:pt x="19195" y="22573"/>
                  </a:cubicBezTo>
                  <a:lnTo>
                    <a:pt x="19195" y="22573"/>
                  </a:lnTo>
                  <a:cubicBezTo>
                    <a:pt x="19249" y="22565"/>
                    <a:pt x="19306" y="22561"/>
                    <a:pt x="19367" y="22561"/>
                  </a:cubicBezTo>
                  <a:close/>
                  <a:moveTo>
                    <a:pt x="20664" y="22690"/>
                  </a:moveTo>
                  <a:cubicBezTo>
                    <a:pt x="20664" y="22690"/>
                    <a:pt x="20664" y="22690"/>
                    <a:pt x="20664" y="22690"/>
                  </a:cubicBezTo>
                  <a:lnTo>
                    <a:pt x="20666" y="22690"/>
                  </a:lnTo>
                  <a:cubicBezTo>
                    <a:pt x="20665" y="22690"/>
                    <a:pt x="20665" y="22690"/>
                    <a:pt x="20664" y="22690"/>
                  </a:cubicBezTo>
                  <a:close/>
                  <a:moveTo>
                    <a:pt x="19149" y="22580"/>
                  </a:moveTo>
                  <a:lnTo>
                    <a:pt x="19238" y="22690"/>
                  </a:lnTo>
                  <a:cubicBezTo>
                    <a:pt x="19030" y="22690"/>
                    <a:pt x="18822" y="22794"/>
                    <a:pt x="18485" y="22794"/>
                  </a:cubicBezTo>
                  <a:cubicBezTo>
                    <a:pt x="18744" y="22715"/>
                    <a:pt x="18926" y="22620"/>
                    <a:pt x="19149" y="22580"/>
                  </a:cubicBezTo>
                  <a:close/>
                  <a:moveTo>
                    <a:pt x="20525" y="22260"/>
                  </a:moveTo>
                  <a:cubicBezTo>
                    <a:pt x="20502" y="22287"/>
                    <a:pt x="20453" y="22353"/>
                    <a:pt x="20536" y="22353"/>
                  </a:cubicBezTo>
                  <a:cubicBezTo>
                    <a:pt x="20666" y="22353"/>
                    <a:pt x="20873" y="22457"/>
                    <a:pt x="20977" y="22561"/>
                  </a:cubicBezTo>
                  <a:cubicBezTo>
                    <a:pt x="21184" y="22561"/>
                    <a:pt x="21314" y="22794"/>
                    <a:pt x="21315" y="22898"/>
                  </a:cubicBezTo>
                  <a:lnTo>
                    <a:pt x="21315" y="22898"/>
                  </a:lnTo>
                  <a:cubicBezTo>
                    <a:pt x="21314" y="22794"/>
                    <a:pt x="21185" y="22794"/>
                    <a:pt x="21185" y="22794"/>
                  </a:cubicBezTo>
                  <a:cubicBezTo>
                    <a:pt x="20977" y="22561"/>
                    <a:pt x="20666" y="22353"/>
                    <a:pt x="20328" y="22353"/>
                  </a:cubicBezTo>
                  <a:cubicBezTo>
                    <a:pt x="20432" y="22457"/>
                    <a:pt x="20536" y="22457"/>
                    <a:pt x="20666" y="22457"/>
                  </a:cubicBezTo>
                  <a:cubicBezTo>
                    <a:pt x="20873" y="22561"/>
                    <a:pt x="20977" y="22690"/>
                    <a:pt x="21081" y="22794"/>
                  </a:cubicBezTo>
                  <a:lnTo>
                    <a:pt x="20769" y="22794"/>
                  </a:lnTo>
                  <a:cubicBezTo>
                    <a:pt x="20734" y="22759"/>
                    <a:pt x="20699" y="22724"/>
                    <a:pt x="20664" y="22690"/>
                  </a:cubicBezTo>
                  <a:lnTo>
                    <a:pt x="20328" y="22690"/>
                  </a:lnTo>
                  <a:cubicBezTo>
                    <a:pt x="20287" y="22640"/>
                    <a:pt x="20231" y="22593"/>
                    <a:pt x="20169" y="22548"/>
                  </a:cubicBezTo>
                  <a:lnTo>
                    <a:pt x="20169" y="22548"/>
                  </a:lnTo>
                  <a:cubicBezTo>
                    <a:pt x="20206" y="22588"/>
                    <a:pt x="20224" y="22637"/>
                    <a:pt x="20224" y="22690"/>
                  </a:cubicBezTo>
                  <a:lnTo>
                    <a:pt x="19783" y="22690"/>
                  </a:lnTo>
                  <a:cubicBezTo>
                    <a:pt x="19679" y="22561"/>
                    <a:pt x="19575" y="22457"/>
                    <a:pt x="19471" y="22457"/>
                  </a:cubicBezTo>
                  <a:lnTo>
                    <a:pt x="19887" y="22457"/>
                  </a:lnTo>
                  <a:cubicBezTo>
                    <a:pt x="19971" y="22457"/>
                    <a:pt x="20038" y="22470"/>
                    <a:pt x="20090" y="22494"/>
                  </a:cubicBezTo>
                  <a:lnTo>
                    <a:pt x="20090" y="22494"/>
                  </a:lnTo>
                  <a:cubicBezTo>
                    <a:pt x="20017" y="22445"/>
                    <a:pt x="19944" y="22399"/>
                    <a:pt x="19887" y="22353"/>
                  </a:cubicBezTo>
                  <a:lnTo>
                    <a:pt x="20016" y="22353"/>
                  </a:lnTo>
                  <a:cubicBezTo>
                    <a:pt x="20182" y="22353"/>
                    <a:pt x="20347" y="22287"/>
                    <a:pt x="20525" y="22260"/>
                  </a:cubicBezTo>
                  <a:close/>
                  <a:moveTo>
                    <a:pt x="16771" y="22690"/>
                  </a:moveTo>
                  <a:cubicBezTo>
                    <a:pt x="16538" y="22898"/>
                    <a:pt x="16330" y="23106"/>
                    <a:pt x="15993" y="23210"/>
                  </a:cubicBezTo>
                  <a:cubicBezTo>
                    <a:pt x="16226" y="22898"/>
                    <a:pt x="16434" y="22690"/>
                    <a:pt x="16771" y="22690"/>
                  </a:cubicBezTo>
                  <a:close/>
                  <a:moveTo>
                    <a:pt x="12981" y="22561"/>
                  </a:moveTo>
                  <a:cubicBezTo>
                    <a:pt x="13293" y="22794"/>
                    <a:pt x="13396" y="23106"/>
                    <a:pt x="13526" y="23443"/>
                  </a:cubicBezTo>
                  <a:cubicBezTo>
                    <a:pt x="13396" y="23340"/>
                    <a:pt x="13293" y="23210"/>
                    <a:pt x="13189" y="23210"/>
                  </a:cubicBezTo>
                  <a:cubicBezTo>
                    <a:pt x="13085" y="23002"/>
                    <a:pt x="12981" y="22794"/>
                    <a:pt x="12981" y="22561"/>
                  </a:cubicBezTo>
                  <a:close/>
                  <a:moveTo>
                    <a:pt x="15993" y="23340"/>
                  </a:moveTo>
                  <a:cubicBezTo>
                    <a:pt x="15993" y="23443"/>
                    <a:pt x="15889" y="23443"/>
                    <a:pt x="15889" y="23443"/>
                  </a:cubicBezTo>
                  <a:cubicBezTo>
                    <a:pt x="15889" y="23443"/>
                    <a:pt x="15889" y="23340"/>
                    <a:pt x="15993" y="23340"/>
                  </a:cubicBezTo>
                  <a:close/>
                  <a:moveTo>
                    <a:pt x="24137" y="21317"/>
                  </a:moveTo>
                  <a:cubicBezTo>
                    <a:pt x="25108" y="21317"/>
                    <a:pt x="25776" y="22032"/>
                    <a:pt x="26611" y="22690"/>
                  </a:cubicBezTo>
                  <a:cubicBezTo>
                    <a:pt x="26922" y="23002"/>
                    <a:pt x="27363" y="23340"/>
                    <a:pt x="27805" y="23547"/>
                  </a:cubicBezTo>
                  <a:cubicBezTo>
                    <a:pt x="27156" y="23443"/>
                    <a:pt x="26507" y="23443"/>
                    <a:pt x="25858" y="23340"/>
                  </a:cubicBezTo>
                  <a:lnTo>
                    <a:pt x="25728" y="23340"/>
                  </a:lnTo>
                  <a:cubicBezTo>
                    <a:pt x="25624" y="22898"/>
                    <a:pt x="24871" y="22457"/>
                    <a:pt x="24430" y="22353"/>
                  </a:cubicBezTo>
                  <a:cubicBezTo>
                    <a:pt x="24326" y="22249"/>
                    <a:pt x="24118" y="22145"/>
                    <a:pt x="23911" y="22041"/>
                  </a:cubicBezTo>
                  <a:cubicBezTo>
                    <a:pt x="23781" y="22041"/>
                    <a:pt x="23781" y="22041"/>
                    <a:pt x="23781" y="22145"/>
                  </a:cubicBezTo>
                  <a:cubicBezTo>
                    <a:pt x="24222" y="22249"/>
                    <a:pt x="24560" y="22457"/>
                    <a:pt x="24871" y="22794"/>
                  </a:cubicBezTo>
                  <a:cubicBezTo>
                    <a:pt x="24871" y="22794"/>
                    <a:pt x="24975" y="22794"/>
                    <a:pt x="24871" y="22690"/>
                  </a:cubicBezTo>
                  <a:lnTo>
                    <a:pt x="24663" y="22457"/>
                  </a:lnTo>
                  <a:lnTo>
                    <a:pt x="24663" y="22457"/>
                  </a:lnTo>
                  <a:cubicBezTo>
                    <a:pt x="25079" y="22690"/>
                    <a:pt x="25416" y="22898"/>
                    <a:pt x="25624" y="23340"/>
                  </a:cubicBezTo>
                  <a:cubicBezTo>
                    <a:pt x="25312" y="23340"/>
                    <a:pt x="24975" y="23340"/>
                    <a:pt x="24767" y="23443"/>
                  </a:cubicBezTo>
                  <a:cubicBezTo>
                    <a:pt x="24594" y="23462"/>
                    <a:pt x="24425" y="23470"/>
                    <a:pt x="24258" y="23470"/>
                  </a:cubicBezTo>
                  <a:cubicBezTo>
                    <a:pt x="23477" y="23470"/>
                    <a:pt x="22755" y="23280"/>
                    <a:pt x="21964" y="23002"/>
                  </a:cubicBezTo>
                  <a:cubicBezTo>
                    <a:pt x="21834" y="23002"/>
                    <a:pt x="21626" y="22898"/>
                    <a:pt x="21418" y="22898"/>
                  </a:cubicBezTo>
                  <a:cubicBezTo>
                    <a:pt x="21315" y="22690"/>
                    <a:pt x="21185" y="22561"/>
                    <a:pt x="20977" y="22353"/>
                  </a:cubicBezTo>
                  <a:lnTo>
                    <a:pt x="20977" y="22353"/>
                  </a:lnTo>
                  <a:cubicBezTo>
                    <a:pt x="21185" y="22457"/>
                    <a:pt x="21418" y="22561"/>
                    <a:pt x="21626" y="22794"/>
                  </a:cubicBezTo>
                  <a:cubicBezTo>
                    <a:pt x="21418" y="22457"/>
                    <a:pt x="21081" y="22353"/>
                    <a:pt x="20873" y="22249"/>
                  </a:cubicBezTo>
                  <a:cubicBezTo>
                    <a:pt x="20769" y="22249"/>
                    <a:pt x="20769" y="22353"/>
                    <a:pt x="20873" y="22353"/>
                  </a:cubicBezTo>
                  <a:cubicBezTo>
                    <a:pt x="20782" y="22353"/>
                    <a:pt x="20691" y="22273"/>
                    <a:pt x="20582" y="22253"/>
                  </a:cubicBezTo>
                  <a:lnTo>
                    <a:pt x="20582" y="22253"/>
                  </a:lnTo>
                  <a:cubicBezTo>
                    <a:pt x="20609" y="22251"/>
                    <a:pt x="20637" y="22249"/>
                    <a:pt x="20666" y="22249"/>
                  </a:cubicBezTo>
                  <a:cubicBezTo>
                    <a:pt x="20769" y="22249"/>
                    <a:pt x="20873" y="22145"/>
                    <a:pt x="20977" y="22145"/>
                  </a:cubicBezTo>
                  <a:cubicBezTo>
                    <a:pt x="21081" y="22249"/>
                    <a:pt x="21185" y="22249"/>
                    <a:pt x="21315" y="22249"/>
                  </a:cubicBezTo>
                  <a:cubicBezTo>
                    <a:pt x="21418" y="22353"/>
                    <a:pt x="21522" y="22353"/>
                    <a:pt x="21730" y="22561"/>
                  </a:cubicBezTo>
                  <a:lnTo>
                    <a:pt x="21834" y="22561"/>
                  </a:lnTo>
                  <a:cubicBezTo>
                    <a:pt x="21626" y="22353"/>
                    <a:pt x="21315" y="22145"/>
                    <a:pt x="21081" y="22145"/>
                  </a:cubicBezTo>
                  <a:cubicBezTo>
                    <a:pt x="21964" y="21912"/>
                    <a:pt x="22716" y="21600"/>
                    <a:pt x="23573" y="21392"/>
                  </a:cubicBezTo>
                  <a:cubicBezTo>
                    <a:pt x="23773" y="21341"/>
                    <a:pt x="23960" y="21317"/>
                    <a:pt x="24137" y="21317"/>
                  </a:cubicBezTo>
                  <a:close/>
                  <a:moveTo>
                    <a:pt x="15032" y="22898"/>
                  </a:moveTo>
                  <a:cubicBezTo>
                    <a:pt x="15136" y="23106"/>
                    <a:pt x="15136" y="23340"/>
                    <a:pt x="15136" y="23547"/>
                  </a:cubicBezTo>
                  <a:lnTo>
                    <a:pt x="15032" y="23651"/>
                  </a:lnTo>
                  <a:cubicBezTo>
                    <a:pt x="15032" y="23443"/>
                    <a:pt x="14928" y="23106"/>
                    <a:pt x="15032" y="22898"/>
                  </a:cubicBezTo>
                  <a:close/>
                  <a:moveTo>
                    <a:pt x="14689" y="16618"/>
                  </a:moveTo>
                  <a:cubicBezTo>
                    <a:pt x="15291" y="16618"/>
                    <a:pt x="15911" y="16765"/>
                    <a:pt x="16330" y="16953"/>
                  </a:cubicBezTo>
                  <a:cubicBezTo>
                    <a:pt x="16538" y="17057"/>
                    <a:pt x="16642" y="17057"/>
                    <a:pt x="16875" y="17161"/>
                  </a:cubicBezTo>
                  <a:cubicBezTo>
                    <a:pt x="16875" y="17602"/>
                    <a:pt x="16979" y="18018"/>
                    <a:pt x="16875" y="18563"/>
                  </a:cubicBezTo>
                  <a:cubicBezTo>
                    <a:pt x="16975" y="18163"/>
                    <a:pt x="17075" y="17642"/>
                    <a:pt x="16990" y="17210"/>
                  </a:cubicBezTo>
                  <a:lnTo>
                    <a:pt x="16990" y="17210"/>
                  </a:lnTo>
                  <a:cubicBezTo>
                    <a:pt x="17019" y="17265"/>
                    <a:pt x="17103" y="17265"/>
                    <a:pt x="17187" y="17265"/>
                  </a:cubicBezTo>
                  <a:cubicBezTo>
                    <a:pt x="17187" y="18355"/>
                    <a:pt x="16875" y="19212"/>
                    <a:pt x="16538" y="20094"/>
                  </a:cubicBezTo>
                  <a:lnTo>
                    <a:pt x="16538" y="20198"/>
                  </a:lnTo>
                  <a:cubicBezTo>
                    <a:pt x="16875" y="19316"/>
                    <a:pt x="17524" y="18251"/>
                    <a:pt x="17291" y="17369"/>
                  </a:cubicBezTo>
                  <a:lnTo>
                    <a:pt x="17291" y="17369"/>
                  </a:lnTo>
                  <a:cubicBezTo>
                    <a:pt x="17732" y="17602"/>
                    <a:pt x="18069" y="17706"/>
                    <a:pt x="18485" y="17706"/>
                  </a:cubicBezTo>
                  <a:cubicBezTo>
                    <a:pt x="18822" y="17706"/>
                    <a:pt x="19134" y="17602"/>
                    <a:pt x="19471" y="17498"/>
                  </a:cubicBezTo>
                  <a:cubicBezTo>
                    <a:pt x="19691" y="17441"/>
                    <a:pt x="19882" y="17415"/>
                    <a:pt x="20051" y="17415"/>
                  </a:cubicBezTo>
                  <a:cubicBezTo>
                    <a:pt x="20884" y="17415"/>
                    <a:pt x="21191" y="18041"/>
                    <a:pt x="21730" y="18667"/>
                  </a:cubicBezTo>
                  <a:cubicBezTo>
                    <a:pt x="21964" y="19004"/>
                    <a:pt x="22275" y="19316"/>
                    <a:pt x="22483" y="19549"/>
                  </a:cubicBezTo>
                  <a:cubicBezTo>
                    <a:pt x="23132" y="20406"/>
                    <a:pt x="22613" y="21055"/>
                    <a:pt x="22067" y="21600"/>
                  </a:cubicBezTo>
                  <a:cubicBezTo>
                    <a:pt x="21418" y="21808"/>
                    <a:pt x="20769" y="22041"/>
                    <a:pt x="20224" y="22145"/>
                  </a:cubicBezTo>
                  <a:cubicBezTo>
                    <a:pt x="19367" y="22353"/>
                    <a:pt x="18485" y="22561"/>
                    <a:pt x="17732" y="23106"/>
                  </a:cubicBezTo>
                  <a:lnTo>
                    <a:pt x="17524" y="23106"/>
                  </a:lnTo>
                  <a:cubicBezTo>
                    <a:pt x="17732" y="23002"/>
                    <a:pt x="17940" y="22794"/>
                    <a:pt x="17940" y="22457"/>
                  </a:cubicBezTo>
                  <a:cubicBezTo>
                    <a:pt x="17897" y="22451"/>
                    <a:pt x="17855" y="22448"/>
                    <a:pt x="17814" y="22448"/>
                  </a:cubicBezTo>
                  <a:cubicBezTo>
                    <a:pt x="17115" y="22448"/>
                    <a:pt x="16520" y="23240"/>
                    <a:pt x="16226" y="23755"/>
                  </a:cubicBezTo>
                  <a:lnTo>
                    <a:pt x="16122" y="23755"/>
                  </a:lnTo>
                  <a:cubicBezTo>
                    <a:pt x="16122" y="23651"/>
                    <a:pt x="16226" y="23547"/>
                    <a:pt x="16226" y="23443"/>
                  </a:cubicBezTo>
                  <a:lnTo>
                    <a:pt x="16226" y="23340"/>
                  </a:lnTo>
                  <a:cubicBezTo>
                    <a:pt x="16538" y="23210"/>
                    <a:pt x="16771" y="23002"/>
                    <a:pt x="16875" y="22561"/>
                  </a:cubicBezTo>
                  <a:cubicBezTo>
                    <a:pt x="16979" y="22561"/>
                    <a:pt x="16875" y="22457"/>
                    <a:pt x="16875" y="22457"/>
                  </a:cubicBezTo>
                  <a:cubicBezTo>
                    <a:pt x="16330" y="22457"/>
                    <a:pt x="15993" y="22898"/>
                    <a:pt x="15785" y="23340"/>
                  </a:cubicBezTo>
                  <a:cubicBezTo>
                    <a:pt x="15889" y="23106"/>
                    <a:pt x="15889" y="22794"/>
                    <a:pt x="15785" y="22561"/>
                  </a:cubicBezTo>
                  <a:lnTo>
                    <a:pt x="15681" y="22561"/>
                  </a:lnTo>
                  <a:cubicBezTo>
                    <a:pt x="15598" y="22664"/>
                    <a:pt x="15516" y="22751"/>
                    <a:pt x="15485" y="22835"/>
                  </a:cubicBezTo>
                  <a:lnTo>
                    <a:pt x="15485" y="22835"/>
                  </a:lnTo>
                  <a:cubicBezTo>
                    <a:pt x="15585" y="22303"/>
                    <a:pt x="15681" y="21683"/>
                    <a:pt x="15681" y="21159"/>
                  </a:cubicBezTo>
                  <a:cubicBezTo>
                    <a:pt x="15785" y="20406"/>
                    <a:pt x="15577" y="19757"/>
                    <a:pt x="15577" y="19004"/>
                  </a:cubicBezTo>
                  <a:lnTo>
                    <a:pt x="15577" y="19004"/>
                  </a:lnTo>
                  <a:cubicBezTo>
                    <a:pt x="15473" y="19653"/>
                    <a:pt x="15577" y="20302"/>
                    <a:pt x="15681" y="20951"/>
                  </a:cubicBezTo>
                  <a:cubicBezTo>
                    <a:pt x="15681" y="21600"/>
                    <a:pt x="15473" y="22249"/>
                    <a:pt x="15344" y="22898"/>
                  </a:cubicBezTo>
                  <a:lnTo>
                    <a:pt x="15473" y="22898"/>
                  </a:lnTo>
                  <a:cubicBezTo>
                    <a:pt x="15406" y="22898"/>
                    <a:pt x="15374" y="22926"/>
                    <a:pt x="15344" y="22967"/>
                  </a:cubicBezTo>
                  <a:lnTo>
                    <a:pt x="15344" y="22967"/>
                  </a:lnTo>
                  <a:lnTo>
                    <a:pt x="15344" y="22353"/>
                  </a:lnTo>
                  <a:cubicBezTo>
                    <a:pt x="15473" y="21600"/>
                    <a:pt x="15473" y="20847"/>
                    <a:pt x="15240" y="20094"/>
                  </a:cubicBezTo>
                  <a:lnTo>
                    <a:pt x="15240" y="20094"/>
                  </a:lnTo>
                  <a:cubicBezTo>
                    <a:pt x="15344" y="20847"/>
                    <a:pt x="15344" y="21496"/>
                    <a:pt x="15240" y="22249"/>
                  </a:cubicBezTo>
                  <a:lnTo>
                    <a:pt x="15240" y="22457"/>
                  </a:lnTo>
                  <a:lnTo>
                    <a:pt x="15240" y="23002"/>
                  </a:lnTo>
                  <a:cubicBezTo>
                    <a:pt x="15262" y="23024"/>
                    <a:pt x="15279" y="23037"/>
                    <a:pt x="15292" y="23043"/>
                  </a:cubicBezTo>
                  <a:lnTo>
                    <a:pt x="15292" y="23043"/>
                  </a:lnTo>
                  <a:cubicBezTo>
                    <a:pt x="15278" y="23063"/>
                    <a:pt x="15261" y="23085"/>
                    <a:pt x="15240" y="23106"/>
                  </a:cubicBezTo>
                  <a:lnTo>
                    <a:pt x="15240" y="23002"/>
                  </a:lnTo>
                  <a:cubicBezTo>
                    <a:pt x="15240" y="22898"/>
                    <a:pt x="15240" y="22794"/>
                    <a:pt x="15136" y="22690"/>
                  </a:cubicBezTo>
                  <a:lnTo>
                    <a:pt x="15032" y="22690"/>
                  </a:lnTo>
                  <a:lnTo>
                    <a:pt x="14928" y="22794"/>
                  </a:lnTo>
                  <a:cubicBezTo>
                    <a:pt x="14928" y="22457"/>
                    <a:pt x="14928" y="22041"/>
                    <a:pt x="14824" y="21704"/>
                  </a:cubicBezTo>
                  <a:lnTo>
                    <a:pt x="14824" y="21263"/>
                  </a:lnTo>
                  <a:lnTo>
                    <a:pt x="14695" y="21263"/>
                  </a:lnTo>
                  <a:cubicBezTo>
                    <a:pt x="14695" y="21902"/>
                    <a:pt x="14820" y="22541"/>
                    <a:pt x="14824" y="23180"/>
                  </a:cubicBezTo>
                  <a:lnTo>
                    <a:pt x="14824" y="23180"/>
                  </a:lnTo>
                  <a:cubicBezTo>
                    <a:pt x="14823" y="23070"/>
                    <a:pt x="14813" y="22889"/>
                    <a:pt x="14695" y="22794"/>
                  </a:cubicBezTo>
                  <a:lnTo>
                    <a:pt x="14695" y="22353"/>
                  </a:lnTo>
                  <a:lnTo>
                    <a:pt x="14591" y="22353"/>
                  </a:lnTo>
                  <a:lnTo>
                    <a:pt x="14591" y="22457"/>
                  </a:lnTo>
                  <a:cubicBezTo>
                    <a:pt x="14487" y="21912"/>
                    <a:pt x="14383" y="21392"/>
                    <a:pt x="14279" y="20743"/>
                  </a:cubicBezTo>
                  <a:lnTo>
                    <a:pt x="14279" y="20743"/>
                  </a:lnTo>
                  <a:cubicBezTo>
                    <a:pt x="14348" y="20951"/>
                    <a:pt x="14418" y="21170"/>
                    <a:pt x="14487" y="21386"/>
                  </a:cubicBezTo>
                  <a:lnTo>
                    <a:pt x="14487" y="21386"/>
                  </a:lnTo>
                  <a:cubicBezTo>
                    <a:pt x="14485" y="21052"/>
                    <a:pt x="14382" y="20846"/>
                    <a:pt x="14279" y="20614"/>
                  </a:cubicBezTo>
                  <a:cubicBezTo>
                    <a:pt x="13942" y="19757"/>
                    <a:pt x="13630" y="19004"/>
                    <a:pt x="12981" y="18459"/>
                  </a:cubicBezTo>
                  <a:cubicBezTo>
                    <a:pt x="12981" y="18355"/>
                    <a:pt x="12877" y="18251"/>
                    <a:pt x="12877" y="18251"/>
                  </a:cubicBezTo>
                  <a:cubicBezTo>
                    <a:pt x="12747" y="17602"/>
                    <a:pt x="12981" y="17265"/>
                    <a:pt x="13396" y="16953"/>
                  </a:cubicBezTo>
                  <a:cubicBezTo>
                    <a:pt x="13742" y="16711"/>
                    <a:pt x="14210" y="16618"/>
                    <a:pt x="14689" y="16618"/>
                  </a:cubicBezTo>
                  <a:close/>
                  <a:moveTo>
                    <a:pt x="14175" y="22690"/>
                  </a:moveTo>
                  <a:cubicBezTo>
                    <a:pt x="14383" y="23002"/>
                    <a:pt x="14487" y="23443"/>
                    <a:pt x="14487" y="23859"/>
                  </a:cubicBezTo>
                  <a:cubicBezTo>
                    <a:pt x="14279" y="23547"/>
                    <a:pt x="13942" y="23002"/>
                    <a:pt x="14175" y="22690"/>
                  </a:cubicBezTo>
                  <a:close/>
                  <a:moveTo>
                    <a:pt x="17836" y="22561"/>
                  </a:moveTo>
                  <a:cubicBezTo>
                    <a:pt x="17836" y="22690"/>
                    <a:pt x="17732" y="22794"/>
                    <a:pt x="17732" y="22794"/>
                  </a:cubicBezTo>
                  <a:cubicBezTo>
                    <a:pt x="17628" y="23002"/>
                    <a:pt x="17524" y="23002"/>
                    <a:pt x="17420" y="23106"/>
                  </a:cubicBezTo>
                  <a:cubicBezTo>
                    <a:pt x="17187" y="23210"/>
                    <a:pt x="17083" y="23340"/>
                    <a:pt x="16875" y="23443"/>
                  </a:cubicBezTo>
                  <a:cubicBezTo>
                    <a:pt x="16771" y="23547"/>
                    <a:pt x="16642" y="23651"/>
                    <a:pt x="16642" y="23755"/>
                  </a:cubicBezTo>
                  <a:cubicBezTo>
                    <a:pt x="16538" y="23755"/>
                    <a:pt x="16538" y="23755"/>
                    <a:pt x="16434" y="23859"/>
                  </a:cubicBezTo>
                  <a:lnTo>
                    <a:pt x="16330" y="23755"/>
                  </a:lnTo>
                  <a:cubicBezTo>
                    <a:pt x="16642" y="23210"/>
                    <a:pt x="17187" y="22561"/>
                    <a:pt x="17836" y="22561"/>
                  </a:cubicBezTo>
                  <a:close/>
                  <a:moveTo>
                    <a:pt x="17732" y="23547"/>
                  </a:moveTo>
                  <a:cubicBezTo>
                    <a:pt x="17524" y="23859"/>
                    <a:pt x="17083" y="23859"/>
                    <a:pt x="16771" y="23989"/>
                  </a:cubicBezTo>
                  <a:cubicBezTo>
                    <a:pt x="16979" y="23651"/>
                    <a:pt x="17420" y="23547"/>
                    <a:pt x="17732" y="23547"/>
                  </a:cubicBezTo>
                  <a:close/>
                  <a:moveTo>
                    <a:pt x="16226" y="23989"/>
                  </a:moveTo>
                  <a:lnTo>
                    <a:pt x="16330" y="24092"/>
                  </a:lnTo>
                  <a:lnTo>
                    <a:pt x="16226" y="24092"/>
                  </a:lnTo>
                  <a:lnTo>
                    <a:pt x="16226" y="23989"/>
                  </a:lnTo>
                  <a:close/>
                  <a:moveTo>
                    <a:pt x="12332" y="23755"/>
                  </a:moveTo>
                  <a:cubicBezTo>
                    <a:pt x="12540" y="23755"/>
                    <a:pt x="12747" y="23859"/>
                    <a:pt x="12877" y="23989"/>
                  </a:cubicBezTo>
                  <a:cubicBezTo>
                    <a:pt x="12747" y="23989"/>
                    <a:pt x="12747" y="24092"/>
                    <a:pt x="12747" y="24092"/>
                  </a:cubicBezTo>
                  <a:lnTo>
                    <a:pt x="12747" y="24196"/>
                  </a:lnTo>
                  <a:lnTo>
                    <a:pt x="12644" y="24092"/>
                  </a:lnTo>
                  <a:cubicBezTo>
                    <a:pt x="12436" y="24092"/>
                    <a:pt x="12436" y="23989"/>
                    <a:pt x="12332" y="23755"/>
                  </a:cubicBezTo>
                  <a:close/>
                  <a:moveTo>
                    <a:pt x="11736" y="23747"/>
                  </a:moveTo>
                  <a:cubicBezTo>
                    <a:pt x="11905" y="23747"/>
                    <a:pt x="12082" y="23842"/>
                    <a:pt x="12228" y="23989"/>
                  </a:cubicBezTo>
                  <a:lnTo>
                    <a:pt x="12436" y="24196"/>
                  </a:lnTo>
                  <a:lnTo>
                    <a:pt x="12540" y="24300"/>
                  </a:lnTo>
                  <a:cubicBezTo>
                    <a:pt x="12098" y="24196"/>
                    <a:pt x="11787" y="24092"/>
                    <a:pt x="11449" y="23859"/>
                  </a:cubicBezTo>
                  <a:cubicBezTo>
                    <a:pt x="11537" y="23781"/>
                    <a:pt x="11635" y="23747"/>
                    <a:pt x="11736" y="23747"/>
                  </a:cubicBezTo>
                  <a:close/>
                  <a:moveTo>
                    <a:pt x="15681" y="22794"/>
                  </a:moveTo>
                  <a:lnTo>
                    <a:pt x="15681" y="22794"/>
                  </a:lnTo>
                  <a:cubicBezTo>
                    <a:pt x="15785" y="23210"/>
                    <a:pt x="15577" y="23755"/>
                    <a:pt x="15344" y="24092"/>
                  </a:cubicBezTo>
                  <a:cubicBezTo>
                    <a:pt x="15240" y="24196"/>
                    <a:pt x="15240" y="24196"/>
                    <a:pt x="15240" y="24300"/>
                  </a:cubicBezTo>
                  <a:lnTo>
                    <a:pt x="15240" y="24092"/>
                  </a:lnTo>
                  <a:lnTo>
                    <a:pt x="15240" y="23989"/>
                  </a:lnTo>
                  <a:lnTo>
                    <a:pt x="15240" y="23547"/>
                  </a:lnTo>
                  <a:cubicBezTo>
                    <a:pt x="15344" y="23547"/>
                    <a:pt x="15344" y="23443"/>
                    <a:pt x="15344" y="23340"/>
                  </a:cubicBezTo>
                  <a:cubicBezTo>
                    <a:pt x="15344" y="23210"/>
                    <a:pt x="15681" y="22794"/>
                    <a:pt x="15681" y="22794"/>
                  </a:cubicBezTo>
                  <a:close/>
                  <a:moveTo>
                    <a:pt x="16122" y="24092"/>
                  </a:moveTo>
                  <a:cubicBezTo>
                    <a:pt x="16122" y="24196"/>
                    <a:pt x="16122" y="24196"/>
                    <a:pt x="16226" y="24196"/>
                  </a:cubicBezTo>
                  <a:lnTo>
                    <a:pt x="16122" y="24196"/>
                  </a:lnTo>
                  <a:cubicBezTo>
                    <a:pt x="16122" y="24300"/>
                    <a:pt x="15993" y="24300"/>
                    <a:pt x="15993" y="24300"/>
                  </a:cubicBezTo>
                  <a:lnTo>
                    <a:pt x="15993" y="24196"/>
                  </a:lnTo>
                  <a:cubicBezTo>
                    <a:pt x="15993" y="24092"/>
                    <a:pt x="15993" y="24092"/>
                    <a:pt x="16122" y="24092"/>
                  </a:cubicBezTo>
                  <a:close/>
                  <a:moveTo>
                    <a:pt x="16947" y="24236"/>
                  </a:moveTo>
                  <a:lnTo>
                    <a:pt x="16947" y="24236"/>
                  </a:lnTo>
                  <a:cubicBezTo>
                    <a:pt x="16928" y="24265"/>
                    <a:pt x="16919" y="24300"/>
                    <a:pt x="16979" y="24300"/>
                  </a:cubicBezTo>
                  <a:lnTo>
                    <a:pt x="16875" y="24300"/>
                  </a:lnTo>
                  <a:cubicBezTo>
                    <a:pt x="16898" y="24278"/>
                    <a:pt x="16922" y="24256"/>
                    <a:pt x="16947" y="24236"/>
                  </a:cubicBezTo>
                  <a:close/>
                  <a:moveTo>
                    <a:pt x="18110" y="23848"/>
                  </a:moveTo>
                  <a:cubicBezTo>
                    <a:pt x="18512" y="23848"/>
                    <a:pt x="19067" y="23896"/>
                    <a:pt x="18926" y="24196"/>
                  </a:cubicBezTo>
                  <a:cubicBezTo>
                    <a:pt x="18874" y="24300"/>
                    <a:pt x="18660" y="24326"/>
                    <a:pt x="18430" y="24326"/>
                  </a:cubicBezTo>
                  <a:cubicBezTo>
                    <a:pt x="18199" y="24326"/>
                    <a:pt x="17953" y="24300"/>
                    <a:pt x="17836" y="24300"/>
                  </a:cubicBezTo>
                  <a:cubicBezTo>
                    <a:pt x="17631" y="24300"/>
                    <a:pt x="17301" y="24300"/>
                    <a:pt x="16994" y="24201"/>
                  </a:cubicBezTo>
                  <a:lnTo>
                    <a:pt x="16994" y="24201"/>
                  </a:lnTo>
                  <a:cubicBezTo>
                    <a:pt x="17199" y="24056"/>
                    <a:pt x="17474" y="23966"/>
                    <a:pt x="17732" y="23859"/>
                  </a:cubicBezTo>
                  <a:cubicBezTo>
                    <a:pt x="17765" y="23859"/>
                    <a:pt x="17921" y="23848"/>
                    <a:pt x="18110" y="23848"/>
                  </a:cubicBezTo>
                  <a:close/>
                  <a:moveTo>
                    <a:pt x="13085" y="23663"/>
                  </a:moveTo>
                  <a:cubicBezTo>
                    <a:pt x="13266" y="23663"/>
                    <a:pt x="13612" y="24074"/>
                    <a:pt x="13942" y="24404"/>
                  </a:cubicBezTo>
                  <a:cubicBezTo>
                    <a:pt x="13526" y="24300"/>
                    <a:pt x="12747" y="23989"/>
                    <a:pt x="12981" y="23755"/>
                  </a:cubicBezTo>
                  <a:cubicBezTo>
                    <a:pt x="13003" y="23691"/>
                    <a:pt x="13038" y="23663"/>
                    <a:pt x="13085" y="23663"/>
                  </a:cubicBezTo>
                  <a:close/>
                  <a:moveTo>
                    <a:pt x="17150" y="24404"/>
                  </a:moveTo>
                  <a:cubicBezTo>
                    <a:pt x="17161" y="24404"/>
                    <a:pt x="17173" y="24404"/>
                    <a:pt x="17187" y="24404"/>
                  </a:cubicBezTo>
                  <a:lnTo>
                    <a:pt x="17187" y="24433"/>
                  </a:lnTo>
                  <a:lnTo>
                    <a:pt x="17187" y="24433"/>
                  </a:lnTo>
                  <a:cubicBezTo>
                    <a:pt x="17175" y="24423"/>
                    <a:pt x="17163" y="24413"/>
                    <a:pt x="17150" y="24404"/>
                  </a:cubicBezTo>
                  <a:close/>
                  <a:moveTo>
                    <a:pt x="13189" y="24300"/>
                  </a:moveTo>
                  <a:cubicBezTo>
                    <a:pt x="13293" y="24300"/>
                    <a:pt x="13293" y="24404"/>
                    <a:pt x="13396" y="24404"/>
                  </a:cubicBezTo>
                  <a:lnTo>
                    <a:pt x="13396" y="24508"/>
                  </a:lnTo>
                  <a:cubicBezTo>
                    <a:pt x="13293" y="24404"/>
                    <a:pt x="13293" y="24300"/>
                    <a:pt x="13189" y="24300"/>
                  </a:cubicBezTo>
                  <a:close/>
                  <a:moveTo>
                    <a:pt x="11845" y="24441"/>
                  </a:moveTo>
                  <a:cubicBezTo>
                    <a:pt x="12040" y="24441"/>
                    <a:pt x="12233" y="24497"/>
                    <a:pt x="12436" y="24638"/>
                  </a:cubicBezTo>
                  <a:lnTo>
                    <a:pt x="12332" y="24638"/>
                  </a:lnTo>
                  <a:cubicBezTo>
                    <a:pt x="11995" y="24638"/>
                    <a:pt x="11683" y="24638"/>
                    <a:pt x="11449" y="24508"/>
                  </a:cubicBezTo>
                  <a:cubicBezTo>
                    <a:pt x="11584" y="24466"/>
                    <a:pt x="11715" y="24441"/>
                    <a:pt x="11845" y="24441"/>
                  </a:cubicBezTo>
                  <a:close/>
                  <a:moveTo>
                    <a:pt x="12332" y="24404"/>
                  </a:moveTo>
                  <a:cubicBezTo>
                    <a:pt x="12436" y="24404"/>
                    <a:pt x="12540" y="24404"/>
                    <a:pt x="12644" y="24508"/>
                  </a:cubicBezTo>
                  <a:lnTo>
                    <a:pt x="12747" y="24508"/>
                  </a:lnTo>
                  <a:cubicBezTo>
                    <a:pt x="12644" y="24508"/>
                    <a:pt x="12644" y="24508"/>
                    <a:pt x="12644" y="24638"/>
                  </a:cubicBezTo>
                  <a:cubicBezTo>
                    <a:pt x="12540" y="24508"/>
                    <a:pt x="12436" y="24404"/>
                    <a:pt x="12332" y="24404"/>
                  </a:cubicBezTo>
                  <a:close/>
                  <a:moveTo>
                    <a:pt x="13085" y="24404"/>
                  </a:moveTo>
                  <a:cubicBezTo>
                    <a:pt x="13189" y="24508"/>
                    <a:pt x="13293" y="24508"/>
                    <a:pt x="13293" y="24638"/>
                  </a:cubicBezTo>
                  <a:cubicBezTo>
                    <a:pt x="13293" y="24638"/>
                    <a:pt x="13189" y="24508"/>
                    <a:pt x="13085" y="24404"/>
                  </a:cubicBezTo>
                  <a:close/>
                  <a:moveTo>
                    <a:pt x="15785" y="24404"/>
                  </a:moveTo>
                  <a:lnTo>
                    <a:pt x="15785" y="24508"/>
                  </a:lnTo>
                  <a:cubicBezTo>
                    <a:pt x="15681" y="24508"/>
                    <a:pt x="15577" y="24638"/>
                    <a:pt x="15473" y="24638"/>
                  </a:cubicBezTo>
                  <a:cubicBezTo>
                    <a:pt x="15577" y="24508"/>
                    <a:pt x="15681" y="24508"/>
                    <a:pt x="15785" y="24404"/>
                  </a:cubicBezTo>
                  <a:close/>
                  <a:moveTo>
                    <a:pt x="9736" y="24638"/>
                  </a:moveTo>
                  <a:lnTo>
                    <a:pt x="9632" y="24741"/>
                  </a:lnTo>
                  <a:lnTo>
                    <a:pt x="9632" y="24645"/>
                  </a:lnTo>
                  <a:lnTo>
                    <a:pt x="9632" y="24645"/>
                  </a:lnTo>
                  <a:cubicBezTo>
                    <a:pt x="9664" y="24640"/>
                    <a:pt x="9698" y="24638"/>
                    <a:pt x="9736" y="24638"/>
                  </a:cubicBezTo>
                  <a:close/>
                  <a:moveTo>
                    <a:pt x="14824" y="23443"/>
                  </a:moveTo>
                  <a:cubicBezTo>
                    <a:pt x="14928" y="23651"/>
                    <a:pt x="15032" y="23989"/>
                    <a:pt x="15032" y="24300"/>
                  </a:cubicBezTo>
                  <a:lnTo>
                    <a:pt x="15136" y="24300"/>
                  </a:lnTo>
                  <a:lnTo>
                    <a:pt x="15136" y="24508"/>
                  </a:lnTo>
                  <a:cubicBezTo>
                    <a:pt x="15032" y="24638"/>
                    <a:pt x="15032" y="24638"/>
                    <a:pt x="15032" y="24741"/>
                  </a:cubicBezTo>
                  <a:lnTo>
                    <a:pt x="15032" y="24638"/>
                  </a:lnTo>
                  <a:cubicBezTo>
                    <a:pt x="15032" y="24300"/>
                    <a:pt x="15032" y="23989"/>
                    <a:pt x="14824" y="23755"/>
                  </a:cubicBezTo>
                  <a:lnTo>
                    <a:pt x="14824" y="23651"/>
                  </a:lnTo>
                  <a:lnTo>
                    <a:pt x="14824" y="23443"/>
                  </a:lnTo>
                  <a:close/>
                  <a:moveTo>
                    <a:pt x="10645" y="24323"/>
                  </a:moveTo>
                  <a:cubicBezTo>
                    <a:pt x="10533" y="24360"/>
                    <a:pt x="10459" y="24434"/>
                    <a:pt x="10385" y="24508"/>
                  </a:cubicBezTo>
                  <a:cubicBezTo>
                    <a:pt x="10281" y="24508"/>
                    <a:pt x="10151" y="24638"/>
                    <a:pt x="10048" y="24638"/>
                  </a:cubicBezTo>
                  <a:cubicBezTo>
                    <a:pt x="9944" y="24741"/>
                    <a:pt x="9840" y="24741"/>
                    <a:pt x="9736" y="24845"/>
                  </a:cubicBezTo>
                  <a:lnTo>
                    <a:pt x="9736" y="24741"/>
                  </a:lnTo>
                  <a:cubicBezTo>
                    <a:pt x="9840" y="24638"/>
                    <a:pt x="9944" y="24638"/>
                    <a:pt x="9944" y="24508"/>
                  </a:cubicBezTo>
                  <a:cubicBezTo>
                    <a:pt x="10184" y="24434"/>
                    <a:pt x="10412" y="24360"/>
                    <a:pt x="10645" y="24323"/>
                  </a:cubicBezTo>
                  <a:close/>
                  <a:moveTo>
                    <a:pt x="10930" y="24508"/>
                  </a:moveTo>
                  <a:cubicBezTo>
                    <a:pt x="10800" y="24508"/>
                    <a:pt x="10593" y="24638"/>
                    <a:pt x="10489" y="24741"/>
                  </a:cubicBezTo>
                  <a:cubicBezTo>
                    <a:pt x="10489" y="24741"/>
                    <a:pt x="10489" y="24845"/>
                    <a:pt x="10593" y="24845"/>
                  </a:cubicBezTo>
                  <a:cubicBezTo>
                    <a:pt x="10697" y="24741"/>
                    <a:pt x="10800" y="24638"/>
                    <a:pt x="10930" y="24508"/>
                  </a:cubicBezTo>
                  <a:close/>
                  <a:moveTo>
                    <a:pt x="12747" y="24300"/>
                  </a:moveTo>
                  <a:cubicBezTo>
                    <a:pt x="12747" y="24300"/>
                    <a:pt x="12747" y="24404"/>
                    <a:pt x="12877" y="24404"/>
                  </a:cubicBezTo>
                  <a:cubicBezTo>
                    <a:pt x="12877" y="24508"/>
                    <a:pt x="12981" y="24638"/>
                    <a:pt x="13085" y="24741"/>
                  </a:cubicBezTo>
                  <a:cubicBezTo>
                    <a:pt x="13085" y="24741"/>
                    <a:pt x="13189" y="24741"/>
                    <a:pt x="13189" y="24845"/>
                  </a:cubicBezTo>
                  <a:cubicBezTo>
                    <a:pt x="13189" y="24741"/>
                    <a:pt x="13085" y="24741"/>
                    <a:pt x="12981" y="24741"/>
                  </a:cubicBezTo>
                  <a:cubicBezTo>
                    <a:pt x="12877" y="24638"/>
                    <a:pt x="12877" y="24508"/>
                    <a:pt x="12747" y="24404"/>
                  </a:cubicBezTo>
                  <a:lnTo>
                    <a:pt x="12747" y="24300"/>
                  </a:lnTo>
                  <a:close/>
                  <a:moveTo>
                    <a:pt x="13630" y="24508"/>
                  </a:moveTo>
                  <a:cubicBezTo>
                    <a:pt x="13734" y="24638"/>
                    <a:pt x="13734" y="24638"/>
                    <a:pt x="13838" y="24741"/>
                  </a:cubicBezTo>
                  <a:lnTo>
                    <a:pt x="13734" y="24741"/>
                  </a:lnTo>
                  <a:lnTo>
                    <a:pt x="13734" y="24845"/>
                  </a:lnTo>
                  <a:lnTo>
                    <a:pt x="13526" y="24638"/>
                  </a:lnTo>
                  <a:cubicBezTo>
                    <a:pt x="13630" y="24638"/>
                    <a:pt x="13630" y="24638"/>
                    <a:pt x="13630" y="24508"/>
                  </a:cubicBezTo>
                  <a:close/>
                  <a:moveTo>
                    <a:pt x="13853" y="23490"/>
                  </a:moveTo>
                  <a:cubicBezTo>
                    <a:pt x="13872" y="23490"/>
                    <a:pt x="13901" y="23507"/>
                    <a:pt x="13942" y="23547"/>
                  </a:cubicBezTo>
                  <a:cubicBezTo>
                    <a:pt x="14046" y="23651"/>
                    <a:pt x="14175" y="23859"/>
                    <a:pt x="14279" y="24092"/>
                  </a:cubicBezTo>
                  <a:cubicBezTo>
                    <a:pt x="14279" y="24196"/>
                    <a:pt x="14383" y="24300"/>
                    <a:pt x="14383" y="24404"/>
                  </a:cubicBezTo>
                  <a:cubicBezTo>
                    <a:pt x="14383" y="24508"/>
                    <a:pt x="14383" y="24638"/>
                    <a:pt x="14487" y="24845"/>
                  </a:cubicBezTo>
                  <a:cubicBezTo>
                    <a:pt x="14279" y="24508"/>
                    <a:pt x="13942" y="24196"/>
                    <a:pt x="13838" y="23859"/>
                  </a:cubicBezTo>
                  <a:cubicBezTo>
                    <a:pt x="13838" y="23775"/>
                    <a:pt x="13771" y="23490"/>
                    <a:pt x="13853" y="23490"/>
                  </a:cubicBezTo>
                  <a:close/>
                  <a:moveTo>
                    <a:pt x="15993" y="23547"/>
                  </a:moveTo>
                  <a:cubicBezTo>
                    <a:pt x="15889" y="23989"/>
                    <a:pt x="15473" y="24404"/>
                    <a:pt x="15240" y="24845"/>
                  </a:cubicBezTo>
                  <a:lnTo>
                    <a:pt x="15240" y="24638"/>
                  </a:lnTo>
                  <a:cubicBezTo>
                    <a:pt x="15344" y="24404"/>
                    <a:pt x="15473" y="24196"/>
                    <a:pt x="15577" y="23989"/>
                  </a:cubicBezTo>
                  <a:lnTo>
                    <a:pt x="15681" y="23989"/>
                  </a:lnTo>
                  <a:cubicBezTo>
                    <a:pt x="15681" y="23859"/>
                    <a:pt x="15785" y="23859"/>
                    <a:pt x="15785" y="23755"/>
                  </a:cubicBezTo>
                  <a:cubicBezTo>
                    <a:pt x="15889" y="23651"/>
                    <a:pt x="15889" y="23651"/>
                    <a:pt x="15993" y="23547"/>
                  </a:cubicBezTo>
                  <a:close/>
                  <a:moveTo>
                    <a:pt x="16538" y="24404"/>
                  </a:moveTo>
                  <a:cubicBezTo>
                    <a:pt x="16538" y="24508"/>
                    <a:pt x="16538" y="24508"/>
                    <a:pt x="16642" y="24508"/>
                  </a:cubicBezTo>
                  <a:cubicBezTo>
                    <a:pt x="16771" y="24638"/>
                    <a:pt x="16979" y="24741"/>
                    <a:pt x="17083" y="24741"/>
                  </a:cubicBezTo>
                  <a:cubicBezTo>
                    <a:pt x="16875" y="24845"/>
                    <a:pt x="16642" y="24845"/>
                    <a:pt x="16330" y="24845"/>
                  </a:cubicBezTo>
                  <a:cubicBezTo>
                    <a:pt x="16434" y="24845"/>
                    <a:pt x="16538" y="24845"/>
                    <a:pt x="16642" y="24741"/>
                  </a:cubicBezTo>
                  <a:lnTo>
                    <a:pt x="16642" y="24638"/>
                  </a:lnTo>
                  <a:cubicBezTo>
                    <a:pt x="16538" y="24508"/>
                    <a:pt x="16434" y="24404"/>
                    <a:pt x="16226" y="24404"/>
                  </a:cubicBezTo>
                  <a:close/>
                  <a:moveTo>
                    <a:pt x="18069" y="24508"/>
                  </a:moveTo>
                  <a:cubicBezTo>
                    <a:pt x="18277" y="24508"/>
                    <a:pt x="18485" y="24638"/>
                    <a:pt x="18718" y="24845"/>
                  </a:cubicBezTo>
                  <a:cubicBezTo>
                    <a:pt x="18277" y="24741"/>
                    <a:pt x="18069" y="24638"/>
                    <a:pt x="17732" y="24508"/>
                  </a:cubicBezTo>
                  <a:close/>
                  <a:moveTo>
                    <a:pt x="14046" y="24638"/>
                  </a:moveTo>
                  <a:lnTo>
                    <a:pt x="14175" y="24741"/>
                  </a:lnTo>
                  <a:cubicBezTo>
                    <a:pt x="14175" y="24845"/>
                    <a:pt x="14279" y="24845"/>
                    <a:pt x="14279" y="24845"/>
                  </a:cubicBezTo>
                  <a:lnTo>
                    <a:pt x="14279" y="24929"/>
                  </a:lnTo>
                  <a:lnTo>
                    <a:pt x="14279" y="24929"/>
                  </a:lnTo>
                  <a:cubicBezTo>
                    <a:pt x="14183" y="24864"/>
                    <a:pt x="14072" y="24803"/>
                    <a:pt x="13942" y="24741"/>
                  </a:cubicBezTo>
                  <a:lnTo>
                    <a:pt x="13942" y="24638"/>
                  </a:lnTo>
                  <a:close/>
                  <a:moveTo>
                    <a:pt x="12644" y="24741"/>
                  </a:moveTo>
                  <a:cubicBezTo>
                    <a:pt x="12877" y="24845"/>
                    <a:pt x="13085" y="24949"/>
                    <a:pt x="13293" y="25053"/>
                  </a:cubicBezTo>
                  <a:cubicBezTo>
                    <a:pt x="12981" y="25053"/>
                    <a:pt x="12644" y="25053"/>
                    <a:pt x="12436" y="24845"/>
                  </a:cubicBezTo>
                  <a:cubicBezTo>
                    <a:pt x="12540" y="24845"/>
                    <a:pt x="12540" y="24845"/>
                    <a:pt x="12644" y="24741"/>
                  </a:cubicBezTo>
                  <a:close/>
                  <a:moveTo>
                    <a:pt x="12228" y="25053"/>
                  </a:moveTo>
                  <a:cubicBezTo>
                    <a:pt x="11995" y="25157"/>
                    <a:pt x="11891" y="25157"/>
                    <a:pt x="11683" y="25157"/>
                  </a:cubicBezTo>
                  <a:cubicBezTo>
                    <a:pt x="11787" y="25053"/>
                    <a:pt x="11891" y="25053"/>
                    <a:pt x="12098" y="25053"/>
                  </a:cubicBezTo>
                  <a:close/>
                  <a:moveTo>
                    <a:pt x="13630" y="24949"/>
                  </a:moveTo>
                  <a:lnTo>
                    <a:pt x="13630" y="25053"/>
                  </a:lnTo>
                  <a:lnTo>
                    <a:pt x="13734" y="25053"/>
                  </a:lnTo>
                  <a:lnTo>
                    <a:pt x="13734" y="25157"/>
                  </a:lnTo>
                  <a:lnTo>
                    <a:pt x="13630" y="25053"/>
                  </a:lnTo>
                  <a:cubicBezTo>
                    <a:pt x="13526" y="25053"/>
                    <a:pt x="13526" y="24949"/>
                    <a:pt x="13396" y="24949"/>
                  </a:cubicBezTo>
                  <a:close/>
                  <a:moveTo>
                    <a:pt x="16434" y="24638"/>
                  </a:moveTo>
                  <a:cubicBezTo>
                    <a:pt x="15993" y="24949"/>
                    <a:pt x="15577" y="25157"/>
                    <a:pt x="15136" y="25157"/>
                  </a:cubicBezTo>
                  <a:lnTo>
                    <a:pt x="15136" y="25053"/>
                  </a:lnTo>
                  <a:lnTo>
                    <a:pt x="15240" y="25053"/>
                  </a:lnTo>
                  <a:lnTo>
                    <a:pt x="15240" y="24949"/>
                  </a:lnTo>
                  <a:lnTo>
                    <a:pt x="15344" y="24949"/>
                  </a:lnTo>
                  <a:cubicBezTo>
                    <a:pt x="15368" y="24969"/>
                    <a:pt x="15396" y="24977"/>
                    <a:pt x="15425" y="24977"/>
                  </a:cubicBezTo>
                  <a:cubicBezTo>
                    <a:pt x="15549" y="24977"/>
                    <a:pt x="15701" y="24825"/>
                    <a:pt x="15785" y="24741"/>
                  </a:cubicBezTo>
                  <a:cubicBezTo>
                    <a:pt x="15785" y="24793"/>
                    <a:pt x="15811" y="24819"/>
                    <a:pt x="15837" y="24819"/>
                  </a:cubicBezTo>
                  <a:cubicBezTo>
                    <a:pt x="15863" y="24819"/>
                    <a:pt x="15889" y="24793"/>
                    <a:pt x="15889" y="24741"/>
                  </a:cubicBezTo>
                  <a:cubicBezTo>
                    <a:pt x="15993" y="24638"/>
                    <a:pt x="16226" y="24638"/>
                    <a:pt x="16434" y="24638"/>
                  </a:cubicBezTo>
                  <a:close/>
                  <a:moveTo>
                    <a:pt x="16875" y="24949"/>
                  </a:moveTo>
                  <a:cubicBezTo>
                    <a:pt x="17083" y="24949"/>
                    <a:pt x="17420" y="24949"/>
                    <a:pt x="17628" y="25053"/>
                  </a:cubicBezTo>
                  <a:cubicBezTo>
                    <a:pt x="17628" y="25053"/>
                    <a:pt x="17187" y="25157"/>
                    <a:pt x="17083" y="25157"/>
                  </a:cubicBezTo>
                  <a:lnTo>
                    <a:pt x="16771" y="25157"/>
                  </a:lnTo>
                  <a:cubicBezTo>
                    <a:pt x="16771" y="25053"/>
                    <a:pt x="16642" y="25053"/>
                    <a:pt x="16538" y="25053"/>
                  </a:cubicBezTo>
                  <a:lnTo>
                    <a:pt x="16330" y="25053"/>
                  </a:lnTo>
                  <a:lnTo>
                    <a:pt x="16226" y="25157"/>
                  </a:lnTo>
                  <a:lnTo>
                    <a:pt x="16226" y="25053"/>
                  </a:lnTo>
                  <a:cubicBezTo>
                    <a:pt x="16434" y="25053"/>
                    <a:pt x="16642" y="24949"/>
                    <a:pt x="16875" y="24949"/>
                  </a:cubicBezTo>
                  <a:close/>
                  <a:moveTo>
                    <a:pt x="13396" y="25157"/>
                  </a:moveTo>
                  <a:cubicBezTo>
                    <a:pt x="13396" y="25157"/>
                    <a:pt x="13396" y="25180"/>
                    <a:pt x="13407" y="25208"/>
                  </a:cubicBezTo>
                  <a:lnTo>
                    <a:pt x="13407" y="25208"/>
                  </a:lnTo>
                  <a:cubicBezTo>
                    <a:pt x="13285" y="25157"/>
                    <a:pt x="13133" y="25157"/>
                    <a:pt x="12981" y="25157"/>
                  </a:cubicBezTo>
                  <a:close/>
                  <a:moveTo>
                    <a:pt x="12540" y="25053"/>
                  </a:moveTo>
                  <a:cubicBezTo>
                    <a:pt x="12644" y="25157"/>
                    <a:pt x="12644" y="25157"/>
                    <a:pt x="12747" y="25157"/>
                  </a:cubicBezTo>
                  <a:cubicBezTo>
                    <a:pt x="12747" y="25157"/>
                    <a:pt x="12877" y="25157"/>
                    <a:pt x="12877" y="25287"/>
                  </a:cubicBezTo>
                  <a:lnTo>
                    <a:pt x="12540" y="25287"/>
                  </a:lnTo>
                  <a:cubicBezTo>
                    <a:pt x="12540" y="25287"/>
                    <a:pt x="12644" y="25157"/>
                    <a:pt x="12540" y="25053"/>
                  </a:cubicBezTo>
                  <a:close/>
                  <a:moveTo>
                    <a:pt x="13630" y="25157"/>
                  </a:moveTo>
                  <a:cubicBezTo>
                    <a:pt x="13630" y="25287"/>
                    <a:pt x="13734" y="25287"/>
                    <a:pt x="13734" y="25287"/>
                  </a:cubicBezTo>
                  <a:lnTo>
                    <a:pt x="13526" y="25287"/>
                  </a:lnTo>
                  <a:cubicBezTo>
                    <a:pt x="13526" y="25287"/>
                    <a:pt x="13630" y="25287"/>
                    <a:pt x="13630" y="25157"/>
                  </a:cubicBezTo>
                  <a:close/>
                  <a:moveTo>
                    <a:pt x="14695" y="23755"/>
                  </a:moveTo>
                  <a:lnTo>
                    <a:pt x="14695" y="23859"/>
                  </a:lnTo>
                  <a:lnTo>
                    <a:pt x="14695" y="23989"/>
                  </a:lnTo>
                  <a:lnTo>
                    <a:pt x="14824" y="23989"/>
                  </a:lnTo>
                  <a:cubicBezTo>
                    <a:pt x="14824" y="24196"/>
                    <a:pt x="14928" y="24508"/>
                    <a:pt x="14928" y="24741"/>
                  </a:cubicBezTo>
                  <a:lnTo>
                    <a:pt x="14928" y="25287"/>
                  </a:lnTo>
                  <a:cubicBezTo>
                    <a:pt x="14824" y="25157"/>
                    <a:pt x="14824" y="25053"/>
                    <a:pt x="14695" y="24845"/>
                  </a:cubicBezTo>
                  <a:cubicBezTo>
                    <a:pt x="14591" y="24741"/>
                    <a:pt x="14591" y="24638"/>
                    <a:pt x="14591" y="24404"/>
                  </a:cubicBezTo>
                  <a:cubicBezTo>
                    <a:pt x="14487" y="24196"/>
                    <a:pt x="14591" y="23989"/>
                    <a:pt x="14695" y="23755"/>
                  </a:cubicBezTo>
                  <a:close/>
                  <a:moveTo>
                    <a:pt x="15993" y="25157"/>
                  </a:moveTo>
                  <a:lnTo>
                    <a:pt x="15993" y="25287"/>
                  </a:lnTo>
                  <a:lnTo>
                    <a:pt x="15681" y="25287"/>
                  </a:lnTo>
                  <a:cubicBezTo>
                    <a:pt x="15785" y="25157"/>
                    <a:pt x="15889" y="25157"/>
                    <a:pt x="15993" y="25157"/>
                  </a:cubicBezTo>
                  <a:close/>
                  <a:moveTo>
                    <a:pt x="16538" y="25287"/>
                  </a:moveTo>
                  <a:cubicBezTo>
                    <a:pt x="16642" y="25287"/>
                    <a:pt x="16642" y="25287"/>
                    <a:pt x="16642" y="25390"/>
                  </a:cubicBezTo>
                  <a:cubicBezTo>
                    <a:pt x="16642" y="25390"/>
                    <a:pt x="16538" y="25390"/>
                    <a:pt x="16434" y="25287"/>
                  </a:cubicBezTo>
                  <a:close/>
                  <a:moveTo>
                    <a:pt x="17953" y="24953"/>
                  </a:moveTo>
                  <a:lnTo>
                    <a:pt x="17953" y="24953"/>
                  </a:lnTo>
                  <a:cubicBezTo>
                    <a:pt x="18265" y="24976"/>
                    <a:pt x="18615" y="25091"/>
                    <a:pt x="18822" y="25390"/>
                  </a:cubicBezTo>
                  <a:cubicBezTo>
                    <a:pt x="18489" y="25288"/>
                    <a:pt x="18283" y="25059"/>
                    <a:pt x="17953" y="24953"/>
                  </a:cubicBezTo>
                  <a:close/>
                  <a:moveTo>
                    <a:pt x="13942" y="24845"/>
                  </a:moveTo>
                  <a:lnTo>
                    <a:pt x="13942" y="24949"/>
                  </a:lnTo>
                  <a:cubicBezTo>
                    <a:pt x="14279" y="25053"/>
                    <a:pt x="14487" y="25287"/>
                    <a:pt x="14695" y="25494"/>
                  </a:cubicBezTo>
                  <a:lnTo>
                    <a:pt x="14487" y="25494"/>
                  </a:lnTo>
                  <a:cubicBezTo>
                    <a:pt x="14383" y="25390"/>
                    <a:pt x="14279" y="25390"/>
                    <a:pt x="14279" y="25390"/>
                  </a:cubicBezTo>
                  <a:cubicBezTo>
                    <a:pt x="14279" y="25287"/>
                    <a:pt x="14279" y="25287"/>
                    <a:pt x="14175" y="25287"/>
                  </a:cubicBezTo>
                  <a:lnTo>
                    <a:pt x="13942" y="25287"/>
                  </a:lnTo>
                  <a:cubicBezTo>
                    <a:pt x="13838" y="25157"/>
                    <a:pt x="13838" y="25053"/>
                    <a:pt x="13838" y="24845"/>
                  </a:cubicBezTo>
                  <a:close/>
                  <a:moveTo>
                    <a:pt x="14487" y="24949"/>
                  </a:moveTo>
                  <a:cubicBezTo>
                    <a:pt x="14591" y="25157"/>
                    <a:pt x="14695" y="25287"/>
                    <a:pt x="14824" y="25494"/>
                  </a:cubicBezTo>
                  <a:cubicBezTo>
                    <a:pt x="14667" y="25267"/>
                    <a:pt x="14521" y="25098"/>
                    <a:pt x="14308" y="24949"/>
                  </a:cubicBezTo>
                  <a:close/>
                  <a:moveTo>
                    <a:pt x="9620" y="24647"/>
                  </a:moveTo>
                  <a:cubicBezTo>
                    <a:pt x="9502" y="24748"/>
                    <a:pt x="9502" y="24848"/>
                    <a:pt x="9502" y="24949"/>
                  </a:cubicBezTo>
                  <a:cubicBezTo>
                    <a:pt x="9399" y="24949"/>
                    <a:pt x="9295" y="24949"/>
                    <a:pt x="9191" y="25053"/>
                  </a:cubicBezTo>
                  <a:cubicBezTo>
                    <a:pt x="9087" y="25157"/>
                    <a:pt x="9087" y="25157"/>
                    <a:pt x="8983" y="25157"/>
                  </a:cubicBezTo>
                  <a:cubicBezTo>
                    <a:pt x="8750" y="25287"/>
                    <a:pt x="8646" y="25494"/>
                    <a:pt x="8542" y="25598"/>
                  </a:cubicBezTo>
                  <a:cubicBezTo>
                    <a:pt x="8542" y="25462"/>
                    <a:pt x="8587" y="25370"/>
                    <a:pt x="8647" y="25287"/>
                  </a:cubicBezTo>
                  <a:lnTo>
                    <a:pt x="8750" y="25287"/>
                  </a:lnTo>
                  <a:cubicBezTo>
                    <a:pt x="8750" y="25157"/>
                    <a:pt x="8750" y="25157"/>
                    <a:pt x="8853" y="25053"/>
                  </a:cubicBezTo>
                  <a:lnTo>
                    <a:pt x="8983" y="24949"/>
                  </a:lnTo>
                  <a:lnTo>
                    <a:pt x="8983" y="24845"/>
                  </a:lnTo>
                  <a:lnTo>
                    <a:pt x="9191" y="24845"/>
                  </a:lnTo>
                  <a:cubicBezTo>
                    <a:pt x="9087" y="24845"/>
                    <a:pt x="8983" y="25053"/>
                    <a:pt x="8983" y="25157"/>
                  </a:cubicBezTo>
                  <a:lnTo>
                    <a:pt x="8983" y="25157"/>
                  </a:lnTo>
                  <a:cubicBezTo>
                    <a:pt x="8983" y="25059"/>
                    <a:pt x="9075" y="24961"/>
                    <a:pt x="9259" y="24863"/>
                  </a:cubicBezTo>
                  <a:lnTo>
                    <a:pt x="9259" y="24863"/>
                  </a:lnTo>
                  <a:cubicBezTo>
                    <a:pt x="9229" y="24927"/>
                    <a:pt x="9191" y="24990"/>
                    <a:pt x="9191" y="25053"/>
                  </a:cubicBezTo>
                  <a:cubicBezTo>
                    <a:pt x="9295" y="24949"/>
                    <a:pt x="9295" y="24845"/>
                    <a:pt x="9295" y="24845"/>
                  </a:cubicBezTo>
                  <a:lnTo>
                    <a:pt x="9295" y="24845"/>
                  </a:lnTo>
                  <a:cubicBezTo>
                    <a:pt x="9295" y="24845"/>
                    <a:pt x="9295" y="24845"/>
                    <a:pt x="9295" y="24845"/>
                  </a:cubicBezTo>
                  <a:cubicBezTo>
                    <a:pt x="9380" y="24760"/>
                    <a:pt x="9465" y="24675"/>
                    <a:pt x="9620" y="24647"/>
                  </a:cubicBezTo>
                  <a:close/>
                  <a:moveTo>
                    <a:pt x="8542" y="25158"/>
                  </a:moveTo>
                  <a:cubicBezTo>
                    <a:pt x="8541" y="25287"/>
                    <a:pt x="8438" y="25494"/>
                    <a:pt x="8438" y="25598"/>
                  </a:cubicBezTo>
                  <a:cubicBezTo>
                    <a:pt x="8438" y="25702"/>
                    <a:pt x="8334" y="25702"/>
                    <a:pt x="8334" y="25702"/>
                  </a:cubicBezTo>
                  <a:lnTo>
                    <a:pt x="8334" y="25287"/>
                  </a:lnTo>
                  <a:cubicBezTo>
                    <a:pt x="8438" y="25287"/>
                    <a:pt x="8541" y="25287"/>
                    <a:pt x="8542" y="25158"/>
                  </a:cubicBezTo>
                  <a:close/>
                  <a:moveTo>
                    <a:pt x="14175" y="25598"/>
                  </a:moveTo>
                  <a:lnTo>
                    <a:pt x="14175" y="25702"/>
                  </a:lnTo>
                  <a:lnTo>
                    <a:pt x="14046" y="25702"/>
                  </a:lnTo>
                  <a:lnTo>
                    <a:pt x="14175" y="25598"/>
                  </a:lnTo>
                  <a:close/>
                  <a:moveTo>
                    <a:pt x="13942" y="25390"/>
                  </a:moveTo>
                  <a:cubicBezTo>
                    <a:pt x="13942" y="25494"/>
                    <a:pt x="14046" y="25494"/>
                    <a:pt x="14046" y="25494"/>
                  </a:cubicBezTo>
                  <a:lnTo>
                    <a:pt x="14175" y="25494"/>
                  </a:lnTo>
                  <a:cubicBezTo>
                    <a:pt x="13797" y="25494"/>
                    <a:pt x="13590" y="25723"/>
                    <a:pt x="13327" y="25723"/>
                  </a:cubicBezTo>
                  <a:cubicBezTo>
                    <a:pt x="13283" y="25723"/>
                    <a:pt x="13237" y="25717"/>
                    <a:pt x="13189" y="25702"/>
                  </a:cubicBezTo>
                  <a:cubicBezTo>
                    <a:pt x="13293" y="25598"/>
                    <a:pt x="13396" y="25598"/>
                    <a:pt x="13526" y="25494"/>
                  </a:cubicBezTo>
                  <a:cubicBezTo>
                    <a:pt x="13630" y="25390"/>
                    <a:pt x="13838" y="25390"/>
                    <a:pt x="13942" y="25390"/>
                  </a:cubicBezTo>
                  <a:close/>
                  <a:moveTo>
                    <a:pt x="13051" y="25344"/>
                  </a:moveTo>
                  <a:cubicBezTo>
                    <a:pt x="13140" y="25344"/>
                    <a:pt x="13223" y="25356"/>
                    <a:pt x="13293" y="25390"/>
                  </a:cubicBezTo>
                  <a:cubicBezTo>
                    <a:pt x="12981" y="25598"/>
                    <a:pt x="12540" y="25702"/>
                    <a:pt x="12228" y="25806"/>
                  </a:cubicBezTo>
                  <a:cubicBezTo>
                    <a:pt x="11995" y="25806"/>
                    <a:pt x="11891" y="25702"/>
                    <a:pt x="12098" y="25598"/>
                  </a:cubicBezTo>
                  <a:cubicBezTo>
                    <a:pt x="12228" y="25494"/>
                    <a:pt x="12332" y="25494"/>
                    <a:pt x="12436" y="25494"/>
                  </a:cubicBezTo>
                  <a:cubicBezTo>
                    <a:pt x="12540" y="25494"/>
                    <a:pt x="12540" y="25494"/>
                    <a:pt x="12540" y="25390"/>
                  </a:cubicBezTo>
                  <a:cubicBezTo>
                    <a:pt x="12678" y="25390"/>
                    <a:pt x="12874" y="25344"/>
                    <a:pt x="13051" y="25344"/>
                  </a:cubicBezTo>
                  <a:close/>
                  <a:moveTo>
                    <a:pt x="14824" y="25702"/>
                  </a:moveTo>
                  <a:cubicBezTo>
                    <a:pt x="14890" y="25702"/>
                    <a:pt x="14914" y="25743"/>
                    <a:pt x="14923" y="25806"/>
                  </a:cubicBezTo>
                  <a:lnTo>
                    <a:pt x="14824" y="25806"/>
                  </a:lnTo>
                  <a:lnTo>
                    <a:pt x="14824" y="25702"/>
                  </a:lnTo>
                  <a:close/>
                  <a:moveTo>
                    <a:pt x="12981" y="25711"/>
                  </a:moveTo>
                  <a:cubicBezTo>
                    <a:pt x="12981" y="25806"/>
                    <a:pt x="12984" y="25806"/>
                    <a:pt x="13085" y="25806"/>
                  </a:cubicBezTo>
                  <a:cubicBezTo>
                    <a:pt x="13103" y="25828"/>
                    <a:pt x="13121" y="25846"/>
                    <a:pt x="13138" y="25862"/>
                  </a:cubicBezTo>
                  <a:lnTo>
                    <a:pt x="13138" y="25862"/>
                  </a:lnTo>
                  <a:cubicBezTo>
                    <a:pt x="12976" y="25806"/>
                    <a:pt x="12795" y="25806"/>
                    <a:pt x="12540" y="25806"/>
                  </a:cubicBezTo>
                  <a:cubicBezTo>
                    <a:pt x="12711" y="25806"/>
                    <a:pt x="12829" y="25735"/>
                    <a:pt x="12981" y="25711"/>
                  </a:cubicBezTo>
                  <a:close/>
                  <a:moveTo>
                    <a:pt x="11504" y="25673"/>
                  </a:moveTo>
                  <a:cubicBezTo>
                    <a:pt x="11408" y="25786"/>
                    <a:pt x="11325" y="25936"/>
                    <a:pt x="11242" y="25936"/>
                  </a:cubicBezTo>
                  <a:lnTo>
                    <a:pt x="11504" y="25673"/>
                  </a:lnTo>
                  <a:close/>
                  <a:moveTo>
                    <a:pt x="13282" y="25929"/>
                  </a:moveTo>
                  <a:cubicBezTo>
                    <a:pt x="13320" y="25936"/>
                    <a:pt x="13358" y="25936"/>
                    <a:pt x="13396" y="25936"/>
                  </a:cubicBezTo>
                  <a:lnTo>
                    <a:pt x="13293" y="25936"/>
                  </a:lnTo>
                  <a:cubicBezTo>
                    <a:pt x="13289" y="25933"/>
                    <a:pt x="13286" y="25931"/>
                    <a:pt x="13282" y="25929"/>
                  </a:cubicBezTo>
                  <a:close/>
                  <a:moveTo>
                    <a:pt x="15241" y="25703"/>
                  </a:moveTo>
                  <a:lnTo>
                    <a:pt x="15344" y="25806"/>
                  </a:lnTo>
                  <a:lnTo>
                    <a:pt x="15344" y="25936"/>
                  </a:lnTo>
                  <a:cubicBezTo>
                    <a:pt x="15344" y="25806"/>
                    <a:pt x="15344" y="25806"/>
                    <a:pt x="15241" y="25703"/>
                  </a:cubicBezTo>
                  <a:close/>
                  <a:moveTo>
                    <a:pt x="15344" y="25390"/>
                  </a:moveTo>
                  <a:cubicBezTo>
                    <a:pt x="15577" y="25390"/>
                    <a:pt x="15889" y="25390"/>
                    <a:pt x="16226" y="25494"/>
                  </a:cubicBezTo>
                  <a:cubicBezTo>
                    <a:pt x="16226" y="25494"/>
                    <a:pt x="16330" y="25494"/>
                    <a:pt x="16330" y="25598"/>
                  </a:cubicBezTo>
                  <a:lnTo>
                    <a:pt x="16538" y="25598"/>
                  </a:lnTo>
                  <a:lnTo>
                    <a:pt x="16642" y="25702"/>
                  </a:lnTo>
                  <a:cubicBezTo>
                    <a:pt x="16771" y="25806"/>
                    <a:pt x="16642" y="25936"/>
                    <a:pt x="16434" y="25936"/>
                  </a:cubicBezTo>
                  <a:cubicBezTo>
                    <a:pt x="16330" y="25806"/>
                    <a:pt x="16226" y="25806"/>
                    <a:pt x="16122" y="25702"/>
                  </a:cubicBezTo>
                  <a:cubicBezTo>
                    <a:pt x="15889" y="25598"/>
                    <a:pt x="15785" y="25494"/>
                    <a:pt x="15577" y="25494"/>
                  </a:cubicBezTo>
                  <a:lnTo>
                    <a:pt x="15473" y="25494"/>
                  </a:lnTo>
                  <a:cubicBezTo>
                    <a:pt x="15473" y="25442"/>
                    <a:pt x="15415" y="25416"/>
                    <a:pt x="15370" y="25416"/>
                  </a:cubicBezTo>
                  <a:cubicBezTo>
                    <a:pt x="15324" y="25416"/>
                    <a:pt x="15292" y="25442"/>
                    <a:pt x="15344" y="25494"/>
                  </a:cubicBezTo>
                  <a:lnTo>
                    <a:pt x="15344" y="25702"/>
                  </a:lnTo>
                  <a:lnTo>
                    <a:pt x="15240" y="25598"/>
                  </a:lnTo>
                  <a:lnTo>
                    <a:pt x="15240" y="25494"/>
                  </a:lnTo>
                  <a:cubicBezTo>
                    <a:pt x="15136" y="25494"/>
                    <a:pt x="15136" y="25494"/>
                    <a:pt x="15032" y="25390"/>
                  </a:cubicBezTo>
                  <a:close/>
                  <a:moveTo>
                    <a:pt x="16875" y="25598"/>
                  </a:moveTo>
                  <a:cubicBezTo>
                    <a:pt x="16875" y="25702"/>
                    <a:pt x="16979" y="25936"/>
                    <a:pt x="17083" y="25936"/>
                  </a:cubicBezTo>
                  <a:cubicBezTo>
                    <a:pt x="16979" y="25936"/>
                    <a:pt x="16979" y="25936"/>
                    <a:pt x="16875" y="25806"/>
                  </a:cubicBezTo>
                  <a:cubicBezTo>
                    <a:pt x="16875" y="25702"/>
                    <a:pt x="16875" y="25702"/>
                    <a:pt x="16771" y="25598"/>
                  </a:cubicBezTo>
                  <a:close/>
                  <a:moveTo>
                    <a:pt x="16122" y="25936"/>
                  </a:moveTo>
                  <a:cubicBezTo>
                    <a:pt x="16226" y="25936"/>
                    <a:pt x="16226" y="25936"/>
                    <a:pt x="16330" y="26039"/>
                  </a:cubicBezTo>
                  <a:cubicBezTo>
                    <a:pt x="16295" y="26005"/>
                    <a:pt x="16272" y="25993"/>
                    <a:pt x="16257" y="25993"/>
                  </a:cubicBezTo>
                  <a:cubicBezTo>
                    <a:pt x="16226" y="25993"/>
                    <a:pt x="16226" y="26039"/>
                    <a:pt x="16226" y="26039"/>
                  </a:cubicBezTo>
                  <a:cubicBezTo>
                    <a:pt x="16226" y="26039"/>
                    <a:pt x="16226" y="25936"/>
                    <a:pt x="16122" y="25936"/>
                  </a:cubicBezTo>
                  <a:close/>
                  <a:moveTo>
                    <a:pt x="12464" y="25993"/>
                  </a:moveTo>
                  <a:cubicBezTo>
                    <a:pt x="12635" y="25993"/>
                    <a:pt x="12825" y="26039"/>
                    <a:pt x="12981" y="26039"/>
                  </a:cubicBezTo>
                  <a:cubicBezTo>
                    <a:pt x="12671" y="26135"/>
                    <a:pt x="12471" y="26230"/>
                    <a:pt x="12098" y="26245"/>
                  </a:cubicBezTo>
                  <a:lnTo>
                    <a:pt x="12098" y="26245"/>
                  </a:lnTo>
                  <a:lnTo>
                    <a:pt x="12098" y="26143"/>
                  </a:lnTo>
                  <a:cubicBezTo>
                    <a:pt x="12098" y="26039"/>
                    <a:pt x="12098" y="26039"/>
                    <a:pt x="12228" y="26039"/>
                  </a:cubicBezTo>
                  <a:cubicBezTo>
                    <a:pt x="12297" y="26005"/>
                    <a:pt x="12378" y="25993"/>
                    <a:pt x="12464" y="25993"/>
                  </a:cubicBezTo>
                  <a:close/>
                  <a:moveTo>
                    <a:pt x="16979" y="25598"/>
                  </a:moveTo>
                  <a:lnTo>
                    <a:pt x="16979" y="25598"/>
                  </a:lnTo>
                  <a:cubicBezTo>
                    <a:pt x="17291" y="25702"/>
                    <a:pt x="17628" y="25936"/>
                    <a:pt x="17836" y="26247"/>
                  </a:cubicBezTo>
                  <a:cubicBezTo>
                    <a:pt x="17524" y="26143"/>
                    <a:pt x="17187" y="25936"/>
                    <a:pt x="16979" y="25598"/>
                  </a:cubicBezTo>
                  <a:close/>
                  <a:moveTo>
                    <a:pt x="11995" y="26039"/>
                  </a:moveTo>
                  <a:cubicBezTo>
                    <a:pt x="11891" y="26143"/>
                    <a:pt x="11891" y="26143"/>
                    <a:pt x="11787" y="26247"/>
                  </a:cubicBezTo>
                  <a:cubicBezTo>
                    <a:pt x="11683" y="26247"/>
                    <a:pt x="11579" y="26351"/>
                    <a:pt x="11449" y="26351"/>
                  </a:cubicBezTo>
                  <a:cubicBezTo>
                    <a:pt x="11579" y="26247"/>
                    <a:pt x="11683" y="26247"/>
                    <a:pt x="11787" y="26247"/>
                  </a:cubicBezTo>
                  <a:lnTo>
                    <a:pt x="11787" y="26143"/>
                  </a:lnTo>
                  <a:lnTo>
                    <a:pt x="11683" y="26143"/>
                  </a:lnTo>
                  <a:cubicBezTo>
                    <a:pt x="11787" y="26039"/>
                    <a:pt x="11891" y="26039"/>
                    <a:pt x="11995" y="26039"/>
                  </a:cubicBezTo>
                  <a:close/>
                  <a:moveTo>
                    <a:pt x="16771" y="26039"/>
                  </a:moveTo>
                  <a:cubicBezTo>
                    <a:pt x="16875" y="26143"/>
                    <a:pt x="16979" y="26143"/>
                    <a:pt x="16979" y="26351"/>
                  </a:cubicBezTo>
                  <a:cubicBezTo>
                    <a:pt x="16875" y="26247"/>
                    <a:pt x="16771" y="26143"/>
                    <a:pt x="16771" y="26039"/>
                  </a:cubicBezTo>
                  <a:close/>
                  <a:moveTo>
                    <a:pt x="14376" y="25745"/>
                  </a:moveTo>
                  <a:lnTo>
                    <a:pt x="14376" y="25745"/>
                  </a:lnTo>
                  <a:cubicBezTo>
                    <a:pt x="14332" y="25996"/>
                    <a:pt x="14254" y="26246"/>
                    <a:pt x="14171" y="26497"/>
                  </a:cubicBezTo>
                  <a:lnTo>
                    <a:pt x="14171" y="26497"/>
                  </a:lnTo>
                  <a:cubicBezTo>
                    <a:pt x="14221" y="26304"/>
                    <a:pt x="14257" y="26115"/>
                    <a:pt x="14279" y="25936"/>
                  </a:cubicBezTo>
                  <a:cubicBezTo>
                    <a:pt x="14279" y="25827"/>
                    <a:pt x="14352" y="25809"/>
                    <a:pt x="14376" y="25745"/>
                  </a:cubicBezTo>
                  <a:close/>
                  <a:moveTo>
                    <a:pt x="13189" y="26143"/>
                  </a:moveTo>
                  <a:cubicBezTo>
                    <a:pt x="13085" y="26143"/>
                    <a:pt x="13085" y="26247"/>
                    <a:pt x="12981" y="26247"/>
                  </a:cubicBezTo>
                  <a:cubicBezTo>
                    <a:pt x="12747" y="26247"/>
                    <a:pt x="12540" y="26351"/>
                    <a:pt x="12436" y="26455"/>
                  </a:cubicBezTo>
                  <a:cubicBezTo>
                    <a:pt x="12332" y="26455"/>
                    <a:pt x="12332" y="26585"/>
                    <a:pt x="12332" y="26585"/>
                  </a:cubicBezTo>
                  <a:cubicBezTo>
                    <a:pt x="11995" y="26688"/>
                    <a:pt x="11787" y="26792"/>
                    <a:pt x="11579" y="26896"/>
                  </a:cubicBezTo>
                  <a:cubicBezTo>
                    <a:pt x="11493" y="26896"/>
                    <a:pt x="11418" y="26942"/>
                    <a:pt x="11377" y="26942"/>
                  </a:cubicBezTo>
                  <a:cubicBezTo>
                    <a:pt x="11357" y="26942"/>
                    <a:pt x="11346" y="26931"/>
                    <a:pt x="11346" y="26896"/>
                  </a:cubicBezTo>
                  <a:cubicBezTo>
                    <a:pt x="11242" y="26896"/>
                    <a:pt x="11579" y="26688"/>
                    <a:pt x="11579" y="26688"/>
                  </a:cubicBezTo>
                  <a:cubicBezTo>
                    <a:pt x="11787" y="26585"/>
                    <a:pt x="12098" y="26585"/>
                    <a:pt x="12332" y="26455"/>
                  </a:cubicBezTo>
                  <a:lnTo>
                    <a:pt x="12436" y="26455"/>
                  </a:lnTo>
                  <a:lnTo>
                    <a:pt x="12436" y="26351"/>
                  </a:lnTo>
                  <a:cubicBezTo>
                    <a:pt x="12644" y="26247"/>
                    <a:pt x="12877" y="26143"/>
                    <a:pt x="13189" y="26143"/>
                  </a:cubicBezTo>
                  <a:close/>
                  <a:moveTo>
                    <a:pt x="12098" y="26792"/>
                  </a:moveTo>
                  <a:cubicBezTo>
                    <a:pt x="12047" y="26870"/>
                    <a:pt x="12001" y="26950"/>
                    <a:pt x="11962" y="27030"/>
                  </a:cubicBezTo>
                  <a:lnTo>
                    <a:pt x="11962" y="27030"/>
                  </a:lnTo>
                  <a:cubicBezTo>
                    <a:pt x="11951" y="27013"/>
                    <a:pt x="11928" y="27000"/>
                    <a:pt x="11891" y="27000"/>
                  </a:cubicBezTo>
                  <a:lnTo>
                    <a:pt x="11891" y="26896"/>
                  </a:lnTo>
                  <a:cubicBezTo>
                    <a:pt x="11995" y="26896"/>
                    <a:pt x="11995" y="26896"/>
                    <a:pt x="12098" y="26792"/>
                  </a:cubicBezTo>
                  <a:close/>
                  <a:moveTo>
                    <a:pt x="15577" y="26039"/>
                  </a:moveTo>
                  <a:cubicBezTo>
                    <a:pt x="15889" y="26351"/>
                    <a:pt x="16122" y="26792"/>
                    <a:pt x="16122" y="27104"/>
                  </a:cubicBezTo>
                  <a:cubicBezTo>
                    <a:pt x="15785" y="26792"/>
                    <a:pt x="15681" y="26455"/>
                    <a:pt x="15577" y="26039"/>
                  </a:cubicBezTo>
                  <a:close/>
                  <a:moveTo>
                    <a:pt x="17291" y="26247"/>
                  </a:moveTo>
                  <a:lnTo>
                    <a:pt x="17291" y="26247"/>
                  </a:lnTo>
                  <a:cubicBezTo>
                    <a:pt x="17524" y="26455"/>
                    <a:pt x="17836" y="26585"/>
                    <a:pt x="17940" y="26792"/>
                  </a:cubicBezTo>
                  <a:cubicBezTo>
                    <a:pt x="18069" y="26896"/>
                    <a:pt x="18173" y="26896"/>
                    <a:pt x="18173" y="27000"/>
                  </a:cubicBezTo>
                  <a:cubicBezTo>
                    <a:pt x="18277" y="27169"/>
                    <a:pt x="18277" y="27227"/>
                    <a:pt x="18222" y="27227"/>
                  </a:cubicBezTo>
                  <a:cubicBezTo>
                    <a:pt x="18167" y="27227"/>
                    <a:pt x="18056" y="27169"/>
                    <a:pt x="17940" y="27104"/>
                  </a:cubicBezTo>
                  <a:lnTo>
                    <a:pt x="17524" y="26688"/>
                  </a:lnTo>
                  <a:cubicBezTo>
                    <a:pt x="17524" y="26585"/>
                    <a:pt x="17420" y="26455"/>
                    <a:pt x="17291" y="26247"/>
                  </a:cubicBezTo>
                  <a:close/>
                  <a:moveTo>
                    <a:pt x="14046" y="25806"/>
                  </a:moveTo>
                  <a:lnTo>
                    <a:pt x="14046" y="25806"/>
                  </a:lnTo>
                  <a:cubicBezTo>
                    <a:pt x="13942" y="25936"/>
                    <a:pt x="13838" y="26039"/>
                    <a:pt x="13734" y="26247"/>
                  </a:cubicBezTo>
                  <a:lnTo>
                    <a:pt x="13734" y="26143"/>
                  </a:lnTo>
                  <a:lnTo>
                    <a:pt x="13630" y="26143"/>
                  </a:lnTo>
                  <a:cubicBezTo>
                    <a:pt x="13526" y="26351"/>
                    <a:pt x="13396" y="26585"/>
                    <a:pt x="13293" y="26792"/>
                  </a:cubicBezTo>
                  <a:cubicBezTo>
                    <a:pt x="13293" y="26896"/>
                    <a:pt x="13189" y="27000"/>
                    <a:pt x="13085" y="27104"/>
                  </a:cubicBezTo>
                  <a:cubicBezTo>
                    <a:pt x="12981" y="27104"/>
                    <a:pt x="12981" y="27234"/>
                    <a:pt x="12877" y="27234"/>
                  </a:cubicBezTo>
                  <a:cubicBezTo>
                    <a:pt x="12747" y="27104"/>
                    <a:pt x="12747" y="27000"/>
                    <a:pt x="12877" y="26896"/>
                  </a:cubicBezTo>
                  <a:lnTo>
                    <a:pt x="12877" y="26792"/>
                  </a:lnTo>
                  <a:cubicBezTo>
                    <a:pt x="12981" y="26688"/>
                    <a:pt x="12981" y="26585"/>
                    <a:pt x="13085" y="26455"/>
                  </a:cubicBezTo>
                  <a:cubicBezTo>
                    <a:pt x="13293" y="26143"/>
                    <a:pt x="13630" y="26039"/>
                    <a:pt x="14046" y="25806"/>
                  </a:cubicBezTo>
                  <a:close/>
                  <a:moveTo>
                    <a:pt x="12877" y="26455"/>
                  </a:moveTo>
                  <a:cubicBezTo>
                    <a:pt x="12747" y="26585"/>
                    <a:pt x="12747" y="26688"/>
                    <a:pt x="12747" y="26896"/>
                  </a:cubicBezTo>
                  <a:cubicBezTo>
                    <a:pt x="12540" y="27234"/>
                    <a:pt x="12228" y="27545"/>
                    <a:pt x="11891" y="27649"/>
                  </a:cubicBezTo>
                  <a:cubicBezTo>
                    <a:pt x="11891" y="27337"/>
                    <a:pt x="11995" y="27104"/>
                    <a:pt x="12228" y="26896"/>
                  </a:cubicBezTo>
                  <a:cubicBezTo>
                    <a:pt x="12436" y="26688"/>
                    <a:pt x="12644" y="26585"/>
                    <a:pt x="12877" y="26455"/>
                  </a:cubicBezTo>
                  <a:close/>
                  <a:moveTo>
                    <a:pt x="15136" y="25806"/>
                  </a:moveTo>
                  <a:cubicBezTo>
                    <a:pt x="15473" y="26351"/>
                    <a:pt x="15785" y="27104"/>
                    <a:pt x="15473" y="27649"/>
                  </a:cubicBezTo>
                  <a:cubicBezTo>
                    <a:pt x="15136" y="27104"/>
                    <a:pt x="15473" y="26247"/>
                    <a:pt x="15032" y="25936"/>
                  </a:cubicBezTo>
                  <a:cubicBezTo>
                    <a:pt x="15032" y="25936"/>
                    <a:pt x="15136" y="25936"/>
                    <a:pt x="15032" y="25806"/>
                  </a:cubicBezTo>
                  <a:close/>
                  <a:moveTo>
                    <a:pt x="11787" y="27104"/>
                  </a:moveTo>
                  <a:lnTo>
                    <a:pt x="11787" y="27104"/>
                  </a:lnTo>
                  <a:cubicBezTo>
                    <a:pt x="11683" y="27234"/>
                    <a:pt x="11683" y="27337"/>
                    <a:pt x="11683" y="27337"/>
                  </a:cubicBezTo>
                  <a:cubicBezTo>
                    <a:pt x="11579" y="27545"/>
                    <a:pt x="11449" y="27649"/>
                    <a:pt x="11242" y="27883"/>
                  </a:cubicBezTo>
                  <a:cubicBezTo>
                    <a:pt x="11138" y="27883"/>
                    <a:pt x="11034" y="27753"/>
                    <a:pt x="11034" y="27649"/>
                  </a:cubicBezTo>
                  <a:cubicBezTo>
                    <a:pt x="11034" y="27545"/>
                    <a:pt x="11138" y="27441"/>
                    <a:pt x="11242" y="27441"/>
                  </a:cubicBezTo>
                  <a:cubicBezTo>
                    <a:pt x="11449" y="27337"/>
                    <a:pt x="11579" y="27234"/>
                    <a:pt x="11787" y="27104"/>
                  </a:cubicBezTo>
                  <a:close/>
                  <a:moveTo>
                    <a:pt x="14824" y="26143"/>
                  </a:moveTo>
                  <a:lnTo>
                    <a:pt x="14824" y="26143"/>
                  </a:lnTo>
                  <a:cubicBezTo>
                    <a:pt x="15032" y="26688"/>
                    <a:pt x="15136" y="27337"/>
                    <a:pt x="14928" y="27883"/>
                  </a:cubicBezTo>
                  <a:cubicBezTo>
                    <a:pt x="14591" y="27441"/>
                    <a:pt x="14928" y="26688"/>
                    <a:pt x="14824" y="26143"/>
                  </a:cubicBezTo>
                  <a:close/>
                  <a:moveTo>
                    <a:pt x="16771" y="26585"/>
                  </a:moveTo>
                  <a:lnTo>
                    <a:pt x="16771" y="26585"/>
                  </a:lnTo>
                  <a:cubicBezTo>
                    <a:pt x="17083" y="27000"/>
                    <a:pt x="17524" y="27441"/>
                    <a:pt x="17291" y="27986"/>
                  </a:cubicBezTo>
                  <a:cubicBezTo>
                    <a:pt x="17083" y="27545"/>
                    <a:pt x="16875" y="27104"/>
                    <a:pt x="16771" y="26585"/>
                  </a:cubicBezTo>
                  <a:close/>
                  <a:moveTo>
                    <a:pt x="17420" y="26689"/>
                  </a:moveTo>
                  <a:lnTo>
                    <a:pt x="17420" y="26689"/>
                  </a:lnTo>
                  <a:cubicBezTo>
                    <a:pt x="17524" y="26896"/>
                    <a:pt x="17732" y="27104"/>
                    <a:pt x="17836" y="27234"/>
                  </a:cubicBezTo>
                  <a:cubicBezTo>
                    <a:pt x="18069" y="27441"/>
                    <a:pt x="18173" y="27649"/>
                    <a:pt x="18173" y="27986"/>
                  </a:cubicBezTo>
                  <a:cubicBezTo>
                    <a:pt x="17732" y="27649"/>
                    <a:pt x="17628" y="27104"/>
                    <a:pt x="17420" y="26689"/>
                  </a:cubicBezTo>
                  <a:close/>
                  <a:moveTo>
                    <a:pt x="14046" y="26143"/>
                  </a:moveTo>
                  <a:cubicBezTo>
                    <a:pt x="13838" y="26896"/>
                    <a:pt x="13630" y="27753"/>
                    <a:pt x="13085" y="28298"/>
                  </a:cubicBezTo>
                  <a:cubicBezTo>
                    <a:pt x="13189" y="28194"/>
                    <a:pt x="13189" y="27753"/>
                    <a:pt x="13189" y="27649"/>
                  </a:cubicBezTo>
                  <a:cubicBezTo>
                    <a:pt x="13293" y="27337"/>
                    <a:pt x="13396" y="27104"/>
                    <a:pt x="13630" y="26792"/>
                  </a:cubicBezTo>
                  <a:cubicBezTo>
                    <a:pt x="13734" y="26585"/>
                    <a:pt x="13838" y="26351"/>
                    <a:pt x="14046" y="26143"/>
                  </a:cubicBezTo>
                  <a:close/>
                  <a:moveTo>
                    <a:pt x="14487" y="25936"/>
                  </a:moveTo>
                  <a:cubicBezTo>
                    <a:pt x="14695" y="26792"/>
                    <a:pt x="14487" y="27753"/>
                    <a:pt x="14175" y="28532"/>
                  </a:cubicBezTo>
                  <a:cubicBezTo>
                    <a:pt x="14089" y="28724"/>
                    <a:pt x="14020" y="28802"/>
                    <a:pt x="13968" y="28802"/>
                  </a:cubicBezTo>
                  <a:cubicBezTo>
                    <a:pt x="13879" y="28802"/>
                    <a:pt x="13838" y="28576"/>
                    <a:pt x="13838" y="28298"/>
                  </a:cubicBezTo>
                  <a:cubicBezTo>
                    <a:pt x="13942" y="28194"/>
                    <a:pt x="14046" y="27986"/>
                    <a:pt x="13942" y="27883"/>
                  </a:cubicBezTo>
                  <a:lnTo>
                    <a:pt x="13942" y="27753"/>
                  </a:lnTo>
                  <a:lnTo>
                    <a:pt x="14046" y="27649"/>
                  </a:lnTo>
                  <a:lnTo>
                    <a:pt x="14046" y="27545"/>
                  </a:lnTo>
                  <a:cubicBezTo>
                    <a:pt x="14046" y="27441"/>
                    <a:pt x="14046" y="27337"/>
                    <a:pt x="14175" y="27234"/>
                  </a:cubicBezTo>
                  <a:cubicBezTo>
                    <a:pt x="14279" y="26792"/>
                    <a:pt x="14487" y="26351"/>
                    <a:pt x="14487" y="25936"/>
                  </a:cubicBezTo>
                  <a:close/>
                  <a:moveTo>
                    <a:pt x="8334" y="25390"/>
                  </a:moveTo>
                  <a:lnTo>
                    <a:pt x="8334" y="25390"/>
                  </a:lnTo>
                  <a:cubicBezTo>
                    <a:pt x="8204" y="25494"/>
                    <a:pt x="8204" y="25702"/>
                    <a:pt x="8204" y="25806"/>
                  </a:cubicBezTo>
                  <a:cubicBezTo>
                    <a:pt x="8204" y="25806"/>
                    <a:pt x="8100" y="25936"/>
                    <a:pt x="8100" y="26039"/>
                  </a:cubicBezTo>
                  <a:cubicBezTo>
                    <a:pt x="8100" y="25806"/>
                    <a:pt x="8100" y="25702"/>
                    <a:pt x="8204" y="25494"/>
                  </a:cubicBezTo>
                  <a:lnTo>
                    <a:pt x="8100" y="25494"/>
                  </a:lnTo>
                  <a:cubicBezTo>
                    <a:pt x="7893" y="25598"/>
                    <a:pt x="7789" y="25936"/>
                    <a:pt x="7893" y="26143"/>
                  </a:cubicBezTo>
                  <a:cubicBezTo>
                    <a:pt x="7893" y="26039"/>
                    <a:pt x="7893" y="25936"/>
                    <a:pt x="7997" y="25806"/>
                  </a:cubicBezTo>
                  <a:cubicBezTo>
                    <a:pt x="7997" y="25702"/>
                    <a:pt x="7997" y="25702"/>
                    <a:pt x="8100" y="25598"/>
                  </a:cubicBezTo>
                  <a:lnTo>
                    <a:pt x="8100" y="25598"/>
                  </a:lnTo>
                  <a:cubicBezTo>
                    <a:pt x="7997" y="25806"/>
                    <a:pt x="7997" y="25936"/>
                    <a:pt x="7997" y="26039"/>
                  </a:cubicBezTo>
                  <a:cubicBezTo>
                    <a:pt x="7997" y="26143"/>
                    <a:pt x="7997" y="26143"/>
                    <a:pt x="7893" y="26143"/>
                  </a:cubicBezTo>
                  <a:lnTo>
                    <a:pt x="7893" y="26247"/>
                  </a:lnTo>
                  <a:cubicBezTo>
                    <a:pt x="7789" y="26247"/>
                    <a:pt x="7789" y="26351"/>
                    <a:pt x="7685" y="26455"/>
                  </a:cubicBezTo>
                  <a:cubicBezTo>
                    <a:pt x="7451" y="26896"/>
                    <a:pt x="7348" y="27441"/>
                    <a:pt x="7140" y="27883"/>
                  </a:cubicBezTo>
                  <a:cubicBezTo>
                    <a:pt x="6699" y="28843"/>
                    <a:pt x="5842" y="29388"/>
                    <a:pt x="5193" y="30037"/>
                  </a:cubicBezTo>
                  <a:cubicBezTo>
                    <a:pt x="4855" y="30349"/>
                    <a:pt x="4648" y="30583"/>
                    <a:pt x="4440" y="30998"/>
                  </a:cubicBezTo>
                  <a:cubicBezTo>
                    <a:pt x="4544" y="29934"/>
                    <a:pt x="4959" y="28947"/>
                    <a:pt x="5608" y="28090"/>
                  </a:cubicBezTo>
                  <a:cubicBezTo>
                    <a:pt x="6050" y="27337"/>
                    <a:pt x="6595" y="26688"/>
                    <a:pt x="7140" y="26039"/>
                  </a:cubicBezTo>
                  <a:cubicBezTo>
                    <a:pt x="7451" y="25702"/>
                    <a:pt x="7893" y="25598"/>
                    <a:pt x="8334" y="25390"/>
                  </a:cubicBezTo>
                  <a:close/>
                  <a:moveTo>
                    <a:pt x="10205" y="17938"/>
                  </a:moveTo>
                  <a:cubicBezTo>
                    <a:pt x="11021" y="17938"/>
                    <a:pt x="11903" y="18157"/>
                    <a:pt x="12540" y="18563"/>
                  </a:cubicBezTo>
                  <a:cubicBezTo>
                    <a:pt x="13630" y="19212"/>
                    <a:pt x="14175" y="20847"/>
                    <a:pt x="14487" y="22249"/>
                  </a:cubicBezTo>
                  <a:cubicBezTo>
                    <a:pt x="14383" y="22145"/>
                    <a:pt x="14383" y="22145"/>
                    <a:pt x="14383" y="22041"/>
                  </a:cubicBezTo>
                  <a:lnTo>
                    <a:pt x="14279" y="22041"/>
                  </a:lnTo>
                  <a:cubicBezTo>
                    <a:pt x="14329" y="22291"/>
                    <a:pt x="14403" y="22546"/>
                    <a:pt x="14478" y="22805"/>
                  </a:cubicBezTo>
                  <a:lnTo>
                    <a:pt x="14478" y="22805"/>
                  </a:lnTo>
                  <a:cubicBezTo>
                    <a:pt x="14345" y="22452"/>
                    <a:pt x="14131" y="22114"/>
                    <a:pt x="13942" y="21808"/>
                  </a:cubicBezTo>
                  <a:lnTo>
                    <a:pt x="13942" y="21808"/>
                  </a:lnTo>
                  <a:cubicBezTo>
                    <a:pt x="14175" y="22457"/>
                    <a:pt x="14591" y="22898"/>
                    <a:pt x="14591" y="23651"/>
                  </a:cubicBezTo>
                  <a:cubicBezTo>
                    <a:pt x="14616" y="23491"/>
                    <a:pt x="14610" y="23331"/>
                    <a:pt x="14582" y="23173"/>
                  </a:cubicBezTo>
                  <a:lnTo>
                    <a:pt x="14582" y="23173"/>
                  </a:lnTo>
                  <a:cubicBezTo>
                    <a:pt x="14625" y="23332"/>
                    <a:pt x="14664" y="23491"/>
                    <a:pt x="14695" y="23651"/>
                  </a:cubicBezTo>
                  <a:lnTo>
                    <a:pt x="14591" y="23651"/>
                  </a:lnTo>
                  <a:lnTo>
                    <a:pt x="14591" y="23755"/>
                  </a:lnTo>
                  <a:cubicBezTo>
                    <a:pt x="14487" y="23340"/>
                    <a:pt x="14383" y="22794"/>
                    <a:pt x="14175" y="22457"/>
                  </a:cubicBezTo>
                  <a:cubicBezTo>
                    <a:pt x="14046" y="22249"/>
                    <a:pt x="13942" y="22041"/>
                    <a:pt x="13734" y="21912"/>
                  </a:cubicBezTo>
                  <a:lnTo>
                    <a:pt x="13734" y="22041"/>
                  </a:lnTo>
                  <a:cubicBezTo>
                    <a:pt x="13734" y="22145"/>
                    <a:pt x="13838" y="22249"/>
                    <a:pt x="13942" y="22249"/>
                  </a:cubicBezTo>
                  <a:cubicBezTo>
                    <a:pt x="13942" y="22353"/>
                    <a:pt x="14046" y="22457"/>
                    <a:pt x="14046" y="22457"/>
                  </a:cubicBezTo>
                  <a:cubicBezTo>
                    <a:pt x="13838" y="22690"/>
                    <a:pt x="13942" y="23106"/>
                    <a:pt x="14046" y="23443"/>
                  </a:cubicBezTo>
                  <a:lnTo>
                    <a:pt x="13942" y="23340"/>
                  </a:lnTo>
                  <a:cubicBezTo>
                    <a:pt x="13734" y="23340"/>
                    <a:pt x="13630" y="23443"/>
                    <a:pt x="13630" y="23547"/>
                  </a:cubicBezTo>
                  <a:cubicBezTo>
                    <a:pt x="13630" y="23106"/>
                    <a:pt x="13396" y="22561"/>
                    <a:pt x="12877" y="22457"/>
                  </a:cubicBezTo>
                  <a:lnTo>
                    <a:pt x="12877" y="22457"/>
                  </a:lnTo>
                  <a:cubicBezTo>
                    <a:pt x="12747" y="22690"/>
                    <a:pt x="12877" y="22898"/>
                    <a:pt x="12981" y="23002"/>
                  </a:cubicBezTo>
                  <a:cubicBezTo>
                    <a:pt x="12436" y="22561"/>
                    <a:pt x="11787" y="22353"/>
                    <a:pt x="11138" y="22353"/>
                  </a:cubicBezTo>
                  <a:lnTo>
                    <a:pt x="11138" y="22457"/>
                  </a:lnTo>
                  <a:cubicBezTo>
                    <a:pt x="11891" y="22690"/>
                    <a:pt x="12747" y="23002"/>
                    <a:pt x="13293" y="23547"/>
                  </a:cubicBezTo>
                  <a:cubicBezTo>
                    <a:pt x="13250" y="23504"/>
                    <a:pt x="13189" y="23479"/>
                    <a:pt x="13125" y="23479"/>
                  </a:cubicBezTo>
                  <a:cubicBezTo>
                    <a:pt x="13035" y="23479"/>
                    <a:pt x="12938" y="23529"/>
                    <a:pt x="12877" y="23651"/>
                  </a:cubicBezTo>
                  <a:cubicBezTo>
                    <a:pt x="12747" y="23651"/>
                    <a:pt x="12747" y="23755"/>
                    <a:pt x="12747" y="23755"/>
                  </a:cubicBezTo>
                  <a:cubicBezTo>
                    <a:pt x="12644" y="23651"/>
                    <a:pt x="12436" y="23651"/>
                    <a:pt x="12228" y="23651"/>
                  </a:cubicBezTo>
                  <a:lnTo>
                    <a:pt x="12228" y="23755"/>
                  </a:lnTo>
                  <a:cubicBezTo>
                    <a:pt x="12043" y="23641"/>
                    <a:pt x="11866" y="23558"/>
                    <a:pt x="11688" y="23558"/>
                  </a:cubicBezTo>
                  <a:cubicBezTo>
                    <a:pt x="11541" y="23558"/>
                    <a:pt x="11394" y="23614"/>
                    <a:pt x="11242" y="23755"/>
                  </a:cubicBezTo>
                  <a:lnTo>
                    <a:pt x="11242" y="23859"/>
                  </a:lnTo>
                  <a:cubicBezTo>
                    <a:pt x="11579" y="24092"/>
                    <a:pt x="11787" y="24196"/>
                    <a:pt x="11995" y="24300"/>
                  </a:cubicBezTo>
                  <a:cubicBezTo>
                    <a:pt x="11787" y="24300"/>
                    <a:pt x="11579" y="24300"/>
                    <a:pt x="11346" y="24404"/>
                  </a:cubicBezTo>
                  <a:cubicBezTo>
                    <a:pt x="11315" y="24373"/>
                    <a:pt x="11276" y="24361"/>
                    <a:pt x="11233" y="24361"/>
                  </a:cubicBezTo>
                  <a:cubicBezTo>
                    <a:pt x="11129" y="24361"/>
                    <a:pt x="11004" y="24434"/>
                    <a:pt x="10930" y="24508"/>
                  </a:cubicBezTo>
                  <a:cubicBezTo>
                    <a:pt x="11034" y="24508"/>
                    <a:pt x="11138" y="24508"/>
                    <a:pt x="11242" y="24404"/>
                  </a:cubicBezTo>
                  <a:lnTo>
                    <a:pt x="11242" y="24638"/>
                  </a:lnTo>
                  <a:cubicBezTo>
                    <a:pt x="11346" y="24638"/>
                    <a:pt x="11579" y="24741"/>
                    <a:pt x="11683" y="24741"/>
                  </a:cubicBezTo>
                  <a:lnTo>
                    <a:pt x="11683" y="24845"/>
                  </a:lnTo>
                  <a:cubicBezTo>
                    <a:pt x="11605" y="24811"/>
                    <a:pt x="11530" y="24799"/>
                    <a:pt x="11457" y="24799"/>
                  </a:cubicBezTo>
                  <a:cubicBezTo>
                    <a:pt x="11311" y="24799"/>
                    <a:pt x="11173" y="24845"/>
                    <a:pt x="11034" y="24845"/>
                  </a:cubicBezTo>
                  <a:cubicBezTo>
                    <a:pt x="10930" y="24845"/>
                    <a:pt x="10930" y="24845"/>
                    <a:pt x="10930" y="24949"/>
                  </a:cubicBezTo>
                  <a:lnTo>
                    <a:pt x="11242" y="24949"/>
                  </a:lnTo>
                  <a:lnTo>
                    <a:pt x="11242" y="25053"/>
                  </a:lnTo>
                  <a:lnTo>
                    <a:pt x="11346" y="25053"/>
                  </a:lnTo>
                  <a:lnTo>
                    <a:pt x="11346" y="24949"/>
                  </a:lnTo>
                  <a:lnTo>
                    <a:pt x="11683" y="24949"/>
                  </a:lnTo>
                  <a:cubicBezTo>
                    <a:pt x="11579" y="24949"/>
                    <a:pt x="11449" y="25053"/>
                    <a:pt x="11346" y="25053"/>
                  </a:cubicBezTo>
                  <a:cubicBezTo>
                    <a:pt x="11242" y="25053"/>
                    <a:pt x="11034" y="25053"/>
                    <a:pt x="10930" y="25157"/>
                  </a:cubicBezTo>
                  <a:lnTo>
                    <a:pt x="11242" y="25157"/>
                  </a:lnTo>
                  <a:cubicBezTo>
                    <a:pt x="11242" y="25157"/>
                    <a:pt x="11242" y="25287"/>
                    <a:pt x="11346" y="25287"/>
                  </a:cubicBezTo>
                  <a:lnTo>
                    <a:pt x="11891" y="25287"/>
                  </a:lnTo>
                  <a:cubicBezTo>
                    <a:pt x="11449" y="25494"/>
                    <a:pt x="11034" y="25936"/>
                    <a:pt x="10800" y="26143"/>
                  </a:cubicBezTo>
                  <a:lnTo>
                    <a:pt x="10930" y="26247"/>
                  </a:lnTo>
                  <a:cubicBezTo>
                    <a:pt x="11242" y="26143"/>
                    <a:pt x="11579" y="25936"/>
                    <a:pt x="11787" y="25702"/>
                  </a:cubicBezTo>
                  <a:cubicBezTo>
                    <a:pt x="11787" y="25806"/>
                    <a:pt x="11995" y="25936"/>
                    <a:pt x="12228" y="25936"/>
                  </a:cubicBezTo>
                  <a:lnTo>
                    <a:pt x="12098" y="25936"/>
                  </a:lnTo>
                  <a:cubicBezTo>
                    <a:pt x="11891" y="25936"/>
                    <a:pt x="11787" y="25936"/>
                    <a:pt x="11579" y="26039"/>
                  </a:cubicBezTo>
                  <a:cubicBezTo>
                    <a:pt x="11449" y="26039"/>
                    <a:pt x="11138" y="26143"/>
                    <a:pt x="11034" y="26247"/>
                  </a:cubicBezTo>
                  <a:cubicBezTo>
                    <a:pt x="10800" y="26351"/>
                    <a:pt x="10593" y="26455"/>
                    <a:pt x="10593" y="26688"/>
                  </a:cubicBezTo>
                  <a:cubicBezTo>
                    <a:pt x="10489" y="26896"/>
                    <a:pt x="10593" y="27000"/>
                    <a:pt x="10800" y="27000"/>
                  </a:cubicBezTo>
                  <a:cubicBezTo>
                    <a:pt x="11034" y="26896"/>
                    <a:pt x="11138" y="26792"/>
                    <a:pt x="11242" y="26585"/>
                  </a:cubicBezTo>
                  <a:cubicBezTo>
                    <a:pt x="11242" y="26455"/>
                    <a:pt x="11138" y="26455"/>
                    <a:pt x="11138" y="26455"/>
                  </a:cubicBezTo>
                  <a:cubicBezTo>
                    <a:pt x="11138" y="26688"/>
                    <a:pt x="10930" y="26792"/>
                    <a:pt x="10800" y="26792"/>
                  </a:cubicBezTo>
                  <a:cubicBezTo>
                    <a:pt x="10761" y="26812"/>
                    <a:pt x="10732" y="26821"/>
                    <a:pt x="10713" y="26821"/>
                  </a:cubicBezTo>
                  <a:cubicBezTo>
                    <a:pt x="10632" y="26821"/>
                    <a:pt x="10716" y="26669"/>
                    <a:pt x="10800" y="26585"/>
                  </a:cubicBezTo>
                  <a:cubicBezTo>
                    <a:pt x="10930" y="26455"/>
                    <a:pt x="11138" y="26351"/>
                    <a:pt x="11242" y="26351"/>
                  </a:cubicBezTo>
                  <a:lnTo>
                    <a:pt x="11242" y="26455"/>
                  </a:lnTo>
                  <a:lnTo>
                    <a:pt x="11449" y="26455"/>
                  </a:lnTo>
                  <a:cubicBezTo>
                    <a:pt x="11449" y="26455"/>
                    <a:pt x="11449" y="26585"/>
                    <a:pt x="11346" y="26585"/>
                  </a:cubicBezTo>
                  <a:cubicBezTo>
                    <a:pt x="11242" y="26688"/>
                    <a:pt x="11034" y="27000"/>
                    <a:pt x="11242" y="27000"/>
                  </a:cubicBezTo>
                  <a:cubicBezTo>
                    <a:pt x="11294" y="27052"/>
                    <a:pt x="11346" y="27078"/>
                    <a:pt x="11401" y="27078"/>
                  </a:cubicBezTo>
                  <a:cubicBezTo>
                    <a:pt x="11408" y="27078"/>
                    <a:pt x="11415" y="27077"/>
                    <a:pt x="11423" y="27076"/>
                  </a:cubicBezTo>
                  <a:lnTo>
                    <a:pt x="11423" y="27076"/>
                  </a:lnTo>
                  <a:cubicBezTo>
                    <a:pt x="11255" y="27168"/>
                    <a:pt x="11114" y="27281"/>
                    <a:pt x="11034" y="27441"/>
                  </a:cubicBezTo>
                  <a:cubicBezTo>
                    <a:pt x="10930" y="27545"/>
                    <a:pt x="10930" y="27883"/>
                    <a:pt x="11138" y="27986"/>
                  </a:cubicBezTo>
                  <a:cubicBezTo>
                    <a:pt x="11346" y="27986"/>
                    <a:pt x="11579" y="27649"/>
                    <a:pt x="11579" y="27545"/>
                  </a:cubicBezTo>
                  <a:cubicBezTo>
                    <a:pt x="11683" y="27441"/>
                    <a:pt x="11787" y="27234"/>
                    <a:pt x="11891" y="27104"/>
                  </a:cubicBezTo>
                  <a:cubicBezTo>
                    <a:pt x="11907" y="27104"/>
                    <a:pt x="11920" y="27101"/>
                    <a:pt x="11931" y="27097"/>
                  </a:cubicBezTo>
                  <a:lnTo>
                    <a:pt x="11931" y="27097"/>
                  </a:lnTo>
                  <a:cubicBezTo>
                    <a:pt x="11835" y="27317"/>
                    <a:pt x="11787" y="27541"/>
                    <a:pt x="11787" y="27753"/>
                  </a:cubicBezTo>
                  <a:lnTo>
                    <a:pt x="11891" y="27753"/>
                  </a:lnTo>
                  <a:cubicBezTo>
                    <a:pt x="12228" y="27753"/>
                    <a:pt x="12436" y="27441"/>
                    <a:pt x="12644" y="27104"/>
                  </a:cubicBezTo>
                  <a:lnTo>
                    <a:pt x="12644" y="27234"/>
                  </a:lnTo>
                  <a:cubicBezTo>
                    <a:pt x="12644" y="27337"/>
                    <a:pt x="12747" y="27337"/>
                    <a:pt x="12747" y="27337"/>
                  </a:cubicBezTo>
                  <a:cubicBezTo>
                    <a:pt x="12981" y="27337"/>
                    <a:pt x="13085" y="27234"/>
                    <a:pt x="13189" y="27104"/>
                  </a:cubicBezTo>
                  <a:lnTo>
                    <a:pt x="13189" y="27104"/>
                  </a:lnTo>
                  <a:cubicBezTo>
                    <a:pt x="12981" y="27545"/>
                    <a:pt x="12877" y="28090"/>
                    <a:pt x="12981" y="28402"/>
                  </a:cubicBezTo>
                  <a:cubicBezTo>
                    <a:pt x="12981" y="28467"/>
                    <a:pt x="12981" y="28499"/>
                    <a:pt x="12994" y="28499"/>
                  </a:cubicBezTo>
                  <a:cubicBezTo>
                    <a:pt x="13007" y="28499"/>
                    <a:pt x="13033" y="28467"/>
                    <a:pt x="13085" y="28402"/>
                  </a:cubicBezTo>
                  <a:cubicBezTo>
                    <a:pt x="13456" y="28105"/>
                    <a:pt x="13760" y="27620"/>
                    <a:pt x="13971" y="27100"/>
                  </a:cubicBezTo>
                  <a:lnTo>
                    <a:pt x="13971" y="27100"/>
                  </a:lnTo>
                  <a:cubicBezTo>
                    <a:pt x="13915" y="27283"/>
                    <a:pt x="13867" y="27466"/>
                    <a:pt x="13838" y="27649"/>
                  </a:cubicBezTo>
                  <a:cubicBezTo>
                    <a:pt x="13734" y="27883"/>
                    <a:pt x="13630" y="28090"/>
                    <a:pt x="13630" y="28298"/>
                  </a:cubicBezTo>
                  <a:cubicBezTo>
                    <a:pt x="12747" y="30037"/>
                    <a:pt x="13838" y="32737"/>
                    <a:pt x="11579" y="33594"/>
                  </a:cubicBezTo>
                  <a:cubicBezTo>
                    <a:pt x="10930" y="33828"/>
                    <a:pt x="10489" y="34580"/>
                    <a:pt x="10048" y="35126"/>
                  </a:cubicBezTo>
                  <a:cubicBezTo>
                    <a:pt x="9661" y="35512"/>
                    <a:pt x="9008" y="35705"/>
                    <a:pt x="8362" y="35705"/>
                  </a:cubicBezTo>
                  <a:cubicBezTo>
                    <a:pt x="7923" y="35705"/>
                    <a:pt x="7487" y="35616"/>
                    <a:pt x="7140" y="35437"/>
                  </a:cubicBezTo>
                  <a:cubicBezTo>
                    <a:pt x="6802" y="35229"/>
                    <a:pt x="6699" y="34788"/>
                    <a:pt x="6491" y="34580"/>
                  </a:cubicBezTo>
                  <a:cubicBezTo>
                    <a:pt x="5946" y="34139"/>
                    <a:pt x="5504" y="33931"/>
                    <a:pt x="5089" y="33490"/>
                  </a:cubicBezTo>
                  <a:cubicBezTo>
                    <a:pt x="4855" y="32426"/>
                    <a:pt x="5738" y="31335"/>
                    <a:pt x="6257" y="30479"/>
                  </a:cubicBezTo>
                  <a:lnTo>
                    <a:pt x="6257" y="30479"/>
                  </a:lnTo>
                  <a:cubicBezTo>
                    <a:pt x="5842" y="31128"/>
                    <a:pt x="4752" y="32296"/>
                    <a:pt x="4855" y="33282"/>
                  </a:cubicBezTo>
                  <a:cubicBezTo>
                    <a:pt x="4648" y="32945"/>
                    <a:pt x="4440" y="32530"/>
                    <a:pt x="4440" y="31984"/>
                  </a:cubicBezTo>
                  <a:cubicBezTo>
                    <a:pt x="4440" y="30583"/>
                    <a:pt x="5842" y="29830"/>
                    <a:pt x="6699" y="28947"/>
                  </a:cubicBezTo>
                  <a:cubicBezTo>
                    <a:pt x="7140" y="28532"/>
                    <a:pt x="7348" y="27986"/>
                    <a:pt x="7555" y="27337"/>
                  </a:cubicBezTo>
                  <a:cubicBezTo>
                    <a:pt x="8086" y="26073"/>
                    <a:pt x="8814" y="25523"/>
                    <a:pt x="9955" y="24896"/>
                  </a:cubicBezTo>
                  <a:lnTo>
                    <a:pt x="9955" y="24896"/>
                  </a:lnTo>
                  <a:cubicBezTo>
                    <a:pt x="9981" y="24949"/>
                    <a:pt x="10048" y="24949"/>
                    <a:pt x="10048" y="24949"/>
                  </a:cubicBezTo>
                  <a:cubicBezTo>
                    <a:pt x="10048" y="24845"/>
                    <a:pt x="10151" y="24845"/>
                    <a:pt x="10151" y="24741"/>
                  </a:cubicBezTo>
                  <a:cubicBezTo>
                    <a:pt x="10281" y="24741"/>
                    <a:pt x="10385" y="24638"/>
                    <a:pt x="10489" y="24638"/>
                  </a:cubicBezTo>
                  <a:cubicBezTo>
                    <a:pt x="10593" y="24508"/>
                    <a:pt x="10489" y="24508"/>
                    <a:pt x="10489" y="24508"/>
                  </a:cubicBezTo>
                  <a:cubicBezTo>
                    <a:pt x="10591" y="24406"/>
                    <a:pt x="10693" y="24404"/>
                    <a:pt x="10795" y="24305"/>
                  </a:cubicBezTo>
                  <a:lnTo>
                    <a:pt x="10795" y="24305"/>
                  </a:lnTo>
                  <a:cubicBezTo>
                    <a:pt x="10840" y="24302"/>
                    <a:pt x="10885" y="24300"/>
                    <a:pt x="10930" y="24300"/>
                  </a:cubicBezTo>
                  <a:cubicBezTo>
                    <a:pt x="10930" y="24300"/>
                    <a:pt x="10930" y="24196"/>
                    <a:pt x="10800" y="24196"/>
                  </a:cubicBezTo>
                  <a:cubicBezTo>
                    <a:pt x="9490" y="24336"/>
                    <a:pt x="8239" y="25169"/>
                    <a:pt x="7030" y="25169"/>
                  </a:cubicBezTo>
                  <a:cubicBezTo>
                    <a:pt x="6443" y="25169"/>
                    <a:pt x="5866" y="24973"/>
                    <a:pt x="5297" y="24404"/>
                  </a:cubicBezTo>
                  <a:cubicBezTo>
                    <a:pt x="4544" y="23651"/>
                    <a:pt x="4310" y="22690"/>
                    <a:pt x="4544" y="21808"/>
                  </a:cubicBezTo>
                  <a:cubicBezTo>
                    <a:pt x="4752" y="21496"/>
                    <a:pt x="4855" y="21263"/>
                    <a:pt x="4959" y="20951"/>
                  </a:cubicBezTo>
                  <a:cubicBezTo>
                    <a:pt x="5504" y="20198"/>
                    <a:pt x="6491" y="19653"/>
                    <a:pt x="7348" y="19212"/>
                  </a:cubicBezTo>
                  <a:cubicBezTo>
                    <a:pt x="7997" y="18796"/>
                    <a:pt x="8646" y="18251"/>
                    <a:pt x="9399" y="18018"/>
                  </a:cubicBezTo>
                  <a:cubicBezTo>
                    <a:pt x="9651" y="17964"/>
                    <a:pt x="9924" y="17938"/>
                    <a:pt x="10205" y="17938"/>
                  </a:cubicBezTo>
                  <a:close/>
                  <a:moveTo>
                    <a:pt x="19806" y="22894"/>
                  </a:moveTo>
                  <a:cubicBezTo>
                    <a:pt x="20496" y="22894"/>
                    <a:pt x="21213" y="23009"/>
                    <a:pt x="21834" y="23210"/>
                  </a:cubicBezTo>
                  <a:cubicBezTo>
                    <a:pt x="22483" y="23443"/>
                    <a:pt x="23028" y="23651"/>
                    <a:pt x="23677" y="23755"/>
                  </a:cubicBezTo>
                  <a:cubicBezTo>
                    <a:pt x="23807" y="23776"/>
                    <a:pt x="23941" y="23784"/>
                    <a:pt x="24077" y="23784"/>
                  </a:cubicBezTo>
                  <a:cubicBezTo>
                    <a:pt x="24623" y="23784"/>
                    <a:pt x="25209" y="23651"/>
                    <a:pt x="25728" y="23651"/>
                  </a:cubicBezTo>
                  <a:cubicBezTo>
                    <a:pt x="26377" y="23755"/>
                    <a:pt x="26922" y="23755"/>
                    <a:pt x="27467" y="23859"/>
                  </a:cubicBezTo>
                  <a:cubicBezTo>
                    <a:pt x="29414" y="23859"/>
                    <a:pt x="28220" y="25936"/>
                    <a:pt x="27675" y="26688"/>
                  </a:cubicBezTo>
                  <a:cubicBezTo>
                    <a:pt x="27363" y="27337"/>
                    <a:pt x="27260" y="27753"/>
                    <a:pt x="26507" y="28194"/>
                  </a:cubicBezTo>
                  <a:cubicBezTo>
                    <a:pt x="26169" y="28298"/>
                    <a:pt x="24326" y="29181"/>
                    <a:pt x="24118" y="29181"/>
                  </a:cubicBezTo>
                  <a:cubicBezTo>
                    <a:pt x="23781" y="28635"/>
                    <a:pt x="23469" y="28298"/>
                    <a:pt x="23028" y="27986"/>
                  </a:cubicBezTo>
                  <a:cubicBezTo>
                    <a:pt x="22483" y="27441"/>
                    <a:pt x="21730" y="27104"/>
                    <a:pt x="21081" y="26896"/>
                  </a:cubicBezTo>
                  <a:lnTo>
                    <a:pt x="21081" y="26792"/>
                  </a:lnTo>
                  <a:cubicBezTo>
                    <a:pt x="20667" y="26586"/>
                    <a:pt x="20228" y="26456"/>
                    <a:pt x="19789" y="26250"/>
                  </a:cubicBezTo>
                  <a:lnTo>
                    <a:pt x="19789" y="26250"/>
                  </a:lnTo>
                  <a:cubicBezTo>
                    <a:pt x="20228" y="26456"/>
                    <a:pt x="20667" y="26586"/>
                    <a:pt x="20977" y="26792"/>
                  </a:cubicBezTo>
                  <a:cubicBezTo>
                    <a:pt x="20769" y="26792"/>
                    <a:pt x="20536" y="26688"/>
                    <a:pt x="20224" y="26585"/>
                  </a:cubicBezTo>
                  <a:cubicBezTo>
                    <a:pt x="19887" y="26455"/>
                    <a:pt x="19575" y="26351"/>
                    <a:pt x="19134" y="26351"/>
                  </a:cubicBezTo>
                  <a:lnTo>
                    <a:pt x="19030" y="26351"/>
                  </a:lnTo>
                  <a:lnTo>
                    <a:pt x="19030" y="26247"/>
                  </a:lnTo>
                  <a:cubicBezTo>
                    <a:pt x="18718" y="26039"/>
                    <a:pt x="18277" y="25806"/>
                    <a:pt x="18069" y="25598"/>
                  </a:cubicBezTo>
                  <a:lnTo>
                    <a:pt x="17940" y="25598"/>
                  </a:lnTo>
                  <a:cubicBezTo>
                    <a:pt x="18277" y="25936"/>
                    <a:pt x="18589" y="26143"/>
                    <a:pt x="18926" y="26247"/>
                  </a:cubicBezTo>
                  <a:cubicBezTo>
                    <a:pt x="18381" y="26143"/>
                    <a:pt x="18069" y="25806"/>
                    <a:pt x="17524" y="25494"/>
                  </a:cubicBezTo>
                  <a:cubicBezTo>
                    <a:pt x="17420" y="25494"/>
                    <a:pt x="17291" y="25494"/>
                    <a:pt x="17420" y="25598"/>
                  </a:cubicBezTo>
                  <a:cubicBezTo>
                    <a:pt x="18069" y="26247"/>
                    <a:pt x="18589" y="26455"/>
                    <a:pt x="19471" y="26688"/>
                  </a:cubicBezTo>
                  <a:cubicBezTo>
                    <a:pt x="21185" y="27000"/>
                    <a:pt x="23262" y="27986"/>
                    <a:pt x="24118" y="29596"/>
                  </a:cubicBezTo>
                  <a:cubicBezTo>
                    <a:pt x="24975" y="31335"/>
                    <a:pt x="24326" y="32841"/>
                    <a:pt x="23469" y="34243"/>
                  </a:cubicBezTo>
                  <a:cubicBezTo>
                    <a:pt x="23469" y="33724"/>
                    <a:pt x="23132" y="33179"/>
                    <a:pt x="22820" y="32737"/>
                  </a:cubicBezTo>
                  <a:lnTo>
                    <a:pt x="22820" y="32737"/>
                  </a:lnTo>
                  <a:cubicBezTo>
                    <a:pt x="23132" y="33282"/>
                    <a:pt x="23365" y="33828"/>
                    <a:pt x="23365" y="34373"/>
                  </a:cubicBezTo>
                  <a:lnTo>
                    <a:pt x="23365" y="34477"/>
                  </a:lnTo>
                  <a:cubicBezTo>
                    <a:pt x="23262" y="34580"/>
                    <a:pt x="23262" y="34580"/>
                    <a:pt x="23262" y="34684"/>
                  </a:cubicBezTo>
                  <a:cubicBezTo>
                    <a:pt x="23262" y="34035"/>
                    <a:pt x="23028" y="33386"/>
                    <a:pt x="22716" y="32841"/>
                  </a:cubicBezTo>
                  <a:lnTo>
                    <a:pt x="22613" y="32841"/>
                  </a:lnTo>
                  <a:cubicBezTo>
                    <a:pt x="22924" y="33490"/>
                    <a:pt x="23132" y="34139"/>
                    <a:pt x="23132" y="34788"/>
                  </a:cubicBezTo>
                  <a:cubicBezTo>
                    <a:pt x="23038" y="34952"/>
                    <a:pt x="22923" y="35017"/>
                    <a:pt x="22800" y="35017"/>
                  </a:cubicBezTo>
                  <a:cubicBezTo>
                    <a:pt x="22514" y="35017"/>
                    <a:pt x="22181" y="34663"/>
                    <a:pt x="21964" y="34373"/>
                  </a:cubicBezTo>
                  <a:cubicBezTo>
                    <a:pt x="21730" y="34035"/>
                    <a:pt x="21626" y="33724"/>
                    <a:pt x="21315" y="33386"/>
                  </a:cubicBezTo>
                  <a:cubicBezTo>
                    <a:pt x="21185" y="33386"/>
                    <a:pt x="21185" y="33386"/>
                    <a:pt x="21185" y="33490"/>
                  </a:cubicBezTo>
                  <a:cubicBezTo>
                    <a:pt x="21418" y="33594"/>
                    <a:pt x="21626" y="34243"/>
                    <a:pt x="21964" y="34788"/>
                  </a:cubicBezTo>
                  <a:cubicBezTo>
                    <a:pt x="21964" y="35775"/>
                    <a:pt x="21522" y="36631"/>
                    <a:pt x="20432" y="36735"/>
                  </a:cubicBezTo>
                  <a:cubicBezTo>
                    <a:pt x="20016" y="36735"/>
                    <a:pt x="19575" y="36631"/>
                    <a:pt x="19134" y="36631"/>
                  </a:cubicBezTo>
                  <a:lnTo>
                    <a:pt x="18718" y="36631"/>
                  </a:lnTo>
                  <a:cubicBezTo>
                    <a:pt x="17940" y="36190"/>
                    <a:pt x="17524" y="35671"/>
                    <a:pt x="17187" y="34892"/>
                  </a:cubicBezTo>
                  <a:cubicBezTo>
                    <a:pt x="17187" y="34892"/>
                    <a:pt x="17083" y="34892"/>
                    <a:pt x="17083" y="35022"/>
                  </a:cubicBezTo>
                  <a:cubicBezTo>
                    <a:pt x="17291" y="35541"/>
                    <a:pt x="17836" y="36320"/>
                    <a:pt x="18381" y="36631"/>
                  </a:cubicBezTo>
                  <a:lnTo>
                    <a:pt x="18277" y="36735"/>
                  </a:lnTo>
                  <a:cubicBezTo>
                    <a:pt x="18051" y="36805"/>
                    <a:pt x="17839" y="36837"/>
                    <a:pt x="17638" y="36837"/>
                  </a:cubicBezTo>
                  <a:cubicBezTo>
                    <a:pt x="16874" y="36837"/>
                    <a:pt x="16278" y="36371"/>
                    <a:pt x="15681" y="35775"/>
                  </a:cubicBezTo>
                  <a:cubicBezTo>
                    <a:pt x="13942" y="33931"/>
                    <a:pt x="13942" y="31128"/>
                    <a:pt x="14279" y="28739"/>
                  </a:cubicBezTo>
                  <a:lnTo>
                    <a:pt x="14279" y="28635"/>
                  </a:lnTo>
                  <a:cubicBezTo>
                    <a:pt x="14487" y="28298"/>
                    <a:pt x="14591" y="27883"/>
                    <a:pt x="14591" y="27545"/>
                  </a:cubicBezTo>
                  <a:cubicBezTo>
                    <a:pt x="14591" y="27441"/>
                    <a:pt x="14695" y="27337"/>
                    <a:pt x="14695" y="27234"/>
                  </a:cubicBezTo>
                  <a:cubicBezTo>
                    <a:pt x="14695" y="27545"/>
                    <a:pt x="14695" y="27883"/>
                    <a:pt x="14928" y="28090"/>
                  </a:cubicBezTo>
                  <a:lnTo>
                    <a:pt x="15032" y="28090"/>
                  </a:lnTo>
                  <a:cubicBezTo>
                    <a:pt x="15240" y="27545"/>
                    <a:pt x="15240" y="26688"/>
                    <a:pt x="15032" y="26039"/>
                  </a:cubicBezTo>
                  <a:lnTo>
                    <a:pt x="15032" y="26039"/>
                  </a:lnTo>
                  <a:cubicBezTo>
                    <a:pt x="15344" y="26455"/>
                    <a:pt x="15032" y="27441"/>
                    <a:pt x="15344" y="27883"/>
                  </a:cubicBezTo>
                  <a:lnTo>
                    <a:pt x="15473" y="27883"/>
                  </a:lnTo>
                  <a:cubicBezTo>
                    <a:pt x="15681" y="27545"/>
                    <a:pt x="15785" y="27234"/>
                    <a:pt x="15681" y="26792"/>
                  </a:cubicBezTo>
                  <a:lnTo>
                    <a:pt x="15681" y="26792"/>
                  </a:lnTo>
                  <a:cubicBezTo>
                    <a:pt x="15785" y="27000"/>
                    <a:pt x="15993" y="27234"/>
                    <a:pt x="16122" y="27337"/>
                  </a:cubicBezTo>
                  <a:cubicBezTo>
                    <a:pt x="16226" y="27337"/>
                    <a:pt x="16226" y="27337"/>
                    <a:pt x="16226" y="27234"/>
                  </a:cubicBezTo>
                  <a:cubicBezTo>
                    <a:pt x="16330" y="26792"/>
                    <a:pt x="15993" y="26247"/>
                    <a:pt x="15577" y="25936"/>
                  </a:cubicBezTo>
                  <a:cubicBezTo>
                    <a:pt x="15577" y="25778"/>
                    <a:pt x="15530" y="25679"/>
                    <a:pt x="15499" y="25600"/>
                  </a:cubicBezTo>
                  <a:lnTo>
                    <a:pt x="15499" y="25600"/>
                  </a:lnTo>
                  <a:cubicBezTo>
                    <a:pt x="15609" y="25614"/>
                    <a:pt x="15801" y="25710"/>
                    <a:pt x="15993" y="25806"/>
                  </a:cubicBezTo>
                  <a:cubicBezTo>
                    <a:pt x="15889" y="25806"/>
                    <a:pt x="15889" y="25936"/>
                    <a:pt x="15889" y="25936"/>
                  </a:cubicBezTo>
                  <a:cubicBezTo>
                    <a:pt x="15993" y="25936"/>
                    <a:pt x="15993" y="26039"/>
                    <a:pt x="16122" y="26143"/>
                  </a:cubicBezTo>
                  <a:cubicBezTo>
                    <a:pt x="16226" y="26585"/>
                    <a:pt x="16434" y="26896"/>
                    <a:pt x="16538" y="27337"/>
                  </a:cubicBezTo>
                  <a:cubicBezTo>
                    <a:pt x="16538" y="27389"/>
                    <a:pt x="16564" y="27415"/>
                    <a:pt x="16590" y="27415"/>
                  </a:cubicBezTo>
                  <a:cubicBezTo>
                    <a:pt x="16616" y="27415"/>
                    <a:pt x="16642" y="27389"/>
                    <a:pt x="16642" y="27337"/>
                  </a:cubicBezTo>
                  <a:cubicBezTo>
                    <a:pt x="16642" y="27000"/>
                    <a:pt x="16538" y="26585"/>
                    <a:pt x="16330" y="26247"/>
                  </a:cubicBezTo>
                  <a:lnTo>
                    <a:pt x="16330" y="26247"/>
                  </a:lnTo>
                  <a:cubicBezTo>
                    <a:pt x="16399" y="26316"/>
                    <a:pt x="16469" y="26386"/>
                    <a:pt x="16538" y="26455"/>
                  </a:cubicBezTo>
                  <a:cubicBezTo>
                    <a:pt x="16771" y="27000"/>
                    <a:pt x="16979" y="27649"/>
                    <a:pt x="17187" y="28194"/>
                  </a:cubicBezTo>
                  <a:cubicBezTo>
                    <a:pt x="17239" y="28246"/>
                    <a:pt x="17265" y="28272"/>
                    <a:pt x="17294" y="28272"/>
                  </a:cubicBezTo>
                  <a:cubicBezTo>
                    <a:pt x="17323" y="28272"/>
                    <a:pt x="17356" y="28246"/>
                    <a:pt x="17420" y="28194"/>
                  </a:cubicBezTo>
                  <a:cubicBezTo>
                    <a:pt x="17628" y="27883"/>
                    <a:pt x="17524" y="27441"/>
                    <a:pt x="17291" y="27000"/>
                  </a:cubicBezTo>
                  <a:cubicBezTo>
                    <a:pt x="17187" y="26896"/>
                    <a:pt x="17083" y="26688"/>
                    <a:pt x="16979" y="26585"/>
                  </a:cubicBezTo>
                  <a:lnTo>
                    <a:pt x="17083" y="26585"/>
                  </a:lnTo>
                  <a:cubicBezTo>
                    <a:pt x="17420" y="27104"/>
                    <a:pt x="17628" y="27753"/>
                    <a:pt x="18277" y="28090"/>
                  </a:cubicBezTo>
                  <a:cubicBezTo>
                    <a:pt x="18312" y="28125"/>
                    <a:pt x="18335" y="28136"/>
                    <a:pt x="18350" y="28136"/>
                  </a:cubicBezTo>
                  <a:cubicBezTo>
                    <a:pt x="18381" y="28136"/>
                    <a:pt x="18381" y="28090"/>
                    <a:pt x="18381" y="28090"/>
                  </a:cubicBezTo>
                  <a:cubicBezTo>
                    <a:pt x="18381" y="27883"/>
                    <a:pt x="18277" y="27649"/>
                    <a:pt x="18173" y="27441"/>
                  </a:cubicBezTo>
                  <a:lnTo>
                    <a:pt x="18381" y="27441"/>
                  </a:lnTo>
                  <a:cubicBezTo>
                    <a:pt x="18485" y="27000"/>
                    <a:pt x="18173" y="26688"/>
                    <a:pt x="17836" y="26455"/>
                  </a:cubicBezTo>
                  <a:cubicBezTo>
                    <a:pt x="17940" y="26455"/>
                    <a:pt x="17940" y="26455"/>
                    <a:pt x="18069" y="26585"/>
                  </a:cubicBezTo>
                  <a:cubicBezTo>
                    <a:pt x="18173" y="26585"/>
                    <a:pt x="18173" y="26455"/>
                    <a:pt x="18173" y="26455"/>
                  </a:cubicBezTo>
                  <a:cubicBezTo>
                    <a:pt x="17940" y="26039"/>
                    <a:pt x="17524" y="25702"/>
                    <a:pt x="17083" y="25494"/>
                  </a:cubicBezTo>
                  <a:lnTo>
                    <a:pt x="17083" y="25287"/>
                  </a:lnTo>
                  <a:cubicBezTo>
                    <a:pt x="17420" y="25287"/>
                    <a:pt x="17836" y="25287"/>
                    <a:pt x="17732" y="25053"/>
                  </a:cubicBezTo>
                  <a:cubicBezTo>
                    <a:pt x="17732" y="24845"/>
                    <a:pt x="17524" y="24845"/>
                    <a:pt x="17420" y="24845"/>
                  </a:cubicBezTo>
                  <a:lnTo>
                    <a:pt x="17420" y="24741"/>
                  </a:lnTo>
                  <a:cubicBezTo>
                    <a:pt x="17379" y="24666"/>
                    <a:pt x="17339" y="24604"/>
                    <a:pt x="17299" y="24552"/>
                  </a:cubicBezTo>
                  <a:lnTo>
                    <a:pt x="17299" y="24552"/>
                  </a:lnTo>
                  <a:cubicBezTo>
                    <a:pt x="17574" y="24661"/>
                    <a:pt x="17771" y="24753"/>
                    <a:pt x="18069" y="24845"/>
                  </a:cubicBezTo>
                  <a:lnTo>
                    <a:pt x="17836" y="24845"/>
                  </a:lnTo>
                  <a:cubicBezTo>
                    <a:pt x="17732" y="24845"/>
                    <a:pt x="17732" y="24949"/>
                    <a:pt x="17836" y="24949"/>
                  </a:cubicBezTo>
                  <a:cubicBezTo>
                    <a:pt x="17869" y="24949"/>
                    <a:pt x="17902" y="24950"/>
                    <a:pt x="17937" y="24952"/>
                  </a:cubicBezTo>
                  <a:lnTo>
                    <a:pt x="17937" y="24952"/>
                  </a:lnTo>
                  <a:cubicBezTo>
                    <a:pt x="17920" y="24969"/>
                    <a:pt x="17847" y="25053"/>
                    <a:pt x="17940" y="25053"/>
                  </a:cubicBezTo>
                  <a:cubicBezTo>
                    <a:pt x="18277" y="25287"/>
                    <a:pt x="18589" y="25598"/>
                    <a:pt x="19030" y="25598"/>
                  </a:cubicBezTo>
                  <a:cubicBezTo>
                    <a:pt x="19030" y="25598"/>
                    <a:pt x="19134" y="25494"/>
                    <a:pt x="19030" y="25494"/>
                  </a:cubicBezTo>
                  <a:cubicBezTo>
                    <a:pt x="18926" y="25287"/>
                    <a:pt x="18822" y="25053"/>
                    <a:pt x="18485" y="24949"/>
                  </a:cubicBezTo>
                  <a:lnTo>
                    <a:pt x="18926" y="24949"/>
                  </a:lnTo>
                  <a:lnTo>
                    <a:pt x="18926" y="24845"/>
                  </a:lnTo>
                  <a:cubicBezTo>
                    <a:pt x="18822" y="24741"/>
                    <a:pt x="18589" y="24638"/>
                    <a:pt x="18485" y="24508"/>
                  </a:cubicBezTo>
                  <a:cubicBezTo>
                    <a:pt x="18822" y="24404"/>
                    <a:pt x="19134" y="24300"/>
                    <a:pt x="19030" y="24092"/>
                  </a:cubicBezTo>
                  <a:cubicBezTo>
                    <a:pt x="19030" y="23795"/>
                    <a:pt x="18689" y="23698"/>
                    <a:pt x="18363" y="23698"/>
                  </a:cubicBezTo>
                  <a:cubicBezTo>
                    <a:pt x="18204" y="23698"/>
                    <a:pt x="18050" y="23721"/>
                    <a:pt x="17940" y="23755"/>
                  </a:cubicBezTo>
                  <a:lnTo>
                    <a:pt x="17732" y="23755"/>
                  </a:lnTo>
                  <a:cubicBezTo>
                    <a:pt x="17836" y="23651"/>
                    <a:pt x="17836" y="23547"/>
                    <a:pt x="17940" y="23443"/>
                  </a:cubicBezTo>
                  <a:cubicBezTo>
                    <a:pt x="17940" y="23443"/>
                    <a:pt x="17940" y="23340"/>
                    <a:pt x="17836" y="23340"/>
                  </a:cubicBezTo>
                  <a:lnTo>
                    <a:pt x="17628" y="23340"/>
                  </a:lnTo>
                  <a:cubicBezTo>
                    <a:pt x="17836" y="23210"/>
                    <a:pt x="17940" y="23210"/>
                    <a:pt x="18173" y="23106"/>
                  </a:cubicBezTo>
                  <a:cubicBezTo>
                    <a:pt x="18381" y="23106"/>
                    <a:pt x="18718" y="23106"/>
                    <a:pt x="18926" y="23002"/>
                  </a:cubicBezTo>
                  <a:lnTo>
                    <a:pt x="18718" y="23002"/>
                  </a:lnTo>
                  <a:cubicBezTo>
                    <a:pt x="19059" y="22928"/>
                    <a:pt x="19428" y="22894"/>
                    <a:pt x="19806" y="22894"/>
                  </a:cubicBezTo>
                  <a:close/>
                  <a:moveTo>
                    <a:pt x="12696" y="1"/>
                  </a:moveTo>
                  <a:cubicBezTo>
                    <a:pt x="12670" y="1"/>
                    <a:pt x="12644" y="27"/>
                    <a:pt x="12644" y="79"/>
                  </a:cubicBezTo>
                  <a:cubicBezTo>
                    <a:pt x="11787" y="2234"/>
                    <a:pt x="9502" y="3428"/>
                    <a:pt x="8438" y="5479"/>
                  </a:cubicBezTo>
                  <a:cubicBezTo>
                    <a:pt x="7789" y="6024"/>
                    <a:pt x="7555" y="6673"/>
                    <a:pt x="7789" y="7529"/>
                  </a:cubicBezTo>
                  <a:cubicBezTo>
                    <a:pt x="7789" y="7581"/>
                    <a:pt x="7815" y="7607"/>
                    <a:pt x="7841" y="7607"/>
                  </a:cubicBezTo>
                  <a:cubicBezTo>
                    <a:pt x="7867" y="7607"/>
                    <a:pt x="7893" y="7581"/>
                    <a:pt x="7893" y="7529"/>
                  </a:cubicBezTo>
                  <a:cubicBezTo>
                    <a:pt x="7893" y="6880"/>
                    <a:pt x="8100" y="6335"/>
                    <a:pt x="8334" y="5816"/>
                  </a:cubicBezTo>
                  <a:cubicBezTo>
                    <a:pt x="8360" y="5816"/>
                    <a:pt x="8379" y="5808"/>
                    <a:pt x="8394" y="5796"/>
                  </a:cubicBezTo>
                  <a:lnTo>
                    <a:pt x="8394" y="5796"/>
                  </a:lnTo>
                  <a:cubicBezTo>
                    <a:pt x="8111" y="6562"/>
                    <a:pt x="8220" y="7559"/>
                    <a:pt x="8542" y="8178"/>
                  </a:cubicBezTo>
                  <a:cubicBezTo>
                    <a:pt x="8542" y="8724"/>
                    <a:pt x="8750" y="9269"/>
                    <a:pt x="8983" y="9814"/>
                  </a:cubicBezTo>
                  <a:cubicBezTo>
                    <a:pt x="8204" y="13163"/>
                    <a:pt x="6802" y="16408"/>
                    <a:pt x="5401" y="19653"/>
                  </a:cubicBezTo>
                  <a:cubicBezTo>
                    <a:pt x="5297" y="19861"/>
                    <a:pt x="5193" y="20094"/>
                    <a:pt x="5089" y="20406"/>
                  </a:cubicBezTo>
                  <a:cubicBezTo>
                    <a:pt x="4959" y="20510"/>
                    <a:pt x="4959" y="20614"/>
                    <a:pt x="4855" y="20743"/>
                  </a:cubicBezTo>
                  <a:cubicBezTo>
                    <a:pt x="4544" y="21159"/>
                    <a:pt x="4310" y="21600"/>
                    <a:pt x="4206" y="22041"/>
                  </a:cubicBezTo>
                  <a:cubicBezTo>
                    <a:pt x="3012" y="24404"/>
                    <a:pt x="1610" y="26455"/>
                    <a:pt x="1" y="28635"/>
                  </a:cubicBezTo>
                  <a:cubicBezTo>
                    <a:pt x="1714" y="26896"/>
                    <a:pt x="3012" y="24741"/>
                    <a:pt x="4206" y="22457"/>
                  </a:cubicBezTo>
                  <a:cubicBezTo>
                    <a:pt x="4206" y="23002"/>
                    <a:pt x="4310" y="23443"/>
                    <a:pt x="4752" y="23989"/>
                  </a:cubicBezTo>
                  <a:cubicBezTo>
                    <a:pt x="5385" y="24984"/>
                    <a:pt x="6159" y="25296"/>
                    <a:pt x="6992" y="25296"/>
                  </a:cubicBezTo>
                  <a:cubicBezTo>
                    <a:pt x="7592" y="25296"/>
                    <a:pt x="8223" y="25134"/>
                    <a:pt x="8853" y="24949"/>
                  </a:cubicBezTo>
                  <a:lnTo>
                    <a:pt x="8853" y="24949"/>
                  </a:lnTo>
                  <a:cubicBezTo>
                    <a:pt x="6387" y="25936"/>
                    <a:pt x="4206" y="28843"/>
                    <a:pt x="4206" y="31647"/>
                  </a:cubicBezTo>
                  <a:cubicBezTo>
                    <a:pt x="4103" y="32633"/>
                    <a:pt x="4544" y="33724"/>
                    <a:pt x="5608" y="34373"/>
                  </a:cubicBezTo>
                  <a:cubicBezTo>
                    <a:pt x="6595" y="34892"/>
                    <a:pt x="6802" y="35775"/>
                    <a:pt x="7893" y="35982"/>
                  </a:cubicBezTo>
                  <a:cubicBezTo>
                    <a:pt x="7992" y="35993"/>
                    <a:pt x="8092" y="35998"/>
                    <a:pt x="8193" y="35998"/>
                  </a:cubicBezTo>
                  <a:cubicBezTo>
                    <a:pt x="9072" y="35998"/>
                    <a:pt x="10000" y="35604"/>
                    <a:pt x="10489" y="35022"/>
                  </a:cubicBezTo>
                  <a:cubicBezTo>
                    <a:pt x="11346" y="34035"/>
                    <a:pt x="12332" y="33594"/>
                    <a:pt x="12981" y="32530"/>
                  </a:cubicBezTo>
                  <a:cubicBezTo>
                    <a:pt x="13630" y="31335"/>
                    <a:pt x="13293" y="29830"/>
                    <a:pt x="13734" y="28532"/>
                  </a:cubicBezTo>
                  <a:cubicBezTo>
                    <a:pt x="13734" y="28635"/>
                    <a:pt x="13734" y="28843"/>
                    <a:pt x="13838" y="28947"/>
                  </a:cubicBezTo>
                  <a:lnTo>
                    <a:pt x="13838" y="29051"/>
                  </a:lnTo>
                  <a:cubicBezTo>
                    <a:pt x="13942" y="28947"/>
                    <a:pt x="14046" y="28843"/>
                    <a:pt x="14175" y="28843"/>
                  </a:cubicBezTo>
                  <a:cubicBezTo>
                    <a:pt x="13734" y="30583"/>
                    <a:pt x="13838" y="32088"/>
                    <a:pt x="14279" y="33931"/>
                  </a:cubicBezTo>
                  <a:cubicBezTo>
                    <a:pt x="14591" y="35022"/>
                    <a:pt x="15785" y="36631"/>
                    <a:pt x="16875" y="37073"/>
                  </a:cubicBezTo>
                  <a:cubicBezTo>
                    <a:pt x="17115" y="37133"/>
                    <a:pt x="17329" y="37193"/>
                    <a:pt x="17552" y="37193"/>
                  </a:cubicBezTo>
                  <a:cubicBezTo>
                    <a:pt x="17715" y="37193"/>
                    <a:pt x="17883" y="37160"/>
                    <a:pt x="18069" y="37073"/>
                  </a:cubicBezTo>
                  <a:cubicBezTo>
                    <a:pt x="18409" y="36954"/>
                    <a:pt x="18722" y="36919"/>
                    <a:pt x="19024" y="36919"/>
                  </a:cubicBezTo>
                  <a:cubicBezTo>
                    <a:pt x="19455" y="36919"/>
                    <a:pt x="19863" y="36990"/>
                    <a:pt x="20292" y="36990"/>
                  </a:cubicBezTo>
                  <a:cubicBezTo>
                    <a:pt x="20414" y="36990"/>
                    <a:pt x="20539" y="36984"/>
                    <a:pt x="20666" y="36969"/>
                  </a:cubicBezTo>
                  <a:cubicBezTo>
                    <a:pt x="21730" y="36839"/>
                    <a:pt x="22171" y="36086"/>
                    <a:pt x="22067" y="35126"/>
                  </a:cubicBezTo>
                  <a:lnTo>
                    <a:pt x="22067" y="35126"/>
                  </a:lnTo>
                  <a:cubicBezTo>
                    <a:pt x="22319" y="35377"/>
                    <a:pt x="22587" y="35578"/>
                    <a:pt x="22845" y="35578"/>
                  </a:cubicBezTo>
                  <a:cubicBezTo>
                    <a:pt x="22907" y="35578"/>
                    <a:pt x="22968" y="35566"/>
                    <a:pt x="23028" y="35541"/>
                  </a:cubicBezTo>
                  <a:cubicBezTo>
                    <a:pt x="23365" y="35333"/>
                    <a:pt x="23573" y="34580"/>
                    <a:pt x="23781" y="34243"/>
                  </a:cubicBezTo>
                  <a:cubicBezTo>
                    <a:pt x="24118" y="33594"/>
                    <a:pt x="24430" y="32945"/>
                    <a:pt x="24663" y="32192"/>
                  </a:cubicBezTo>
                  <a:cubicBezTo>
                    <a:pt x="24871" y="31335"/>
                    <a:pt x="24663" y="30141"/>
                    <a:pt x="24118" y="29285"/>
                  </a:cubicBezTo>
                  <a:lnTo>
                    <a:pt x="24118" y="29285"/>
                  </a:lnTo>
                  <a:cubicBezTo>
                    <a:pt x="24181" y="29292"/>
                    <a:pt x="24242" y="29296"/>
                    <a:pt x="24302" y="29296"/>
                  </a:cubicBezTo>
                  <a:cubicBezTo>
                    <a:pt x="25056" y="29296"/>
                    <a:pt x="25575" y="28724"/>
                    <a:pt x="26273" y="28532"/>
                  </a:cubicBezTo>
                  <a:cubicBezTo>
                    <a:pt x="27026" y="28194"/>
                    <a:pt x="27363" y="27883"/>
                    <a:pt x="27675" y="27104"/>
                  </a:cubicBezTo>
                  <a:cubicBezTo>
                    <a:pt x="28116" y="26247"/>
                    <a:pt x="29752" y="24638"/>
                    <a:pt x="28324" y="23755"/>
                  </a:cubicBezTo>
                  <a:cubicBezTo>
                    <a:pt x="27805" y="23210"/>
                    <a:pt x="27026" y="22898"/>
                    <a:pt x="26377" y="22353"/>
                  </a:cubicBezTo>
                  <a:cubicBezTo>
                    <a:pt x="25624" y="21704"/>
                    <a:pt x="25079" y="21159"/>
                    <a:pt x="24014" y="21159"/>
                  </a:cubicBezTo>
                  <a:cubicBezTo>
                    <a:pt x="23573" y="21159"/>
                    <a:pt x="23132" y="21263"/>
                    <a:pt x="22716" y="21392"/>
                  </a:cubicBezTo>
                  <a:cubicBezTo>
                    <a:pt x="22924" y="21263"/>
                    <a:pt x="23028" y="21159"/>
                    <a:pt x="23132" y="20847"/>
                  </a:cubicBezTo>
                  <a:lnTo>
                    <a:pt x="23132" y="20406"/>
                  </a:lnTo>
                  <a:cubicBezTo>
                    <a:pt x="23262" y="19861"/>
                    <a:pt x="23028" y="19212"/>
                    <a:pt x="22820" y="18796"/>
                  </a:cubicBezTo>
                  <a:cubicBezTo>
                    <a:pt x="22716" y="18563"/>
                    <a:pt x="22716" y="18459"/>
                    <a:pt x="22716" y="18355"/>
                  </a:cubicBezTo>
                  <a:cubicBezTo>
                    <a:pt x="22682" y="18320"/>
                    <a:pt x="22659" y="18309"/>
                    <a:pt x="22643" y="18309"/>
                  </a:cubicBezTo>
                  <a:cubicBezTo>
                    <a:pt x="22613" y="18309"/>
                    <a:pt x="22613" y="18355"/>
                    <a:pt x="22613" y="18355"/>
                  </a:cubicBezTo>
                  <a:cubicBezTo>
                    <a:pt x="22613" y="18355"/>
                    <a:pt x="22613" y="18459"/>
                    <a:pt x="22716" y="18563"/>
                  </a:cubicBezTo>
                  <a:cubicBezTo>
                    <a:pt x="22483" y="18355"/>
                    <a:pt x="22379" y="18147"/>
                    <a:pt x="22171" y="17810"/>
                  </a:cubicBezTo>
                  <a:cubicBezTo>
                    <a:pt x="22171" y="17706"/>
                    <a:pt x="22067" y="17602"/>
                    <a:pt x="21964" y="17498"/>
                  </a:cubicBezTo>
                  <a:cubicBezTo>
                    <a:pt x="21834" y="17369"/>
                    <a:pt x="21834" y="17265"/>
                    <a:pt x="21834" y="17265"/>
                  </a:cubicBezTo>
                  <a:cubicBezTo>
                    <a:pt x="21730" y="17057"/>
                    <a:pt x="21626" y="16953"/>
                    <a:pt x="21418" y="16720"/>
                  </a:cubicBezTo>
                  <a:lnTo>
                    <a:pt x="21418" y="16849"/>
                  </a:lnTo>
                  <a:cubicBezTo>
                    <a:pt x="20536" y="15759"/>
                    <a:pt x="19367" y="15318"/>
                    <a:pt x="17732" y="15318"/>
                  </a:cubicBezTo>
                  <a:cubicBezTo>
                    <a:pt x="18069" y="14253"/>
                    <a:pt x="18069" y="13059"/>
                    <a:pt x="18277" y="11969"/>
                  </a:cubicBezTo>
                  <a:cubicBezTo>
                    <a:pt x="18485" y="10567"/>
                    <a:pt x="18822" y="9165"/>
                    <a:pt x="18589" y="7763"/>
                  </a:cubicBezTo>
                  <a:lnTo>
                    <a:pt x="18485" y="7763"/>
                  </a:lnTo>
                  <a:cubicBezTo>
                    <a:pt x="18381" y="10359"/>
                    <a:pt x="18173" y="12825"/>
                    <a:pt x="17628" y="15318"/>
                  </a:cubicBezTo>
                  <a:lnTo>
                    <a:pt x="17420" y="15318"/>
                  </a:lnTo>
                  <a:cubicBezTo>
                    <a:pt x="17732" y="14253"/>
                    <a:pt x="17732" y="13163"/>
                    <a:pt x="17836" y="12073"/>
                  </a:cubicBezTo>
                  <a:cubicBezTo>
                    <a:pt x="17940" y="11527"/>
                    <a:pt x="18069" y="11008"/>
                    <a:pt x="18069" y="10567"/>
                  </a:cubicBezTo>
                  <a:cubicBezTo>
                    <a:pt x="18069" y="10567"/>
                    <a:pt x="18069" y="10463"/>
                    <a:pt x="18173" y="10463"/>
                  </a:cubicBezTo>
                  <a:lnTo>
                    <a:pt x="18069" y="10463"/>
                  </a:lnTo>
                  <a:cubicBezTo>
                    <a:pt x="18277" y="9710"/>
                    <a:pt x="18381" y="8828"/>
                    <a:pt x="18277" y="8075"/>
                  </a:cubicBezTo>
                  <a:lnTo>
                    <a:pt x="18277" y="8075"/>
                  </a:lnTo>
                  <a:cubicBezTo>
                    <a:pt x="18277" y="8516"/>
                    <a:pt x="18173" y="8931"/>
                    <a:pt x="18173" y="9269"/>
                  </a:cubicBezTo>
                  <a:cubicBezTo>
                    <a:pt x="18069" y="9269"/>
                    <a:pt x="18069" y="9269"/>
                    <a:pt x="18069" y="9373"/>
                  </a:cubicBezTo>
                  <a:cubicBezTo>
                    <a:pt x="17420" y="10878"/>
                    <a:pt x="15889" y="10567"/>
                    <a:pt x="14591" y="10878"/>
                  </a:cubicBezTo>
                  <a:cubicBezTo>
                    <a:pt x="13734" y="11112"/>
                    <a:pt x="13293" y="12176"/>
                    <a:pt x="12436" y="12618"/>
                  </a:cubicBezTo>
                  <a:cubicBezTo>
                    <a:pt x="10930" y="13371"/>
                    <a:pt x="10930" y="15655"/>
                    <a:pt x="10593" y="17161"/>
                  </a:cubicBezTo>
                  <a:lnTo>
                    <a:pt x="10593" y="17265"/>
                  </a:lnTo>
                  <a:cubicBezTo>
                    <a:pt x="10697" y="17265"/>
                    <a:pt x="10697" y="17265"/>
                    <a:pt x="10697" y="17161"/>
                  </a:cubicBezTo>
                  <a:cubicBezTo>
                    <a:pt x="10800" y="17161"/>
                    <a:pt x="10800" y="17161"/>
                    <a:pt x="10800" y="17057"/>
                  </a:cubicBezTo>
                  <a:cubicBezTo>
                    <a:pt x="11034" y="16849"/>
                    <a:pt x="11242" y="16512"/>
                    <a:pt x="11346" y="16304"/>
                  </a:cubicBezTo>
                  <a:cubicBezTo>
                    <a:pt x="12540" y="15214"/>
                    <a:pt x="14487" y="15318"/>
                    <a:pt x="15785" y="14565"/>
                  </a:cubicBezTo>
                  <a:cubicBezTo>
                    <a:pt x="16875" y="13812"/>
                    <a:pt x="17420" y="12618"/>
                    <a:pt x="17836" y="11424"/>
                  </a:cubicBezTo>
                  <a:lnTo>
                    <a:pt x="17836" y="11527"/>
                  </a:lnTo>
                  <a:cubicBezTo>
                    <a:pt x="17628" y="12825"/>
                    <a:pt x="17524" y="14020"/>
                    <a:pt x="17187" y="15318"/>
                  </a:cubicBezTo>
                  <a:cubicBezTo>
                    <a:pt x="16910" y="15296"/>
                    <a:pt x="16619" y="15283"/>
                    <a:pt x="16324" y="15283"/>
                  </a:cubicBezTo>
                  <a:cubicBezTo>
                    <a:pt x="15231" y="15283"/>
                    <a:pt x="14069" y="15456"/>
                    <a:pt x="13293" y="15967"/>
                  </a:cubicBezTo>
                  <a:cubicBezTo>
                    <a:pt x="12540" y="16512"/>
                    <a:pt x="12228" y="17369"/>
                    <a:pt x="12644" y="18251"/>
                  </a:cubicBezTo>
                  <a:lnTo>
                    <a:pt x="12540" y="18147"/>
                  </a:lnTo>
                  <a:cubicBezTo>
                    <a:pt x="12098" y="17706"/>
                    <a:pt x="11346" y="17369"/>
                    <a:pt x="10593" y="17265"/>
                  </a:cubicBezTo>
                  <a:cubicBezTo>
                    <a:pt x="10213" y="17143"/>
                    <a:pt x="9832" y="17093"/>
                    <a:pt x="9473" y="17093"/>
                  </a:cubicBezTo>
                  <a:cubicBezTo>
                    <a:pt x="9219" y="17093"/>
                    <a:pt x="8975" y="17118"/>
                    <a:pt x="8750" y="17161"/>
                  </a:cubicBezTo>
                  <a:cubicBezTo>
                    <a:pt x="7451" y="17498"/>
                    <a:pt x="6491" y="18355"/>
                    <a:pt x="5738" y="19316"/>
                  </a:cubicBezTo>
                  <a:cubicBezTo>
                    <a:pt x="7036" y="16408"/>
                    <a:pt x="8334" y="13163"/>
                    <a:pt x="8983" y="9918"/>
                  </a:cubicBezTo>
                  <a:cubicBezTo>
                    <a:pt x="9295" y="10567"/>
                    <a:pt x="9632" y="11112"/>
                    <a:pt x="10048" y="11657"/>
                  </a:cubicBezTo>
                  <a:lnTo>
                    <a:pt x="10151" y="11657"/>
                  </a:lnTo>
                  <a:cubicBezTo>
                    <a:pt x="10187" y="11644"/>
                    <a:pt x="10223" y="11638"/>
                    <a:pt x="10260" y="11638"/>
                  </a:cubicBezTo>
                  <a:cubicBezTo>
                    <a:pt x="10578" y="11638"/>
                    <a:pt x="10952" y="12097"/>
                    <a:pt x="11138" y="12306"/>
                  </a:cubicBezTo>
                  <a:lnTo>
                    <a:pt x="11346" y="12306"/>
                  </a:lnTo>
                  <a:cubicBezTo>
                    <a:pt x="11449" y="12306"/>
                    <a:pt x="11579" y="12410"/>
                    <a:pt x="11683" y="12410"/>
                  </a:cubicBezTo>
                  <a:cubicBezTo>
                    <a:pt x="11683" y="12514"/>
                    <a:pt x="11787" y="12514"/>
                    <a:pt x="11787" y="12514"/>
                  </a:cubicBezTo>
                  <a:cubicBezTo>
                    <a:pt x="11787" y="12566"/>
                    <a:pt x="11813" y="12592"/>
                    <a:pt x="11839" y="12592"/>
                  </a:cubicBezTo>
                  <a:cubicBezTo>
                    <a:pt x="11865" y="12592"/>
                    <a:pt x="11891" y="12566"/>
                    <a:pt x="11891" y="12514"/>
                  </a:cubicBezTo>
                  <a:cubicBezTo>
                    <a:pt x="12644" y="11761"/>
                    <a:pt x="13526" y="10775"/>
                    <a:pt x="14175" y="9814"/>
                  </a:cubicBezTo>
                  <a:cubicBezTo>
                    <a:pt x="14824" y="9061"/>
                    <a:pt x="15344" y="7971"/>
                    <a:pt x="15344" y="6984"/>
                  </a:cubicBezTo>
                  <a:cubicBezTo>
                    <a:pt x="15344" y="7218"/>
                    <a:pt x="15473" y="7529"/>
                    <a:pt x="15577" y="7763"/>
                  </a:cubicBezTo>
                  <a:cubicBezTo>
                    <a:pt x="15629" y="7815"/>
                    <a:pt x="15655" y="7841"/>
                    <a:pt x="15668" y="7841"/>
                  </a:cubicBezTo>
                  <a:cubicBezTo>
                    <a:pt x="15681" y="7841"/>
                    <a:pt x="15681" y="7815"/>
                    <a:pt x="15681" y="7763"/>
                  </a:cubicBezTo>
                  <a:cubicBezTo>
                    <a:pt x="16122" y="6673"/>
                    <a:pt x="15473" y="5686"/>
                    <a:pt x="14824" y="4726"/>
                  </a:cubicBezTo>
                  <a:cubicBezTo>
                    <a:pt x="14695" y="4518"/>
                    <a:pt x="14487" y="4284"/>
                    <a:pt x="14279" y="4077"/>
                  </a:cubicBezTo>
                  <a:lnTo>
                    <a:pt x="14175" y="3973"/>
                  </a:lnTo>
                  <a:lnTo>
                    <a:pt x="14046" y="3869"/>
                  </a:lnTo>
                  <a:cubicBezTo>
                    <a:pt x="14046" y="3739"/>
                    <a:pt x="13942" y="3739"/>
                    <a:pt x="13942" y="3739"/>
                  </a:cubicBezTo>
                  <a:cubicBezTo>
                    <a:pt x="13838" y="3635"/>
                    <a:pt x="13838" y="3532"/>
                    <a:pt x="13734" y="3532"/>
                  </a:cubicBezTo>
                  <a:cubicBezTo>
                    <a:pt x="13630" y="3428"/>
                    <a:pt x="13630" y="3324"/>
                    <a:pt x="13526" y="3324"/>
                  </a:cubicBezTo>
                  <a:cubicBezTo>
                    <a:pt x="13396" y="3220"/>
                    <a:pt x="13396" y="3090"/>
                    <a:pt x="13293" y="3090"/>
                  </a:cubicBezTo>
                  <a:cubicBezTo>
                    <a:pt x="13293" y="3324"/>
                    <a:pt x="13396" y="3428"/>
                    <a:pt x="13396" y="3532"/>
                  </a:cubicBezTo>
                  <a:cubicBezTo>
                    <a:pt x="13526" y="3739"/>
                    <a:pt x="13526" y="3973"/>
                    <a:pt x="13630" y="4077"/>
                  </a:cubicBezTo>
                  <a:lnTo>
                    <a:pt x="13630" y="3869"/>
                  </a:lnTo>
                  <a:cubicBezTo>
                    <a:pt x="13630" y="4077"/>
                    <a:pt x="13734" y="4181"/>
                    <a:pt x="13734" y="4284"/>
                  </a:cubicBezTo>
                  <a:lnTo>
                    <a:pt x="13630" y="4181"/>
                  </a:lnTo>
                  <a:lnTo>
                    <a:pt x="13630" y="4077"/>
                  </a:lnTo>
                  <a:cubicBezTo>
                    <a:pt x="13509" y="3969"/>
                    <a:pt x="13422" y="3854"/>
                    <a:pt x="13338" y="3739"/>
                  </a:cubicBezTo>
                  <a:lnTo>
                    <a:pt x="13396" y="3739"/>
                  </a:lnTo>
                  <a:cubicBezTo>
                    <a:pt x="13293" y="3532"/>
                    <a:pt x="13293" y="3324"/>
                    <a:pt x="13293" y="3220"/>
                  </a:cubicBezTo>
                  <a:cubicBezTo>
                    <a:pt x="13189" y="3090"/>
                    <a:pt x="13189" y="3090"/>
                    <a:pt x="13189" y="2986"/>
                  </a:cubicBezTo>
                  <a:lnTo>
                    <a:pt x="13189" y="2986"/>
                  </a:lnTo>
                  <a:cubicBezTo>
                    <a:pt x="13189" y="3090"/>
                    <a:pt x="13293" y="3090"/>
                    <a:pt x="13293" y="3090"/>
                  </a:cubicBezTo>
                  <a:lnTo>
                    <a:pt x="13293" y="2986"/>
                  </a:lnTo>
                  <a:cubicBezTo>
                    <a:pt x="13189" y="2883"/>
                    <a:pt x="13189" y="2779"/>
                    <a:pt x="13085" y="2779"/>
                  </a:cubicBezTo>
                  <a:cubicBezTo>
                    <a:pt x="13085" y="2986"/>
                    <a:pt x="13189" y="3090"/>
                    <a:pt x="13189" y="3220"/>
                  </a:cubicBezTo>
                  <a:cubicBezTo>
                    <a:pt x="13189" y="3313"/>
                    <a:pt x="13272" y="3488"/>
                    <a:pt x="13289" y="3673"/>
                  </a:cubicBezTo>
                  <a:lnTo>
                    <a:pt x="13289" y="3673"/>
                  </a:lnTo>
                  <a:cubicBezTo>
                    <a:pt x="13228" y="3589"/>
                    <a:pt x="13164" y="3507"/>
                    <a:pt x="13085" y="3428"/>
                  </a:cubicBezTo>
                  <a:lnTo>
                    <a:pt x="13085" y="2986"/>
                  </a:lnTo>
                  <a:cubicBezTo>
                    <a:pt x="12981" y="2883"/>
                    <a:pt x="12981" y="2779"/>
                    <a:pt x="12981" y="2675"/>
                  </a:cubicBezTo>
                  <a:lnTo>
                    <a:pt x="12981" y="2675"/>
                  </a:lnTo>
                  <a:cubicBezTo>
                    <a:pt x="12981" y="2779"/>
                    <a:pt x="13085" y="2779"/>
                    <a:pt x="13085" y="2779"/>
                  </a:cubicBezTo>
                  <a:lnTo>
                    <a:pt x="13085" y="2675"/>
                  </a:lnTo>
                  <a:cubicBezTo>
                    <a:pt x="12747" y="2130"/>
                    <a:pt x="12540" y="1481"/>
                    <a:pt x="12540" y="728"/>
                  </a:cubicBezTo>
                  <a:cubicBezTo>
                    <a:pt x="12644" y="494"/>
                    <a:pt x="12644" y="286"/>
                    <a:pt x="12747" y="79"/>
                  </a:cubicBezTo>
                  <a:cubicBezTo>
                    <a:pt x="12747" y="27"/>
                    <a:pt x="12722" y="1"/>
                    <a:pt x="12696"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69"/>
            <p:cNvSpPr/>
            <p:nvPr/>
          </p:nvSpPr>
          <p:spPr>
            <a:xfrm>
              <a:off x="2287725" y="3126175"/>
              <a:ext cx="27275" cy="39475"/>
            </a:xfrm>
            <a:custGeom>
              <a:avLst/>
              <a:gdLst/>
              <a:ahLst/>
              <a:cxnLst/>
              <a:rect l="l" t="t" r="r" b="b"/>
              <a:pathLst>
                <a:path w="1091" h="1579" extrusionOk="0">
                  <a:moveTo>
                    <a:pt x="545" y="234"/>
                  </a:moveTo>
                  <a:cubicBezTo>
                    <a:pt x="649" y="234"/>
                    <a:pt x="779" y="338"/>
                    <a:pt x="779" y="442"/>
                  </a:cubicBezTo>
                  <a:lnTo>
                    <a:pt x="545" y="442"/>
                  </a:lnTo>
                  <a:cubicBezTo>
                    <a:pt x="441" y="338"/>
                    <a:pt x="545" y="234"/>
                    <a:pt x="545" y="234"/>
                  </a:cubicBezTo>
                  <a:close/>
                  <a:moveTo>
                    <a:pt x="234" y="779"/>
                  </a:moveTo>
                  <a:cubicBezTo>
                    <a:pt x="338" y="779"/>
                    <a:pt x="441" y="883"/>
                    <a:pt x="441" y="883"/>
                  </a:cubicBezTo>
                  <a:cubicBezTo>
                    <a:pt x="539" y="980"/>
                    <a:pt x="545" y="1077"/>
                    <a:pt x="460" y="1089"/>
                  </a:cubicBezTo>
                  <a:lnTo>
                    <a:pt x="460" y="1089"/>
                  </a:lnTo>
                  <a:cubicBezTo>
                    <a:pt x="429" y="1020"/>
                    <a:pt x="338" y="952"/>
                    <a:pt x="338" y="883"/>
                  </a:cubicBezTo>
                  <a:cubicBezTo>
                    <a:pt x="234" y="883"/>
                    <a:pt x="234" y="779"/>
                    <a:pt x="234" y="779"/>
                  </a:cubicBezTo>
                  <a:close/>
                  <a:moveTo>
                    <a:pt x="441" y="0"/>
                  </a:moveTo>
                  <a:cubicBezTo>
                    <a:pt x="338" y="130"/>
                    <a:pt x="338" y="338"/>
                    <a:pt x="441" y="545"/>
                  </a:cubicBezTo>
                  <a:lnTo>
                    <a:pt x="545" y="649"/>
                  </a:lnTo>
                  <a:cubicBezTo>
                    <a:pt x="441" y="649"/>
                    <a:pt x="338" y="545"/>
                    <a:pt x="234" y="545"/>
                  </a:cubicBezTo>
                  <a:cubicBezTo>
                    <a:pt x="130" y="545"/>
                    <a:pt x="0" y="649"/>
                    <a:pt x="0" y="779"/>
                  </a:cubicBezTo>
                  <a:cubicBezTo>
                    <a:pt x="0" y="883"/>
                    <a:pt x="130" y="987"/>
                    <a:pt x="234" y="1091"/>
                  </a:cubicBezTo>
                  <a:cubicBezTo>
                    <a:pt x="234" y="1164"/>
                    <a:pt x="286" y="1237"/>
                    <a:pt x="353" y="1237"/>
                  </a:cubicBezTo>
                  <a:cubicBezTo>
                    <a:pt x="381" y="1237"/>
                    <a:pt x="411" y="1225"/>
                    <a:pt x="441" y="1194"/>
                  </a:cubicBezTo>
                  <a:cubicBezTo>
                    <a:pt x="453" y="1183"/>
                    <a:pt x="460" y="1172"/>
                    <a:pt x="465" y="1160"/>
                  </a:cubicBezTo>
                  <a:lnTo>
                    <a:pt x="465" y="1160"/>
                  </a:lnTo>
                  <a:cubicBezTo>
                    <a:pt x="496" y="1194"/>
                    <a:pt x="545" y="1194"/>
                    <a:pt x="545" y="1194"/>
                  </a:cubicBezTo>
                  <a:lnTo>
                    <a:pt x="545" y="1091"/>
                  </a:lnTo>
                  <a:cubicBezTo>
                    <a:pt x="649" y="1298"/>
                    <a:pt x="649" y="1428"/>
                    <a:pt x="649" y="1532"/>
                  </a:cubicBezTo>
                  <a:cubicBezTo>
                    <a:pt x="692" y="1567"/>
                    <a:pt x="721" y="1578"/>
                    <a:pt x="740" y="1578"/>
                  </a:cubicBezTo>
                  <a:cubicBezTo>
                    <a:pt x="779" y="1578"/>
                    <a:pt x="779" y="1532"/>
                    <a:pt x="779" y="1532"/>
                  </a:cubicBezTo>
                  <a:cubicBezTo>
                    <a:pt x="779" y="1194"/>
                    <a:pt x="649" y="987"/>
                    <a:pt x="649" y="779"/>
                  </a:cubicBezTo>
                  <a:cubicBezTo>
                    <a:pt x="779" y="779"/>
                    <a:pt x="779" y="883"/>
                    <a:pt x="883" y="987"/>
                  </a:cubicBezTo>
                  <a:cubicBezTo>
                    <a:pt x="913" y="1017"/>
                    <a:pt x="944" y="1030"/>
                    <a:pt x="971" y="1030"/>
                  </a:cubicBezTo>
                  <a:cubicBezTo>
                    <a:pt x="1038" y="1030"/>
                    <a:pt x="1090" y="956"/>
                    <a:pt x="1090" y="883"/>
                  </a:cubicBezTo>
                  <a:cubicBezTo>
                    <a:pt x="987" y="779"/>
                    <a:pt x="987" y="649"/>
                    <a:pt x="883" y="649"/>
                  </a:cubicBezTo>
                  <a:lnTo>
                    <a:pt x="883" y="545"/>
                  </a:lnTo>
                  <a:cubicBezTo>
                    <a:pt x="883" y="338"/>
                    <a:pt x="779" y="130"/>
                    <a:pt x="54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69"/>
            <p:cNvSpPr/>
            <p:nvPr/>
          </p:nvSpPr>
          <p:spPr>
            <a:xfrm>
              <a:off x="2625850" y="2896425"/>
              <a:ext cx="27275" cy="178500"/>
            </a:xfrm>
            <a:custGeom>
              <a:avLst/>
              <a:gdLst/>
              <a:ahLst/>
              <a:cxnLst/>
              <a:rect l="l" t="t" r="r" b="b"/>
              <a:pathLst>
                <a:path w="1091" h="7140" extrusionOk="0">
                  <a:moveTo>
                    <a:pt x="338" y="0"/>
                  </a:moveTo>
                  <a:lnTo>
                    <a:pt x="338" y="104"/>
                  </a:lnTo>
                  <a:cubicBezTo>
                    <a:pt x="883" y="2492"/>
                    <a:pt x="650" y="4777"/>
                    <a:pt x="1" y="7035"/>
                  </a:cubicBezTo>
                  <a:lnTo>
                    <a:pt x="1" y="7139"/>
                  </a:lnTo>
                  <a:cubicBezTo>
                    <a:pt x="987" y="4881"/>
                    <a:pt x="1091" y="2285"/>
                    <a:pt x="338"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3" name="Google Shape;8443;p69"/>
            <p:cNvSpPr/>
            <p:nvPr/>
          </p:nvSpPr>
          <p:spPr>
            <a:xfrm>
              <a:off x="2631700" y="2850325"/>
              <a:ext cx="32475" cy="192150"/>
            </a:xfrm>
            <a:custGeom>
              <a:avLst/>
              <a:gdLst/>
              <a:ahLst/>
              <a:cxnLst/>
              <a:rect l="l" t="t" r="r" b="b"/>
              <a:pathLst>
                <a:path w="1299" h="7686" extrusionOk="0">
                  <a:moveTo>
                    <a:pt x="0" y="1"/>
                  </a:moveTo>
                  <a:lnTo>
                    <a:pt x="0" y="131"/>
                  </a:lnTo>
                  <a:cubicBezTo>
                    <a:pt x="519" y="2727"/>
                    <a:pt x="961" y="4985"/>
                    <a:pt x="519" y="7685"/>
                  </a:cubicBezTo>
                  <a:cubicBezTo>
                    <a:pt x="1298" y="5193"/>
                    <a:pt x="857" y="2493"/>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4" name="Google Shape;8444;p69"/>
            <p:cNvSpPr/>
            <p:nvPr/>
          </p:nvSpPr>
          <p:spPr>
            <a:xfrm>
              <a:off x="2080025" y="2227500"/>
              <a:ext cx="989775" cy="1319900"/>
            </a:xfrm>
            <a:custGeom>
              <a:avLst/>
              <a:gdLst/>
              <a:ahLst/>
              <a:cxnLst/>
              <a:rect l="l" t="t" r="r" b="b"/>
              <a:pathLst>
                <a:path w="39591" h="52796" extrusionOk="0">
                  <a:moveTo>
                    <a:pt x="17732" y="6430"/>
                  </a:moveTo>
                  <a:cubicBezTo>
                    <a:pt x="17732" y="6534"/>
                    <a:pt x="17732" y="6534"/>
                    <a:pt x="17836" y="6534"/>
                  </a:cubicBezTo>
                  <a:cubicBezTo>
                    <a:pt x="17732" y="6638"/>
                    <a:pt x="17732" y="6741"/>
                    <a:pt x="17732" y="6871"/>
                  </a:cubicBezTo>
                  <a:lnTo>
                    <a:pt x="17732" y="6430"/>
                  </a:lnTo>
                  <a:close/>
                  <a:moveTo>
                    <a:pt x="19863" y="8876"/>
                  </a:moveTo>
                  <a:cubicBezTo>
                    <a:pt x="19840" y="8876"/>
                    <a:pt x="19817" y="8922"/>
                    <a:pt x="19887" y="8922"/>
                  </a:cubicBezTo>
                  <a:cubicBezTo>
                    <a:pt x="19887" y="8888"/>
                    <a:pt x="19875" y="8876"/>
                    <a:pt x="19863" y="8876"/>
                  </a:cubicBezTo>
                  <a:close/>
                  <a:moveTo>
                    <a:pt x="12058" y="9881"/>
                  </a:moveTo>
                  <a:cubicBezTo>
                    <a:pt x="12331" y="10027"/>
                    <a:pt x="12635" y="10121"/>
                    <a:pt x="12957" y="10167"/>
                  </a:cubicBezTo>
                  <a:lnTo>
                    <a:pt x="12957" y="10167"/>
                  </a:lnTo>
                  <a:cubicBezTo>
                    <a:pt x="12637" y="10112"/>
                    <a:pt x="12334" y="10018"/>
                    <a:pt x="12058" y="9881"/>
                  </a:cubicBezTo>
                  <a:close/>
                  <a:moveTo>
                    <a:pt x="13085" y="8273"/>
                  </a:moveTo>
                  <a:cubicBezTo>
                    <a:pt x="13889" y="8343"/>
                    <a:pt x="14975" y="8754"/>
                    <a:pt x="15900" y="8754"/>
                  </a:cubicBezTo>
                  <a:cubicBezTo>
                    <a:pt x="16349" y="8754"/>
                    <a:pt x="16760" y="8657"/>
                    <a:pt x="17083" y="8377"/>
                  </a:cubicBezTo>
                  <a:lnTo>
                    <a:pt x="17083" y="8481"/>
                  </a:lnTo>
                  <a:cubicBezTo>
                    <a:pt x="16330" y="9489"/>
                    <a:pt x="14809" y="10201"/>
                    <a:pt x="13457" y="10201"/>
                  </a:cubicBezTo>
                  <a:cubicBezTo>
                    <a:pt x="13287" y="10201"/>
                    <a:pt x="13119" y="10190"/>
                    <a:pt x="12957" y="10167"/>
                  </a:cubicBezTo>
                  <a:lnTo>
                    <a:pt x="12957" y="10167"/>
                  </a:lnTo>
                  <a:cubicBezTo>
                    <a:pt x="13181" y="10205"/>
                    <a:pt x="13412" y="10223"/>
                    <a:pt x="13647" y="10223"/>
                  </a:cubicBezTo>
                  <a:cubicBezTo>
                    <a:pt x="14625" y="10223"/>
                    <a:pt x="15660" y="9902"/>
                    <a:pt x="16434" y="9338"/>
                  </a:cubicBezTo>
                  <a:lnTo>
                    <a:pt x="16434" y="9338"/>
                  </a:lnTo>
                  <a:cubicBezTo>
                    <a:pt x="15724" y="10010"/>
                    <a:pt x="14743" y="10337"/>
                    <a:pt x="13758" y="10337"/>
                  </a:cubicBezTo>
                  <a:cubicBezTo>
                    <a:pt x="12653" y="10337"/>
                    <a:pt x="11541" y="9926"/>
                    <a:pt x="10800" y="9130"/>
                  </a:cubicBezTo>
                  <a:cubicBezTo>
                    <a:pt x="10904" y="9026"/>
                    <a:pt x="11034" y="9026"/>
                    <a:pt x="11034" y="8922"/>
                  </a:cubicBezTo>
                  <a:cubicBezTo>
                    <a:pt x="11275" y="9352"/>
                    <a:pt x="11633" y="9668"/>
                    <a:pt x="12058" y="9881"/>
                  </a:cubicBezTo>
                  <a:lnTo>
                    <a:pt x="12058" y="9881"/>
                  </a:lnTo>
                  <a:cubicBezTo>
                    <a:pt x="11674" y="9674"/>
                    <a:pt x="11354" y="9360"/>
                    <a:pt x="11138" y="8922"/>
                  </a:cubicBezTo>
                  <a:cubicBezTo>
                    <a:pt x="11683" y="8585"/>
                    <a:pt x="12332" y="8273"/>
                    <a:pt x="13085" y="8273"/>
                  </a:cubicBezTo>
                  <a:close/>
                  <a:moveTo>
                    <a:pt x="29310" y="9467"/>
                  </a:moveTo>
                  <a:cubicBezTo>
                    <a:pt x="29414" y="9467"/>
                    <a:pt x="29518" y="9571"/>
                    <a:pt x="29518" y="9571"/>
                  </a:cubicBezTo>
                  <a:cubicBezTo>
                    <a:pt x="29237" y="9541"/>
                    <a:pt x="28962" y="9528"/>
                    <a:pt x="28690" y="9528"/>
                  </a:cubicBezTo>
                  <a:cubicBezTo>
                    <a:pt x="28034" y="9528"/>
                    <a:pt x="27393" y="9602"/>
                    <a:pt x="26714" y="9675"/>
                  </a:cubicBezTo>
                  <a:cubicBezTo>
                    <a:pt x="25832" y="9883"/>
                    <a:pt x="24663" y="10324"/>
                    <a:pt x="23677" y="10428"/>
                  </a:cubicBezTo>
                  <a:lnTo>
                    <a:pt x="23573" y="10428"/>
                  </a:lnTo>
                  <a:cubicBezTo>
                    <a:pt x="24118" y="10324"/>
                    <a:pt x="24663" y="10220"/>
                    <a:pt x="25183" y="9987"/>
                  </a:cubicBezTo>
                  <a:cubicBezTo>
                    <a:pt x="26610" y="9571"/>
                    <a:pt x="27908" y="9467"/>
                    <a:pt x="29310" y="9467"/>
                  </a:cubicBezTo>
                  <a:close/>
                  <a:moveTo>
                    <a:pt x="28892" y="9648"/>
                  </a:moveTo>
                  <a:cubicBezTo>
                    <a:pt x="29133" y="9648"/>
                    <a:pt x="29376" y="9657"/>
                    <a:pt x="29622" y="9675"/>
                  </a:cubicBezTo>
                  <a:cubicBezTo>
                    <a:pt x="29855" y="9883"/>
                    <a:pt x="30063" y="10116"/>
                    <a:pt x="30271" y="10220"/>
                  </a:cubicBezTo>
                  <a:cubicBezTo>
                    <a:pt x="29598" y="10147"/>
                    <a:pt x="28912" y="10062"/>
                    <a:pt x="28231" y="10062"/>
                  </a:cubicBezTo>
                  <a:cubicBezTo>
                    <a:pt x="27940" y="10062"/>
                    <a:pt x="27651" y="10078"/>
                    <a:pt x="27363" y="10116"/>
                  </a:cubicBezTo>
                  <a:cubicBezTo>
                    <a:pt x="26169" y="10220"/>
                    <a:pt x="25079" y="10428"/>
                    <a:pt x="24014" y="10428"/>
                  </a:cubicBezTo>
                  <a:cubicBezTo>
                    <a:pt x="24534" y="10324"/>
                    <a:pt x="25079" y="10220"/>
                    <a:pt x="25520" y="10116"/>
                  </a:cubicBezTo>
                  <a:cubicBezTo>
                    <a:pt x="26676" y="9838"/>
                    <a:pt x="27761" y="9648"/>
                    <a:pt x="28892" y="9648"/>
                  </a:cubicBezTo>
                  <a:close/>
                  <a:moveTo>
                    <a:pt x="28314" y="10078"/>
                  </a:moveTo>
                  <a:cubicBezTo>
                    <a:pt x="28979" y="10078"/>
                    <a:pt x="29592" y="10242"/>
                    <a:pt x="30271" y="10324"/>
                  </a:cubicBezTo>
                  <a:cubicBezTo>
                    <a:pt x="30505" y="10428"/>
                    <a:pt x="30608" y="10532"/>
                    <a:pt x="30816" y="10636"/>
                  </a:cubicBezTo>
                  <a:cubicBezTo>
                    <a:pt x="30920" y="10636"/>
                    <a:pt x="30920" y="10636"/>
                    <a:pt x="31024" y="10765"/>
                  </a:cubicBezTo>
                  <a:cubicBezTo>
                    <a:pt x="30773" y="10722"/>
                    <a:pt x="30510" y="10708"/>
                    <a:pt x="30244" y="10708"/>
                  </a:cubicBezTo>
                  <a:cubicBezTo>
                    <a:pt x="29711" y="10708"/>
                    <a:pt x="29163" y="10765"/>
                    <a:pt x="28661" y="10765"/>
                  </a:cubicBezTo>
                  <a:cubicBezTo>
                    <a:pt x="28416" y="10784"/>
                    <a:pt x="28174" y="10791"/>
                    <a:pt x="27933" y="10791"/>
                  </a:cubicBezTo>
                  <a:cubicBezTo>
                    <a:pt x="26801" y="10791"/>
                    <a:pt x="25711" y="10617"/>
                    <a:pt x="24534" y="10532"/>
                  </a:cubicBezTo>
                  <a:cubicBezTo>
                    <a:pt x="24871" y="10532"/>
                    <a:pt x="25312" y="10532"/>
                    <a:pt x="25624" y="10428"/>
                  </a:cubicBezTo>
                  <a:cubicBezTo>
                    <a:pt x="26377" y="10324"/>
                    <a:pt x="27026" y="10220"/>
                    <a:pt x="27779" y="10116"/>
                  </a:cubicBezTo>
                  <a:cubicBezTo>
                    <a:pt x="27962" y="10089"/>
                    <a:pt x="28140" y="10078"/>
                    <a:pt x="28314" y="10078"/>
                  </a:cubicBezTo>
                  <a:close/>
                  <a:moveTo>
                    <a:pt x="17628" y="7520"/>
                  </a:moveTo>
                  <a:lnTo>
                    <a:pt x="17628" y="7520"/>
                  </a:lnTo>
                  <a:cubicBezTo>
                    <a:pt x="17524" y="8377"/>
                    <a:pt x="17187" y="9026"/>
                    <a:pt x="16745" y="9675"/>
                  </a:cubicBezTo>
                  <a:cubicBezTo>
                    <a:pt x="16227" y="10323"/>
                    <a:pt x="15449" y="10868"/>
                    <a:pt x="14490" y="11180"/>
                  </a:cubicBezTo>
                  <a:lnTo>
                    <a:pt x="14490" y="11180"/>
                  </a:lnTo>
                  <a:cubicBezTo>
                    <a:pt x="14839" y="11006"/>
                    <a:pt x="15188" y="10830"/>
                    <a:pt x="15447" y="10636"/>
                  </a:cubicBezTo>
                  <a:cubicBezTo>
                    <a:pt x="15681" y="10532"/>
                    <a:pt x="15889" y="10324"/>
                    <a:pt x="16096" y="10116"/>
                  </a:cubicBezTo>
                  <a:cubicBezTo>
                    <a:pt x="16226" y="9987"/>
                    <a:pt x="16434" y="9883"/>
                    <a:pt x="16538" y="9675"/>
                  </a:cubicBezTo>
                  <a:cubicBezTo>
                    <a:pt x="17083" y="9130"/>
                    <a:pt x="17524" y="8273"/>
                    <a:pt x="17628" y="7520"/>
                  </a:cubicBezTo>
                  <a:close/>
                  <a:moveTo>
                    <a:pt x="16468" y="10171"/>
                  </a:moveTo>
                  <a:cubicBezTo>
                    <a:pt x="16311" y="10566"/>
                    <a:pt x="16106" y="10933"/>
                    <a:pt x="15855" y="11277"/>
                  </a:cubicBezTo>
                  <a:lnTo>
                    <a:pt x="15855" y="11277"/>
                  </a:lnTo>
                  <a:cubicBezTo>
                    <a:pt x="16065" y="10966"/>
                    <a:pt x="16233" y="10636"/>
                    <a:pt x="16330" y="10324"/>
                  </a:cubicBezTo>
                  <a:cubicBezTo>
                    <a:pt x="16380" y="10274"/>
                    <a:pt x="16430" y="10224"/>
                    <a:pt x="16468" y="10171"/>
                  </a:cubicBezTo>
                  <a:close/>
                  <a:moveTo>
                    <a:pt x="14486" y="11182"/>
                  </a:moveTo>
                  <a:cubicBezTo>
                    <a:pt x="14383" y="11285"/>
                    <a:pt x="14382" y="11285"/>
                    <a:pt x="14279" y="11285"/>
                  </a:cubicBezTo>
                  <a:cubicBezTo>
                    <a:pt x="14347" y="11250"/>
                    <a:pt x="14416" y="11216"/>
                    <a:pt x="14486" y="11182"/>
                  </a:cubicBezTo>
                  <a:close/>
                  <a:moveTo>
                    <a:pt x="26169" y="10869"/>
                  </a:moveTo>
                  <a:cubicBezTo>
                    <a:pt x="26377" y="10869"/>
                    <a:pt x="26610" y="10973"/>
                    <a:pt x="26818" y="10973"/>
                  </a:cubicBezTo>
                  <a:cubicBezTo>
                    <a:pt x="27769" y="11049"/>
                    <a:pt x="28664" y="11181"/>
                    <a:pt x="29544" y="11338"/>
                  </a:cubicBezTo>
                  <a:lnTo>
                    <a:pt x="29544" y="11338"/>
                  </a:lnTo>
                  <a:cubicBezTo>
                    <a:pt x="28743" y="11222"/>
                    <a:pt x="27961" y="11149"/>
                    <a:pt x="27130" y="11077"/>
                  </a:cubicBezTo>
                  <a:cubicBezTo>
                    <a:pt x="26818" y="10973"/>
                    <a:pt x="26481" y="10973"/>
                    <a:pt x="26169" y="10869"/>
                  </a:cubicBezTo>
                  <a:close/>
                  <a:moveTo>
                    <a:pt x="10696" y="9130"/>
                  </a:moveTo>
                  <a:cubicBezTo>
                    <a:pt x="11418" y="10039"/>
                    <a:pt x="12688" y="10522"/>
                    <a:pt x="13913" y="10522"/>
                  </a:cubicBezTo>
                  <a:cubicBezTo>
                    <a:pt x="14716" y="10522"/>
                    <a:pt x="15500" y="10315"/>
                    <a:pt x="16096" y="9883"/>
                  </a:cubicBezTo>
                  <a:lnTo>
                    <a:pt x="16096" y="9883"/>
                  </a:lnTo>
                  <a:lnTo>
                    <a:pt x="15785" y="10220"/>
                  </a:lnTo>
                  <a:cubicBezTo>
                    <a:pt x="15061" y="10696"/>
                    <a:pt x="14169" y="10991"/>
                    <a:pt x="13284" y="10991"/>
                  </a:cubicBezTo>
                  <a:cubicBezTo>
                    <a:pt x="12963" y="10991"/>
                    <a:pt x="12643" y="10952"/>
                    <a:pt x="12332" y="10869"/>
                  </a:cubicBezTo>
                  <a:cubicBezTo>
                    <a:pt x="12202" y="10869"/>
                    <a:pt x="12202" y="10973"/>
                    <a:pt x="12332" y="10973"/>
                  </a:cubicBezTo>
                  <a:cubicBezTo>
                    <a:pt x="12717" y="11066"/>
                    <a:pt x="13123" y="11118"/>
                    <a:pt x="13534" y="11118"/>
                  </a:cubicBezTo>
                  <a:cubicBezTo>
                    <a:pt x="14036" y="11118"/>
                    <a:pt x="14546" y="11041"/>
                    <a:pt x="15032" y="10869"/>
                  </a:cubicBezTo>
                  <a:lnTo>
                    <a:pt x="15032" y="10869"/>
                  </a:lnTo>
                  <a:cubicBezTo>
                    <a:pt x="14371" y="11262"/>
                    <a:pt x="13635" y="11494"/>
                    <a:pt x="12868" y="11494"/>
                  </a:cubicBezTo>
                  <a:cubicBezTo>
                    <a:pt x="12369" y="11494"/>
                    <a:pt x="11857" y="11396"/>
                    <a:pt x="11345" y="11181"/>
                  </a:cubicBezTo>
                  <a:lnTo>
                    <a:pt x="11345" y="11181"/>
                  </a:lnTo>
                  <a:cubicBezTo>
                    <a:pt x="11449" y="11285"/>
                    <a:pt x="11683" y="11414"/>
                    <a:pt x="11891" y="11518"/>
                  </a:cubicBezTo>
                  <a:cubicBezTo>
                    <a:pt x="10593" y="11285"/>
                    <a:pt x="9398" y="10636"/>
                    <a:pt x="8204" y="9883"/>
                  </a:cubicBezTo>
                  <a:lnTo>
                    <a:pt x="8204" y="9883"/>
                  </a:lnTo>
                  <a:cubicBezTo>
                    <a:pt x="8390" y="9927"/>
                    <a:pt x="8567" y="9947"/>
                    <a:pt x="8737" y="9947"/>
                  </a:cubicBezTo>
                  <a:cubicBezTo>
                    <a:pt x="9474" y="9947"/>
                    <a:pt x="10085" y="9573"/>
                    <a:pt x="10696" y="9130"/>
                  </a:cubicBezTo>
                  <a:close/>
                  <a:moveTo>
                    <a:pt x="17394" y="8585"/>
                  </a:moveTo>
                  <a:cubicBezTo>
                    <a:pt x="17187" y="9571"/>
                    <a:pt x="16875" y="10428"/>
                    <a:pt x="16330" y="11285"/>
                  </a:cubicBezTo>
                  <a:cubicBezTo>
                    <a:pt x="16226" y="11414"/>
                    <a:pt x="15992" y="11622"/>
                    <a:pt x="15785" y="11726"/>
                  </a:cubicBezTo>
                  <a:cubicBezTo>
                    <a:pt x="16434" y="11077"/>
                    <a:pt x="16875" y="10220"/>
                    <a:pt x="17083" y="9338"/>
                  </a:cubicBezTo>
                  <a:lnTo>
                    <a:pt x="17083" y="9338"/>
                  </a:lnTo>
                  <a:cubicBezTo>
                    <a:pt x="17083" y="9338"/>
                    <a:pt x="17083" y="9338"/>
                    <a:pt x="17083" y="9338"/>
                  </a:cubicBezTo>
                  <a:cubicBezTo>
                    <a:pt x="17187" y="9130"/>
                    <a:pt x="17290" y="8922"/>
                    <a:pt x="17394" y="8585"/>
                  </a:cubicBezTo>
                  <a:close/>
                  <a:moveTo>
                    <a:pt x="24975" y="11726"/>
                  </a:moveTo>
                  <a:lnTo>
                    <a:pt x="24975" y="11830"/>
                  </a:lnTo>
                  <a:cubicBezTo>
                    <a:pt x="24975" y="11778"/>
                    <a:pt x="24949" y="11752"/>
                    <a:pt x="24910" y="11726"/>
                  </a:cubicBezTo>
                  <a:close/>
                  <a:moveTo>
                    <a:pt x="8100" y="9987"/>
                  </a:moveTo>
                  <a:lnTo>
                    <a:pt x="8100" y="9987"/>
                  </a:lnTo>
                  <a:cubicBezTo>
                    <a:pt x="9393" y="10923"/>
                    <a:pt x="10935" y="11687"/>
                    <a:pt x="12578" y="11687"/>
                  </a:cubicBezTo>
                  <a:cubicBezTo>
                    <a:pt x="12848" y="11687"/>
                    <a:pt x="13121" y="11666"/>
                    <a:pt x="13396" y="11622"/>
                  </a:cubicBezTo>
                  <a:lnTo>
                    <a:pt x="13396" y="11622"/>
                  </a:lnTo>
                  <a:cubicBezTo>
                    <a:pt x="12747" y="11934"/>
                    <a:pt x="12098" y="12063"/>
                    <a:pt x="11345" y="12167"/>
                  </a:cubicBezTo>
                  <a:cubicBezTo>
                    <a:pt x="10593" y="12063"/>
                    <a:pt x="9840" y="12271"/>
                    <a:pt x="8957" y="11518"/>
                  </a:cubicBezTo>
                  <a:cubicBezTo>
                    <a:pt x="8542" y="11077"/>
                    <a:pt x="8308" y="10428"/>
                    <a:pt x="8100" y="9987"/>
                  </a:cubicBezTo>
                  <a:close/>
                  <a:moveTo>
                    <a:pt x="17079" y="9346"/>
                  </a:moveTo>
                  <a:lnTo>
                    <a:pt x="17079" y="9346"/>
                  </a:lnTo>
                  <a:cubicBezTo>
                    <a:pt x="16639" y="10329"/>
                    <a:pt x="16224" y="11183"/>
                    <a:pt x="15577" y="11934"/>
                  </a:cubicBezTo>
                  <a:cubicBezTo>
                    <a:pt x="15447" y="12063"/>
                    <a:pt x="15343" y="12167"/>
                    <a:pt x="15136" y="12167"/>
                  </a:cubicBezTo>
                  <a:cubicBezTo>
                    <a:pt x="15889" y="11518"/>
                    <a:pt x="16434" y="10765"/>
                    <a:pt x="16745" y="9779"/>
                  </a:cubicBezTo>
                  <a:cubicBezTo>
                    <a:pt x="16874" y="9676"/>
                    <a:pt x="16976" y="9574"/>
                    <a:pt x="17079" y="9346"/>
                  </a:cubicBezTo>
                  <a:close/>
                  <a:moveTo>
                    <a:pt x="14045" y="11518"/>
                  </a:moveTo>
                  <a:cubicBezTo>
                    <a:pt x="13293" y="11830"/>
                    <a:pt x="12644" y="12167"/>
                    <a:pt x="11787" y="12271"/>
                  </a:cubicBezTo>
                  <a:cubicBezTo>
                    <a:pt x="12436" y="12167"/>
                    <a:pt x="13085" y="11830"/>
                    <a:pt x="13630" y="11622"/>
                  </a:cubicBezTo>
                  <a:cubicBezTo>
                    <a:pt x="13734" y="11622"/>
                    <a:pt x="13942" y="11518"/>
                    <a:pt x="14045" y="11518"/>
                  </a:cubicBezTo>
                  <a:close/>
                  <a:moveTo>
                    <a:pt x="14928" y="12282"/>
                  </a:moveTo>
                  <a:lnTo>
                    <a:pt x="14928" y="12282"/>
                  </a:lnTo>
                  <a:cubicBezTo>
                    <a:pt x="14919" y="12375"/>
                    <a:pt x="14798" y="12375"/>
                    <a:pt x="14798" y="12375"/>
                  </a:cubicBezTo>
                  <a:cubicBezTo>
                    <a:pt x="14841" y="12346"/>
                    <a:pt x="14885" y="12314"/>
                    <a:pt x="14928" y="12282"/>
                  </a:cubicBezTo>
                  <a:close/>
                  <a:moveTo>
                    <a:pt x="33014" y="12200"/>
                  </a:moveTo>
                  <a:cubicBezTo>
                    <a:pt x="33240" y="12311"/>
                    <a:pt x="33459" y="12432"/>
                    <a:pt x="33674" y="12564"/>
                  </a:cubicBezTo>
                  <a:lnTo>
                    <a:pt x="33674" y="12564"/>
                  </a:lnTo>
                  <a:cubicBezTo>
                    <a:pt x="33522" y="12457"/>
                    <a:pt x="33369" y="12354"/>
                    <a:pt x="33204" y="12271"/>
                  </a:cubicBezTo>
                  <a:cubicBezTo>
                    <a:pt x="33141" y="12247"/>
                    <a:pt x="33077" y="12223"/>
                    <a:pt x="33014" y="12200"/>
                  </a:cubicBezTo>
                  <a:close/>
                  <a:moveTo>
                    <a:pt x="15992" y="10532"/>
                  </a:moveTo>
                  <a:cubicBezTo>
                    <a:pt x="15032" y="11622"/>
                    <a:pt x="13838" y="12479"/>
                    <a:pt x="12436" y="12583"/>
                  </a:cubicBezTo>
                  <a:cubicBezTo>
                    <a:pt x="12332" y="12583"/>
                    <a:pt x="12202" y="12583"/>
                    <a:pt x="12098" y="12479"/>
                  </a:cubicBezTo>
                  <a:cubicBezTo>
                    <a:pt x="11994" y="12479"/>
                    <a:pt x="11994" y="12375"/>
                    <a:pt x="11891" y="12375"/>
                  </a:cubicBezTo>
                  <a:cubicBezTo>
                    <a:pt x="12747" y="12271"/>
                    <a:pt x="13630" y="11830"/>
                    <a:pt x="14279" y="11414"/>
                  </a:cubicBezTo>
                  <a:cubicBezTo>
                    <a:pt x="14928" y="11181"/>
                    <a:pt x="15577" y="10869"/>
                    <a:pt x="15992" y="10532"/>
                  </a:cubicBezTo>
                  <a:close/>
                  <a:moveTo>
                    <a:pt x="15577" y="11077"/>
                  </a:moveTo>
                  <a:lnTo>
                    <a:pt x="15577" y="11077"/>
                  </a:lnTo>
                  <a:cubicBezTo>
                    <a:pt x="14928" y="11934"/>
                    <a:pt x="13942" y="12583"/>
                    <a:pt x="12981" y="12712"/>
                  </a:cubicBezTo>
                  <a:lnTo>
                    <a:pt x="12747" y="12712"/>
                  </a:lnTo>
                  <a:cubicBezTo>
                    <a:pt x="13734" y="12583"/>
                    <a:pt x="14798" y="11934"/>
                    <a:pt x="15577" y="11077"/>
                  </a:cubicBezTo>
                  <a:close/>
                  <a:moveTo>
                    <a:pt x="15992" y="10636"/>
                  </a:moveTo>
                  <a:lnTo>
                    <a:pt x="15992" y="10636"/>
                  </a:lnTo>
                  <a:cubicBezTo>
                    <a:pt x="15577" y="11518"/>
                    <a:pt x="14928" y="12271"/>
                    <a:pt x="14045" y="12712"/>
                  </a:cubicBezTo>
                  <a:lnTo>
                    <a:pt x="13500" y="12712"/>
                  </a:lnTo>
                  <a:cubicBezTo>
                    <a:pt x="13838" y="12583"/>
                    <a:pt x="14045" y="12479"/>
                    <a:pt x="14279" y="12375"/>
                  </a:cubicBezTo>
                  <a:cubicBezTo>
                    <a:pt x="14928" y="11934"/>
                    <a:pt x="15577" y="11414"/>
                    <a:pt x="15992" y="10636"/>
                  </a:cubicBezTo>
                  <a:close/>
                  <a:moveTo>
                    <a:pt x="31569" y="10869"/>
                  </a:moveTo>
                  <a:cubicBezTo>
                    <a:pt x="32218" y="11077"/>
                    <a:pt x="32867" y="11285"/>
                    <a:pt x="33412" y="11726"/>
                  </a:cubicBezTo>
                  <a:cubicBezTo>
                    <a:pt x="34061" y="12167"/>
                    <a:pt x="34502" y="12816"/>
                    <a:pt x="34918" y="13465"/>
                  </a:cubicBezTo>
                  <a:cubicBezTo>
                    <a:pt x="34697" y="13282"/>
                    <a:pt x="34476" y="13109"/>
                    <a:pt x="34250" y="12948"/>
                  </a:cubicBezTo>
                  <a:lnTo>
                    <a:pt x="34250" y="12948"/>
                  </a:lnTo>
                  <a:cubicBezTo>
                    <a:pt x="34298" y="12974"/>
                    <a:pt x="34348" y="13000"/>
                    <a:pt x="34399" y="13024"/>
                  </a:cubicBezTo>
                  <a:cubicBezTo>
                    <a:pt x="34257" y="12926"/>
                    <a:pt x="34111" y="12834"/>
                    <a:pt x="33960" y="12746"/>
                  </a:cubicBezTo>
                  <a:lnTo>
                    <a:pt x="33960" y="12746"/>
                  </a:lnTo>
                  <a:cubicBezTo>
                    <a:pt x="33865" y="12684"/>
                    <a:pt x="33770" y="12623"/>
                    <a:pt x="33674" y="12564"/>
                  </a:cubicBezTo>
                  <a:lnTo>
                    <a:pt x="33674" y="12564"/>
                  </a:lnTo>
                  <a:cubicBezTo>
                    <a:pt x="33722" y="12598"/>
                    <a:pt x="33771" y="12633"/>
                    <a:pt x="33819" y="12667"/>
                  </a:cubicBezTo>
                  <a:lnTo>
                    <a:pt x="33819" y="12667"/>
                  </a:lnTo>
                  <a:cubicBezTo>
                    <a:pt x="33065" y="12251"/>
                    <a:pt x="32213" y="11950"/>
                    <a:pt x="31370" y="11715"/>
                  </a:cubicBezTo>
                  <a:lnTo>
                    <a:pt x="31370" y="11715"/>
                  </a:lnTo>
                  <a:cubicBezTo>
                    <a:pt x="31932" y="11851"/>
                    <a:pt x="32470" y="12002"/>
                    <a:pt x="33014" y="12200"/>
                  </a:cubicBezTo>
                  <a:lnTo>
                    <a:pt x="33014" y="12200"/>
                  </a:lnTo>
                  <a:cubicBezTo>
                    <a:pt x="32505" y="11951"/>
                    <a:pt x="31962" y="11756"/>
                    <a:pt x="31361" y="11622"/>
                  </a:cubicBezTo>
                  <a:cubicBezTo>
                    <a:pt x="30167" y="11414"/>
                    <a:pt x="28973" y="11181"/>
                    <a:pt x="27779" y="10973"/>
                  </a:cubicBezTo>
                  <a:lnTo>
                    <a:pt x="28220" y="10973"/>
                  </a:lnTo>
                  <a:cubicBezTo>
                    <a:pt x="28438" y="10994"/>
                    <a:pt x="28660" y="11002"/>
                    <a:pt x="28885" y="11002"/>
                  </a:cubicBezTo>
                  <a:cubicBezTo>
                    <a:pt x="29783" y="11002"/>
                    <a:pt x="30717" y="10869"/>
                    <a:pt x="31569" y="10869"/>
                  </a:cubicBezTo>
                  <a:close/>
                  <a:moveTo>
                    <a:pt x="34746" y="13393"/>
                  </a:moveTo>
                  <a:cubicBezTo>
                    <a:pt x="34838" y="13467"/>
                    <a:pt x="34933" y="13477"/>
                    <a:pt x="35048" y="13569"/>
                  </a:cubicBezTo>
                  <a:cubicBezTo>
                    <a:pt x="35048" y="13569"/>
                    <a:pt x="35048" y="13579"/>
                    <a:pt x="35051" y="13593"/>
                  </a:cubicBezTo>
                  <a:lnTo>
                    <a:pt x="35051" y="13593"/>
                  </a:lnTo>
                  <a:cubicBezTo>
                    <a:pt x="34952" y="13527"/>
                    <a:pt x="34828" y="13460"/>
                    <a:pt x="34746" y="13393"/>
                  </a:cubicBezTo>
                  <a:close/>
                  <a:moveTo>
                    <a:pt x="25520" y="11934"/>
                  </a:moveTo>
                  <a:lnTo>
                    <a:pt x="25520" y="11934"/>
                  </a:lnTo>
                  <a:cubicBezTo>
                    <a:pt x="25832" y="12063"/>
                    <a:pt x="26065" y="12167"/>
                    <a:pt x="26273" y="12167"/>
                  </a:cubicBezTo>
                  <a:cubicBezTo>
                    <a:pt x="27363" y="12375"/>
                    <a:pt x="28324" y="12920"/>
                    <a:pt x="29414" y="13128"/>
                  </a:cubicBezTo>
                  <a:cubicBezTo>
                    <a:pt x="31024" y="13673"/>
                    <a:pt x="32659" y="14010"/>
                    <a:pt x="34269" y="14530"/>
                  </a:cubicBezTo>
                  <a:lnTo>
                    <a:pt x="33750" y="14530"/>
                  </a:lnTo>
                  <a:cubicBezTo>
                    <a:pt x="32218" y="14322"/>
                    <a:pt x="30712" y="14114"/>
                    <a:pt x="29206" y="13569"/>
                  </a:cubicBezTo>
                  <a:cubicBezTo>
                    <a:pt x="28012" y="13128"/>
                    <a:pt x="26714" y="12583"/>
                    <a:pt x="25520" y="11934"/>
                  </a:cubicBezTo>
                  <a:close/>
                  <a:moveTo>
                    <a:pt x="24975" y="11726"/>
                  </a:moveTo>
                  <a:lnTo>
                    <a:pt x="24975" y="11726"/>
                  </a:lnTo>
                  <a:cubicBezTo>
                    <a:pt x="26377" y="12167"/>
                    <a:pt x="27779" y="12479"/>
                    <a:pt x="29310" y="12712"/>
                  </a:cubicBezTo>
                  <a:cubicBezTo>
                    <a:pt x="31154" y="13024"/>
                    <a:pt x="32867" y="13881"/>
                    <a:pt x="34710" y="14530"/>
                  </a:cubicBezTo>
                  <a:lnTo>
                    <a:pt x="34502" y="14530"/>
                  </a:lnTo>
                  <a:cubicBezTo>
                    <a:pt x="32971" y="14010"/>
                    <a:pt x="31361" y="13569"/>
                    <a:pt x="29855" y="13232"/>
                  </a:cubicBezTo>
                  <a:cubicBezTo>
                    <a:pt x="29077" y="13024"/>
                    <a:pt x="28324" y="12816"/>
                    <a:pt x="27571" y="12479"/>
                  </a:cubicBezTo>
                  <a:cubicBezTo>
                    <a:pt x="26714" y="12167"/>
                    <a:pt x="25832" y="12063"/>
                    <a:pt x="24975" y="11726"/>
                  </a:cubicBezTo>
                  <a:close/>
                  <a:moveTo>
                    <a:pt x="25079" y="11726"/>
                  </a:moveTo>
                  <a:lnTo>
                    <a:pt x="25079" y="11726"/>
                  </a:lnTo>
                  <a:cubicBezTo>
                    <a:pt x="26377" y="11934"/>
                    <a:pt x="27675" y="11934"/>
                    <a:pt x="28869" y="12167"/>
                  </a:cubicBezTo>
                  <a:cubicBezTo>
                    <a:pt x="31154" y="12583"/>
                    <a:pt x="33308" y="13569"/>
                    <a:pt x="35255" y="14659"/>
                  </a:cubicBezTo>
                  <a:lnTo>
                    <a:pt x="35151" y="14659"/>
                  </a:lnTo>
                  <a:cubicBezTo>
                    <a:pt x="33412" y="14010"/>
                    <a:pt x="31569" y="13128"/>
                    <a:pt x="29726" y="12712"/>
                  </a:cubicBezTo>
                  <a:cubicBezTo>
                    <a:pt x="28220" y="12375"/>
                    <a:pt x="26714" y="12063"/>
                    <a:pt x="25079" y="11726"/>
                  </a:cubicBezTo>
                  <a:close/>
                  <a:moveTo>
                    <a:pt x="21418" y="10220"/>
                  </a:moveTo>
                  <a:cubicBezTo>
                    <a:pt x="21522" y="10324"/>
                    <a:pt x="21522" y="10324"/>
                    <a:pt x="21626" y="10324"/>
                  </a:cubicBezTo>
                  <a:cubicBezTo>
                    <a:pt x="23365" y="11518"/>
                    <a:pt x="24663" y="13232"/>
                    <a:pt x="26481" y="14426"/>
                  </a:cubicBezTo>
                  <a:cubicBezTo>
                    <a:pt x="25520" y="13673"/>
                    <a:pt x="24534" y="12816"/>
                    <a:pt x="23677" y="11934"/>
                  </a:cubicBezTo>
                  <a:cubicBezTo>
                    <a:pt x="23132" y="11414"/>
                    <a:pt x="22716" y="10973"/>
                    <a:pt x="22067" y="10532"/>
                  </a:cubicBezTo>
                  <a:lnTo>
                    <a:pt x="22067" y="10532"/>
                  </a:lnTo>
                  <a:cubicBezTo>
                    <a:pt x="22275" y="10636"/>
                    <a:pt x="22379" y="10765"/>
                    <a:pt x="22586" y="10765"/>
                  </a:cubicBezTo>
                  <a:cubicBezTo>
                    <a:pt x="22820" y="10869"/>
                    <a:pt x="23028" y="10973"/>
                    <a:pt x="23235" y="11077"/>
                  </a:cubicBezTo>
                  <a:cubicBezTo>
                    <a:pt x="24014" y="11622"/>
                    <a:pt x="24430" y="12375"/>
                    <a:pt x="25079" y="13024"/>
                  </a:cubicBezTo>
                  <a:cubicBezTo>
                    <a:pt x="25961" y="13777"/>
                    <a:pt x="26714" y="14218"/>
                    <a:pt x="27675" y="14763"/>
                  </a:cubicBezTo>
                  <a:lnTo>
                    <a:pt x="26818" y="14763"/>
                  </a:lnTo>
                  <a:cubicBezTo>
                    <a:pt x="25624" y="14659"/>
                    <a:pt x="24534" y="13569"/>
                    <a:pt x="23781" y="12816"/>
                  </a:cubicBezTo>
                  <a:cubicBezTo>
                    <a:pt x="22924" y="12063"/>
                    <a:pt x="22275" y="11077"/>
                    <a:pt x="21418" y="10220"/>
                  </a:cubicBezTo>
                  <a:close/>
                  <a:moveTo>
                    <a:pt x="23885" y="11518"/>
                  </a:moveTo>
                  <a:cubicBezTo>
                    <a:pt x="25312" y="12583"/>
                    <a:pt x="26481" y="14010"/>
                    <a:pt x="28116" y="14763"/>
                  </a:cubicBezTo>
                  <a:lnTo>
                    <a:pt x="27779" y="14763"/>
                  </a:lnTo>
                  <a:cubicBezTo>
                    <a:pt x="26610" y="14114"/>
                    <a:pt x="25520" y="13361"/>
                    <a:pt x="24663" y="12375"/>
                  </a:cubicBezTo>
                  <a:cubicBezTo>
                    <a:pt x="24326" y="12063"/>
                    <a:pt x="24118" y="11726"/>
                    <a:pt x="23885" y="11518"/>
                  </a:cubicBezTo>
                  <a:close/>
                  <a:moveTo>
                    <a:pt x="24222" y="11622"/>
                  </a:moveTo>
                  <a:cubicBezTo>
                    <a:pt x="24534" y="11726"/>
                    <a:pt x="24767" y="11830"/>
                    <a:pt x="24975" y="12063"/>
                  </a:cubicBezTo>
                  <a:cubicBezTo>
                    <a:pt x="25728" y="12583"/>
                    <a:pt x="26481" y="13128"/>
                    <a:pt x="27259" y="13673"/>
                  </a:cubicBezTo>
                  <a:cubicBezTo>
                    <a:pt x="27642" y="13984"/>
                    <a:pt x="28135" y="14361"/>
                    <a:pt x="28717" y="14763"/>
                  </a:cubicBezTo>
                  <a:lnTo>
                    <a:pt x="28428" y="14763"/>
                  </a:lnTo>
                  <a:cubicBezTo>
                    <a:pt x="26818" y="14010"/>
                    <a:pt x="25624" y="12583"/>
                    <a:pt x="24222" y="11622"/>
                  </a:cubicBezTo>
                  <a:close/>
                  <a:moveTo>
                    <a:pt x="28772" y="14801"/>
                  </a:moveTo>
                  <a:lnTo>
                    <a:pt x="28772" y="14801"/>
                  </a:lnTo>
                  <a:cubicBezTo>
                    <a:pt x="28804" y="14823"/>
                    <a:pt x="28836" y="14845"/>
                    <a:pt x="28869" y="14867"/>
                  </a:cubicBezTo>
                  <a:cubicBezTo>
                    <a:pt x="28807" y="14867"/>
                    <a:pt x="28782" y="14831"/>
                    <a:pt x="28772" y="14801"/>
                  </a:cubicBezTo>
                  <a:close/>
                  <a:moveTo>
                    <a:pt x="23677" y="11077"/>
                  </a:moveTo>
                  <a:cubicBezTo>
                    <a:pt x="24767" y="11285"/>
                    <a:pt x="25832" y="11414"/>
                    <a:pt x="26922" y="11518"/>
                  </a:cubicBezTo>
                  <a:cubicBezTo>
                    <a:pt x="30063" y="11830"/>
                    <a:pt x="33750" y="12479"/>
                    <a:pt x="35904" y="14971"/>
                  </a:cubicBezTo>
                  <a:cubicBezTo>
                    <a:pt x="34269" y="13777"/>
                    <a:pt x="32218" y="12920"/>
                    <a:pt x="30271" y="12375"/>
                  </a:cubicBezTo>
                  <a:cubicBezTo>
                    <a:pt x="28116" y="11726"/>
                    <a:pt x="25624" y="12063"/>
                    <a:pt x="23677" y="11077"/>
                  </a:cubicBezTo>
                  <a:close/>
                  <a:moveTo>
                    <a:pt x="25312" y="11934"/>
                  </a:moveTo>
                  <a:lnTo>
                    <a:pt x="25312" y="11934"/>
                  </a:lnTo>
                  <a:cubicBezTo>
                    <a:pt x="27779" y="13232"/>
                    <a:pt x="30608" y="14322"/>
                    <a:pt x="33412" y="14530"/>
                  </a:cubicBezTo>
                  <a:cubicBezTo>
                    <a:pt x="33308" y="14530"/>
                    <a:pt x="33204" y="14659"/>
                    <a:pt x="33204" y="14659"/>
                  </a:cubicBezTo>
                  <a:cubicBezTo>
                    <a:pt x="32010" y="14659"/>
                    <a:pt x="31024" y="14659"/>
                    <a:pt x="29959" y="14114"/>
                  </a:cubicBezTo>
                  <a:lnTo>
                    <a:pt x="29959" y="14218"/>
                  </a:lnTo>
                  <a:cubicBezTo>
                    <a:pt x="30712" y="14530"/>
                    <a:pt x="31569" y="14867"/>
                    <a:pt x="32452" y="14867"/>
                  </a:cubicBezTo>
                  <a:cubicBezTo>
                    <a:pt x="32218" y="14867"/>
                    <a:pt x="31906" y="14971"/>
                    <a:pt x="31673" y="15075"/>
                  </a:cubicBezTo>
                  <a:cubicBezTo>
                    <a:pt x="31024" y="15075"/>
                    <a:pt x="30505" y="14763"/>
                    <a:pt x="29959" y="14530"/>
                  </a:cubicBezTo>
                  <a:cubicBezTo>
                    <a:pt x="28973" y="14114"/>
                    <a:pt x="28116" y="13569"/>
                    <a:pt x="27130" y="13024"/>
                  </a:cubicBezTo>
                  <a:cubicBezTo>
                    <a:pt x="26481" y="12712"/>
                    <a:pt x="25832" y="12271"/>
                    <a:pt x="25312" y="11934"/>
                  </a:cubicBezTo>
                  <a:close/>
                  <a:moveTo>
                    <a:pt x="25079" y="11934"/>
                  </a:moveTo>
                  <a:lnTo>
                    <a:pt x="25079" y="11934"/>
                  </a:lnTo>
                  <a:cubicBezTo>
                    <a:pt x="26273" y="12583"/>
                    <a:pt x="27467" y="13361"/>
                    <a:pt x="28661" y="14114"/>
                  </a:cubicBezTo>
                  <a:cubicBezTo>
                    <a:pt x="29310" y="14322"/>
                    <a:pt x="30271" y="15075"/>
                    <a:pt x="31154" y="15179"/>
                  </a:cubicBezTo>
                  <a:cubicBezTo>
                    <a:pt x="31024" y="15308"/>
                    <a:pt x="30816" y="15308"/>
                    <a:pt x="30608" y="15308"/>
                  </a:cubicBezTo>
                  <a:cubicBezTo>
                    <a:pt x="30375" y="15308"/>
                    <a:pt x="30167" y="15179"/>
                    <a:pt x="29959" y="15179"/>
                  </a:cubicBezTo>
                  <a:cubicBezTo>
                    <a:pt x="28765" y="14763"/>
                    <a:pt x="27675" y="13777"/>
                    <a:pt x="26610" y="13024"/>
                  </a:cubicBezTo>
                  <a:cubicBezTo>
                    <a:pt x="26065" y="12712"/>
                    <a:pt x="25520" y="12271"/>
                    <a:pt x="25079" y="11934"/>
                  </a:cubicBezTo>
                  <a:close/>
                  <a:moveTo>
                    <a:pt x="13734" y="17022"/>
                  </a:moveTo>
                  <a:cubicBezTo>
                    <a:pt x="13838" y="17126"/>
                    <a:pt x="13942" y="17126"/>
                    <a:pt x="14045" y="17256"/>
                  </a:cubicBezTo>
                  <a:cubicBezTo>
                    <a:pt x="13942" y="17126"/>
                    <a:pt x="13838" y="17022"/>
                    <a:pt x="13734" y="17022"/>
                  </a:cubicBezTo>
                  <a:close/>
                  <a:moveTo>
                    <a:pt x="13838" y="16918"/>
                  </a:moveTo>
                  <a:cubicBezTo>
                    <a:pt x="13942" y="17022"/>
                    <a:pt x="14045" y="17022"/>
                    <a:pt x="14045" y="17126"/>
                  </a:cubicBezTo>
                  <a:cubicBezTo>
                    <a:pt x="14279" y="17256"/>
                    <a:pt x="14279" y="17359"/>
                    <a:pt x="14383" y="17463"/>
                  </a:cubicBezTo>
                  <a:cubicBezTo>
                    <a:pt x="14045" y="17359"/>
                    <a:pt x="13396" y="17022"/>
                    <a:pt x="13734" y="17022"/>
                  </a:cubicBezTo>
                  <a:lnTo>
                    <a:pt x="13838" y="16918"/>
                  </a:lnTo>
                  <a:close/>
                  <a:moveTo>
                    <a:pt x="14591" y="17469"/>
                  </a:moveTo>
                  <a:cubicBezTo>
                    <a:pt x="14652" y="17525"/>
                    <a:pt x="14717" y="17590"/>
                    <a:pt x="14798" y="17671"/>
                  </a:cubicBezTo>
                  <a:cubicBezTo>
                    <a:pt x="14697" y="17569"/>
                    <a:pt x="14595" y="17567"/>
                    <a:pt x="14591" y="17469"/>
                  </a:cubicBezTo>
                  <a:close/>
                  <a:moveTo>
                    <a:pt x="14810" y="17053"/>
                  </a:moveTo>
                  <a:cubicBezTo>
                    <a:pt x="15191" y="17167"/>
                    <a:pt x="15468" y="17378"/>
                    <a:pt x="15681" y="17567"/>
                  </a:cubicBezTo>
                  <a:cubicBezTo>
                    <a:pt x="15763" y="17782"/>
                    <a:pt x="15881" y="17997"/>
                    <a:pt x="16019" y="18204"/>
                  </a:cubicBezTo>
                  <a:lnTo>
                    <a:pt x="16019" y="18204"/>
                  </a:lnTo>
                  <a:cubicBezTo>
                    <a:pt x="15807" y="17924"/>
                    <a:pt x="15575" y="17645"/>
                    <a:pt x="15343" y="17359"/>
                  </a:cubicBezTo>
                  <a:lnTo>
                    <a:pt x="15240" y="17359"/>
                  </a:lnTo>
                  <a:cubicBezTo>
                    <a:pt x="15136" y="17256"/>
                    <a:pt x="15032" y="17126"/>
                    <a:pt x="14928" y="17126"/>
                  </a:cubicBezTo>
                  <a:cubicBezTo>
                    <a:pt x="14928" y="17126"/>
                    <a:pt x="14875" y="17083"/>
                    <a:pt x="14810" y="17053"/>
                  </a:cubicBezTo>
                  <a:close/>
                  <a:moveTo>
                    <a:pt x="14279" y="16918"/>
                  </a:moveTo>
                  <a:cubicBezTo>
                    <a:pt x="14487" y="17022"/>
                    <a:pt x="14694" y="17359"/>
                    <a:pt x="14928" y="17567"/>
                  </a:cubicBezTo>
                  <a:cubicBezTo>
                    <a:pt x="15136" y="17775"/>
                    <a:pt x="15240" y="18008"/>
                    <a:pt x="15447" y="18216"/>
                  </a:cubicBezTo>
                  <a:lnTo>
                    <a:pt x="15343" y="18216"/>
                  </a:lnTo>
                  <a:cubicBezTo>
                    <a:pt x="15240" y="18008"/>
                    <a:pt x="15136" y="17905"/>
                    <a:pt x="15032" y="17775"/>
                  </a:cubicBezTo>
                  <a:cubicBezTo>
                    <a:pt x="14798" y="17463"/>
                    <a:pt x="14487" y="17126"/>
                    <a:pt x="14149" y="16918"/>
                  </a:cubicBezTo>
                  <a:close/>
                  <a:moveTo>
                    <a:pt x="15889" y="17671"/>
                  </a:moveTo>
                  <a:cubicBezTo>
                    <a:pt x="16144" y="17926"/>
                    <a:pt x="16376" y="18181"/>
                    <a:pt x="16605" y="18413"/>
                  </a:cubicBezTo>
                  <a:lnTo>
                    <a:pt x="16605" y="18413"/>
                  </a:lnTo>
                  <a:cubicBezTo>
                    <a:pt x="16448" y="18273"/>
                    <a:pt x="16306" y="18192"/>
                    <a:pt x="16226" y="18112"/>
                  </a:cubicBezTo>
                  <a:lnTo>
                    <a:pt x="16096" y="18112"/>
                  </a:lnTo>
                  <a:cubicBezTo>
                    <a:pt x="16096" y="18008"/>
                    <a:pt x="15992" y="17775"/>
                    <a:pt x="15889" y="17671"/>
                  </a:cubicBezTo>
                  <a:close/>
                  <a:moveTo>
                    <a:pt x="14591" y="17022"/>
                  </a:moveTo>
                  <a:lnTo>
                    <a:pt x="14591" y="17022"/>
                  </a:lnTo>
                  <a:cubicBezTo>
                    <a:pt x="14928" y="17256"/>
                    <a:pt x="15136" y="17567"/>
                    <a:pt x="15343" y="17905"/>
                  </a:cubicBezTo>
                  <a:cubicBezTo>
                    <a:pt x="15577" y="18112"/>
                    <a:pt x="15681" y="18320"/>
                    <a:pt x="15889" y="18554"/>
                  </a:cubicBezTo>
                  <a:cubicBezTo>
                    <a:pt x="15785" y="18554"/>
                    <a:pt x="15681" y="18424"/>
                    <a:pt x="15577" y="18424"/>
                  </a:cubicBezTo>
                  <a:cubicBezTo>
                    <a:pt x="15447" y="18008"/>
                    <a:pt x="15136" y="17671"/>
                    <a:pt x="14928" y="17359"/>
                  </a:cubicBezTo>
                  <a:cubicBezTo>
                    <a:pt x="14798" y="17359"/>
                    <a:pt x="14694" y="17126"/>
                    <a:pt x="14591" y="17022"/>
                  </a:cubicBezTo>
                  <a:close/>
                  <a:moveTo>
                    <a:pt x="16736" y="18543"/>
                  </a:moveTo>
                  <a:cubicBezTo>
                    <a:pt x="16742" y="18549"/>
                    <a:pt x="16749" y="18555"/>
                    <a:pt x="16755" y="18562"/>
                  </a:cubicBezTo>
                  <a:lnTo>
                    <a:pt x="16755" y="18562"/>
                  </a:lnTo>
                  <a:cubicBezTo>
                    <a:pt x="16752" y="18559"/>
                    <a:pt x="16749" y="18556"/>
                    <a:pt x="16745" y="18554"/>
                  </a:cubicBezTo>
                  <a:cubicBezTo>
                    <a:pt x="16742" y="18550"/>
                    <a:pt x="16739" y="18546"/>
                    <a:pt x="16736" y="18543"/>
                  </a:cubicBezTo>
                  <a:close/>
                  <a:moveTo>
                    <a:pt x="13413" y="14308"/>
                  </a:moveTo>
                  <a:cubicBezTo>
                    <a:pt x="14356" y="14308"/>
                    <a:pt x="15366" y="14930"/>
                    <a:pt x="15889" y="15620"/>
                  </a:cubicBezTo>
                  <a:cubicBezTo>
                    <a:pt x="16538" y="16373"/>
                    <a:pt x="16641" y="17567"/>
                    <a:pt x="17083" y="18657"/>
                  </a:cubicBezTo>
                  <a:cubicBezTo>
                    <a:pt x="15785" y="17022"/>
                    <a:pt x="14694" y="15308"/>
                    <a:pt x="12540" y="14867"/>
                  </a:cubicBezTo>
                  <a:cubicBezTo>
                    <a:pt x="12723" y="14832"/>
                    <a:pt x="12908" y="14815"/>
                    <a:pt x="13092" y="14815"/>
                  </a:cubicBezTo>
                  <a:cubicBezTo>
                    <a:pt x="14005" y="14815"/>
                    <a:pt x="14890" y="15240"/>
                    <a:pt x="15343" y="16061"/>
                  </a:cubicBezTo>
                  <a:cubicBezTo>
                    <a:pt x="15447" y="16061"/>
                    <a:pt x="15447" y="16061"/>
                    <a:pt x="15447" y="15958"/>
                  </a:cubicBezTo>
                  <a:cubicBezTo>
                    <a:pt x="15052" y="15340"/>
                    <a:pt x="13859" y="14418"/>
                    <a:pt x="12895" y="14418"/>
                  </a:cubicBezTo>
                  <a:cubicBezTo>
                    <a:pt x="12845" y="14418"/>
                    <a:pt x="12796" y="14421"/>
                    <a:pt x="12747" y="14426"/>
                  </a:cubicBezTo>
                  <a:cubicBezTo>
                    <a:pt x="12960" y="14345"/>
                    <a:pt x="13185" y="14308"/>
                    <a:pt x="13413" y="14308"/>
                  </a:cubicBezTo>
                  <a:close/>
                  <a:moveTo>
                    <a:pt x="22397" y="15910"/>
                  </a:moveTo>
                  <a:lnTo>
                    <a:pt x="22397" y="15910"/>
                  </a:lnTo>
                  <a:cubicBezTo>
                    <a:pt x="22426" y="16899"/>
                    <a:pt x="22132" y="17862"/>
                    <a:pt x="21730" y="18761"/>
                  </a:cubicBezTo>
                  <a:lnTo>
                    <a:pt x="21730" y="18554"/>
                  </a:lnTo>
                  <a:cubicBezTo>
                    <a:pt x="22095" y="17738"/>
                    <a:pt x="22371" y="16852"/>
                    <a:pt x="22397" y="15910"/>
                  </a:cubicBezTo>
                  <a:close/>
                  <a:moveTo>
                    <a:pt x="15032" y="17256"/>
                  </a:moveTo>
                  <a:cubicBezTo>
                    <a:pt x="15136" y="17359"/>
                    <a:pt x="15343" y="17463"/>
                    <a:pt x="15447" y="17671"/>
                  </a:cubicBezTo>
                  <a:cubicBezTo>
                    <a:pt x="15577" y="17775"/>
                    <a:pt x="15681" y="18008"/>
                    <a:pt x="15785" y="18112"/>
                  </a:cubicBezTo>
                  <a:cubicBezTo>
                    <a:pt x="15876" y="18295"/>
                    <a:pt x="16048" y="18578"/>
                    <a:pt x="16176" y="18785"/>
                  </a:cubicBezTo>
                  <a:lnTo>
                    <a:pt x="16176" y="18785"/>
                  </a:lnTo>
                  <a:cubicBezTo>
                    <a:pt x="16129" y="18761"/>
                    <a:pt x="16056" y="18761"/>
                    <a:pt x="15992" y="18761"/>
                  </a:cubicBezTo>
                  <a:cubicBezTo>
                    <a:pt x="15785" y="18320"/>
                    <a:pt x="15577" y="18008"/>
                    <a:pt x="15240" y="17567"/>
                  </a:cubicBezTo>
                  <a:cubicBezTo>
                    <a:pt x="15240" y="17463"/>
                    <a:pt x="15136" y="17359"/>
                    <a:pt x="15032" y="17256"/>
                  </a:cubicBezTo>
                  <a:close/>
                  <a:moveTo>
                    <a:pt x="16330" y="18861"/>
                  </a:moveTo>
                  <a:cubicBezTo>
                    <a:pt x="16362" y="18897"/>
                    <a:pt x="16398" y="18933"/>
                    <a:pt x="16434" y="18969"/>
                  </a:cubicBezTo>
                  <a:lnTo>
                    <a:pt x="16330" y="18865"/>
                  </a:lnTo>
                  <a:cubicBezTo>
                    <a:pt x="16330" y="18864"/>
                    <a:pt x="16330" y="18862"/>
                    <a:pt x="16330" y="18861"/>
                  </a:cubicBezTo>
                  <a:close/>
                  <a:moveTo>
                    <a:pt x="16254" y="18524"/>
                  </a:moveTo>
                  <a:cubicBezTo>
                    <a:pt x="16411" y="18722"/>
                    <a:pt x="16580" y="18908"/>
                    <a:pt x="16745" y="19073"/>
                  </a:cubicBezTo>
                  <a:cubicBezTo>
                    <a:pt x="16641" y="19073"/>
                    <a:pt x="16641" y="19073"/>
                    <a:pt x="16538" y="18969"/>
                  </a:cubicBezTo>
                  <a:cubicBezTo>
                    <a:pt x="16452" y="18819"/>
                    <a:pt x="16356" y="18671"/>
                    <a:pt x="16254" y="18524"/>
                  </a:cubicBezTo>
                  <a:close/>
                  <a:moveTo>
                    <a:pt x="10995" y="14473"/>
                  </a:moveTo>
                  <a:cubicBezTo>
                    <a:pt x="12318" y="14473"/>
                    <a:pt x="13495" y="15783"/>
                    <a:pt x="14279" y="16814"/>
                  </a:cubicBezTo>
                  <a:cubicBezTo>
                    <a:pt x="13942" y="16165"/>
                    <a:pt x="13293" y="15412"/>
                    <a:pt x="12644" y="14971"/>
                  </a:cubicBezTo>
                  <a:lnTo>
                    <a:pt x="12644" y="14971"/>
                  </a:lnTo>
                  <a:cubicBezTo>
                    <a:pt x="14279" y="15412"/>
                    <a:pt x="15136" y="16607"/>
                    <a:pt x="16226" y="17775"/>
                  </a:cubicBezTo>
                  <a:cubicBezTo>
                    <a:pt x="15992" y="17567"/>
                    <a:pt x="15785" y="17463"/>
                    <a:pt x="15577" y="17359"/>
                  </a:cubicBezTo>
                  <a:cubicBezTo>
                    <a:pt x="15032" y="17022"/>
                    <a:pt x="14383" y="16814"/>
                    <a:pt x="13838" y="16814"/>
                  </a:cubicBezTo>
                  <a:lnTo>
                    <a:pt x="13630" y="16814"/>
                  </a:lnTo>
                  <a:cubicBezTo>
                    <a:pt x="13500" y="16918"/>
                    <a:pt x="13293" y="16918"/>
                    <a:pt x="13189" y="17022"/>
                  </a:cubicBezTo>
                  <a:cubicBezTo>
                    <a:pt x="13085" y="17022"/>
                    <a:pt x="13085" y="17126"/>
                    <a:pt x="13189" y="17126"/>
                  </a:cubicBezTo>
                  <a:cubicBezTo>
                    <a:pt x="13942" y="17463"/>
                    <a:pt x="14694" y="17671"/>
                    <a:pt x="15240" y="18216"/>
                  </a:cubicBezTo>
                  <a:cubicBezTo>
                    <a:pt x="15577" y="18554"/>
                    <a:pt x="15889" y="18761"/>
                    <a:pt x="16226" y="19073"/>
                  </a:cubicBezTo>
                  <a:cubicBezTo>
                    <a:pt x="16330" y="19073"/>
                    <a:pt x="16330" y="19073"/>
                    <a:pt x="16434" y="19203"/>
                  </a:cubicBezTo>
                  <a:cubicBezTo>
                    <a:pt x="14928" y="18761"/>
                    <a:pt x="13396" y="18657"/>
                    <a:pt x="12332" y="17256"/>
                  </a:cubicBezTo>
                  <a:cubicBezTo>
                    <a:pt x="11553" y="16269"/>
                    <a:pt x="11138" y="14971"/>
                    <a:pt x="9944" y="14763"/>
                  </a:cubicBezTo>
                  <a:cubicBezTo>
                    <a:pt x="10301" y="14561"/>
                    <a:pt x="10653" y="14473"/>
                    <a:pt x="10995" y="14473"/>
                  </a:cubicBezTo>
                  <a:close/>
                  <a:moveTo>
                    <a:pt x="16226" y="18216"/>
                  </a:moveTo>
                  <a:lnTo>
                    <a:pt x="16641" y="18657"/>
                  </a:lnTo>
                  <a:lnTo>
                    <a:pt x="16745" y="18761"/>
                  </a:lnTo>
                  <a:cubicBezTo>
                    <a:pt x="16875" y="18865"/>
                    <a:pt x="16979" y="18969"/>
                    <a:pt x="16979" y="19073"/>
                  </a:cubicBezTo>
                  <a:cubicBezTo>
                    <a:pt x="17083" y="19073"/>
                    <a:pt x="17083" y="19203"/>
                    <a:pt x="17083" y="19203"/>
                  </a:cubicBezTo>
                  <a:cubicBezTo>
                    <a:pt x="16979" y="19203"/>
                    <a:pt x="16979" y="19203"/>
                    <a:pt x="16875" y="19073"/>
                  </a:cubicBezTo>
                  <a:cubicBezTo>
                    <a:pt x="16641" y="18865"/>
                    <a:pt x="16434" y="18554"/>
                    <a:pt x="16226" y="18216"/>
                  </a:cubicBezTo>
                  <a:close/>
                  <a:moveTo>
                    <a:pt x="21626" y="18865"/>
                  </a:moveTo>
                  <a:lnTo>
                    <a:pt x="21626" y="18969"/>
                  </a:lnTo>
                  <a:cubicBezTo>
                    <a:pt x="21522" y="19073"/>
                    <a:pt x="21522" y="19203"/>
                    <a:pt x="21418" y="19203"/>
                  </a:cubicBezTo>
                  <a:lnTo>
                    <a:pt x="21418" y="19073"/>
                  </a:lnTo>
                  <a:cubicBezTo>
                    <a:pt x="21522" y="18969"/>
                    <a:pt x="21522" y="18865"/>
                    <a:pt x="21522" y="18865"/>
                  </a:cubicBezTo>
                  <a:close/>
                  <a:moveTo>
                    <a:pt x="16801" y="18606"/>
                  </a:moveTo>
                  <a:lnTo>
                    <a:pt x="16801" y="18606"/>
                  </a:lnTo>
                  <a:cubicBezTo>
                    <a:pt x="16994" y="18789"/>
                    <a:pt x="17188" y="18949"/>
                    <a:pt x="17394" y="19073"/>
                  </a:cubicBezTo>
                  <a:cubicBezTo>
                    <a:pt x="17524" y="19203"/>
                    <a:pt x="17524" y="19306"/>
                    <a:pt x="17628" y="19306"/>
                  </a:cubicBezTo>
                  <a:lnTo>
                    <a:pt x="17394" y="19306"/>
                  </a:lnTo>
                  <a:cubicBezTo>
                    <a:pt x="17290" y="19203"/>
                    <a:pt x="17187" y="19073"/>
                    <a:pt x="17083" y="18969"/>
                  </a:cubicBezTo>
                  <a:cubicBezTo>
                    <a:pt x="16994" y="18880"/>
                    <a:pt x="16906" y="18717"/>
                    <a:pt x="16801" y="18606"/>
                  </a:cubicBezTo>
                  <a:close/>
                  <a:moveTo>
                    <a:pt x="16744" y="14892"/>
                  </a:moveTo>
                  <a:lnTo>
                    <a:pt x="16744" y="14892"/>
                  </a:lnTo>
                  <a:cubicBezTo>
                    <a:pt x="16881" y="15067"/>
                    <a:pt x="17115" y="15372"/>
                    <a:pt x="17187" y="15516"/>
                  </a:cubicBezTo>
                  <a:cubicBezTo>
                    <a:pt x="17628" y="16373"/>
                    <a:pt x="17083" y="18554"/>
                    <a:pt x="17939" y="19306"/>
                  </a:cubicBezTo>
                  <a:cubicBezTo>
                    <a:pt x="17836" y="19306"/>
                    <a:pt x="17732" y="19203"/>
                    <a:pt x="17732" y="19073"/>
                  </a:cubicBezTo>
                  <a:cubicBezTo>
                    <a:pt x="17083" y="18320"/>
                    <a:pt x="17083" y="17359"/>
                    <a:pt x="17083" y="16269"/>
                  </a:cubicBezTo>
                  <a:cubicBezTo>
                    <a:pt x="17083" y="15958"/>
                    <a:pt x="16979" y="15620"/>
                    <a:pt x="16875" y="15308"/>
                  </a:cubicBezTo>
                  <a:cubicBezTo>
                    <a:pt x="16875" y="15150"/>
                    <a:pt x="16815" y="15003"/>
                    <a:pt x="16744" y="14892"/>
                  </a:cubicBezTo>
                  <a:close/>
                  <a:moveTo>
                    <a:pt x="10255" y="14971"/>
                  </a:moveTo>
                  <a:lnTo>
                    <a:pt x="10255" y="14971"/>
                  </a:lnTo>
                  <a:cubicBezTo>
                    <a:pt x="11553" y="15620"/>
                    <a:pt x="11683" y="17126"/>
                    <a:pt x="12747" y="18008"/>
                  </a:cubicBezTo>
                  <a:cubicBezTo>
                    <a:pt x="13911" y="18945"/>
                    <a:pt x="15371" y="19190"/>
                    <a:pt x="16766" y="19491"/>
                  </a:cubicBezTo>
                  <a:lnTo>
                    <a:pt x="16766" y="19491"/>
                  </a:lnTo>
                  <a:cubicBezTo>
                    <a:pt x="16362" y="19410"/>
                    <a:pt x="15967" y="19410"/>
                    <a:pt x="15681" y="19410"/>
                  </a:cubicBezTo>
                  <a:cubicBezTo>
                    <a:pt x="14694" y="19306"/>
                    <a:pt x="13838" y="18761"/>
                    <a:pt x="13085" y="18320"/>
                  </a:cubicBezTo>
                  <a:cubicBezTo>
                    <a:pt x="11787" y="17463"/>
                    <a:pt x="11242" y="16165"/>
                    <a:pt x="10255" y="14971"/>
                  </a:cubicBezTo>
                  <a:close/>
                  <a:moveTo>
                    <a:pt x="17732" y="19618"/>
                  </a:moveTo>
                  <a:cubicBezTo>
                    <a:pt x="17661" y="19618"/>
                    <a:pt x="17530" y="19618"/>
                    <a:pt x="17420" y="19651"/>
                  </a:cubicBezTo>
                  <a:lnTo>
                    <a:pt x="17420" y="19651"/>
                  </a:lnTo>
                  <a:cubicBezTo>
                    <a:pt x="17445" y="19633"/>
                    <a:pt x="17475" y="19618"/>
                    <a:pt x="17524" y="19618"/>
                  </a:cubicBezTo>
                  <a:close/>
                  <a:moveTo>
                    <a:pt x="21185" y="18424"/>
                  </a:moveTo>
                  <a:lnTo>
                    <a:pt x="21185" y="18554"/>
                  </a:lnTo>
                  <a:cubicBezTo>
                    <a:pt x="20826" y="19384"/>
                    <a:pt x="19711" y="19748"/>
                    <a:pt x="18794" y="19748"/>
                  </a:cubicBezTo>
                  <a:cubicBezTo>
                    <a:pt x="18650" y="19748"/>
                    <a:pt x="18511" y="19739"/>
                    <a:pt x="18381" y="19722"/>
                  </a:cubicBezTo>
                  <a:lnTo>
                    <a:pt x="18381" y="19618"/>
                  </a:lnTo>
                  <a:lnTo>
                    <a:pt x="18173" y="19618"/>
                  </a:lnTo>
                  <a:lnTo>
                    <a:pt x="18173" y="19514"/>
                  </a:lnTo>
                  <a:cubicBezTo>
                    <a:pt x="18337" y="19549"/>
                    <a:pt x="18513" y="19567"/>
                    <a:pt x="18696" y="19567"/>
                  </a:cubicBezTo>
                  <a:cubicBezTo>
                    <a:pt x="19589" y="19567"/>
                    <a:pt x="20646" y="19156"/>
                    <a:pt x="21185" y="18424"/>
                  </a:cubicBezTo>
                  <a:close/>
                  <a:moveTo>
                    <a:pt x="17290" y="19618"/>
                  </a:moveTo>
                  <a:cubicBezTo>
                    <a:pt x="17162" y="19661"/>
                    <a:pt x="17046" y="19708"/>
                    <a:pt x="16940" y="19764"/>
                  </a:cubicBezTo>
                  <a:lnTo>
                    <a:pt x="16940" y="19764"/>
                  </a:lnTo>
                  <a:cubicBezTo>
                    <a:pt x="16954" y="19750"/>
                    <a:pt x="16968" y="19736"/>
                    <a:pt x="16979" y="19722"/>
                  </a:cubicBezTo>
                  <a:cubicBezTo>
                    <a:pt x="17083" y="19618"/>
                    <a:pt x="17187" y="19618"/>
                    <a:pt x="17290" y="19618"/>
                  </a:cubicBezTo>
                  <a:close/>
                  <a:moveTo>
                    <a:pt x="9944" y="14867"/>
                  </a:moveTo>
                  <a:cubicBezTo>
                    <a:pt x="10047" y="14867"/>
                    <a:pt x="10151" y="14971"/>
                    <a:pt x="10255" y="14971"/>
                  </a:cubicBezTo>
                  <a:cubicBezTo>
                    <a:pt x="10151" y="14971"/>
                    <a:pt x="10151" y="14971"/>
                    <a:pt x="10255" y="15075"/>
                  </a:cubicBezTo>
                  <a:cubicBezTo>
                    <a:pt x="10696" y="15724"/>
                    <a:pt x="11138" y="16477"/>
                    <a:pt x="11553" y="17126"/>
                  </a:cubicBezTo>
                  <a:cubicBezTo>
                    <a:pt x="11994" y="17671"/>
                    <a:pt x="12644" y="18112"/>
                    <a:pt x="13293" y="18554"/>
                  </a:cubicBezTo>
                  <a:cubicBezTo>
                    <a:pt x="13942" y="18865"/>
                    <a:pt x="14591" y="19306"/>
                    <a:pt x="15343" y="19410"/>
                  </a:cubicBezTo>
                  <a:cubicBezTo>
                    <a:pt x="15132" y="19431"/>
                    <a:pt x="14924" y="19443"/>
                    <a:pt x="14720" y="19443"/>
                  </a:cubicBezTo>
                  <a:cubicBezTo>
                    <a:pt x="13893" y="19443"/>
                    <a:pt x="13123" y="19240"/>
                    <a:pt x="12436" y="18554"/>
                  </a:cubicBezTo>
                  <a:lnTo>
                    <a:pt x="12436" y="18554"/>
                  </a:lnTo>
                  <a:cubicBezTo>
                    <a:pt x="13086" y="19384"/>
                    <a:pt x="14222" y="19748"/>
                    <a:pt x="15289" y="19748"/>
                  </a:cubicBezTo>
                  <a:cubicBezTo>
                    <a:pt x="15457" y="19748"/>
                    <a:pt x="15623" y="19739"/>
                    <a:pt x="15785" y="19722"/>
                  </a:cubicBezTo>
                  <a:lnTo>
                    <a:pt x="15785" y="19722"/>
                  </a:lnTo>
                  <a:cubicBezTo>
                    <a:pt x="15577" y="19955"/>
                    <a:pt x="15240" y="20059"/>
                    <a:pt x="14928" y="20163"/>
                  </a:cubicBezTo>
                  <a:cubicBezTo>
                    <a:pt x="13630" y="20163"/>
                    <a:pt x="12540" y="19618"/>
                    <a:pt x="11553" y="18865"/>
                  </a:cubicBezTo>
                  <a:cubicBezTo>
                    <a:pt x="10385" y="17905"/>
                    <a:pt x="10385" y="16269"/>
                    <a:pt x="9944" y="14867"/>
                  </a:cubicBezTo>
                  <a:close/>
                  <a:moveTo>
                    <a:pt x="16875" y="19722"/>
                  </a:moveTo>
                  <a:cubicBezTo>
                    <a:pt x="16641" y="19852"/>
                    <a:pt x="16538" y="19955"/>
                    <a:pt x="16330" y="20059"/>
                  </a:cubicBezTo>
                  <a:cubicBezTo>
                    <a:pt x="16249" y="20140"/>
                    <a:pt x="16091" y="20158"/>
                    <a:pt x="15927" y="20210"/>
                  </a:cubicBezTo>
                  <a:lnTo>
                    <a:pt x="15927" y="20210"/>
                  </a:lnTo>
                  <a:cubicBezTo>
                    <a:pt x="16172" y="20097"/>
                    <a:pt x="16379" y="19918"/>
                    <a:pt x="16641" y="19722"/>
                  </a:cubicBezTo>
                  <a:close/>
                  <a:moveTo>
                    <a:pt x="16434" y="19852"/>
                  </a:moveTo>
                  <a:cubicBezTo>
                    <a:pt x="16226" y="19955"/>
                    <a:pt x="15992" y="20059"/>
                    <a:pt x="15785" y="20163"/>
                  </a:cubicBezTo>
                  <a:cubicBezTo>
                    <a:pt x="15785" y="20163"/>
                    <a:pt x="15681" y="20267"/>
                    <a:pt x="15577" y="20267"/>
                  </a:cubicBezTo>
                  <a:cubicBezTo>
                    <a:pt x="15785" y="20163"/>
                    <a:pt x="15992" y="20059"/>
                    <a:pt x="16096" y="19955"/>
                  </a:cubicBezTo>
                  <a:cubicBezTo>
                    <a:pt x="16226" y="19852"/>
                    <a:pt x="16330" y="19852"/>
                    <a:pt x="16434" y="19852"/>
                  </a:cubicBezTo>
                  <a:close/>
                  <a:moveTo>
                    <a:pt x="15889" y="19955"/>
                  </a:moveTo>
                  <a:lnTo>
                    <a:pt x="15889" y="19955"/>
                  </a:lnTo>
                  <a:cubicBezTo>
                    <a:pt x="15681" y="20163"/>
                    <a:pt x="15447" y="20163"/>
                    <a:pt x="15343" y="20267"/>
                  </a:cubicBezTo>
                  <a:cubicBezTo>
                    <a:pt x="15136" y="20371"/>
                    <a:pt x="14928" y="20371"/>
                    <a:pt x="14694" y="20501"/>
                  </a:cubicBezTo>
                  <a:lnTo>
                    <a:pt x="14279" y="20501"/>
                  </a:lnTo>
                  <a:cubicBezTo>
                    <a:pt x="14798" y="20371"/>
                    <a:pt x="15343" y="20163"/>
                    <a:pt x="15889" y="19955"/>
                  </a:cubicBezTo>
                  <a:close/>
                  <a:moveTo>
                    <a:pt x="12981" y="20916"/>
                  </a:moveTo>
                  <a:cubicBezTo>
                    <a:pt x="13396" y="21150"/>
                    <a:pt x="13838" y="21461"/>
                    <a:pt x="14149" y="21903"/>
                  </a:cubicBezTo>
                  <a:cubicBezTo>
                    <a:pt x="14383" y="22110"/>
                    <a:pt x="14591" y="22214"/>
                    <a:pt x="14694" y="22448"/>
                  </a:cubicBezTo>
                  <a:cubicBezTo>
                    <a:pt x="14591" y="22318"/>
                    <a:pt x="14487" y="22318"/>
                    <a:pt x="14279" y="22214"/>
                  </a:cubicBezTo>
                  <a:lnTo>
                    <a:pt x="14279" y="22318"/>
                  </a:lnTo>
                  <a:cubicBezTo>
                    <a:pt x="14487" y="22448"/>
                    <a:pt x="14694" y="22552"/>
                    <a:pt x="14928" y="22552"/>
                  </a:cubicBezTo>
                  <a:cubicBezTo>
                    <a:pt x="15032" y="22552"/>
                    <a:pt x="15032" y="22655"/>
                    <a:pt x="15032" y="22655"/>
                  </a:cubicBezTo>
                  <a:cubicBezTo>
                    <a:pt x="14798" y="22552"/>
                    <a:pt x="14487" y="22448"/>
                    <a:pt x="14279" y="22448"/>
                  </a:cubicBezTo>
                  <a:cubicBezTo>
                    <a:pt x="13942" y="22110"/>
                    <a:pt x="13734" y="21799"/>
                    <a:pt x="13396" y="21461"/>
                  </a:cubicBezTo>
                  <a:cubicBezTo>
                    <a:pt x="13293" y="21253"/>
                    <a:pt x="13085" y="21150"/>
                    <a:pt x="12981" y="21020"/>
                  </a:cubicBezTo>
                  <a:lnTo>
                    <a:pt x="12981" y="20916"/>
                  </a:lnTo>
                  <a:close/>
                  <a:moveTo>
                    <a:pt x="14798" y="22863"/>
                  </a:moveTo>
                  <a:lnTo>
                    <a:pt x="14798" y="22967"/>
                  </a:lnTo>
                  <a:lnTo>
                    <a:pt x="14694" y="22863"/>
                  </a:lnTo>
                  <a:close/>
                  <a:moveTo>
                    <a:pt x="14279" y="22448"/>
                  </a:moveTo>
                  <a:lnTo>
                    <a:pt x="14279" y="22448"/>
                  </a:lnTo>
                  <a:cubicBezTo>
                    <a:pt x="14591" y="22655"/>
                    <a:pt x="15032" y="22759"/>
                    <a:pt x="15447" y="22863"/>
                  </a:cubicBezTo>
                  <a:cubicBezTo>
                    <a:pt x="15447" y="22863"/>
                    <a:pt x="15577" y="22863"/>
                    <a:pt x="15577" y="22967"/>
                  </a:cubicBezTo>
                  <a:lnTo>
                    <a:pt x="15681" y="22967"/>
                  </a:lnTo>
                  <a:cubicBezTo>
                    <a:pt x="15785" y="22967"/>
                    <a:pt x="15785" y="22967"/>
                    <a:pt x="15889" y="23097"/>
                  </a:cubicBezTo>
                  <a:lnTo>
                    <a:pt x="15447" y="23097"/>
                  </a:lnTo>
                  <a:cubicBezTo>
                    <a:pt x="15343" y="22967"/>
                    <a:pt x="15343" y="22967"/>
                    <a:pt x="15240" y="22967"/>
                  </a:cubicBezTo>
                  <a:lnTo>
                    <a:pt x="15577" y="22967"/>
                  </a:lnTo>
                  <a:cubicBezTo>
                    <a:pt x="15447" y="22967"/>
                    <a:pt x="15240" y="22863"/>
                    <a:pt x="15136" y="22863"/>
                  </a:cubicBezTo>
                  <a:cubicBezTo>
                    <a:pt x="14928" y="22863"/>
                    <a:pt x="14694" y="22759"/>
                    <a:pt x="14487" y="22655"/>
                  </a:cubicBezTo>
                  <a:cubicBezTo>
                    <a:pt x="14383" y="22655"/>
                    <a:pt x="14383" y="22552"/>
                    <a:pt x="14279" y="22448"/>
                  </a:cubicBezTo>
                  <a:close/>
                  <a:moveTo>
                    <a:pt x="15032" y="23097"/>
                  </a:moveTo>
                  <a:cubicBezTo>
                    <a:pt x="15188" y="23149"/>
                    <a:pt x="15402" y="23175"/>
                    <a:pt x="15603" y="23175"/>
                  </a:cubicBezTo>
                  <a:cubicBezTo>
                    <a:pt x="15663" y="23175"/>
                    <a:pt x="15722" y="23172"/>
                    <a:pt x="15778" y="23168"/>
                  </a:cubicBezTo>
                  <a:lnTo>
                    <a:pt x="15778" y="23168"/>
                  </a:lnTo>
                  <a:cubicBezTo>
                    <a:pt x="15718" y="23186"/>
                    <a:pt x="15655" y="23201"/>
                    <a:pt x="15577" y="23201"/>
                  </a:cubicBezTo>
                  <a:lnTo>
                    <a:pt x="15240" y="23201"/>
                  </a:lnTo>
                  <a:cubicBezTo>
                    <a:pt x="15136" y="23201"/>
                    <a:pt x="15032" y="23097"/>
                    <a:pt x="15032" y="23097"/>
                  </a:cubicBezTo>
                  <a:close/>
                  <a:moveTo>
                    <a:pt x="16745" y="23097"/>
                  </a:moveTo>
                  <a:lnTo>
                    <a:pt x="16745" y="23097"/>
                  </a:lnTo>
                  <a:cubicBezTo>
                    <a:pt x="16641" y="23201"/>
                    <a:pt x="16434" y="23201"/>
                    <a:pt x="16330" y="23201"/>
                  </a:cubicBezTo>
                  <a:lnTo>
                    <a:pt x="16096" y="23201"/>
                  </a:lnTo>
                  <a:cubicBezTo>
                    <a:pt x="16174" y="23201"/>
                    <a:pt x="16205" y="23163"/>
                    <a:pt x="16190" y="23133"/>
                  </a:cubicBezTo>
                  <a:lnTo>
                    <a:pt x="16190" y="23133"/>
                  </a:lnTo>
                  <a:cubicBezTo>
                    <a:pt x="16273" y="23161"/>
                    <a:pt x="16352" y="23175"/>
                    <a:pt x="16431" y="23175"/>
                  </a:cubicBezTo>
                  <a:cubicBezTo>
                    <a:pt x="16538" y="23175"/>
                    <a:pt x="16641" y="23149"/>
                    <a:pt x="16745" y="23097"/>
                  </a:cubicBezTo>
                  <a:close/>
                  <a:moveTo>
                    <a:pt x="12343" y="22305"/>
                  </a:moveTo>
                  <a:cubicBezTo>
                    <a:pt x="13227" y="22305"/>
                    <a:pt x="14004" y="22805"/>
                    <a:pt x="14694" y="23304"/>
                  </a:cubicBezTo>
                  <a:cubicBezTo>
                    <a:pt x="13799" y="23020"/>
                    <a:pt x="12885" y="22608"/>
                    <a:pt x="11906" y="22608"/>
                  </a:cubicBezTo>
                  <a:cubicBezTo>
                    <a:pt x="11722" y="22608"/>
                    <a:pt x="11535" y="22622"/>
                    <a:pt x="11345" y="22655"/>
                  </a:cubicBezTo>
                  <a:lnTo>
                    <a:pt x="11242" y="22655"/>
                  </a:lnTo>
                  <a:cubicBezTo>
                    <a:pt x="11553" y="22552"/>
                    <a:pt x="11787" y="22448"/>
                    <a:pt x="12098" y="22318"/>
                  </a:cubicBezTo>
                  <a:cubicBezTo>
                    <a:pt x="12181" y="22309"/>
                    <a:pt x="12262" y="22305"/>
                    <a:pt x="12343" y="22305"/>
                  </a:cubicBezTo>
                  <a:close/>
                  <a:moveTo>
                    <a:pt x="15992" y="23229"/>
                  </a:moveTo>
                  <a:lnTo>
                    <a:pt x="15992" y="23304"/>
                  </a:lnTo>
                  <a:lnTo>
                    <a:pt x="15889" y="23304"/>
                  </a:lnTo>
                  <a:cubicBezTo>
                    <a:pt x="15925" y="23268"/>
                    <a:pt x="15961" y="23245"/>
                    <a:pt x="15992" y="23229"/>
                  </a:cubicBezTo>
                  <a:close/>
                  <a:moveTo>
                    <a:pt x="12362" y="21000"/>
                  </a:moveTo>
                  <a:cubicBezTo>
                    <a:pt x="12455" y="21000"/>
                    <a:pt x="12549" y="21007"/>
                    <a:pt x="12644" y="21020"/>
                  </a:cubicBezTo>
                  <a:cubicBezTo>
                    <a:pt x="12747" y="21150"/>
                    <a:pt x="12981" y="21253"/>
                    <a:pt x="12981" y="21357"/>
                  </a:cubicBezTo>
                  <a:cubicBezTo>
                    <a:pt x="13396" y="21799"/>
                    <a:pt x="13734" y="22214"/>
                    <a:pt x="14045" y="22655"/>
                  </a:cubicBezTo>
                  <a:cubicBezTo>
                    <a:pt x="13683" y="22474"/>
                    <a:pt x="13223" y="22195"/>
                    <a:pt x="12680" y="22195"/>
                  </a:cubicBezTo>
                  <a:cubicBezTo>
                    <a:pt x="12601" y="22195"/>
                    <a:pt x="12519" y="22201"/>
                    <a:pt x="12436" y="22214"/>
                  </a:cubicBezTo>
                  <a:cubicBezTo>
                    <a:pt x="11787" y="22214"/>
                    <a:pt x="11242" y="22448"/>
                    <a:pt x="10696" y="22759"/>
                  </a:cubicBezTo>
                  <a:cubicBezTo>
                    <a:pt x="10151" y="22863"/>
                    <a:pt x="9736" y="23097"/>
                    <a:pt x="9295" y="23304"/>
                  </a:cubicBezTo>
                  <a:cubicBezTo>
                    <a:pt x="9191" y="23408"/>
                    <a:pt x="9087" y="23408"/>
                    <a:pt x="8957" y="23408"/>
                  </a:cubicBezTo>
                  <a:cubicBezTo>
                    <a:pt x="9881" y="22387"/>
                    <a:pt x="10988" y="21000"/>
                    <a:pt x="12362" y="21000"/>
                  </a:cubicBezTo>
                  <a:close/>
                  <a:moveTo>
                    <a:pt x="12098" y="22759"/>
                  </a:moveTo>
                  <a:cubicBezTo>
                    <a:pt x="13293" y="22759"/>
                    <a:pt x="14149" y="23512"/>
                    <a:pt x="15343" y="23512"/>
                  </a:cubicBezTo>
                  <a:cubicBezTo>
                    <a:pt x="15011" y="23582"/>
                    <a:pt x="14678" y="23609"/>
                    <a:pt x="14344" y="23609"/>
                  </a:cubicBezTo>
                  <a:cubicBezTo>
                    <a:pt x="13060" y="23609"/>
                    <a:pt x="11766" y="23201"/>
                    <a:pt x="10489" y="23201"/>
                  </a:cubicBezTo>
                  <a:lnTo>
                    <a:pt x="10047" y="23201"/>
                  </a:lnTo>
                  <a:cubicBezTo>
                    <a:pt x="10151" y="23201"/>
                    <a:pt x="10255" y="23097"/>
                    <a:pt x="10255" y="23097"/>
                  </a:cubicBezTo>
                  <a:cubicBezTo>
                    <a:pt x="10904" y="22863"/>
                    <a:pt x="11449" y="22759"/>
                    <a:pt x="12098" y="22759"/>
                  </a:cubicBezTo>
                  <a:close/>
                  <a:moveTo>
                    <a:pt x="21288" y="19410"/>
                  </a:moveTo>
                  <a:lnTo>
                    <a:pt x="21288" y="19514"/>
                  </a:lnTo>
                  <a:cubicBezTo>
                    <a:pt x="20224" y="21150"/>
                    <a:pt x="18692" y="22448"/>
                    <a:pt x="17290" y="23408"/>
                  </a:cubicBezTo>
                  <a:cubicBezTo>
                    <a:pt x="17083" y="23512"/>
                    <a:pt x="16979" y="23512"/>
                    <a:pt x="16875" y="23616"/>
                  </a:cubicBezTo>
                  <a:lnTo>
                    <a:pt x="16979" y="23512"/>
                  </a:lnTo>
                  <a:cubicBezTo>
                    <a:pt x="17083" y="23512"/>
                    <a:pt x="17083" y="23408"/>
                    <a:pt x="17083" y="23408"/>
                  </a:cubicBezTo>
                  <a:cubicBezTo>
                    <a:pt x="17524" y="23097"/>
                    <a:pt x="18043" y="22759"/>
                    <a:pt x="18485" y="22448"/>
                  </a:cubicBezTo>
                  <a:lnTo>
                    <a:pt x="18485" y="22318"/>
                  </a:lnTo>
                  <a:cubicBezTo>
                    <a:pt x="18173" y="22552"/>
                    <a:pt x="17939" y="22759"/>
                    <a:pt x="17628" y="22967"/>
                  </a:cubicBezTo>
                  <a:lnTo>
                    <a:pt x="17628" y="22863"/>
                  </a:lnTo>
                  <a:cubicBezTo>
                    <a:pt x="19030" y="22006"/>
                    <a:pt x="20328" y="20812"/>
                    <a:pt x="21288" y="19410"/>
                  </a:cubicBezTo>
                  <a:close/>
                  <a:moveTo>
                    <a:pt x="16538" y="23850"/>
                  </a:moveTo>
                  <a:lnTo>
                    <a:pt x="16538" y="23850"/>
                  </a:lnTo>
                  <a:cubicBezTo>
                    <a:pt x="16424" y="23903"/>
                    <a:pt x="16312" y="23972"/>
                    <a:pt x="16201" y="24049"/>
                  </a:cubicBezTo>
                  <a:lnTo>
                    <a:pt x="16201" y="24049"/>
                  </a:lnTo>
                  <a:cubicBezTo>
                    <a:pt x="16241" y="23993"/>
                    <a:pt x="16265" y="23953"/>
                    <a:pt x="16330" y="23953"/>
                  </a:cubicBezTo>
                  <a:cubicBezTo>
                    <a:pt x="16434" y="23850"/>
                    <a:pt x="16538" y="23850"/>
                    <a:pt x="16538" y="23850"/>
                  </a:cubicBezTo>
                  <a:close/>
                  <a:moveTo>
                    <a:pt x="16096" y="24057"/>
                  </a:moveTo>
                  <a:lnTo>
                    <a:pt x="16096" y="24123"/>
                  </a:lnTo>
                  <a:lnTo>
                    <a:pt x="16096" y="24123"/>
                  </a:lnTo>
                  <a:cubicBezTo>
                    <a:pt x="15812" y="24329"/>
                    <a:pt x="15531" y="24569"/>
                    <a:pt x="15240" y="24706"/>
                  </a:cubicBezTo>
                  <a:cubicBezTo>
                    <a:pt x="15447" y="24499"/>
                    <a:pt x="15785" y="24395"/>
                    <a:pt x="15992" y="24161"/>
                  </a:cubicBezTo>
                  <a:lnTo>
                    <a:pt x="16096" y="24057"/>
                  </a:lnTo>
                  <a:close/>
                  <a:moveTo>
                    <a:pt x="17187" y="23304"/>
                  </a:moveTo>
                  <a:cubicBezTo>
                    <a:pt x="17083" y="23304"/>
                    <a:pt x="16875" y="23408"/>
                    <a:pt x="16745" y="23512"/>
                  </a:cubicBezTo>
                  <a:cubicBezTo>
                    <a:pt x="16434" y="23616"/>
                    <a:pt x="16226" y="23746"/>
                    <a:pt x="15992" y="23953"/>
                  </a:cubicBezTo>
                  <a:cubicBezTo>
                    <a:pt x="15040" y="24348"/>
                    <a:pt x="13984" y="24722"/>
                    <a:pt x="12917" y="24722"/>
                  </a:cubicBezTo>
                  <a:cubicBezTo>
                    <a:pt x="12791" y="24722"/>
                    <a:pt x="12665" y="24717"/>
                    <a:pt x="12540" y="24706"/>
                  </a:cubicBezTo>
                  <a:cubicBezTo>
                    <a:pt x="11891" y="24602"/>
                    <a:pt x="11242" y="24265"/>
                    <a:pt x="10696" y="24265"/>
                  </a:cubicBezTo>
                  <a:cubicBezTo>
                    <a:pt x="11325" y="24044"/>
                    <a:pt x="12001" y="24000"/>
                    <a:pt x="12689" y="24000"/>
                  </a:cubicBezTo>
                  <a:cubicBezTo>
                    <a:pt x="13131" y="24000"/>
                    <a:pt x="13578" y="24018"/>
                    <a:pt x="14019" y="24018"/>
                  </a:cubicBezTo>
                  <a:cubicBezTo>
                    <a:pt x="14906" y="24018"/>
                    <a:pt x="15772" y="23946"/>
                    <a:pt x="16538" y="23512"/>
                  </a:cubicBezTo>
                  <a:cubicBezTo>
                    <a:pt x="16641" y="23512"/>
                    <a:pt x="16641" y="23408"/>
                    <a:pt x="16745" y="23408"/>
                  </a:cubicBezTo>
                  <a:cubicBezTo>
                    <a:pt x="16875" y="23408"/>
                    <a:pt x="16979" y="23304"/>
                    <a:pt x="17187" y="23304"/>
                  </a:cubicBezTo>
                  <a:close/>
                  <a:moveTo>
                    <a:pt x="15369" y="24949"/>
                  </a:moveTo>
                  <a:cubicBezTo>
                    <a:pt x="15331" y="24988"/>
                    <a:pt x="15308" y="25044"/>
                    <a:pt x="15240" y="25044"/>
                  </a:cubicBezTo>
                  <a:cubicBezTo>
                    <a:pt x="15181" y="25071"/>
                    <a:pt x="15122" y="25101"/>
                    <a:pt x="15064" y="25132"/>
                  </a:cubicBezTo>
                  <a:lnTo>
                    <a:pt x="15064" y="25132"/>
                  </a:lnTo>
                  <a:cubicBezTo>
                    <a:pt x="15162" y="25064"/>
                    <a:pt x="15260" y="25002"/>
                    <a:pt x="15369" y="24949"/>
                  </a:cubicBezTo>
                  <a:close/>
                  <a:moveTo>
                    <a:pt x="16330" y="24057"/>
                  </a:moveTo>
                  <a:lnTo>
                    <a:pt x="16330" y="24057"/>
                  </a:lnTo>
                  <a:cubicBezTo>
                    <a:pt x="16226" y="24265"/>
                    <a:pt x="15992" y="24395"/>
                    <a:pt x="15889" y="24499"/>
                  </a:cubicBezTo>
                  <a:cubicBezTo>
                    <a:pt x="15501" y="24772"/>
                    <a:pt x="15134" y="24985"/>
                    <a:pt x="14751" y="25244"/>
                  </a:cubicBezTo>
                  <a:lnTo>
                    <a:pt x="14751" y="25244"/>
                  </a:lnTo>
                  <a:cubicBezTo>
                    <a:pt x="14878" y="25132"/>
                    <a:pt x="14987" y="24978"/>
                    <a:pt x="15136" y="24810"/>
                  </a:cubicBezTo>
                  <a:lnTo>
                    <a:pt x="15240" y="24810"/>
                  </a:lnTo>
                  <a:cubicBezTo>
                    <a:pt x="15577" y="24602"/>
                    <a:pt x="15992" y="24395"/>
                    <a:pt x="16330" y="24057"/>
                  </a:cubicBezTo>
                  <a:close/>
                  <a:moveTo>
                    <a:pt x="15032" y="25355"/>
                  </a:moveTo>
                  <a:lnTo>
                    <a:pt x="15032" y="25355"/>
                  </a:lnTo>
                  <a:cubicBezTo>
                    <a:pt x="14928" y="25459"/>
                    <a:pt x="14798" y="25459"/>
                    <a:pt x="14798" y="25563"/>
                  </a:cubicBezTo>
                  <a:cubicBezTo>
                    <a:pt x="14694" y="25563"/>
                    <a:pt x="14487" y="25693"/>
                    <a:pt x="14383" y="25797"/>
                  </a:cubicBezTo>
                  <a:cubicBezTo>
                    <a:pt x="14591" y="25563"/>
                    <a:pt x="14798" y="25459"/>
                    <a:pt x="15032" y="25355"/>
                  </a:cubicBezTo>
                  <a:close/>
                  <a:moveTo>
                    <a:pt x="14591" y="25797"/>
                  </a:moveTo>
                  <a:lnTo>
                    <a:pt x="14045" y="26342"/>
                  </a:lnTo>
                  <a:lnTo>
                    <a:pt x="14045" y="26212"/>
                  </a:lnTo>
                  <a:cubicBezTo>
                    <a:pt x="13889" y="26309"/>
                    <a:pt x="13733" y="26392"/>
                    <a:pt x="13566" y="26472"/>
                  </a:cubicBezTo>
                  <a:lnTo>
                    <a:pt x="13566" y="26472"/>
                  </a:lnTo>
                  <a:cubicBezTo>
                    <a:pt x="13604" y="26434"/>
                    <a:pt x="13630" y="26388"/>
                    <a:pt x="13630" y="26342"/>
                  </a:cubicBezTo>
                  <a:lnTo>
                    <a:pt x="13734" y="26342"/>
                  </a:lnTo>
                  <a:cubicBezTo>
                    <a:pt x="13942" y="26108"/>
                    <a:pt x="14279" y="25900"/>
                    <a:pt x="14591" y="25797"/>
                  </a:cubicBezTo>
                  <a:close/>
                  <a:moveTo>
                    <a:pt x="10396" y="23324"/>
                  </a:moveTo>
                  <a:cubicBezTo>
                    <a:pt x="11684" y="23324"/>
                    <a:pt x="13059" y="23766"/>
                    <a:pt x="14383" y="23850"/>
                  </a:cubicBezTo>
                  <a:cubicBezTo>
                    <a:pt x="14045" y="23850"/>
                    <a:pt x="13838" y="23850"/>
                    <a:pt x="13630" y="23953"/>
                  </a:cubicBezTo>
                  <a:cubicBezTo>
                    <a:pt x="13164" y="23953"/>
                    <a:pt x="12714" y="23922"/>
                    <a:pt x="12273" y="23922"/>
                  </a:cubicBezTo>
                  <a:cubicBezTo>
                    <a:pt x="11600" y="23922"/>
                    <a:pt x="10949" y="23996"/>
                    <a:pt x="10298" y="24369"/>
                  </a:cubicBezTo>
                  <a:lnTo>
                    <a:pt x="10298" y="24369"/>
                  </a:lnTo>
                  <a:cubicBezTo>
                    <a:pt x="10276" y="24354"/>
                    <a:pt x="10265" y="24337"/>
                    <a:pt x="10260" y="24337"/>
                  </a:cubicBezTo>
                  <a:cubicBezTo>
                    <a:pt x="10255" y="24337"/>
                    <a:pt x="10255" y="24351"/>
                    <a:pt x="10255" y="24395"/>
                  </a:cubicBezTo>
                  <a:cubicBezTo>
                    <a:pt x="10270" y="24386"/>
                    <a:pt x="10284" y="24378"/>
                    <a:pt x="10298" y="24369"/>
                  </a:cubicBezTo>
                  <a:lnTo>
                    <a:pt x="10298" y="24369"/>
                  </a:lnTo>
                  <a:cubicBezTo>
                    <a:pt x="10318" y="24383"/>
                    <a:pt x="10345" y="24395"/>
                    <a:pt x="10385" y="24395"/>
                  </a:cubicBezTo>
                  <a:cubicBezTo>
                    <a:pt x="10151" y="24395"/>
                    <a:pt x="10047" y="24499"/>
                    <a:pt x="9944" y="24602"/>
                  </a:cubicBezTo>
                  <a:cubicBezTo>
                    <a:pt x="9840" y="24602"/>
                    <a:pt x="9944" y="24706"/>
                    <a:pt x="9944" y="24706"/>
                  </a:cubicBezTo>
                  <a:cubicBezTo>
                    <a:pt x="10151" y="24499"/>
                    <a:pt x="10385" y="24499"/>
                    <a:pt x="10489" y="24395"/>
                  </a:cubicBezTo>
                  <a:cubicBezTo>
                    <a:pt x="11034" y="24499"/>
                    <a:pt x="11891" y="24810"/>
                    <a:pt x="12098" y="24810"/>
                  </a:cubicBezTo>
                  <a:cubicBezTo>
                    <a:pt x="12411" y="24944"/>
                    <a:pt x="12723" y="25001"/>
                    <a:pt x="13035" y="25001"/>
                  </a:cubicBezTo>
                  <a:cubicBezTo>
                    <a:pt x="13268" y="25001"/>
                    <a:pt x="13501" y="24969"/>
                    <a:pt x="13734" y="24914"/>
                  </a:cubicBezTo>
                  <a:cubicBezTo>
                    <a:pt x="14149" y="24914"/>
                    <a:pt x="14694" y="24706"/>
                    <a:pt x="15136" y="24499"/>
                  </a:cubicBezTo>
                  <a:lnTo>
                    <a:pt x="15136" y="24499"/>
                  </a:lnTo>
                  <a:cubicBezTo>
                    <a:pt x="14798" y="24810"/>
                    <a:pt x="14487" y="25148"/>
                    <a:pt x="14279" y="25459"/>
                  </a:cubicBezTo>
                  <a:cubicBezTo>
                    <a:pt x="14149" y="25563"/>
                    <a:pt x="14149" y="25563"/>
                    <a:pt x="14045" y="25693"/>
                  </a:cubicBezTo>
                  <a:cubicBezTo>
                    <a:pt x="13500" y="26108"/>
                    <a:pt x="13085" y="26446"/>
                    <a:pt x="12436" y="26653"/>
                  </a:cubicBezTo>
                  <a:cubicBezTo>
                    <a:pt x="12254" y="26710"/>
                    <a:pt x="12076" y="26735"/>
                    <a:pt x="11901" y="26735"/>
                  </a:cubicBezTo>
                  <a:cubicBezTo>
                    <a:pt x="11027" y="26735"/>
                    <a:pt x="10238" y="26104"/>
                    <a:pt x="9502" y="25563"/>
                  </a:cubicBezTo>
                  <a:cubicBezTo>
                    <a:pt x="9191" y="25355"/>
                    <a:pt x="8749" y="25148"/>
                    <a:pt x="8438" y="25148"/>
                  </a:cubicBezTo>
                  <a:cubicBezTo>
                    <a:pt x="8308" y="25148"/>
                    <a:pt x="7244" y="25148"/>
                    <a:pt x="7451" y="24810"/>
                  </a:cubicBezTo>
                  <a:cubicBezTo>
                    <a:pt x="7555" y="24706"/>
                    <a:pt x="7555" y="24706"/>
                    <a:pt x="7555" y="24602"/>
                  </a:cubicBezTo>
                  <a:cubicBezTo>
                    <a:pt x="8204" y="24161"/>
                    <a:pt x="8853" y="23746"/>
                    <a:pt x="9502" y="23408"/>
                  </a:cubicBezTo>
                  <a:cubicBezTo>
                    <a:pt x="9794" y="23349"/>
                    <a:pt x="10093" y="23324"/>
                    <a:pt x="10396" y="23324"/>
                  </a:cubicBezTo>
                  <a:close/>
                  <a:moveTo>
                    <a:pt x="7789" y="28159"/>
                  </a:moveTo>
                  <a:lnTo>
                    <a:pt x="7789" y="28159"/>
                  </a:lnTo>
                  <a:cubicBezTo>
                    <a:pt x="8100" y="28289"/>
                    <a:pt x="8438" y="28497"/>
                    <a:pt x="8749" y="28600"/>
                  </a:cubicBezTo>
                  <a:cubicBezTo>
                    <a:pt x="8957" y="28808"/>
                    <a:pt x="9295" y="29042"/>
                    <a:pt x="9502" y="29249"/>
                  </a:cubicBezTo>
                  <a:cubicBezTo>
                    <a:pt x="8957" y="28808"/>
                    <a:pt x="8438" y="28497"/>
                    <a:pt x="7789" y="28159"/>
                  </a:cubicBezTo>
                  <a:close/>
                  <a:moveTo>
                    <a:pt x="27571" y="27406"/>
                  </a:moveTo>
                  <a:lnTo>
                    <a:pt x="27571" y="27406"/>
                  </a:lnTo>
                  <a:cubicBezTo>
                    <a:pt x="28324" y="28704"/>
                    <a:pt x="29622" y="29249"/>
                    <a:pt x="30816" y="30002"/>
                  </a:cubicBezTo>
                  <a:cubicBezTo>
                    <a:pt x="31151" y="30234"/>
                    <a:pt x="31460" y="30440"/>
                    <a:pt x="31794" y="30646"/>
                  </a:cubicBezTo>
                  <a:lnTo>
                    <a:pt x="31794" y="30646"/>
                  </a:lnTo>
                  <a:cubicBezTo>
                    <a:pt x="30912" y="30105"/>
                    <a:pt x="29723" y="29896"/>
                    <a:pt x="28765" y="29249"/>
                  </a:cubicBezTo>
                  <a:cubicBezTo>
                    <a:pt x="28428" y="28808"/>
                    <a:pt x="28116" y="28393"/>
                    <a:pt x="27908" y="27951"/>
                  </a:cubicBezTo>
                  <a:cubicBezTo>
                    <a:pt x="27908" y="27917"/>
                    <a:pt x="27894" y="27905"/>
                    <a:pt x="27875" y="27905"/>
                  </a:cubicBezTo>
                  <a:cubicBezTo>
                    <a:pt x="27836" y="27905"/>
                    <a:pt x="27779" y="27951"/>
                    <a:pt x="27779" y="27951"/>
                  </a:cubicBezTo>
                  <a:cubicBezTo>
                    <a:pt x="27836" y="28071"/>
                    <a:pt x="27896" y="28188"/>
                    <a:pt x="27960" y="28302"/>
                  </a:cubicBezTo>
                  <a:lnTo>
                    <a:pt x="27960" y="28302"/>
                  </a:lnTo>
                  <a:cubicBezTo>
                    <a:pt x="27934" y="28315"/>
                    <a:pt x="27908" y="28341"/>
                    <a:pt x="27908" y="28393"/>
                  </a:cubicBezTo>
                  <a:cubicBezTo>
                    <a:pt x="27908" y="28289"/>
                    <a:pt x="27908" y="28289"/>
                    <a:pt x="27779" y="28289"/>
                  </a:cubicBezTo>
                  <a:cubicBezTo>
                    <a:pt x="27675" y="27951"/>
                    <a:pt x="27675" y="27744"/>
                    <a:pt x="27571" y="27406"/>
                  </a:cubicBezTo>
                  <a:close/>
                  <a:moveTo>
                    <a:pt x="29622" y="30236"/>
                  </a:moveTo>
                  <a:cubicBezTo>
                    <a:pt x="30271" y="30651"/>
                    <a:pt x="31154" y="30989"/>
                    <a:pt x="31906" y="31300"/>
                  </a:cubicBezTo>
                  <a:cubicBezTo>
                    <a:pt x="31024" y="31093"/>
                    <a:pt x="30375" y="30755"/>
                    <a:pt x="29622" y="30236"/>
                  </a:cubicBezTo>
                  <a:close/>
                  <a:moveTo>
                    <a:pt x="28869" y="29353"/>
                  </a:moveTo>
                  <a:cubicBezTo>
                    <a:pt x="29959" y="30340"/>
                    <a:pt x="31673" y="30236"/>
                    <a:pt x="32659" y="31404"/>
                  </a:cubicBezTo>
                  <a:lnTo>
                    <a:pt x="32555" y="31404"/>
                  </a:lnTo>
                  <a:cubicBezTo>
                    <a:pt x="31361" y="30885"/>
                    <a:pt x="30167" y="30547"/>
                    <a:pt x="29077" y="29691"/>
                  </a:cubicBezTo>
                  <a:cubicBezTo>
                    <a:pt x="29077" y="29587"/>
                    <a:pt x="28973" y="29457"/>
                    <a:pt x="28869" y="29353"/>
                  </a:cubicBezTo>
                  <a:close/>
                  <a:moveTo>
                    <a:pt x="29959" y="31300"/>
                  </a:moveTo>
                  <a:cubicBezTo>
                    <a:pt x="29997" y="31343"/>
                    <a:pt x="30035" y="31388"/>
                    <a:pt x="30073" y="31436"/>
                  </a:cubicBezTo>
                  <a:lnTo>
                    <a:pt x="30073" y="31436"/>
                  </a:lnTo>
                  <a:cubicBezTo>
                    <a:pt x="30049" y="31391"/>
                    <a:pt x="30023" y="31345"/>
                    <a:pt x="29996" y="31300"/>
                  </a:cubicBezTo>
                  <a:close/>
                  <a:moveTo>
                    <a:pt x="30063" y="30651"/>
                  </a:moveTo>
                  <a:cubicBezTo>
                    <a:pt x="30271" y="30885"/>
                    <a:pt x="30608" y="30989"/>
                    <a:pt x="30920" y="31093"/>
                  </a:cubicBezTo>
                  <a:cubicBezTo>
                    <a:pt x="31569" y="31404"/>
                    <a:pt x="32218" y="31404"/>
                    <a:pt x="32867" y="31638"/>
                  </a:cubicBezTo>
                  <a:cubicBezTo>
                    <a:pt x="33101" y="31949"/>
                    <a:pt x="33412" y="32287"/>
                    <a:pt x="33620" y="32494"/>
                  </a:cubicBezTo>
                  <a:cubicBezTo>
                    <a:pt x="32763" y="31845"/>
                    <a:pt x="31569" y="31404"/>
                    <a:pt x="30608" y="31300"/>
                  </a:cubicBezTo>
                  <a:cubicBezTo>
                    <a:pt x="30375" y="31093"/>
                    <a:pt x="30167" y="30885"/>
                    <a:pt x="30063" y="30651"/>
                  </a:cubicBezTo>
                  <a:close/>
                  <a:moveTo>
                    <a:pt x="6361" y="32494"/>
                  </a:moveTo>
                  <a:cubicBezTo>
                    <a:pt x="6377" y="32499"/>
                    <a:pt x="6392" y="32505"/>
                    <a:pt x="6408" y="32510"/>
                  </a:cubicBezTo>
                  <a:lnTo>
                    <a:pt x="6408" y="32510"/>
                  </a:lnTo>
                  <a:cubicBezTo>
                    <a:pt x="6404" y="32505"/>
                    <a:pt x="6401" y="32500"/>
                    <a:pt x="6397" y="32494"/>
                  </a:cubicBezTo>
                  <a:close/>
                  <a:moveTo>
                    <a:pt x="7789" y="32832"/>
                  </a:moveTo>
                  <a:cubicBezTo>
                    <a:pt x="7857" y="32832"/>
                    <a:pt x="7969" y="32876"/>
                    <a:pt x="8067" y="32936"/>
                  </a:cubicBezTo>
                  <a:lnTo>
                    <a:pt x="8067" y="32936"/>
                  </a:lnTo>
                  <a:cubicBezTo>
                    <a:pt x="7997" y="32937"/>
                    <a:pt x="7997" y="32948"/>
                    <a:pt x="7997" y="33040"/>
                  </a:cubicBezTo>
                  <a:cubicBezTo>
                    <a:pt x="7893" y="32936"/>
                    <a:pt x="7893" y="32832"/>
                    <a:pt x="7789" y="32832"/>
                  </a:cubicBezTo>
                  <a:close/>
                  <a:moveTo>
                    <a:pt x="5193" y="32494"/>
                  </a:moveTo>
                  <a:lnTo>
                    <a:pt x="5193" y="32494"/>
                  </a:lnTo>
                  <a:cubicBezTo>
                    <a:pt x="5297" y="32598"/>
                    <a:pt x="5400" y="32598"/>
                    <a:pt x="5504" y="32702"/>
                  </a:cubicBezTo>
                  <a:cubicBezTo>
                    <a:pt x="5712" y="32832"/>
                    <a:pt x="5842" y="32936"/>
                    <a:pt x="5946" y="33143"/>
                  </a:cubicBezTo>
                  <a:cubicBezTo>
                    <a:pt x="6049" y="33143"/>
                    <a:pt x="6049" y="33143"/>
                    <a:pt x="6049" y="33040"/>
                  </a:cubicBezTo>
                  <a:cubicBezTo>
                    <a:pt x="5842" y="32832"/>
                    <a:pt x="5504" y="32598"/>
                    <a:pt x="5193" y="32494"/>
                  </a:cubicBezTo>
                  <a:close/>
                  <a:moveTo>
                    <a:pt x="6361" y="32391"/>
                  </a:moveTo>
                  <a:cubicBezTo>
                    <a:pt x="6361" y="32427"/>
                    <a:pt x="6377" y="32463"/>
                    <a:pt x="6397" y="32494"/>
                  </a:cubicBezTo>
                  <a:lnTo>
                    <a:pt x="6595" y="32494"/>
                  </a:lnTo>
                  <a:cubicBezTo>
                    <a:pt x="6906" y="32702"/>
                    <a:pt x="7140" y="32832"/>
                    <a:pt x="7348" y="33143"/>
                  </a:cubicBezTo>
                  <a:lnTo>
                    <a:pt x="7244" y="33143"/>
                  </a:lnTo>
                  <a:cubicBezTo>
                    <a:pt x="7021" y="32945"/>
                    <a:pt x="6727" y="32629"/>
                    <a:pt x="6408" y="32510"/>
                  </a:cubicBezTo>
                  <a:lnTo>
                    <a:pt x="6408" y="32510"/>
                  </a:lnTo>
                  <a:cubicBezTo>
                    <a:pt x="6445" y="32562"/>
                    <a:pt x="6491" y="32598"/>
                    <a:pt x="6491" y="32598"/>
                  </a:cubicBezTo>
                  <a:cubicBezTo>
                    <a:pt x="6361" y="32494"/>
                    <a:pt x="6257" y="32494"/>
                    <a:pt x="6153" y="32391"/>
                  </a:cubicBezTo>
                  <a:close/>
                  <a:moveTo>
                    <a:pt x="7010" y="32494"/>
                  </a:moveTo>
                  <a:cubicBezTo>
                    <a:pt x="7140" y="32832"/>
                    <a:pt x="7451" y="32936"/>
                    <a:pt x="7659" y="33143"/>
                  </a:cubicBezTo>
                  <a:lnTo>
                    <a:pt x="7348" y="33143"/>
                  </a:lnTo>
                  <a:cubicBezTo>
                    <a:pt x="7348" y="33143"/>
                    <a:pt x="7451" y="33143"/>
                    <a:pt x="7348" y="33040"/>
                  </a:cubicBezTo>
                  <a:lnTo>
                    <a:pt x="6802" y="32494"/>
                  </a:lnTo>
                  <a:close/>
                  <a:moveTo>
                    <a:pt x="7244" y="32702"/>
                  </a:moveTo>
                  <a:lnTo>
                    <a:pt x="7244" y="32702"/>
                  </a:lnTo>
                  <a:cubicBezTo>
                    <a:pt x="7451" y="32832"/>
                    <a:pt x="7659" y="32936"/>
                    <a:pt x="7789" y="33143"/>
                  </a:cubicBezTo>
                  <a:cubicBezTo>
                    <a:pt x="7555" y="33040"/>
                    <a:pt x="7451" y="32832"/>
                    <a:pt x="7244" y="32702"/>
                  </a:cubicBezTo>
                  <a:close/>
                  <a:moveTo>
                    <a:pt x="7244" y="32598"/>
                  </a:moveTo>
                  <a:cubicBezTo>
                    <a:pt x="7348" y="32598"/>
                    <a:pt x="7348" y="32702"/>
                    <a:pt x="7451" y="32702"/>
                  </a:cubicBezTo>
                  <a:cubicBezTo>
                    <a:pt x="7555" y="32702"/>
                    <a:pt x="7659" y="32832"/>
                    <a:pt x="7789" y="32936"/>
                  </a:cubicBezTo>
                  <a:cubicBezTo>
                    <a:pt x="7789" y="32936"/>
                    <a:pt x="7893" y="32936"/>
                    <a:pt x="7893" y="33040"/>
                  </a:cubicBezTo>
                  <a:lnTo>
                    <a:pt x="7997" y="33143"/>
                  </a:lnTo>
                  <a:lnTo>
                    <a:pt x="7893" y="33143"/>
                  </a:lnTo>
                  <a:cubicBezTo>
                    <a:pt x="7659" y="32936"/>
                    <a:pt x="7451" y="32702"/>
                    <a:pt x="7244" y="32598"/>
                  </a:cubicBezTo>
                  <a:close/>
                  <a:moveTo>
                    <a:pt x="7997" y="33040"/>
                  </a:moveTo>
                  <a:cubicBezTo>
                    <a:pt x="8100" y="33040"/>
                    <a:pt x="8204" y="33143"/>
                    <a:pt x="8308" y="33143"/>
                  </a:cubicBezTo>
                  <a:cubicBezTo>
                    <a:pt x="8438" y="33247"/>
                    <a:pt x="8438" y="33247"/>
                    <a:pt x="8542" y="33247"/>
                  </a:cubicBezTo>
                  <a:lnTo>
                    <a:pt x="8204" y="33247"/>
                  </a:lnTo>
                  <a:cubicBezTo>
                    <a:pt x="8204" y="33144"/>
                    <a:pt x="8100" y="33040"/>
                    <a:pt x="7997" y="33040"/>
                  </a:cubicBezTo>
                  <a:close/>
                  <a:moveTo>
                    <a:pt x="8646" y="33247"/>
                  </a:moveTo>
                  <a:lnTo>
                    <a:pt x="8749" y="33351"/>
                  </a:lnTo>
                  <a:cubicBezTo>
                    <a:pt x="8646" y="33351"/>
                    <a:pt x="8646" y="33351"/>
                    <a:pt x="8646" y="33247"/>
                  </a:cubicBezTo>
                  <a:close/>
                  <a:moveTo>
                    <a:pt x="30816" y="31404"/>
                  </a:moveTo>
                  <a:lnTo>
                    <a:pt x="30816" y="31404"/>
                  </a:lnTo>
                  <a:cubicBezTo>
                    <a:pt x="32010" y="31742"/>
                    <a:pt x="33412" y="32287"/>
                    <a:pt x="34269" y="33247"/>
                  </a:cubicBezTo>
                  <a:cubicBezTo>
                    <a:pt x="34399" y="33247"/>
                    <a:pt x="34399" y="33351"/>
                    <a:pt x="34502" y="33351"/>
                  </a:cubicBezTo>
                  <a:lnTo>
                    <a:pt x="34502" y="33481"/>
                  </a:lnTo>
                  <a:cubicBezTo>
                    <a:pt x="34269" y="33351"/>
                    <a:pt x="34061" y="33143"/>
                    <a:pt x="33750" y="33040"/>
                  </a:cubicBezTo>
                  <a:cubicBezTo>
                    <a:pt x="32763" y="32494"/>
                    <a:pt x="31803" y="31845"/>
                    <a:pt x="30816" y="31404"/>
                  </a:cubicBezTo>
                  <a:close/>
                  <a:moveTo>
                    <a:pt x="31024" y="31638"/>
                  </a:moveTo>
                  <a:lnTo>
                    <a:pt x="31024" y="31638"/>
                  </a:lnTo>
                  <a:cubicBezTo>
                    <a:pt x="31569" y="31949"/>
                    <a:pt x="32218" y="32391"/>
                    <a:pt x="32763" y="32702"/>
                  </a:cubicBezTo>
                  <a:cubicBezTo>
                    <a:pt x="33620" y="33040"/>
                    <a:pt x="34502" y="33351"/>
                    <a:pt x="34918" y="34130"/>
                  </a:cubicBezTo>
                  <a:cubicBezTo>
                    <a:pt x="33957" y="33351"/>
                    <a:pt x="32763" y="32936"/>
                    <a:pt x="31803" y="32391"/>
                  </a:cubicBezTo>
                  <a:cubicBezTo>
                    <a:pt x="31465" y="32183"/>
                    <a:pt x="31257" y="31845"/>
                    <a:pt x="31024" y="31638"/>
                  </a:cubicBezTo>
                  <a:close/>
                  <a:moveTo>
                    <a:pt x="5946" y="32391"/>
                  </a:moveTo>
                  <a:cubicBezTo>
                    <a:pt x="6361" y="32598"/>
                    <a:pt x="6698" y="32832"/>
                    <a:pt x="7010" y="33143"/>
                  </a:cubicBezTo>
                  <a:cubicBezTo>
                    <a:pt x="6906" y="33143"/>
                    <a:pt x="6698" y="33143"/>
                    <a:pt x="6595" y="33247"/>
                  </a:cubicBezTo>
                  <a:cubicBezTo>
                    <a:pt x="5842" y="33351"/>
                    <a:pt x="5063" y="33689"/>
                    <a:pt x="4414" y="34000"/>
                  </a:cubicBezTo>
                  <a:cubicBezTo>
                    <a:pt x="4079" y="34168"/>
                    <a:pt x="3774" y="34235"/>
                    <a:pt x="3484" y="34235"/>
                  </a:cubicBezTo>
                  <a:cubicBezTo>
                    <a:pt x="2651" y="34235"/>
                    <a:pt x="1951" y="33679"/>
                    <a:pt x="1065" y="33351"/>
                  </a:cubicBezTo>
                  <a:cubicBezTo>
                    <a:pt x="1714" y="33247"/>
                    <a:pt x="2363" y="33247"/>
                    <a:pt x="2908" y="33143"/>
                  </a:cubicBezTo>
                  <a:cubicBezTo>
                    <a:pt x="3661" y="32936"/>
                    <a:pt x="4414" y="32702"/>
                    <a:pt x="5193" y="32494"/>
                  </a:cubicBezTo>
                  <a:lnTo>
                    <a:pt x="5400" y="32494"/>
                  </a:lnTo>
                  <a:cubicBezTo>
                    <a:pt x="5712" y="32702"/>
                    <a:pt x="6049" y="32832"/>
                    <a:pt x="6361" y="33143"/>
                  </a:cubicBezTo>
                  <a:lnTo>
                    <a:pt x="6361" y="33040"/>
                  </a:lnTo>
                  <a:cubicBezTo>
                    <a:pt x="6153" y="32832"/>
                    <a:pt x="5842" y="32598"/>
                    <a:pt x="5504" y="32494"/>
                  </a:cubicBezTo>
                  <a:cubicBezTo>
                    <a:pt x="5504" y="32494"/>
                    <a:pt x="5608" y="32494"/>
                    <a:pt x="5608" y="32391"/>
                  </a:cubicBezTo>
                  <a:cubicBezTo>
                    <a:pt x="5946" y="32702"/>
                    <a:pt x="6257" y="32832"/>
                    <a:pt x="6595" y="33143"/>
                  </a:cubicBezTo>
                  <a:cubicBezTo>
                    <a:pt x="6361" y="32832"/>
                    <a:pt x="6049" y="32598"/>
                    <a:pt x="5712" y="32391"/>
                  </a:cubicBezTo>
                  <a:close/>
                  <a:moveTo>
                    <a:pt x="32971" y="33585"/>
                  </a:moveTo>
                  <a:cubicBezTo>
                    <a:pt x="33620" y="33896"/>
                    <a:pt x="34399" y="34130"/>
                    <a:pt x="34918" y="34545"/>
                  </a:cubicBezTo>
                  <a:cubicBezTo>
                    <a:pt x="34269" y="34130"/>
                    <a:pt x="33516" y="33896"/>
                    <a:pt x="32971" y="33585"/>
                  </a:cubicBezTo>
                  <a:close/>
                  <a:moveTo>
                    <a:pt x="7010" y="27951"/>
                  </a:moveTo>
                  <a:lnTo>
                    <a:pt x="7010" y="27951"/>
                  </a:lnTo>
                  <a:cubicBezTo>
                    <a:pt x="8308" y="28600"/>
                    <a:pt x="9502" y="29249"/>
                    <a:pt x="10489" y="30236"/>
                  </a:cubicBezTo>
                  <a:cubicBezTo>
                    <a:pt x="11449" y="31196"/>
                    <a:pt x="11787" y="32598"/>
                    <a:pt x="12098" y="33896"/>
                  </a:cubicBezTo>
                  <a:cubicBezTo>
                    <a:pt x="11994" y="34000"/>
                    <a:pt x="11891" y="34000"/>
                    <a:pt x="11787" y="34130"/>
                  </a:cubicBezTo>
                  <a:cubicBezTo>
                    <a:pt x="11683" y="34338"/>
                    <a:pt x="11553" y="34441"/>
                    <a:pt x="11345" y="34545"/>
                  </a:cubicBezTo>
                  <a:cubicBezTo>
                    <a:pt x="10696" y="33585"/>
                    <a:pt x="9840" y="32702"/>
                    <a:pt x="8957" y="31949"/>
                  </a:cubicBezTo>
                  <a:lnTo>
                    <a:pt x="8853" y="31949"/>
                  </a:lnTo>
                  <a:cubicBezTo>
                    <a:pt x="9736" y="32832"/>
                    <a:pt x="10489" y="33689"/>
                    <a:pt x="11242" y="34649"/>
                  </a:cubicBezTo>
                  <a:lnTo>
                    <a:pt x="11138" y="34779"/>
                  </a:lnTo>
                  <a:cubicBezTo>
                    <a:pt x="10800" y="34130"/>
                    <a:pt x="9944" y="33792"/>
                    <a:pt x="9398" y="33247"/>
                  </a:cubicBezTo>
                  <a:cubicBezTo>
                    <a:pt x="9398" y="33247"/>
                    <a:pt x="9295" y="33351"/>
                    <a:pt x="9398" y="33351"/>
                  </a:cubicBezTo>
                  <a:cubicBezTo>
                    <a:pt x="9790" y="33835"/>
                    <a:pt x="10508" y="34073"/>
                    <a:pt x="10901" y="34646"/>
                  </a:cubicBezTo>
                  <a:lnTo>
                    <a:pt x="10901" y="34646"/>
                  </a:lnTo>
                  <a:cubicBezTo>
                    <a:pt x="10798" y="34545"/>
                    <a:pt x="10696" y="34544"/>
                    <a:pt x="10696" y="34441"/>
                  </a:cubicBezTo>
                  <a:lnTo>
                    <a:pt x="10593" y="34441"/>
                  </a:lnTo>
                  <a:cubicBezTo>
                    <a:pt x="10255" y="34130"/>
                    <a:pt x="9944" y="33896"/>
                    <a:pt x="9606" y="33689"/>
                  </a:cubicBezTo>
                  <a:cubicBezTo>
                    <a:pt x="8957" y="33247"/>
                    <a:pt x="8308" y="32832"/>
                    <a:pt x="7659" y="32494"/>
                  </a:cubicBezTo>
                  <a:cubicBezTo>
                    <a:pt x="7140" y="31638"/>
                    <a:pt x="7140" y="30989"/>
                    <a:pt x="7244" y="29898"/>
                  </a:cubicBezTo>
                  <a:cubicBezTo>
                    <a:pt x="7348" y="29353"/>
                    <a:pt x="7244" y="28808"/>
                    <a:pt x="7140" y="28393"/>
                  </a:cubicBezTo>
                  <a:lnTo>
                    <a:pt x="7140" y="28393"/>
                  </a:lnTo>
                  <a:cubicBezTo>
                    <a:pt x="7789" y="28938"/>
                    <a:pt x="8438" y="29457"/>
                    <a:pt x="8957" y="30236"/>
                  </a:cubicBezTo>
                  <a:cubicBezTo>
                    <a:pt x="9087" y="30236"/>
                    <a:pt x="9191" y="30236"/>
                    <a:pt x="9087" y="30106"/>
                  </a:cubicBezTo>
                  <a:cubicBezTo>
                    <a:pt x="8853" y="29795"/>
                    <a:pt x="8646" y="29457"/>
                    <a:pt x="8308" y="29249"/>
                  </a:cubicBezTo>
                  <a:cubicBezTo>
                    <a:pt x="8100" y="29042"/>
                    <a:pt x="7893" y="28808"/>
                    <a:pt x="7659" y="28600"/>
                  </a:cubicBezTo>
                  <a:cubicBezTo>
                    <a:pt x="7659" y="28600"/>
                    <a:pt x="7010" y="28055"/>
                    <a:pt x="7010" y="27951"/>
                  </a:cubicBezTo>
                  <a:close/>
                  <a:moveTo>
                    <a:pt x="32010" y="32702"/>
                  </a:moveTo>
                  <a:lnTo>
                    <a:pt x="32010" y="32702"/>
                  </a:lnTo>
                  <a:cubicBezTo>
                    <a:pt x="32971" y="33247"/>
                    <a:pt x="34061" y="33585"/>
                    <a:pt x="35048" y="34234"/>
                  </a:cubicBezTo>
                  <a:lnTo>
                    <a:pt x="35048" y="34338"/>
                  </a:lnTo>
                  <a:lnTo>
                    <a:pt x="35151" y="34441"/>
                  </a:lnTo>
                  <a:cubicBezTo>
                    <a:pt x="35151" y="34545"/>
                    <a:pt x="35255" y="34649"/>
                    <a:pt x="35255" y="34779"/>
                  </a:cubicBezTo>
                  <a:cubicBezTo>
                    <a:pt x="34502" y="33792"/>
                    <a:pt x="33204" y="33689"/>
                    <a:pt x="32218" y="32936"/>
                  </a:cubicBezTo>
                  <a:cubicBezTo>
                    <a:pt x="32218" y="32832"/>
                    <a:pt x="32114" y="32832"/>
                    <a:pt x="32010" y="32702"/>
                  </a:cubicBezTo>
                  <a:close/>
                  <a:moveTo>
                    <a:pt x="10800" y="34649"/>
                  </a:moveTo>
                  <a:lnTo>
                    <a:pt x="10800" y="34649"/>
                  </a:lnTo>
                  <a:cubicBezTo>
                    <a:pt x="10835" y="34692"/>
                    <a:pt x="10858" y="34707"/>
                    <a:pt x="10873" y="34707"/>
                  </a:cubicBezTo>
                  <a:cubicBezTo>
                    <a:pt x="10901" y="34707"/>
                    <a:pt x="10904" y="34660"/>
                    <a:pt x="10904" y="34651"/>
                  </a:cubicBezTo>
                  <a:lnTo>
                    <a:pt x="10904" y="34651"/>
                  </a:lnTo>
                  <a:cubicBezTo>
                    <a:pt x="10953" y="34723"/>
                    <a:pt x="10997" y="34800"/>
                    <a:pt x="11034" y="34883"/>
                  </a:cubicBezTo>
                  <a:lnTo>
                    <a:pt x="10904" y="34883"/>
                  </a:lnTo>
                  <a:cubicBezTo>
                    <a:pt x="10904" y="34779"/>
                    <a:pt x="10800" y="34779"/>
                    <a:pt x="10800" y="34649"/>
                  </a:cubicBezTo>
                  <a:close/>
                  <a:moveTo>
                    <a:pt x="21449" y="26563"/>
                  </a:moveTo>
                  <a:lnTo>
                    <a:pt x="21449" y="26563"/>
                  </a:lnTo>
                  <a:cubicBezTo>
                    <a:pt x="21440" y="26845"/>
                    <a:pt x="21430" y="27126"/>
                    <a:pt x="21418" y="27406"/>
                  </a:cubicBezTo>
                  <a:cubicBezTo>
                    <a:pt x="21185" y="28600"/>
                    <a:pt x="20873" y="29795"/>
                    <a:pt x="20432" y="30989"/>
                  </a:cubicBezTo>
                  <a:cubicBezTo>
                    <a:pt x="19990" y="32391"/>
                    <a:pt x="19238" y="33585"/>
                    <a:pt x="18485" y="34883"/>
                  </a:cubicBezTo>
                  <a:cubicBezTo>
                    <a:pt x="18822" y="34234"/>
                    <a:pt x="19134" y="33689"/>
                    <a:pt x="19341" y="33143"/>
                  </a:cubicBezTo>
                  <a:cubicBezTo>
                    <a:pt x="20421" y="31158"/>
                    <a:pt x="21213" y="28885"/>
                    <a:pt x="21449" y="26563"/>
                  </a:cubicBezTo>
                  <a:close/>
                  <a:moveTo>
                    <a:pt x="13661" y="32552"/>
                  </a:moveTo>
                  <a:cubicBezTo>
                    <a:pt x="13630" y="32552"/>
                    <a:pt x="13630" y="32598"/>
                    <a:pt x="13630" y="32598"/>
                  </a:cubicBezTo>
                  <a:cubicBezTo>
                    <a:pt x="13999" y="33382"/>
                    <a:pt x="14307" y="34146"/>
                    <a:pt x="14516" y="34907"/>
                  </a:cubicBezTo>
                  <a:lnTo>
                    <a:pt x="14516" y="34907"/>
                  </a:lnTo>
                  <a:cubicBezTo>
                    <a:pt x="14367" y="34073"/>
                    <a:pt x="14077" y="33220"/>
                    <a:pt x="13734" y="32598"/>
                  </a:cubicBezTo>
                  <a:cubicBezTo>
                    <a:pt x="13699" y="32564"/>
                    <a:pt x="13676" y="32552"/>
                    <a:pt x="13661" y="32552"/>
                  </a:cubicBezTo>
                  <a:close/>
                  <a:moveTo>
                    <a:pt x="27893" y="33661"/>
                  </a:moveTo>
                  <a:cubicBezTo>
                    <a:pt x="27860" y="34112"/>
                    <a:pt x="27824" y="34564"/>
                    <a:pt x="27792" y="35016"/>
                  </a:cubicBezTo>
                  <a:lnTo>
                    <a:pt x="27792" y="35016"/>
                  </a:lnTo>
                  <a:cubicBezTo>
                    <a:pt x="27834" y="34562"/>
                    <a:pt x="27873" y="34109"/>
                    <a:pt x="27893" y="33661"/>
                  </a:cubicBezTo>
                  <a:close/>
                  <a:moveTo>
                    <a:pt x="9736" y="34000"/>
                  </a:moveTo>
                  <a:lnTo>
                    <a:pt x="9736" y="34000"/>
                  </a:lnTo>
                  <a:cubicBezTo>
                    <a:pt x="10047" y="34441"/>
                    <a:pt x="10385" y="34779"/>
                    <a:pt x="10696" y="35194"/>
                  </a:cubicBezTo>
                  <a:cubicBezTo>
                    <a:pt x="10385" y="34779"/>
                    <a:pt x="10047" y="34338"/>
                    <a:pt x="9736" y="34000"/>
                  </a:cubicBezTo>
                  <a:close/>
                  <a:moveTo>
                    <a:pt x="33308" y="33896"/>
                  </a:moveTo>
                  <a:lnTo>
                    <a:pt x="33308" y="33896"/>
                  </a:lnTo>
                  <a:cubicBezTo>
                    <a:pt x="33412" y="34000"/>
                    <a:pt x="33620" y="34130"/>
                    <a:pt x="33750" y="34234"/>
                  </a:cubicBezTo>
                  <a:cubicBezTo>
                    <a:pt x="34502" y="34545"/>
                    <a:pt x="35048" y="34779"/>
                    <a:pt x="35567" y="35298"/>
                  </a:cubicBezTo>
                  <a:cubicBezTo>
                    <a:pt x="35697" y="35428"/>
                    <a:pt x="35697" y="35428"/>
                    <a:pt x="35697" y="35532"/>
                  </a:cubicBezTo>
                  <a:cubicBezTo>
                    <a:pt x="35463" y="35298"/>
                    <a:pt x="35151" y="35091"/>
                    <a:pt x="34814" y="34987"/>
                  </a:cubicBezTo>
                  <a:cubicBezTo>
                    <a:pt x="34165" y="34649"/>
                    <a:pt x="33750" y="34338"/>
                    <a:pt x="33308" y="33896"/>
                  </a:cubicBezTo>
                  <a:close/>
                  <a:moveTo>
                    <a:pt x="19134" y="35298"/>
                  </a:moveTo>
                  <a:lnTo>
                    <a:pt x="19134" y="35532"/>
                  </a:lnTo>
                  <a:cubicBezTo>
                    <a:pt x="19030" y="35532"/>
                    <a:pt x="19030" y="35636"/>
                    <a:pt x="18926" y="35740"/>
                  </a:cubicBezTo>
                  <a:lnTo>
                    <a:pt x="18926" y="35636"/>
                  </a:lnTo>
                  <a:cubicBezTo>
                    <a:pt x="19030" y="35532"/>
                    <a:pt x="19134" y="35428"/>
                    <a:pt x="19134" y="35298"/>
                  </a:cubicBezTo>
                  <a:close/>
                  <a:moveTo>
                    <a:pt x="10151" y="35194"/>
                  </a:moveTo>
                  <a:cubicBezTo>
                    <a:pt x="10255" y="35428"/>
                    <a:pt x="10385" y="35532"/>
                    <a:pt x="10385" y="35740"/>
                  </a:cubicBezTo>
                  <a:lnTo>
                    <a:pt x="10385" y="35843"/>
                  </a:lnTo>
                  <a:cubicBezTo>
                    <a:pt x="10255" y="35740"/>
                    <a:pt x="10255" y="35740"/>
                    <a:pt x="10151" y="35636"/>
                  </a:cubicBezTo>
                  <a:cubicBezTo>
                    <a:pt x="10151" y="35532"/>
                    <a:pt x="10047" y="35298"/>
                    <a:pt x="10151" y="35194"/>
                  </a:cubicBezTo>
                  <a:close/>
                  <a:moveTo>
                    <a:pt x="9944" y="35740"/>
                  </a:moveTo>
                  <a:lnTo>
                    <a:pt x="9944" y="35740"/>
                  </a:lnTo>
                  <a:cubicBezTo>
                    <a:pt x="10047" y="35843"/>
                    <a:pt x="10151" y="35947"/>
                    <a:pt x="10255" y="36077"/>
                  </a:cubicBezTo>
                  <a:cubicBezTo>
                    <a:pt x="10255" y="36077"/>
                    <a:pt x="10255" y="36181"/>
                    <a:pt x="10151" y="36181"/>
                  </a:cubicBezTo>
                  <a:lnTo>
                    <a:pt x="10047" y="36077"/>
                  </a:lnTo>
                  <a:cubicBezTo>
                    <a:pt x="10047" y="35947"/>
                    <a:pt x="9944" y="35843"/>
                    <a:pt x="9944" y="35740"/>
                  </a:cubicBezTo>
                  <a:close/>
                  <a:moveTo>
                    <a:pt x="8853" y="28600"/>
                  </a:moveTo>
                  <a:lnTo>
                    <a:pt x="8853" y="28600"/>
                  </a:lnTo>
                  <a:cubicBezTo>
                    <a:pt x="9736" y="28938"/>
                    <a:pt x="10593" y="29353"/>
                    <a:pt x="11449" y="29898"/>
                  </a:cubicBezTo>
                  <a:cubicBezTo>
                    <a:pt x="12851" y="30755"/>
                    <a:pt x="14045" y="32183"/>
                    <a:pt x="14591" y="33689"/>
                  </a:cubicBezTo>
                  <a:cubicBezTo>
                    <a:pt x="14694" y="34234"/>
                    <a:pt x="14798" y="34649"/>
                    <a:pt x="14928" y="35091"/>
                  </a:cubicBezTo>
                  <a:cubicBezTo>
                    <a:pt x="14928" y="35415"/>
                    <a:pt x="15024" y="35811"/>
                    <a:pt x="15031" y="36234"/>
                  </a:cubicBezTo>
                  <a:lnTo>
                    <a:pt x="15031" y="36234"/>
                  </a:lnTo>
                  <a:cubicBezTo>
                    <a:pt x="15029" y="36146"/>
                    <a:pt x="15015" y="36056"/>
                    <a:pt x="14928" y="35947"/>
                  </a:cubicBezTo>
                  <a:cubicBezTo>
                    <a:pt x="14798" y="35298"/>
                    <a:pt x="14694" y="34545"/>
                    <a:pt x="14487" y="33792"/>
                  </a:cubicBezTo>
                  <a:lnTo>
                    <a:pt x="14487" y="33792"/>
                  </a:lnTo>
                  <a:cubicBezTo>
                    <a:pt x="14584" y="34399"/>
                    <a:pt x="14681" y="35005"/>
                    <a:pt x="14778" y="35697"/>
                  </a:cubicBezTo>
                  <a:lnTo>
                    <a:pt x="14778" y="35697"/>
                  </a:lnTo>
                  <a:cubicBezTo>
                    <a:pt x="14743" y="35580"/>
                    <a:pt x="14667" y="35504"/>
                    <a:pt x="14591" y="35428"/>
                  </a:cubicBezTo>
                  <a:cubicBezTo>
                    <a:pt x="14581" y="35340"/>
                    <a:pt x="14570" y="35251"/>
                    <a:pt x="14557" y="35161"/>
                  </a:cubicBezTo>
                  <a:lnTo>
                    <a:pt x="14557" y="35161"/>
                  </a:lnTo>
                  <a:cubicBezTo>
                    <a:pt x="14568" y="35172"/>
                    <a:pt x="14579" y="35183"/>
                    <a:pt x="14591" y="35194"/>
                  </a:cubicBezTo>
                  <a:cubicBezTo>
                    <a:pt x="14567" y="35099"/>
                    <a:pt x="14543" y="35003"/>
                    <a:pt x="14516" y="34907"/>
                  </a:cubicBezTo>
                  <a:lnTo>
                    <a:pt x="14516" y="34907"/>
                  </a:lnTo>
                  <a:cubicBezTo>
                    <a:pt x="14531" y="34992"/>
                    <a:pt x="14545" y="35077"/>
                    <a:pt x="14557" y="35161"/>
                  </a:cubicBezTo>
                  <a:lnTo>
                    <a:pt x="14557" y="35161"/>
                  </a:lnTo>
                  <a:cubicBezTo>
                    <a:pt x="14464" y="35067"/>
                    <a:pt x="14372" y="34964"/>
                    <a:pt x="14279" y="34779"/>
                  </a:cubicBezTo>
                  <a:cubicBezTo>
                    <a:pt x="14279" y="34779"/>
                    <a:pt x="14279" y="34649"/>
                    <a:pt x="14149" y="34545"/>
                  </a:cubicBezTo>
                  <a:cubicBezTo>
                    <a:pt x="13942" y="33792"/>
                    <a:pt x="13734" y="33143"/>
                    <a:pt x="13396" y="32391"/>
                  </a:cubicBezTo>
                  <a:cubicBezTo>
                    <a:pt x="13293" y="32391"/>
                    <a:pt x="13293" y="32391"/>
                    <a:pt x="13293" y="32494"/>
                  </a:cubicBezTo>
                  <a:cubicBezTo>
                    <a:pt x="13500" y="33040"/>
                    <a:pt x="13838" y="33689"/>
                    <a:pt x="14045" y="34338"/>
                  </a:cubicBezTo>
                  <a:cubicBezTo>
                    <a:pt x="13838" y="33792"/>
                    <a:pt x="13500" y="33143"/>
                    <a:pt x="13085" y="33040"/>
                  </a:cubicBezTo>
                  <a:lnTo>
                    <a:pt x="12981" y="33143"/>
                  </a:lnTo>
                  <a:cubicBezTo>
                    <a:pt x="12981" y="33351"/>
                    <a:pt x="12540" y="33585"/>
                    <a:pt x="12202" y="33792"/>
                  </a:cubicBezTo>
                  <a:cubicBezTo>
                    <a:pt x="11994" y="31949"/>
                    <a:pt x="11138" y="30755"/>
                    <a:pt x="10047" y="29691"/>
                  </a:cubicBezTo>
                  <a:cubicBezTo>
                    <a:pt x="9606" y="29353"/>
                    <a:pt x="9295" y="28938"/>
                    <a:pt x="8853" y="28600"/>
                  </a:cubicBezTo>
                  <a:close/>
                  <a:moveTo>
                    <a:pt x="10151" y="36285"/>
                  </a:moveTo>
                  <a:cubicBezTo>
                    <a:pt x="10151" y="36389"/>
                    <a:pt x="10151" y="36389"/>
                    <a:pt x="10047" y="36389"/>
                  </a:cubicBezTo>
                  <a:lnTo>
                    <a:pt x="10047" y="36285"/>
                  </a:lnTo>
                  <a:close/>
                  <a:moveTo>
                    <a:pt x="15097" y="36285"/>
                  </a:moveTo>
                  <a:cubicBezTo>
                    <a:pt x="15136" y="36421"/>
                    <a:pt x="15188" y="36557"/>
                    <a:pt x="15240" y="36726"/>
                  </a:cubicBezTo>
                  <a:cubicBezTo>
                    <a:pt x="15136" y="36596"/>
                    <a:pt x="15136" y="36389"/>
                    <a:pt x="15032" y="36285"/>
                  </a:cubicBezTo>
                  <a:close/>
                  <a:moveTo>
                    <a:pt x="19990" y="34234"/>
                  </a:moveTo>
                  <a:cubicBezTo>
                    <a:pt x="19887" y="34649"/>
                    <a:pt x="19575" y="34987"/>
                    <a:pt x="19238" y="35428"/>
                  </a:cubicBezTo>
                  <a:cubicBezTo>
                    <a:pt x="19238" y="35298"/>
                    <a:pt x="19341" y="35194"/>
                    <a:pt x="19341" y="35194"/>
                  </a:cubicBezTo>
                  <a:lnTo>
                    <a:pt x="19238" y="35194"/>
                  </a:lnTo>
                  <a:cubicBezTo>
                    <a:pt x="19030" y="35298"/>
                    <a:pt x="18822" y="35636"/>
                    <a:pt x="18692" y="35843"/>
                  </a:cubicBezTo>
                  <a:cubicBezTo>
                    <a:pt x="18589" y="35947"/>
                    <a:pt x="18485" y="36181"/>
                    <a:pt x="18381" y="36285"/>
                  </a:cubicBezTo>
                  <a:cubicBezTo>
                    <a:pt x="18485" y="35947"/>
                    <a:pt x="18692" y="35636"/>
                    <a:pt x="18926" y="35428"/>
                  </a:cubicBezTo>
                  <a:lnTo>
                    <a:pt x="18926" y="35428"/>
                  </a:lnTo>
                  <a:cubicBezTo>
                    <a:pt x="18589" y="35532"/>
                    <a:pt x="18381" y="35947"/>
                    <a:pt x="18277" y="36389"/>
                  </a:cubicBezTo>
                  <a:cubicBezTo>
                    <a:pt x="18173" y="36492"/>
                    <a:pt x="18043" y="36596"/>
                    <a:pt x="17836" y="36830"/>
                  </a:cubicBezTo>
                  <a:cubicBezTo>
                    <a:pt x="18173" y="36389"/>
                    <a:pt x="18277" y="36077"/>
                    <a:pt x="18485" y="35636"/>
                  </a:cubicBezTo>
                  <a:cubicBezTo>
                    <a:pt x="19134" y="35194"/>
                    <a:pt x="19783" y="34779"/>
                    <a:pt x="19990" y="34234"/>
                  </a:cubicBezTo>
                  <a:close/>
                  <a:moveTo>
                    <a:pt x="15343" y="36726"/>
                  </a:moveTo>
                  <a:lnTo>
                    <a:pt x="15343" y="36934"/>
                  </a:lnTo>
                  <a:cubicBezTo>
                    <a:pt x="15343" y="36934"/>
                    <a:pt x="15343" y="36830"/>
                    <a:pt x="15240" y="36830"/>
                  </a:cubicBezTo>
                  <a:cubicBezTo>
                    <a:pt x="15240" y="36830"/>
                    <a:pt x="15343" y="36830"/>
                    <a:pt x="15343" y="36726"/>
                  </a:cubicBezTo>
                  <a:close/>
                  <a:moveTo>
                    <a:pt x="9398" y="35428"/>
                  </a:moveTo>
                  <a:lnTo>
                    <a:pt x="9398" y="35428"/>
                  </a:lnTo>
                  <a:cubicBezTo>
                    <a:pt x="9606" y="35532"/>
                    <a:pt x="9736" y="35636"/>
                    <a:pt x="9840" y="35843"/>
                  </a:cubicBezTo>
                  <a:cubicBezTo>
                    <a:pt x="9736" y="35843"/>
                    <a:pt x="9736" y="35947"/>
                    <a:pt x="9840" y="36077"/>
                  </a:cubicBezTo>
                  <a:lnTo>
                    <a:pt x="9840" y="36181"/>
                  </a:lnTo>
                  <a:cubicBezTo>
                    <a:pt x="9944" y="36285"/>
                    <a:pt x="9944" y="36492"/>
                    <a:pt x="10047" y="36726"/>
                  </a:cubicBezTo>
                  <a:cubicBezTo>
                    <a:pt x="9944" y="36830"/>
                    <a:pt x="9944" y="36934"/>
                    <a:pt x="9944" y="37038"/>
                  </a:cubicBezTo>
                  <a:cubicBezTo>
                    <a:pt x="9944" y="36934"/>
                    <a:pt x="9840" y="36726"/>
                    <a:pt x="9606" y="36726"/>
                  </a:cubicBezTo>
                  <a:cubicBezTo>
                    <a:pt x="9502" y="36493"/>
                    <a:pt x="9502" y="36389"/>
                    <a:pt x="9502" y="36182"/>
                  </a:cubicBezTo>
                  <a:lnTo>
                    <a:pt x="9502" y="36182"/>
                  </a:lnTo>
                  <a:cubicBezTo>
                    <a:pt x="9502" y="36285"/>
                    <a:pt x="9503" y="36285"/>
                    <a:pt x="9606" y="36285"/>
                  </a:cubicBezTo>
                  <a:lnTo>
                    <a:pt x="9606" y="36492"/>
                  </a:lnTo>
                  <a:lnTo>
                    <a:pt x="9736" y="36492"/>
                  </a:lnTo>
                  <a:cubicBezTo>
                    <a:pt x="9944" y="36285"/>
                    <a:pt x="9736" y="36077"/>
                    <a:pt x="9502" y="35947"/>
                  </a:cubicBezTo>
                  <a:cubicBezTo>
                    <a:pt x="9398" y="35740"/>
                    <a:pt x="9398" y="35636"/>
                    <a:pt x="9398" y="35428"/>
                  </a:cubicBezTo>
                  <a:close/>
                  <a:moveTo>
                    <a:pt x="18381" y="35740"/>
                  </a:moveTo>
                  <a:lnTo>
                    <a:pt x="18381" y="35740"/>
                  </a:lnTo>
                  <a:cubicBezTo>
                    <a:pt x="18173" y="36077"/>
                    <a:pt x="17939" y="36596"/>
                    <a:pt x="17732" y="36934"/>
                  </a:cubicBezTo>
                  <a:cubicBezTo>
                    <a:pt x="17628" y="37038"/>
                    <a:pt x="17628" y="37038"/>
                    <a:pt x="17524" y="37141"/>
                  </a:cubicBezTo>
                  <a:cubicBezTo>
                    <a:pt x="17732" y="36830"/>
                    <a:pt x="17939" y="36389"/>
                    <a:pt x="18043" y="36077"/>
                  </a:cubicBezTo>
                  <a:cubicBezTo>
                    <a:pt x="18173" y="35947"/>
                    <a:pt x="18277" y="35843"/>
                    <a:pt x="18381" y="35740"/>
                  </a:cubicBezTo>
                  <a:close/>
                  <a:moveTo>
                    <a:pt x="17898" y="36266"/>
                  </a:moveTo>
                  <a:cubicBezTo>
                    <a:pt x="17717" y="36643"/>
                    <a:pt x="17612" y="36955"/>
                    <a:pt x="17394" y="37245"/>
                  </a:cubicBezTo>
                  <a:cubicBezTo>
                    <a:pt x="17290" y="37375"/>
                    <a:pt x="17290" y="37375"/>
                    <a:pt x="17187" y="37375"/>
                  </a:cubicBezTo>
                  <a:cubicBezTo>
                    <a:pt x="17524" y="37038"/>
                    <a:pt x="17732" y="36726"/>
                    <a:pt x="17836" y="36285"/>
                  </a:cubicBezTo>
                  <a:cubicBezTo>
                    <a:pt x="17836" y="36285"/>
                    <a:pt x="17869" y="36285"/>
                    <a:pt x="17898" y="36266"/>
                  </a:cubicBezTo>
                  <a:close/>
                  <a:moveTo>
                    <a:pt x="18173" y="33143"/>
                  </a:moveTo>
                  <a:cubicBezTo>
                    <a:pt x="18043" y="33689"/>
                    <a:pt x="17732" y="34234"/>
                    <a:pt x="17290" y="34649"/>
                  </a:cubicBezTo>
                  <a:cubicBezTo>
                    <a:pt x="16979" y="34779"/>
                    <a:pt x="16641" y="34987"/>
                    <a:pt x="16434" y="35194"/>
                  </a:cubicBezTo>
                  <a:cubicBezTo>
                    <a:pt x="15992" y="35843"/>
                    <a:pt x="16434" y="36934"/>
                    <a:pt x="15785" y="37479"/>
                  </a:cubicBezTo>
                  <a:lnTo>
                    <a:pt x="15785" y="36726"/>
                  </a:lnTo>
                  <a:cubicBezTo>
                    <a:pt x="15681" y="36181"/>
                    <a:pt x="15577" y="35947"/>
                    <a:pt x="15681" y="35428"/>
                  </a:cubicBezTo>
                  <a:cubicBezTo>
                    <a:pt x="15889" y="34883"/>
                    <a:pt x="16745" y="34441"/>
                    <a:pt x="17187" y="34130"/>
                  </a:cubicBezTo>
                  <a:cubicBezTo>
                    <a:pt x="17628" y="33896"/>
                    <a:pt x="17939" y="33585"/>
                    <a:pt x="18173" y="33143"/>
                  </a:cubicBezTo>
                  <a:close/>
                  <a:moveTo>
                    <a:pt x="17083" y="37375"/>
                  </a:moveTo>
                  <a:cubicBezTo>
                    <a:pt x="17016" y="37442"/>
                    <a:pt x="16949" y="37509"/>
                    <a:pt x="16875" y="37576"/>
                  </a:cubicBezTo>
                  <a:lnTo>
                    <a:pt x="16875" y="37576"/>
                  </a:lnTo>
                  <a:cubicBezTo>
                    <a:pt x="16880" y="37474"/>
                    <a:pt x="16981" y="37375"/>
                    <a:pt x="17083" y="37375"/>
                  </a:cubicBezTo>
                  <a:close/>
                  <a:moveTo>
                    <a:pt x="16979" y="36726"/>
                  </a:moveTo>
                  <a:lnTo>
                    <a:pt x="16979" y="36726"/>
                  </a:lnTo>
                  <a:cubicBezTo>
                    <a:pt x="16641" y="37038"/>
                    <a:pt x="16434" y="37245"/>
                    <a:pt x="16226" y="37583"/>
                  </a:cubicBezTo>
                  <a:lnTo>
                    <a:pt x="15785" y="37583"/>
                  </a:lnTo>
                  <a:cubicBezTo>
                    <a:pt x="15992" y="37479"/>
                    <a:pt x="16096" y="37479"/>
                    <a:pt x="16226" y="37375"/>
                  </a:cubicBezTo>
                  <a:cubicBezTo>
                    <a:pt x="16434" y="37141"/>
                    <a:pt x="16641" y="36934"/>
                    <a:pt x="16979" y="36726"/>
                  </a:cubicBezTo>
                  <a:close/>
                  <a:moveTo>
                    <a:pt x="17187" y="37245"/>
                  </a:moveTo>
                  <a:cubicBezTo>
                    <a:pt x="17187" y="37375"/>
                    <a:pt x="17187" y="37375"/>
                    <a:pt x="17083" y="37479"/>
                  </a:cubicBezTo>
                  <a:cubicBezTo>
                    <a:pt x="17083" y="37479"/>
                    <a:pt x="16979" y="37583"/>
                    <a:pt x="16875" y="37583"/>
                  </a:cubicBezTo>
                  <a:cubicBezTo>
                    <a:pt x="17083" y="37479"/>
                    <a:pt x="17187" y="37375"/>
                    <a:pt x="17187" y="37245"/>
                  </a:cubicBezTo>
                  <a:close/>
                  <a:moveTo>
                    <a:pt x="9606" y="36934"/>
                  </a:moveTo>
                  <a:lnTo>
                    <a:pt x="9606" y="36934"/>
                  </a:lnTo>
                  <a:cubicBezTo>
                    <a:pt x="9840" y="37038"/>
                    <a:pt x="9840" y="37141"/>
                    <a:pt x="9840" y="37375"/>
                  </a:cubicBezTo>
                  <a:cubicBezTo>
                    <a:pt x="9840" y="37427"/>
                    <a:pt x="9866" y="37453"/>
                    <a:pt x="9892" y="37453"/>
                  </a:cubicBezTo>
                  <a:cubicBezTo>
                    <a:pt x="9918" y="37453"/>
                    <a:pt x="9944" y="37427"/>
                    <a:pt x="9944" y="37375"/>
                  </a:cubicBezTo>
                  <a:lnTo>
                    <a:pt x="9944" y="37245"/>
                  </a:lnTo>
                  <a:cubicBezTo>
                    <a:pt x="9944" y="37375"/>
                    <a:pt x="10047" y="37583"/>
                    <a:pt x="10047" y="37687"/>
                  </a:cubicBezTo>
                  <a:cubicBezTo>
                    <a:pt x="10047" y="37583"/>
                    <a:pt x="9944" y="37583"/>
                    <a:pt x="9944" y="37479"/>
                  </a:cubicBezTo>
                  <a:lnTo>
                    <a:pt x="9840" y="37479"/>
                  </a:lnTo>
                  <a:cubicBezTo>
                    <a:pt x="9840" y="37375"/>
                    <a:pt x="9736" y="37375"/>
                    <a:pt x="9736" y="37245"/>
                  </a:cubicBezTo>
                  <a:lnTo>
                    <a:pt x="9736" y="37141"/>
                  </a:lnTo>
                  <a:cubicBezTo>
                    <a:pt x="9736" y="37141"/>
                    <a:pt x="9606" y="37038"/>
                    <a:pt x="9606" y="36934"/>
                  </a:cubicBezTo>
                  <a:close/>
                  <a:moveTo>
                    <a:pt x="16867" y="37583"/>
                  </a:moveTo>
                  <a:cubicBezTo>
                    <a:pt x="16829" y="37617"/>
                    <a:pt x="16789" y="37652"/>
                    <a:pt x="16745" y="37687"/>
                  </a:cubicBezTo>
                  <a:cubicBezTo>
                    <a:pt x="16745" y="37687"/>
                    <a:pt x="16745" y="37587"/>
                    <a:pt x="16867" y="37583"/>
                  </a:cubicBezTo>
                  <a:close/>
                  <a:moveTo>
                    <a:pt x="8204" y="37245"/>
                  </a:moveTo>
                  <a:cubicBezTo>
                    <a:pt x="8308" y="37245"/>
                    <a:pt x="8308" y="37245"/>
                    <a:pt x="8438" y="37375"/>
                  </a:cubicBezTo>
                  <a:cubicBezTo>
                    <a:pt x="8542" y="37375"/>
                    <a:pt x="8646" y="37583"/>
                    <a:pt x="8749" y="37687"/>
                  </a:cubicBezTo>
                  <a:lnTo>
                    <a:pt x="8749" y="37790"/>
                  </a:lnTo>
                  <a:lnTo>
                    <a:pt x="8749" y="37894"/>
                  </a:lnTo>
                  <a:cubicBezTo>
                    <a:pt x="8646" y="37790"/>
                    <a:pt x="8646" y="37790"/>
                    <a:pt x="8542" y="37790"/>
                  </a:cubicBezTo>
                  <a:cubicBezTo>
                    <a:pt x="8308" y="37687"/>
                    <a:pt x="8204" y="37479"/>
                    <a:pt x="8204" y="37245"/>
                  </a:cubicBezTo>
                  <a:close/>
                  <a:moveTo>
                    <a:pt x="8957" y="37790"/>
                  </a:moveTo>
                  <a:lnTo>
                    <a:pt x="8957" y="37790"/>
                  </a:lnTo>
                  <a:cubicBezTo>
                    <a:pt x="9039" y="37873"/>
                    <a:pt x="9118" y="37952"/>
                    <a:pt x="9191" y="38024"/>
                  </a:cubicBezTo>
                  <a:cubicBezTo>
                    <a:pt x="8957" y="38024"/>
                    <a:pt x="8957" y="37894"/>
                    <a:pt x="8957" y="37790"/>
                  </a:cubicBezTo>
                  <a:close/>
                  <a:moveTo>
                    <a:pt x="7736" y="37970"/>
                  </a:moveTo>
                  <a:cubicBezTo>
                    <a:pt x="7860" y="37970"/>
                    <a:pt x="7955" y="38055"/>
                    <a:pt x="8100" y="38128"/>
                  </a:cubicBezTo>
                  <a:lnTo>
                    <a:pt x="8100" y="38232"/>
                  </a:lnTo>
                  <a:cubicBezTo>
                    <a:pt x="7893" y="38232"/>
                    <a:pt x="7789" y="38128"/>
                    <a:pt x="7555" y="38024"/>
                  </a:cubicBezTo>
                  <a:cubicBezTo>
                    <a:pt x="7625" y="37985"/>
                    <a:pt x="7683" y="37970"/>
                    <a:pt x="7736" y="37970"/>
                  </a:cubicBezTo>
                  <a:close/>
                  <a:moveTo>
                    <a:pt x="18485" y="37583"/>
                  </a:moveTo>
                  <a:lnTo>
                    <a:pt x="18381" y="37687"/>
                  </a:lnTo>
                  <a:cubicBezTo>
                    <a:pt x="18173" y="37894"/>
                    <a:pt x="17836" y="38128"/>
                    <a:pt x="17524" y="38232"/>
                  </a:cubicBezTo>
                  <a:cubicBezTo>
                    <a:pt x="17220" y="38303"/>
                    <a:pt x="16816" y="38424"/>
                    <a:pt x="16485" y="38424"/>
                  </a:cubicBezTo>
                  <a:cubicBezTo>
                    <a:pt x="16336" y="38424"/>
                    <a:pt x="16201" y="38400"/>
                    <a:pt x="16096" y="38336"/>
                  </a:cubicBezTo>
                  <a:lnTo>
                    <a:pt x="16096" y="38232"/>
                  </a:lnTo>
                  <a:cubicBezTo>
                    <a:pt x="16241" y="38289"/>
                    <a:pt x="16395" y="38314"/>
                    <a:pt x="16554" y="38314"/>
                  </a:cubicBezTo>
                  <a:cubicBezTo>
                    <a:pt x="17252" y="38314"/>
                    <a:pt x="18041" y="37837"/>
                    <a:pt x="18485" y="37583"/>
                  </a:cubicBezTo>
                  <a:close/>
                  <a:moveTo>
                    <a:pt x="7997" y="38336"/>
                  </a:moveTo>
                  <a:cubicBezTo>
                    <a:pt x="7893" y="38336"/>
                    <a:pt x="7789" y="38336"/>
                    <a:pt x="7789" y="38439"/>
                  </a:cubicBezTo>
                  <a:lnTo>
                    <a:pt x="7789" y="38336"/>
                  </a:lnTo>
                  <a:close/>
                  <a:moveTo>
                    <a:pt x="8204" y="38336"/>
                  </a:moveTo>
                  <a:cubicBezTo>
                    <a:pt x="8204" y="38336"/>
                    <a:pt x="8308" y="38336"/>
                    <a:pt x="8308" y="38439"/>
                  </a:cubicBezTo>
                  <a:cubicBezTo>
                    <a:pt x="8204" y="38336"/>
                    <a:pt x="8100" y="38336"/>
                    <a:pt x="7997" y="38336"/>
                  </a:cubicBezTo>
                  <a:close/>
                  <a:moveTo>
                    <a:pt x="8749" y="38128"/>
                  </a:moveTo>
                  <a:lnTo>
                    <a:pt x="8749" y="38128"/>
                  </a:lnTo>
                  <a:cubicBezTo>
                    <a:pt x="8957" y="38232"/>
                    <a:pt x="9087" y="38336"/>
                    <a:pt x="9191" y="38439"/>
                  </a:cubicBezTo>
                  <a:cubicBezTo>
                    <a:pt x="9087" y="38336"/>
                    <a:pt x="8853" y="38232"/>
                    <a:pt x="8749" y="38128"/>
                  </a:cubicBezTo>
                  <a:close/>
                  <a:moveTo>
                    <a:pt x="28309" y="37229"/>
                  </a:moveTo>
                  <a:lnTo>
                    <a:pt x="28309" y="37229"/>
                  </a:lnTo>
                  <a:cubicBezTo>
                    <a:pt x="28280" y="37678"/>
                    <a:pt x="28302" y="38105"/>
                    <a:pt x="28345" y="38524"/>
                  </a:cubicBezTo>
                  <a:lnTo>
                    <a:pt x="28345" y="38524"/>
                  </a:lnTo>
                  <a:cubicBezTo>
                    <a:pt x="28326" y="38088"/>
                    <a:pt x="28312" y="37658"/>
                    <a:pt x="28309" y="37229"/>
                  </a:cubicBezTo>
                  <a:close/>
                  <a:moveTo>
                    <a:pt x="9191" y="38024"/>
                  </a:moveTo>
                  <a:cubicBezTo>
                    <a:pt x="9324" y="38157"/>
                    <a:pt x="9435" y="38268"/>
                    <a:pt x="9502" y="38336"/>
                  </a:cubicBezTo>
                  <a:cubicBezTo>
                    <a:pt x="9606" y="38439"/>
                    <a:pt x="9606" y="38439"/>
                    <a:pt x="9606" y="38543"/>
                  </a:cubicBezTo>
                  <a:lnTo>
                    <a:pt x="9502" y="38439"/>
                  </a:lnTo>
                  <a:cubicBezTo>
                    <a:pt x="9398" y="38336"/>
                    <a:pt x="9191" y="38232"/>
                    <a:pt x="9087" y="38128"/>
                  </a:cubicBezTo>
                  <a:lnTo>
                    <a:pt x="9191" y="38128"/>
                  </a:lnTo>
                  <a:lnTo>
                    <a:pt x="9191" y="38024"/>
                  </a:lnTo>
                  <a:close/>
                  <a:moveTo>
                    <a:pt x="9295" y="37375"/>
                  </a:moveTo>
                  <a:lnTo>
                    <a:pt x="9295" y="37375"/>
                  </a:lnTo>
                  <a:cubicBezTo>
                    <a:pt x="9606" y="37583"/>
                    <a:pt x="9736" y="38128"/>
                    <a:pt x="9944" y="38439"/>
                  </a:cubicBezTo>
                  <a:cubicBezTo>
                    <a:pt x="9944" y="38543"/>
                    <a:pt x="9944" y="38543"/>
                    <a:pt x="9840" y="38543"/>
                  </a:cubicBezTo>
                  <a:cubicBezTo>
                    <a:pt x="9840" y="38439"/>
                    <a:pt x="9840" y="38439"/>
                    <a:pt x="9736" y="38336"/>
                  </a:cubicBezTo>
                  <a:lnTo>
                    <a:pt x="9736" y="38232"/>
                  </a:lnTo>
                  <a:cubicBezTo>
                    <a:pt x="9736" y="38128"/>
                    <a:pt x="9606" y="38024"/>
                    <a:pt x="9502" y="38024"/>
                  </a:cubicBezTo>
                  <a:cubicBezTo>
                    <a:pt x="9398" y="37790"/>
                    <a:pt x="9295" y="37583"/>
                    <a:pt x="9295" y="37375"/>
                  </a:cubicBezTo>
                  <a:close/>
                  <a:moveTo>
                    <a:pt x="7789" y="38543"/>
                  </a:moveTo>
                  <a:cubicBezTo>
                    <a:pt x="8204" y="38543"/>
                    <a:pt x="8542" y="38673"/>
                    <a:pt x="8853" y="38777"/>
                  </a:cubicBezTo>
                  <a:lnTo>
                    <a:pt x="8749" y="38777"/>
                  </a:lnTo>
                  <a:cubicBezTo>
                    <a:pt x="8438" y="38777"/>
                    <a:pt x="7997" y="38777"/>
                    <a:pt x="7789" y="38543"/>
                  </a:cubicBezTo>
                  <a:close/>
                  <a:moveTo>
                    <a:pt x="9294" y="38724"/>
                  </a:moveTo>
                  <a:cubicBezTo>
                    <a:pt x="9362" y="38746"/>
                    <a:pt x="9431" y="38763"/>
                    <a:pt x="9502" y="38777"/>
                  </a:cubicBezTo>
                  <a:cubicBezTo>
                    <a:pt x="9502" y="38812"/>
                    <a:pt x="9502" y="38823"/>
                    <a:pt x="9498" y="38823"/>
                  </a:cubicBezTo>
                  <a:cubicBezTo>
                    <a:pt x="9491" y="38823"/>
                    <a:pt x="9468" y="38777"/>
                    <a:pt x="9398" y="38777"/>
                  </a:cubicBezTo>
                  <a:cubicBezTo>
                    <a:pt x="9364" y="38760"/>
                    <a:pt x="9329" y="38742"/>
                    <a:pt x="9294" y="38724"/>
                  </a:cubicBezTo>
                  <a:close/>
                  <a:moveTo>
                    <a:pt x="7010" y="38232"/>
                  </a:moveTo>
                  <a:lnTo>
                    <a:pt x="7010" y="38232"/>
                  </a:lnTo>
                  <a:cubicBezTo>
                    <a:pt x="7244" y="38336"/>
                    <a:pt x="7348" y="38336"/>
                    <a:pt x="7451" y="38439"/>
                  </a:cubicBezTo>
                  <a:lnTo>
                    <a:pt x="7555" y="38439"/>
                  </a:lnTo>
                  <a:cubicBezTo>
                    <a:pt x="7555" y="38439"/>
                    <a:pt x="7451" y="38543"/>
                    <a:pt x="7555" y="38543"/>
                  </a:cubicBezTo>
                  <a:cubicBezTo>
                    <a:pt x="7555" y="38673"/>
                    <a:pt x="7659" y="38777"/>
                    <a:pt x="7789" y="38777"/>
                  </a:cubicBezTo>
                  <a:cubicBezTo>
                    <a:pt x="7659" y="38777"/>
                    <a:pt x="7555" y="38777"/>
                    <a:pt x="7555" y="38881"/>
                  </a:cubicBezTo>
                  <a:lnTo>
                    <a:pt x="7555" y="38777"/>
                  </a:lnTo>
                  <a:cubicBezTo>
                    <a:pt x="7244" y="38673"/>
                    <a:pt x="7010" y="38543"/>
                    <a:pt x="7010" y="38232"/>
                  </a:cubicBezTo>
                  <a:close/>
                  <a:moveTo>
                    <a:pt x="33308" y="34130"/>
                  </a:moveTo>
                  <a:lnTo>
                    <a:pt x="33308" y="34130"/>
                  </a:lnTo>
                  <a:cubicBezTo>
                    <a:pt x="33516" y="34338"/>
                    <a:pt x="33750" y="34545"/>
                    <a:pt x="33957" y="34649"/>
                  </a:cubicBezTo>
                  <a:cubicBezTo>
                    <a:pt x="34606" y="35194"/>
                    <a:pt x="35359" y="35428"/>
                    <a:pt x="36008" y="35947"/>
                  </a:cubicBezTo>
                  <a:cubicBezTo>
                    <a:pt x="36346" y="36285"/>
                    <a:pt x="36657" y="36596"/>
                    <a:pt x="37099" y="36934"/>
                  </a:cubicBezTo>
                  <a:cubicBezTo>
                    <a:pt x="37851" y="37375"/>
                    <a:pt x="37851" y="38439"/>
                    <a:pt x="37955" y="39322"/>
                  </a:cubicBezTo>
                  <a:cubicBezTo>
                    <a:pt x="37851" y="39088"/>
                    <a:pt x="37748" y="38985"/>
                    <a:pt x="37748" y="38985"/>
                  </a:cubicBezTo>
                  <a:cubicBezTo>
                    <a:pt x="37306" y="38439"/>
                    <a:pt x="36995" y="38024"/>
                    <a:pt x="36553" y="37583"/>
                  </a:cubicBezTo>
                  <a:cubicBezTo>
                    <a:pt x="35697" y="36830"/>
                    <a:pt x="34814" y="36181"/>
                    <a:pt x="34165" y="35298"/>
                  </a:cubicBezTo>
                  <a:lnTo>
                    <a:pt x="34061" y="35298"/>
                  </a:lnTo>
                  <a:cubicBezTo>
                    <a:pt x="33853" y="34883"/>
                    <a:pt x="33516" y="34545"/>
                    <a:pt x="33308" y="34130"/>
                  </a:cubicBezTo>
                  <a:close/>
                  <a:moveTo>
                    <a:pt x="15889" y="38777"/>
                  </a:moveTo>
                  <a:cubicBezTo>
                    <a:pt x="15992" y="38881"/>
                    <a:pt x="15992" y="38881"/>
                    <a:pt x="15992" y="38985"/>
                  </a:cubicBezTo>
                  <a:lnTo>
                    <a:pt x="15992" y="39088"/>
                  </a:lnTo>
                  <a:lnTo>
                    <a:pt x="15992" y="39192"/>
                  </a:lnTo>
                  <a:lnTo>
                    <a:pt x="16096" y="39192"/>
                  </a:lnTo>
                  <a:cubicBezTo>
                    <a:pt x="16096" y="39322"/>
                    <a:pt x="15992" y="39322"/>
                    <a:pt x="15992" y="39426"/>
                  </a:cubicBezTo>
                  <a:lnTo>
                    <a:pt x="15992" y="39322"/>
                  </a:lnTo>
                  <a:lnTo>
                    <a:pt x="15992" y="39192"/>
                  </a:lnTo>
                  <a:cubicBezTo>
                    <a:pt x="15925" y="39192"/>
                    <a:pt x="15901" y="39148"/>
                    <a:pt x="15893" y="39088"/>
                  </a:cubicBezTo>
                  <a:lnTo>
                    <a:pt x="15893" y="39088"/>
                  </a:lnTo>
                  <a:cubicBezTo>
                    <a:pt x="15992" y="39088"/>
                    <a:pt x="15992" y="39087"/>
                    <a:pt x="15992" y="38985"/>
                  </a:cubicBezTo>
                  <a:cubicBezTo>
                    <a:pt x="15917" y="38985"/>
                    <a:pt x="15897" y="39039"/>
                    <a:pt x="15891" y="39069"/>
                  </a:cubicBezTo>
                  <a:lnTo>
                    <a:pt x="15891" y="39069"/>
                  </a:lnTo>
                  <a:cubicBezTo>
                    <a:pt x="15889" y="39042"/>
                    <a:pt x="15889" y="39013"/>
                    <a:pt x="15889" y="38985"/>
                  </a:cubicBezTo>
                  <a:lnTo>
                    <a:pt x="15785" y="38985"/>
                  </a:lnTo>
                  <a:cubicBezTo>
                    <a:pt x="15889" y="38985"/>
                    <a:pt x="15889" y="38881"/>
                    <a:pt x="15889" y="38777"/>
                  </a:cubicBezTo>
                  <a:close/>
                  <a:moveTo>
                    <a:pt x="8957" y="38985"/>
                  </a:moveTo>
                  <a:cubicBezTo>
                    <a:pt x="8853" y="39088"/>
                    <a:pt x="8749" y="39192"/>
                    <a:pt x="8749" y="39322"/>
                  </a:cubicBezTo>
                  <a:cubicBezTo>
                    <a:pt x="8902" y="39150"/>
                    <a:pt x="9070" y="39048"/>
                    <a:pt x="9272" y="39048"/>
                  </a:cubicBezTo>
                  <a:cubicBezTo>
                    <a:pt x="9344" y="39048"/>
                    <a:pt x="9420" y="39061"/>
                    <a:pt x="9502" y="39088"/>
                  </a:cubicBezTo>
                  <a:cubicBezTo>
                    <a:pt x="9502" y="39088"/>
                    <a:pt x="9502" y="39192"/>
                    <a:pt x="9398" y="39192"/>
                  </a:cubicBezTo>
                  <a:lnTo>
                    <a:pt x="9087" y="39192"/>
                  </a:lnTo>
                  <a:cubicBezTo>
                    <a:pt x="8957" y="39322"/>
                    <a:pt x="8749" y="39426"/>
                    <a:pt x="8646" y="39530"/>
                  </a:cubicBezTo>
                  <a:lnTo>
                    <a:pt x="8308" y="39530"/>
                  </a:lnTo>
                  <a:cubicBezTo>
                    <a:pt x="8438" y="39530"/>
                    <a:pt x="8542" y="39426"/>
                    <a:pt x="8646" y="39426"/>
                  </a:cubicBezTo>
                  <a:cubicBezTo>
                    <a:pt x="8646" y="39322"/>
                    <a:pt x="8749" y="39322"/>
                    <a:pt x="8749" y="39192"/>
                  </a:cubicBezTo>
                  <a:lnTo>
                    <a:pt x="8646" y="39192"/>
                  </a:lnTo>
                  <a:cubicBezTo>
                    <a:pt x="8749" y="39088"/>
                    <a:pt x="8749" y="39088"/>
                    <a:pt x="8646" y="39088"/>
                  </a:cubicBezTo>
                  <a:lnTo>
                    <a:pt x="8308" y="39088"/>
                  </a:lnTo>
                  <a:cubicBezTo>
                    <a:pt x="8204" y="39088"/>
                    <a:pt x="8100" y="39192"/>
                    <a:pt x="7997" y="39192"/>
                  </a:cubicBezTo>
                  <a:cubicBezTo>
                    <a:pt x="7789" y="39192"/>
                    <a:pt x="7555" y="39088"/>
                    <a:pt x="7348" y="39088"/>
                  </a:cubicBezTo>
                  <a:cubicBezTo>
                    <a:pt x="7555" y="38985"/>
                    <a:pt x="7789" y="38985"/>
                    <a:pt x="7893" y="38985"/>
                  </a:cubicBezTo>
                  <a:cubicBezTo>
                    <a:pt x="8100" y="38985"/>
                    <a:pt x="8308" y="39088"/>
                    <a:pt x="8438" y="39088"/>
                  </a:cubicBezTo>
                  <a:lnTo>
                    <a:pt x="8438" y="38985"/>
                  </a:lnTo>
                  <a:close/>
                  <a:moveTo>
                    <a:pt x="9398" y="39426"/>
                  </a:moveTo>
                  <a:lnTo>
                    <a:pt x="9398" y="39530"/>
                  </a:lnTo>
                  <a:cubicBezTo>
                    <a:pt x="9329" y="39530"/>
                    <a:pt x="9214" y="39576"/>
                    <a:pt x="9075" y="39576"/>
                  </a:cubicBezTo>
                  <a:cubicBezTo>
                    <a:pt x="9006" y="39576"/>
                    <a:pt x="8931" y="39564"/>
                    <a:pt x="8853" y="39530"/>
                  </a:cubicBezTo>
                  <a:cubicBezTo>
                    <a:pt x="8957" y="39426"/>
                    <a:pt x="9191" y="39426"/>
                    <a:pt x="9295" y="39426"/>
                  </a:cubicBezTo>
                  <a:close/>
                  <a:moveTo>
                    <a:pt x="8438" y="39426"/>
                  </a:moveTo>
                  <a:cubicBezTo>
                    <a:pt x="8204" y="39530"/>
                    <a:pt x="8100" y="39530"/>
                    <a:pt x="7893" y="39634"/>
                  </a:cubicBezTo>
                  <a:cubicBezTo>
                    <a:pt x="7789" y="39634"/>
                    <a:pt x="7659" y="39737"/>
                    <a:pt x="7555" y="39737"/>
                  </a:cubicBezTo>
                  <a:lnTo>
                    <a:pt x="7555" y="39634"/>
                  </a:lnTo>
                  <a:cubicBezTo>
                    <a:pt x="7555" y="39530"/>
                    <a:pt x="7659" y="39530"/>
                    <a:pt x="7659" y="39426"/>
                  </a:cubicBezTo>
                  <a:close/>
                  <a:moveTo>
                    <a:pt x="16226" y="39426"/>
                  </a:moveTo>
                  <a:lnTo>
                    <a:pt x="16226" y="39530"/>
                  </a:lnTo>
                  <a:cubicBezTo>
                    <a:pt x="16226" y="39634"/>
                    <a:pt x="16096" y="39634"/>
                    <a:pt x="16096" y="39737"/>
                  </a:cubicBezTo>
                  <a:lnTo>
                    <a:pt x="16096" y="39634"/>
                  </a:lnTo>
                  <a:lnTo>
                    <a:pt x="15992" y="39634"/>
                  </a:lnTo>
                  <a:lnTo>
                    <a:pt x="15992" y="39530"/>
                  </a:lnTo>
                  <a:lnTo>
                    <a:pt x="16096" y="39426"/>
                  </a:lnTo>
                  <a:lnTo>
                    <a:pt x="16096" y="39634"/>
                  </a:lnTo>
                  <a:cubicBezTo>
                    <a:pt x="16096" y="39634"/>
                    <a:pt x="16226" y="39530"/>
                    <a:pt x="16226" y="39426"/>
                  </a:cubicBezTo>
                  <a:close/>
                  <a:moveTo>
                    <a:pt x="8957" y="39737"/>
                  </a:moveTo>
                  <a:lnTo>
                    <a:pt x="8957" y="39841"/>
                  </a:lnTo>
                  <a:lnTo>
                    <a:pt x="8204" y="39841"/>
                  </a:lnTo>
                  <a:lnTo>
                    <a:pt x="8204" y="39737"/>
                  </a:lnTo>
                  <a:close/>
                  <a:moveTo>
                    <a:pt x="16241" y="39677"/>
                  </a:moveTo>
                  <a:cubicBezTo>
                    <a:pt x="16226" y="39732"/>
                    <a:pt x="16226" y="39787"/>
                    <a:pt x="16226" y="39841"/>
                  </a:cubicBezTo>
                  <a:lnTo>
                    <a:pt x="16096" y="39841"/>
                  </a:lnTo>
                  <a:cubicBezTo>
                    <a:pt x="16151" y="39797"/>
                    <a:pt x="16202" y="39735"/>
                    <a:pt x="16241" y="39677"/>
                  </a:cubicBezTo>
                  <a:close/>
                  <a:moveTo>
                    <a:pt x="9398" y="39737"/>
                  </a:moveTo>
                  <a:lnTo>
                    <a:pt x="9398" y="39971"/>
                  </a:lnTo>
                  <a:cubicBezTo>
                    <a:pt x="9295" y="39841"/>
                    <a:pt x="9295" y="39841"/>
                    <a:pt x="9295" y="39737"/>
                  </a:cubicBezTo>
                  <a:close/>
                  <a:moveTo>
                    <a:pt x="7519" y="33425"/>
                  </a:moveTo>
                  <a:cubicBezTo>
                    <a:pt x="8519" y="33425"/>
                    <a:pt x="9504" y="33748"/>
                    <a:pt x="10489" y="34441"/>
                  </a:cubicBezTo>
                  <a:lnTo>
                    <a:pt x="10385" y="34441"/>
                  </a:lnTo>
                  <a:cubicBezTo>
                    <a:pt x="10489" y="34545"/>
                    <a:pt x="10593" y="34649"/>
                    <a:pt x="10593" y="34779"/>
                  </a:cubicBezTo>
                  <a:cubicBezTo>
                    <a:pt x="10696" y="34883"/>
                    <a:pt x="10800" y="34987"/>
                    <a:pt x="10800" y="34987"/>
                  </a:cubicBezTo>
                  <a:cubicBezTo>
                    <a:pt x="10800" y="34883"/>
                    <a:pt x="10696" y="34649"/>
                    <a:pt x="10593" y="34545"/>
                  </a:cubicBezTo>
                  <a:lnTo>
                    <a:pt x="10696" y="34545"/>
                  </a:lnTo>
                  <a:cubicBezTo>
                    <a:pt x="10696" y="34649"/>
                    <a:pt x="10800" y="34883"/>
                    <a:pt x="10904" y="34987"/>
                  </a:cubicBezTo>
                  <a:lnTo>
                    <a:pt x="10800" y="34987"/>
                  </a:lnTo>
                  <a:lnTo>
                    <a:pt x="10800" y="35091"/>
                  </a:lnTo>
                  <a:cubicBezTo>
                    <a:pt x="10593" y="34779"/>
                    <a:pt x="10385" y="34441"/>
                    <a:pt x="10047" y="34234"/>
                  </a:cubicBezTo>
                  <a:lnTo>
                    <a:pt x="10047" y="34234"/>
                  </a:lnTo>
                  <a:cubicBezTo>
                    <a:pt x="10151" y="34441"/>
                    <a:pt x="10385" y="34545"/>
                    <a:pt x="10489" y="34649"/>
                  </a:cubicBezTo>
                  <a:cubicBezTo>
                    <a:pt x="10593" y="34779"/>
                    <a:pt x="10696" y="34987"/>
                    <a:pt x="10696" y="35091"/>
                  </a:cubicBezTo>
                  <a:lnTo>
                    <a:pt x="10696" y="35194"/>
                  </a:lnTo>
                  <a:cubicBezTo>
                    <a:pt x="10593" y="35298"/>
                    <a:pt x="10593" y="35298"/>
                    <a:pt x="10489" y="35428"/>
                  </a:cubicBezTo>
                  <a:lnTo>
                    <a:pt x="10489" y="35532"/>
                  </a:lnTo>
                  <a:cubicBezTo>
                    <a:pt x="10385" y="35298"/>
                    <a:pt x="10255" y="35091"/>
                    <a:pt x="10151" y="34987"/>
                  </a:cubicBezTo>
                  <a:lnTo>
                    <a:pt x="10047" y="34987"/>
                  </a:lnTo>
                  <a:cubicBezTo>
                    <a:pt x="9944" y="35194"/>
                    <a:pt x="9944" y="35428"/>
                    <a:pt x="9944" y="35532"/>
                  </a:cubicBezTo>
                  <a:lnTo>
                    <a:pt x="10047" y="35636"/>
                  </a:lnTo>
                  <a:lnTo>
                    <a:pt x="9944" y="35636"/>
                  </a:lnTo>
                  <a:cubicBezTo>
                    <a:pt x="9871" y="35490"/>
                    <a:pt x="9733" y="35331"/>
                    <a:pt x="9586" y="35331"/>
                  </a:cubicBezTo>
                  <a:cubicBezTo>
                    <a:pt x="9524" y="35331"/>
                    <a:pt x="9460" y="35359"/>
                    <a:pt x="9398" y="35428"/>
                  </a:cubicBezTo>
                  <a:cubicBezTo>
                    <a:pt x="9398" y="35363"/>
                    <a:pt x="9372" y="35331"/>
                    <a:pt x="9346" y="35331"/>
                  </a:cubicBezTo>
                  <a:cubicBezTo>
                    <a:pt x="9321" y="35331"/>
                    <a:pt x="9295" y="35363"/>
                    <a:pt x="9295" y="35428"/>
                  </a:cubicBezTo>
                  <a:lnTo>
                    <a:pt x="9295" y="35843"/>
                  </a:lnTo>
                  <a:cubicBezTo>
                    <a:pt x="9295" y="35947"/>
                    <a:pt x="9191" y="35947"/>
                    <a:pt x="9295" y="35947"/>
                  </a:cubicBezTo>
                  <a:cubicBezTo>
                    <a:pt x="9295" y="36285"/>
                    <a:pt x="9398" y="36492"/>
                    <a:pt x="9398" y="36726"/>
                  </a:cubicBezTo>
                  <a:cubicBezTo>
                    <a:pt x="9398" y="37038"/>
                    <a:pt x="9606" y="37375"/>
                    <a:pt x="9736" y="37583"/>
                  </a:cubicBezTo>
                  <a:cubicBezTo>
                    <a:pt x="9736" y="37790"/>
                    <a:pt x="9840" y="37894"/>
                    <a:pt x="9840" y="38024"/>
                  </a:cubicBezTo>
                  <a:cubicBezTo>
                    <a:pt x="9736" y="37687"/>
                    <a:pt x="9606" y="37245"/>
                    <a:pt x="9191" y="37141"/>
                  </a:cubicBezTo>
                  <a:lnTo>
                    <a:pt x="9087" y="37141"/>
                  </a:lnTo>
                  <a:cubicBezTo>
                    <a:pt x="9087" y="37375"/>
                    <a:pt x="9087" y="37583"/>
                    <a:pt x="9191" y="37687"/>
                  </a:cubicBezTo>
                  <a:cubicBezTo>
                    <a:pt x="9087" y="37687"/>
                    <a:pt x="9087" y="37583"/>
                    <a:pt x="8957" y="37583"/>
                  </a:cubicBezTo>
                  <a:cubicBezTo>
                    <a:pt x="8957" y="37531"/>
                    <a:pt x="8931" y="37505"/>
                    <a:pt x="8905" y="37505"/>
                  </a:cubicBezTo>
                  <a:cubicBezTo>
                    <a:pt x="8879" y="37505"/>
                    <a:pt x="8853" y="37531"/>
                    <a:pt x="8853" y="37583"/>
                  </a:cubicBezTo>
                  <a:cubicBezTo>
                    <a:pt x="8777" y="37334"/>
                    <a:pt x="8517" y="36987"/>
                    <a:pt x="8303" y="36987"/>
                  </a:cubicBezTo>
                  <a:cubicBezTo>
                    <a:pt x="8226" y="36987"/>
                    <a:pt x="8155" y="37032"/>
                    <a:pt x="8100" y="37141"/>
                  </a:cubicBezTo>
                  <a:cubicBezTo>
                    <a:pt x="7893" y="37245"/>
                    <a:pt x="7997" y="37583"/>
                    <a:pt x="8100" y="37687"/>
                  </a:cubicBezTo>
                  <a:cubicBezTo>
                    <a:pt x="8204" y="37687"/>
                    <a:pt x="8204" y="37790"/>
                    <a:pt x="8204" y="37790"/>
                  </a:cubicBezTo>
                  <a:cubicBezTo>
                    <a:pt x="8100" y="37790"/>
                    <a:pt x="8100" y="37894"/>
                    <a:pt x="8100" y="37894"/>
                  </a:cubicBezTo>
                  <a:cubicBezTo>
                    <a:pt x="8381" y="38175"/>
                    <a:pt x="8651" y="38413"/>
                    <a:pt x="8951" y="38577"/>
                  </a:cubicBezTo>
                  <a:lnTo>
                    <a:pt x="8951" y="38577"/>
                  </a:lnTo>
                  <a:cubicBezTo>
                    <a:pt x="8882" y="38556"/>
                    <a:pt x="8814" y="38543"/>
                    <a:pt x="8749" y="38543"/>
                  </a:cubicBezTo>
                  <a:cubicBezTo>
                    <a:pt x="8646" y="38439"/>
                    <a:pt x="8542" y="38439"/>
                    <a:pt x="8438" y="38439"/>
                  </a:cubicBezTo>
                  <a:cubicBezTo>
                    <a:pt x="8308" y="38232"/>
                    <a:pt x="8204" y="38024"/>
                    <a:pt x="7997" y="37894"/>
                  </a:cubicBezTo>
                  <a:cubicBezTo>
                    <a:pt x="7997" y="37790"/>
                    <a:pt x="7997" y="37790"/>
                    <a:pt x="7893" y="37790"/>
                  </a:cubicBezTo>
                  <a:lnTo>
                    <a:pt x="7893" y="37687"/>
                  </a:lnTo>
                  <a:cubicBezTo>
                    <a:pt x="7789" y="37687"/>
                    <a:pt x="7659" y="37687"/>
                    <a:pt x="7659" y="37583"/>
                  </a:cubicBezTo>
                  <a:cubicBezTo>
                    <a:pt x="7684" y="37563"/>
                    <a:pt x="7708" y="37554"/>
                    <a:pt x="7731" y="37554"/>
                  </a:cubicBezTo>
                  <a:cubicBezTo>
                    <a:pt x="7829" y="37554"/>
                    <a:pt x="7913" y="37706"/>
                    <a:pt x="7997" y="37790"/>
                  </a:cubicBezTo>
                  <a:lnTo>
                    <a:pt x="7997" y="37687"/>
                  </a:lnTo>
                  <a:cubicBezTo>
                    <a:pt x="7997" y="37540"/>
                    <a:pt x="7894" y="37381"/>
                    <a:pt x="7751" y="37381"/>
                  </a:cubicBezTo>
                  <a:cubicBezTo>
                    <a:pt x="7691" y="37381"/>
                    <a:pt x="7624" y="37410"/>
                    <a:pt x="7555" y="37479"/>
                  </a:cubicBezTo>
                  <a:cubicBezTo>
                    <a:pt x="7451" y="37583"/>
                    <a:pt x="7451" y="37687"/>
                    <a:pt x="7555" y="37790"/>
                  </a:cubicBezTo>
                  <a:cubicBezTo>
                    <a:pt x="7555" y="37790"/>
                    <a:pt x="7451" y="37790"/>
                    <a:pt x="7451" y="37894"/>
                  </a:cubicBezTo>
                  <a:cubicBezTo>
                    <a:pt x="7432" y="37875"/>
                    <a:pt x="7410" y="37868"/>
                    <a:pt x="7386" y="37868"/>
                  </a:cubicBezTo>
                  <a:cubicBezTo>
                    <a:pt x="7279" y="37868"/>
                    <a:pt x="7140" y="38024"/>
                    <a:pt x="7140" y="38024"/>
                  </a:cubicBezTo>
                  <a:cubicBezTo>
                    <a:pt x="7140" y="38128"/>
                    <a:pt x="7140" y="38128"/>
                    <a:pt x="7010" y="38128"/>
                  </a:cubicBezTo>
                  <a:lnTo>
                    <a:pt x="6906" y="38128"/>
                  </a:lnTo>
                  <a:cubicBezTo>
                    <a:pt x="6906" y="38543"/>
                    <a:pt x="7244" y="38777"/>
                    <a:pt x="7451" y="38881"/>
                  </a:cubicBezTo>
                  <a:cubicBezTo>
                    <a:pt x="7348" y="38881"/>
                    <a:pt x="7244" y="38985"/>
                    <a:pt x="7244" y="39088"/>
                  </a:cubicBezTo>
                  <a:cubicBezTo>
                    <a:pt x="7140" y="39088"/>
                    <a:pt x="7244" y="39088"/>
                    <a:pt x="7244" y="39192"/>
                  </a:cubicBezTo>
                  <a:cubicBezTo>
                    <a:pt x="7348" y="39192"/>
                    <a:pt x="7451" y="39192"/>
                    <a:pt x="7555" y="39322"/>
                  </a:cubicBezTo>
                  <a:cubicBezTo>
                    <a:pt x="7451" y="39426"/>
                    <a:pt x="7244" y="39530"/>
                    <a:pt x="7348" y="39737"/>
                  </a:cubicBezTo>
                  <a:cubicBezTo>
                    <a:pt x="7182" y="39824"/>
                    <a:pt x="7009" y="39852"/>
                    <a:pt x="6833" y="39852"/>
                  </a:cubicBezTo>
                  <a:cubicBezTo>
                    <a:pt x="6486" y="39852"/>
                    <a:pt x="6126" y="39741"/>
                    <a:pt x="5780" y="39741"/>
                  </a:cubicBezTo>
                  <a:cubicBezTo>
                    <a:pt x="5615" y="39741"/>
                    <a:pt x="5453" y="39766"/>
                    <a:pt x="5297" y="39841"/>
                  </a:cubicBezTo>
                  <a:cubicBezTo>
                    <a:pt x="5193" y="39841"/>
                    <a:pt x="5063" y="39971"/>
                    <a:pt x="4959" y="39971"/>
                  </a:cubicBezTo>
                  <a:cubicBezTo>
                    <a:pt x="4897" y="39979"/>
                    <a:pt x="4837" y="39982"/>
                    <a:pt x="4780" y="39982"/>
                  </a:cubicBezTo>
                  <a:cubicBezTo>
                    <a:pt x="4037" y="39982"/>
                    <a:pt x="3607" y="39394"/>
                    <a:pt x="2908" y="38985"/>
                  </a:cubicBezTo>
                  <a:cubicBezTo>
                    <a:pt x="2155" y="38673"/>
                    <a:pt x="1818" y="38024"/>
                    <a:pt x="1610" y="37375"/>
                  </a:cubicBezTo>
                  <a:cubicBezTo>
                    <a:pt x="2042" y="37283"/>
                    <a:pt x="2489" y="37227"/>
                    <a:pt x="2932" y="37227"/>
                  </a:cubicBezTo>
                  <a:cubicBezTo>
                    <a:pt x="3609" y="37227"/>
                    <a:pt x="4275" y="37357"/>
                    <a:pt x="4855" y="37687"/>
                  </a:cubicBezTo>
                  <a:cubicBezTo>
                    <a:pt x="4344" y="37316"/>
                    <a:pt x="3425" y="37054"/>
                    <a:pt x="2587" y="37054"/>
                  </a:cubicBezTo>
                  <a:cubicBezTo>
                    <a:pt x="2192" y="37054"/>
                    <a:pt x="1814" y="37112"/>
                    <a:pt x="1506" y="37245"/>
                  </a:cubicBezTo>
                  <a:cubicBezTo>
                    <a:pt x="1506" y="37141"/>
                    <a:pt x="1402" y="36934"/>
                    <a:pt x="1402" y="36830"/>
                  </a:cubicBezTo>
                  <a:cubicBezTo>
                    <a:pt x="961" y="35947"/>
                    <a:pt x="650" y="35532"/>
                    <a:pt x="650" y="34545"/>
                  </a:cubicBezTo>
                  <a:cubicBezTo>
                    <a:pt x="650" y="33869"/>
                    <a:pt x="771" y="33646"/>
                    <a:pt x="1007" y="33646"/>
                  </a:cubicBezTo>
                  <a:cubicBezTo>
                    <a:pt x="1260" y="33646"/>
                    <a:pt x="1645" y="33902"/>
                    <a:pt x="2155" y="34130"/>
                  </a:cubicBezTo>
                  <a:cubicBezTo>
                    <a:pt x="2609" y="34375"/>
                    <a:pt x="3022" y="34482"/>
                    <a:pt x="3433" y="34482"/>
                  </a:cubicBezTo>
                  <a:cubicBezTo>
                    <a:pt x="3892" y="34482"/>
                    <a:pt x="4349" y="34349"/>
                    <a:pt x="4855" y="34130"/>
                  </a:cubicBezTo>
                  <a:cubicBezTo>
                    <a:pt x="5762" y="33671"/>
                    <a:pt x="6646" y="33425"/>
                    <a:pt x="7519" y="33425"/>
                  </a:cubicBezTo>
                  <a:close/>
                  <a:moveTo>
                    <a:pt x="16434" y="39634"/>
                  </a:moveTo>
                  <a:cubicBezTo>
                    <a:pt x="16330" y="39737"/>
                    <a:pt x="16330" y="39841"/>
                    <a:pt x="16330" y="40075"/>
                  </a:cubicBezTo>
                  <a:cubicBezTo>
                    <a:pt x="16330" y="39971"/>
                    <a:pt x="16434" y="39841"/>
                    <a:pt x="16434" y="39634"/>
                  </a:cubicBezTo>
                  <a:close/>
                  <a:moveTo>
                    <a:pt x="34399" y="35740"/>
                  </a:moveTo>
                  <a:lnTo>
                    <a:pt x="34399" y="35740"/>
                  </a:lnTo>
                  <a:cubicBezTo>
                    <a:pt x="34814" y="36285"/>
                    <a:pt x="35359" y="36726"/>
                    <a:pt x="35904" y="37141"/>
                  </a:cubicBezTo>
                  <a:cubicBezTo>
                    <a:pt x="36657" y="37790"/>
                    <a:pt x="37306" y="38673"/>
                    <a:pt x="37955" y="39426"/>
                  </a:cubicBezTo>
                  <a:cubicBezTo>
                    <a:pt x="38059" y="39634"/>
                    <a:pt x="38059" y="39841"/>
                    <a:pt x="38163" y="39971"/>
                  </a:cubicBezTo>
                  <a:lnTo>
                    <a:pt x="38163" y="40075"/>
                  </a:lnTo>
                  <a:cubicBezTo>
                    <a:pt x="37306" y="38777"/>
                    <a:pt x="35904" y="37687"/>
                    <a:pt x="34814" y="36389"/>
                  </a:cubicBezTo>
                  <a:cubicBezTo>
                    <a:pt x="34710" y="36181"/>
                    <a:pt x="34502" y="35947"/>
                    <a:pt x="34399" y="35740"/>
                  </a:cubicBezTo>
                  <a:close/>
                  <a:moveTo>
                    <a:pt x="7453" y="39935"/>
                  </a:moveTo>
                  <a:cubicBezTo>
                    <a:pt x="7550" y="39935"/>
                    <a:pt x="7666" y="39971"/>
                    <a:pt x="7789" y="39971"/>
                  </a:cubicBezTo>
                  <a:cubicBezTo>
                    <a:pt x="7789" y="40075"/>
                    <a:pt x="7789" y="40075"/>
                    <a:pt x="7893" y="40075"/>
                  </a:cubicBezTo>
                  <a:lnTo>
                    <a:pt x="7997" y="40075"/>
                  </a:lnTo>
                  <a:cubicBezTo>
                    <a:pt x="7893" y="40179"/>
                    <a:pt x="7789" y="40179"/>
                    <a:pt x="7659" y="40179"/>
                  </a:cubicBezTo>
                  <a:cubicBezTo>
                    <a:pt x="7555" y="40179"/>
                    <a:pt x="7348" y="40075"/>
                    <a:pt x="7244" y="40075"/>
                  </a:cubicBezTo>
                  <a:cubicBezTo>
                    <a:pt x="7293" y="39964"/>
                    <a:pt x="7365" y="39935"/>
                    <a:pt x="7453" y="39935"/>
                  </a:cubicBezTo>
                  <a:close/>
                  <a:moveTo>
                    <a:pt x="27779" y="28497"/>
                  </a:moveTo>
                  <a:lnTo>
                    <a:pt x="27779" y="28497"/>
                  </a:lnTo>
                  <a:cubicBezTo>
                    <a:pt x="27908" y="28600"/>
                    <a:pt x="28012" y="28808"/>
                    <a:pt x="28012" y="28938"/>
                  </a:cubicBezTo>
                  <a:cubicBezTo>
                    <a:pt x="28116" y="29042"/>
                    <a:pt x="28116" y="29146"/>
                    <a:pt x="28116" y="29146"/>
                  </a:cubicBezTo>
                  <a:cubicBezTo>
                    <a:pt x="28661" y="30989"/>
                    <a:pt x="28661" y="32832"/>
                    <a:pt x="28428" y="34779"/>
                  </a:cubicBezTo>
                  <a:cubicBezTo>
                    <a:pt x="28331" y="35622"/>
                    <a:pt x="28302" y="36425"/>
                    <a:pt x="28309" y="37229"/>
                  </a:cubicBezTo>
                  <a:lnTo>
                    <a:pt x="28309" y="37229"/>
                  </a:lnTo>
                  <a:cubicBezTo>
                    <a:pt x="28313" y="37165"/>
                    <a:pt x="28318" y="37102"/>
                    <a:pt x="28324" y="37038"/>
                  </a:cubicBezTo>
                  <a:cubicBezTo>
                    <a:pt x="28428" y="35843"/>
                    <a:pt x="28557" y="34649"/>
                    <a:pt x="28661" y="33481"/>
                  </a:cubicBezTo>
                  <a:cubicBezTo>
                    <a:pt x="28765" y="32391"/>
                    <a:pt x="28765" y="31196"/>
                    <a:pt x="28557" y="30106"/>
                  </a:cubicBezTo>
                  <a:lnTo>
                    <a:pt x="28557" y="30106"/>
                  </a:lnTo>
                  <a:cubicBezTo>
                    <a:pt x="28661" y="30444"/>
                    <a:pt x="28765" y="30755"/>
                    <a:pt x="28869" y="31196"/>
                  </a:cubicBezTo>
                  <a:cubicBezTo>
                    <a:pt x="29077" y="32287"/>
                    <a:pt x="28973" y="33481"/>
                    <a:pt x="28973" y="34545"/>
                  </a:cubicBezTo>
                  <a:cubicBezTo>
                    <a:pt x="28765" y="36492"/>
                    <a:pt x="28661" y="38439"/>
                    <a:pt x="28661" y="40283"/>
                  </a:cubicBezTo>
                  <a:cubicBezTo>
                    <a:pt x="28661" y="40283"/>
                    <a:pt x="28557" y="40179"/>
                    <a:pt x="28557" y="40075"/>
                  </a:cubicBezTo>
                  <a:cubicBezTo>
                    <a:pt x="28489" y="39558"/>
                    <a:pt x="28400" y="39048"/>
                    <a:pt x="28345" y="38524"/>
                  </a:cubicBezTo>
                  <a:lnTo>
                    <a:pt x="28345" y="38524"/>
                  </a:lnTo>
                  <a:cubicBezTo>
                    <a:pt x="28368" y="39030"/>
                    <a:pt x="28398" y="39544"/>
                    <a:pt x="28428" y="40075"/>
                  </a:cubicBezTo>
                  <a:cubicBezTo>
                    <a:pt x="28324" y="39841"/>
                    <a:pt x="28116" y="39737"/>
                    <a:pt x="28116" y="39634"/>
                  </a:cubicBezTo>
                  <a:cubicBezTo>
                    <a:pt x="27675" y="37687"/>
                    <a:pt x="28116" y="35740"/>
                    <a:pt x="28324" y="33792"/>
                  </a:cubicBezTo>
                  <a:cubicBezTo>
                    <a:pt x="28557" y="32053"/>
                    <a:pt x="28324" y="30236"/>
                    <a:pt x="27779" y="28497"/>
                  </a:cubicBezTo>
                  <a:close/>
                  <a:moveTo>
                    <a:pt x="28324" y="29353"/>
                  </a:moveTo>
                  <a:lnTo>
                    <a:pt x="28324" y="29353"/>
                  </a:lnTo>
                  <a:cubicBezTo>
                    <a:pt x="28557" y="29587"/>
                    <a:pt x="28661" y="29795"/>
                    <a:pt x="28765" y="30002"/>
                  </a:cubicBezTo>
                  <a:cubicBezTo>
                    <a:pt x="29414" y="31300"/>
                    <a:pt x="29310" y="32936"/>
                    <a:pt x="29206" y="34338"/>
                  </a:cubicBezTo>
                  <a:cubicBezTo>
                    <a:pt x="29077" y="36389"/>
                    <a:pt x="28765" y="38439"/>
                    <a:pt x="28765" y="40386"/>
                  </a:cubicBezTo>
                  <a:cubicBezTo>
                    <a:pt x="28765" y="38232"/>
                    <a:pt x="28973" y="35947"/>
                    <a:pt x="29077" y="33689"/>
                  </a:cubicBezTo>
                  <a:cubicBezTo>
                    <a:pt x="29206" y="32183"/>
                    <a:pt x="28973" y="30755"/>
                    <a:pt x="28324" y="29353"/>
                  </a:cubicBezTo>
                  <a:close/>
                  <a:moveTo>
                    <a:pt x="8749" y="40179"/>
                  </a:moveTo>
                  <a:cubicBezTo>
                    <a:pt x="8853" y="40179"/>
                    <a:pt x="9087" y="40283"/>
                    <a:pt x="9191" y="40283"/>
                  </a:cubicBezTo>
                  <a:cubicBezTo>
                    <a:pt x="8936" y="40343"/>
                    <a:pt x="8681" y="40403"/>
                    <a:pt x="8431" y="40403"/>
                  </a:cubicBezTo>
                  <a:cubicBezTo>
                    <a:pt x="8248" y="40403"/>
                    <a:pt x="8068" y="40370"/>
                    <a:pt x="7893" y="40283"/>
                  </a:cubicBezTo>
                  <a:cubicBezTo>
                    <a:pt x="8204" y="40179"/>
                    <a:pt x="8438" y="40179"/>
                    <a:pt x="8749" y="40179"/>
                  </a:cubicBezTo>
                  <a:close/>
                  <a:moveTo>
                    <a:pt x="9295" y="40386"/>
                  </a:moveTo>
                  <a:cubicBezTo>
                    <a:pt x="9295" y="40490"/>
                    <a:pt x="9295" y="40490"/>
                    <a:pt x="9398" y="40490"/>
                  </a:cubicBezTo>
                  <a:lnTo>
                    <a:pt x="9191" y="40490"/>
                  </a:lnTo>
                  <a:lnTo>
                    <a:pt x="9191" y="40620"/>
                  </a:lnTo>
                  <a:lnTo>
                    <a:pt x="8749" y="40620"/>
                  </a:lnTo>
                  <a:cubicBezTo>
                    <a:pt x="8542" y="40620"/>
                    <a:pt x="8438" y="40724"/>
                    <a:pt x="8204" y="40828"/>
                  </a:cubicBezTo>
                  <a:lnTo>
                    <a:pt x="8204" y="40724"/>
                  </a:lnTo>
                  <a:lnTo>
                    <a:pt x="8100" y="40724"/>
                  </a:lnTo>
                  <a:cubicBezTo>
                    <a:pt x="8204" y="40724"/>
                    <a:pt x="8308" y="40724"/>
                    <a:pt x="8438" y="40620"/>
                  </a:cubicBezTo>
                  <a:cubicBezTo>
                    <a:pt x="8646" y="40620"/>
                    <a:pt x="8853" y="40620"/>
                    <a:pt x="9191" y="40490"/>
                  </a:cubicBezTo>
                  <a:cubicBezTo>
                    <a:pt x="9295" y="40490"/>
                    <a:pt x="9295" y="40386"/>
                    <a:pt x="9295" y="40386"/>
                  </a:cubicBezTo>
                  <a:close/>
                  <a:moveTo>
                    <a:pt x="7236" y="40886"/>
                  </a:moveTo>
                  <a:cubicBezTo>
                    <a:pt x="7382" y="40886"/>
                    <a:pt x="7521" y="40932"/>
                    <a:pt x="7659" y="40932"/>
                  </a:cubicBezTo>
                  <a:cubicBezTo>
                    <a:pt x="7555" y="40984"/>
                    <a:pt x="7451" y="41010"/>
                    <a:pt x="7344" y="41010"/>
                  </a:cubicBezTo>
                  <a:cubicBezTo>
                    <a:pt x="7237" y="41010"/>
                    <a:pt x="7127" y="40984"/>
                    <a:pt x="7010" y="40932"/>
                  </a:cubicBezTo>
                  <a:cubicBezTo>
                    <a:pt x="7088" y="40897"/>
                    <a:pt x="7163" y="40886"/>
                    <a:pt x="7236" y="40886"/>
                  </a:cubicBezTo>
                  <a:close/>
                  <a:moveTo>
                    <a:pt x="15681" y="39088"/>
                  </a:moveTo>
                  <a:cubicBezTo>
                    <a:pt x="15577" y="40724"/>
                    <a:pt x="13085" y="40724"/>
                    <a:pt x="11994" y="41139"/>
                  </a:cubicBezTo>
                  <a:cubicBezTo>
                    <a:pt x="13085" y="40932"/>
                    <a:pt x="15681" y="40620"/>
                    <a:pt x="15681" y="39088"/>
                  </a:cubicBezTo>
                  <a:close/>
                  <a:moveTo>
                    <a:pt x="9606" y="41035"/>
                  </a:moveTo>
                  <a:cubicBezTo>
                    <a:pt x="9502" y="41139"/>
                    <a:pt x="9502" y="41139"/>
                    <a:pt x="9502" y="41269"/>
                  </a:cubicBezTo>
                  <a:cubicBezTo>
                    <a:pt x="9502" y="41166"/>
                    <a:pt x="9502" y="41145"/>
                    <a:pt x="9450" y="41140"/>
                  </a:cubicBezTo>
                  <a:lnTo>
                    <a:pt x="9450" y="41140"/>
                  </a:lnTo>
                  <a:cubicBezTo>
                    <a:pt x="9464" y="41139"/>
                    <a:pt x="9481" y="41139"/>
                    <a:pt x="9502" y="41139"/>
                  </a:cubicBezTo>
                  <a:cubicBezTo>
                    <a:pt x="9502" y="41139"/>
                    <a:pt x="9502" y="41035"/>
                    <a:pt x="9606" y="41035"/>
                  </a:cubicBezTo>
                  <a:close/>
                  <a:moveTo>
                    <a:pt x="9606" y="41139"/>
                  </a:moveTo>
                  <a:lnTo>
                    <a:pt x="9606" y="41373"/>
                  </a:lnTo>
                  <a:lnTo>
                    <a:pt x="9502" y="41373"/>
                  </a:lnTo>
                  <a:cubicBezTo>
                    <a:pt x="9502" y="41269"/>
                    <a:pt x="9606" y="41269"/>
                    <a:pt x="9606" y="41139"/>
                  </a:cubicBezTo>
                  <a:close/>
                  <a:moveTo>
                    <a:pt x="9398" y="40620"/>
                  </a:moveTo>
                  <a:cubicBezTo>
                    <a:pt x="9398" y="40724"/>
                    <a:pt x="9502" y="40724"/>
                    <a:pt x="9502" y="40724"/>
                  </a:cubicBezTo>
                  <a:lnTo>
                    <a:pt x="9502" y="40828"/>
                  </a:lnTo>
                  <a:lnTo>
                    <a:pt x="9502" y="40932"/>
                  </a:lnTo>
                  <a:cubicBezTo>
                    <a:pt x="9502" y="40828"/>
                    <a:pt x="9398" y="40828"/>
                    <a:pt x="9398" y="40828"/>
                  </a:cubicBezTo>
                  <a:cubicBezTo>
                    <a:pt x="9295" y="40932"/>
                    <a:pt x="9191" y="41035"/>
                    <a:pt x="8957" y="41035"/>
                  </a:cubicBezTo>
                  <a:cubicBezTo>
                    <a:pt x="8542" y="41139"/>
                    <a:pt x="8100" y="41477"/>
                    <a:pt x="7555" y="41477"/>
                  </a:cubicBezTo>
                  <a:cubicBezTo>
                    <a:pt x="7451" y="41477"/>
                    <a:pt x="7348" y="41477"/>
                    <a:pt x="7451" y="41373"/>
                  </a:cubicBezTo>
                  <a:cubicBezTo>
                    <a:pt x="7555" y="41269"/>
                    <a:pt x="7789" y="41269"/>
                    <a:pt x="7893" y="41139"/>
                  </a:cubicBezTo>
                  <a:cubicBezTo>
                    <a:pt x="8204" y="41139"/>
                    <a:pt x="8438" y="41139"/>
                    <a:pt x="8749" y="41035"/>
                  </a:cubicBezTo>
                  <a:cubicBezTo>
                    <a:pt x="8749" y="41035"/>
                    <a:pt x="8853" y="40932"/>
                    <a:pt x="8749" y="40932"/>
                  </a:cubicBezTo>
                  <a:cubicBezTo>
                    <a:pt x="8853" y="40932"/>
                    <a:pt x="8957" y="40828"/>
                    <a:pt x="9087" y="40828"/>
                  </a:cubicBezTo>
                  <a:cubicBezTo>
                    <a:pt x="9087" y="40828"/>
                    <a:pt x="9133" y="40874"/>
                    <a:pt x="9195" y="40874"/>
                  </a:cubicBezTo>
                  <a:cubicBezTo>
                    <a:pt x="9225" y="40874"/>
                    <a:pt x="9260" y="40862"/>
                    <a:pt x="9295" y="40828"/>
                  </a:cubicBezTo>
                  <a:lnTo>
                    <a:pt x="9295" y="40724"/>
                  </a:lnTo>
                  <a:cubicBezTo>
                    <a:pt x="9295" y="40724"/>
                    <a:pt x="9398" y="40724"/>
                    <a:pt x="9398" y="40620"/>
                  </a:cubicBezTo>
                  <a:close/>
                  <a:moveTo>
                    <a:pt x="9295" y="41139"/>
                  </a:moveTo>
                  <a:lnTo>
                    <a:pt x="9295" y="41139"/>
                  </a:lnTo>
                  <a:cubicBezTo>
                    <a:pt x="9087" y="41373"/>
                    <a:pt x="8749" y="41685"/>
                    <a:pt x="8438" y="41685"/>
                  </a:cubicBezTo>
                  <a:cubicBezTo>
                    <a:pt x="8542" y="41373"/>
                    <a:pt x="8957" y="41269"/>
                    <a:pt x="9295" y="41139"/>
                  </a:cubicBezTo>
                  <a:close/>
                  <a:moveTo>
                    <a:pt x="9398" y="41373"/>
                  </a:moveTo>
                  <a:lnTo>
                    <a:pt x="9398" y="41685"/>
                  </a:lnTo>
                  <a:cubicBezTo>
                    <a:pt x="9295" y="41685"/>
                    <a:pt x="9295" y="41788"/>
                    <a:pt x="9191" y="41788"/>
                  </a:cubicBezTo>
                  <a:cubicBezTo>
                    <a:pt x="9191" y="41788"/>
                    <a:pt x="9295" y="41685"/>
                    <a:pt x="9295" y="41581"/>
                  </a:cubicBezTo>
                  <a:cubicBezTo>
                    <a:pt x="9295" y="41477"/>
                    <a:pt x="9398" y="41477"/>
                    <a:pt x="9398" y="41373"/>
                  </a:cubicBezTo>
                  <a:close/>
                  <a:moveTo>
                    <a:pt x="8957" y="41788"/>
                  </a:moveTo>
                  <a:cubicBezTo>
                    <a:pt x="8957" y="41918"/>
                    <a:pt x="8853" y="42022"/>
                    <a:pt x="8749" y="42230"/>
                  </a:cubicBezTo>
                  <a:lnTo>
                    <a:pt x="8749" y="42334"/>
                  </a:lnTo>
                  <a:cubicBezTo>
                    <a:pt x="8749" y="42334"/>
                    <a:pt x="8853" y="42230"/>
                    <a:pt x="8957" y="42126"/>
                  </a:cubicBezTo>
                  <a:cubicBezTo>
                    <a:pt x="8957" y="42126"/>
                    <a:pt x="8957" y="42022"/>
                    <a:pt x="9087" y="42022"/>
                  </a:cubicBezTo>
                  <a:lnTo>
                    <a:pt x="9087" y="42022"/>
                  </a:lnTo>
                  <a:cubicBezTo>
                    <a:pt x="8957" y="42022"/>
                    <a:pt x="8853" y="42126"/>
                    <a:pt x="8853" y="42126"/>
                  </a:cubicBezTo>
                  <a:cubicBezTo>
                    <a:pt x="8957" y="42022"/>
                    <a:pt x="8957" y="41918"/>
                    <a:pt x="9087" y="41788"/>
                  </a:cubicBezTo>
                  <a:close/>
                  <a:moveTo>
                    <a:pt x="14798" y="41688"/>
                  </a:moveTo>
                  <a:cubicBezTo>
                    <a:pt x="14798" y="41792"/>
                    <a:pt x="14797" y="41919"/>
                    <a:pt x="14694" y="42022"/>
                  </a:cubicBezTo>
                  <a:cubicBezTo>
                    <a:pt x="14622" y="42239"/>
                    <a:pt x="14449" y="42355"/>
                    <a:pt x="14272" y="42484"/>
                  </a:cubicBezTo>
                  <a:lnTo>
                    <a:pt x="14272" y="42484"/>
                  </a:lnTo>
                  <a:cubicBezTo>
                    <a:pt x="14479" y="42282"/>
                    <a:pt x="14616" y="42042"/>
                    <a:pt x="14694" y="41788"/>
                  </a:cubicBezTo>
                  <a:cubicBezTo>
                    <a:pt x="14797" y="41788"/>
                    <a:pt x="14798" y="41788"/>
                    <a:pt x="14798" y="41688"/>
                  </a:cubicBezTo>
                  <a:close/>
                  <a:moveTo>
                    <a:pt x="14307" y="42667"/>
                  </a:moveTo>
                  <a:cubicBezTo>
                    <a:pt x="14266" y="42737"/>
                    <a:pt x="14238" y="42808"/>
                    <a:pt x="14149" y="42879"/>
                  </a:cubicBezTo>
                  <a:lnTo>
                    <a:pt x="14149" y="42775"/>
                  </a:lnTo>
                  <a:lnTo>
                    <a:pt x="14279" y="42671"/>
                  </a:lnTo>
                  <a:cubicBezTo>
                    <a:pt x="14279" y="42671"/>
                    <a:pt x="14291" y="42671"/>
                    <a:pt x="14307" y="42667"/>
                  </a:cubicBezTo>
                  <a:close/>
                  <a:moveTo>
                    <a:pt x="9191" y="42567"/>
                  </a:moveTo>
                  <a:lnTo>
                    <a:pt x="9191" y="42567"/>
                  </a:lnTo>
                  <a:cubicBezTo>
                    <a:pt x="9191" y="42567"/>
                    <a:pt x="9087" y="42671"/>
                    <a:pt x="9087" y="42775"/>
                  </a:cubicBezTo>
                  <a:cubicBezTo>
                    <a:pt x="9000" y="42813"/>
                    <a:pt x="8917" y="42852"/>
                    <a:pt x="8841" y="42897"/>
                  </a:cubicBezTo>
                  <a:lnTo>
                    <a:pt x="8841" y="42897"/>
                  </a:lnTo>
                  <a:cubicBezTo>
                    <a:pt x="8953" y="42785"/>
                    <a:pt x="9068" y="42676"/>
                    <a:pt x="9191" y="42567"/>
                  </a:cubicBezTo>
                  <a:close/>
                  <a:moveTo>
                    <a:pt x="16434" y="39634"/>
                  </a:moveTo>
                  <a:cubicBezTo>
                    <a:pt x="16434" y="39737"/>
                    <a:pt x="16538" y="39737"/>
                    <a:pt x="16538" y="39737"/>
                  </a:cubicBezTo>
                  <a:cubicBezTo>
                    <a:pt x="16434" y="39841"/>
                    <a:pt x="16434" y="40075"/>
                    <a:pt x="16434" y="40179"/>
                  </a:cubicBezTo>
                  <a:cubicBezTo>
                    <a:pt x="16434" y="40075"/>
                    <a:pt x="16538" y="39971"/>
                    <a:pt x="16538" y="39841"/>
                  </a:cubicBezTo>
                  <a:lnTo>
                    <a:pt x="16641" y="39841"/>
                  </a:lnTo>
                  <a:cubicBezTo>
                    <a:pt x="16538" y="40075"/>
                    <a:pt x="16538" y="40179"/>
                    <a:pt x="16538" y="40283"/>
                  </a:cubicBezTo>
                  <a:cubicBezTo>
                    <a:pt x="16538" y="40179"/>
                    <a:pt x="16641" y="40075"/>
                    <a:pt x="16641" y="39971"/>
                  </a:cubicBezTo>
                  <a:cubicBezTo>
                    <a:pt x="16641" y="39971"/>
                    <a:pt x="16641" y="40075"/>
                    <a:pt x="16745" y="40075"/>
                  </a:cubicBezTo>
                  <a:cubicBezTo>
                    <a:pt x="16641" y="40179"/>
                    <a:pt x="16641" y="40283"/>
                    <a:pt x="16641" y="40386"/>
                  </a:cubicBezTo>
                  <a:lnTo>
                    <a:pt x="16641" y="40490"/>
                  </a:lnTo>
                  <a:cubicBezTo>
                    <a:pt x="16745" y="40386"/>
                    <a:pt x="16745" y="40283"/>
                    <a:pt x="16745" y="40179"/>
                  </a:cubicBezTo>
                  <a:lnTo>
                    <a:pt x="16745" y="40620"/>
                  </a:lnTo>
                  <a:lnTo>
                    <a:pt x="16875" y="40620"/>
                  </a:lnTo>
                  <a:lnTo>
                    <a:pt x="16875" y="40283"/>
                  </a:lnTo>
                  <a:cubicBezTo>
                    <a:pt x="16875" y="40386"/>
                    <a:pt x="16979" y="40490"/>
                    <a:pt x="16979" y="40620"/>
                  </a:cubicBezTo>
                  <a:lnTo>
                    <a:pt x="16979" y="40828"/>
                  </a:lnTo>
                  <a:lnTo>
                    <a:pt x="17083" y="40828"/>
                  </a:lnTo>
                  <a:lnTo>
                    <a:pt x="17083" y="40724"/>
                  </a:lnTo>
                  <a:lnTo>
                    <a:pt x="17083" y="40724"/>
                  </a:lnTo>
                  <a:cubicBezTo>
                    <a:pt x="17290" y="41477"/>
                    <a:pt x="17187" y="42230"/>
                    <a:pt x="16641" y="43086"/>
                  </a:cubicBezTo>
                  <a:cubicBezTo>
                    <a:pt x="16641" y="42879"/>
                    <a:pt x="16745" y="42671"/>
                    <a:pt x="16875" y="42437"/>
                  </a:cubicBezTo>
                  <a:cubicBezTo>
                    <a:pt x="16875" y="42230"/>
                    <a:pt x="16979" y="41788"/>
                    <a:pt x="16875" y="41477"/>
                  </a:cubicBezTo>
                  <a:cubicBezTo>
                    <a:pt x="16875" y="40932"/>
                    <a:pt x="16538" y="40490"/>
                    <a:pt x="16330" y="40075"/>
                  </a:cubicBezTo>
                  <a:lnTo>
                    <a:pt x="16226" y="39971"/>
                  </a:lnTo>
                  <a:cubicBezTo>
                    <a:pt x="16330" y="39841"/>
                    <a:pt x="16330" y="39737"/>
                    <a:pt x="16330" y="39634"/>
                  </a:cubicBezTo>
                  <a:close/>
                  <a:moveTo>
                    <a:pt x="29310" y="30885"/>
                  </a:moveTo>
                  <a:lnTo>
                    <a:pt x="29310" y="30885"/>
                  </a:lnTo>
                  <a:cubicBezTo>
                    <a:pt x="30063" y="33143"/>
                    <a:pt x="29622" y="35636"/>
                    <a:pt x="29855" y="38024"/>
                  </a:cubicBezTo>
                  <a:cubicBezTo>
                    <a:pt x="29959" y="39322"/>
                    <a:pt x="30167" y="40620"/>
                    <a:pt x="30375" y="41918"/>
                  </a:cubicBezTo>
                  <a:cubicBezTo>
                    <a:pt x="30505" y="42230"/>
                    <a:pt x="30608" y="42775"/>
                    <a:pt x="30816" y="43216"/>
                  </a:cubicBezTo>
                  <a:cubicBezTo>
                    <a:pt x="29855" y="42983"/>
                    <a:pt x="29414" y="41918"/>
                    <a:pt x="29077" y="41035"/>
                  </a:cubicBezTo>
                  <a:cubicBezTo>
                    <a:pt x="28973" y="40932"/>
                    <a:pt x="28973" y="40828"/>
                    <a:pt x="28869" y="40724"/>
                  </a:cubicBezTo>
                  <a:cubicBezTo>
                    <a:pt x="28869" y="38336"/>
                    <a:pt x="29206" y="35947"/>
                    <a:pt x="29414" y="33585"/>
                  </a:cubicBezTo>
                  <a:cubicBezTo>
                    <a:pt x="29414" y="32702"/>
                    <a:pt x="29414" y="31742"/>
                    <a:pt x="29310" y="30885"/>
                  </a:cubicBezTo>
                  <a:close/>
                  <a:moveTo>
                    <a:pt x="29726" y="31742"/>
                  </a:moveTo>
                  <a:lnTo>
                    <a:pt x="29726" y="31742"/>
                  </a:lnTo>
                  <a:cubicBezTo>
                    <a:pt x="31024" y="35298"/>
                    <a:pt x="29518" y="39841"/>
                    <a:pt x="31673" y="43216"/>
                  </a:cubicBezTo>
                  <a:lnTo>
                    <a:pt x="31024" y="43216"/>
                  </a:lnTo>
                  <a:cubicBezTo>
                    <a:pt x="30505" y="42775"/>
                    <a:pt x="30375" y="40828"/>
                    <a:pt x="30271" y="40179"/>
                  </a:cubicBezTo>
                  <a:cubicBezTo>
                    <a:pt x="29959" y="38777"/>
                    <a:pt x="29855" y="37375"/>
                    <a:pt x="29855" y="36077"/>
                  </a:cubicBezTo>
                  <a:cubicBezTo>
                    <a:pt x="29855" y="34649"/>
                    <a:pt x="30063" y="33143"/>
                    <a:pt x="29726" y="31742"/>
                  </a:cubicBezTo>
                  <a:close/>
                  <a:moveTo>
                    <a:pt x="29206" y="30444"/>
                  </a:moveTo>
                  <a:lnTo>
                    <a:pt x="29206" y="30444"/>
                  </a:lnTo>
                  <a:cubicBezTo>
                    <a:pt x="29414" y="30651"/>
                    <a:pt x="29622" y="30885"/>
                    <a:pt x="29855" y="31093"/>
                  </a:cubicBezTo>
                  <a:cubicBezTo>
                    <a:pt x="29907" y="31160"/>
                    <a:pt x="29954" y="31230"/>
                    <a:pt x="29996" y="31300"/>
                  </a:cubicBezTo>
                  <a:lnTo>
                    <a:pt x="30063" y="31300"/>
                  </a:lnTo>
                  <a:cubicBezTo>
                    <a:pt x="30167" y="31404"/>
                    <a:pt x="30271" y="31638"/>
                    <a:pt x="30505" y="31742"/>
                  </a:cubicBezTo>
                  <a:cubicBezTo>
                    <a:pt x="31569" y="33143"/>
                    <a:pt x="31024" y="35298"/>
                    <a:pt x="30920" y="36934"/>
                  </a:cubicBezTo>
                  <a:cubicBezTo>
                    <a:pt x="30920" y="37894"/>
                    <a:pt x="30920" y="38881"/>
                    <a:pt x="31024" y="39841"/>
                  </a:cubicBezTo>
                  <a:cubicBezTo>
                    <a:pt x="30816" y="38336"/>
                    <a:pt x="30712" y="36934"/>
                    <a:pt x="30816" y="35298"/>
                  </a:cubicBezTo>
                  <a:cubicBezTo>
                    <a:pt x="30816" y="34338"/>
                    <a:pt x="30816" y="33247"/>
                    <a:pt x="30505" y="32287"/>
                  </a:cubicBezTo>
                  <a:cubicBezTo>
                    <a:pt x="30398" y="31926"/>
                    <a:pt x="30240" y="31652"/>
                    <a:pt x="30073" y="31436"/>
                  </a:cubicBezTo>
                  <a:lnTo>
                    <a:pt x="30073" y="31436"/>
                  </a:lnTo>
                  <a:cubicBezTo>
                    <a:pt x="30314" y="31901"/>
                    <a:pt x="30401" y="32418"/>
                    <a:pt x="30505" y="32936"/>
                  </a:cubicBezTo>
                  <a:cubicBezTo>
                    <a:pt x="30712" y="34130"/>
                    <a:pt x="30608" y="35428"/>
                    <a:pt x="30608" y="36596"/>
                  </a:cubicBezTo>
                  <a:cubicBezTo>
                    <a:pt x="30505" y="38881"/>
                    <a:pt x="31024" y="41035"/>
                    <a:pt x="31803" y="43216"/>
                  </a:cubicBezTo>
                  <a:cubicBezTo>
                    <a:pt x="30608" y="41035"/>
                    <a:pt x="30505" y="38543"/>
                    <a:pt x="30375" y="36181"/>
                  </a:cubicBezTo>
                  <a:cubicBezTo>
                    <a:pt x="30271" y="34338"/>
                    <a:pt x="30375" y="31949"/>
                    <a:pt x="29206" y="30444"/>
                  </a:cubicBezTo>
                  <a:close/>
                  <a:moveTo>
                    <a:pt x="31465" y="41918"/>
                  </a:moveTo>
                  <a:lnTo>
                    <a:pt x="31465" y="41918"/>
                  </a:lnTo>
                  <a:cubicBezTo>
                    <a:pt x="31673" y="42334"/>
                    <a:pt x="31803" y="42879"/>
                    <a:pt x="32010" y="43320"/>
                  </a:cubicBezTo>
                  <a:lnTo>
                    <a:pt x="31906" y="43320"/>
                  </a:lnTo>
                  <a:cubicBezTo>
                    <a:pt x="31673" y="42775"/>
                    <a:pt x="31569" y="42334"/>
                    <a:pt x="31465" y="41918"/>
                  </a:cubicBezTo>
                  <a:close/>
                  <a:moveTo>
                    <a:pt x="35226" y="37144"/>
                  </a:moveTo>
                  <a:cubicBezTo>
                    <a:pt x="36264" y="38327"/>
                    <a:pt x="37562" y="39165"/>
                    <a:pt x="38397" y="40490"/>
                  </a:cubicBezTo>
                  <a:cubicBezTo>
                    <a:pt x="38708" y="41477"/>
                    <a:pt x="39046" y="42437"/>
                    <a:pt x="39149" y="43424"/>
                  </a:cubicBezTo>
                  <a:cubicBezTo>
                    <a:pt x="38942" y="42671"/>
                    <a:pt x="38500" y="41918"/>
                    <a:pt x="38163" y="41269"/>
                  </a:cubicBezTo>
                  <a:cubicBezTo>
                    <a:pt x="37410" y="39841"/>
                    <a:pt x="36346" y="38543"/>
                    <a:pt x="35255" y="37245"/>
                  </a:cubicBezTo>
                  <a:cubicBezTo>
                    <a:pt x="35255" y="37211"/>
                    <a:pt x="35244" y="37177"/>
                    <a:pt x="35226" y="37144"/>
                  </a:cubicBezTo>
                  <a:close/>
                  <a:moveTo>
                    <a:pt x="12981" y="43632"/>
                  </a:moveTo>
                  <a:cubicBezTo>
                    <a:pt x="12894" y="43632"/>
                    <a:pt x="12923" y="43678"/>
                    <a:pt x="12952" y="43678"/>
                  </a:cubicBezTo>
                  <a:cubicBezTo>
                    <a:pt x="12967" y="43678"/>
                    <a:pt x="12981" y="43666"/>
                    <a:pt x="12981" y="43632"/>
                  </a:cubicBezTo>
                  <a:close/>
                  <a:moveTo>
                    <a:pt x="13189" y="33247"/>
                  </a:moveTo>
                  <a:cubicBezTo>
                    <a:pt x="13293" y="33585"/>
                    <a:pt x="13630" y="34234"/>
                    <a:pt x="13630" y="34234"/>
                  </a:cubicBezTo>
                  <a:cubicBezTo>
                    <a:pt x="14045" y="34987"/>
                    <a:pt x="14487" y="35636"/>
                    <a:pt x="14928" y="36389"/>
                  </a:cubicBezTo>
                  <a:cubicBezTo>
                    <a:pt x="15025" y="36704"/>
                    <a:pt x="15213" y="37088"/>
                    <a:pt x="15407" y="37497"/>
                  </a:cubicBezTo>
                  <a:lnTo>
                    <a:pt x="15407" y="37497"/>
                  </a:lnTo>
                  <a:cubicBezTo>
                    <a:pt x="15367" y="37463"/>
                    <a:pt x="15303" y="37439"/>
                    <a:pt x="15240" y="37375"/>
                  </a:cubicBezTo>
                  <a:cubicBezTo>
                    <a:pt x="14798" y="37038"/>
                    <a:pt x="14279" y="36934"/>
                    <a:pt x="13734" y="36726"/>
                  </a:cubicBezTo>
                  <a:cubicBezTo>
                    <a:pt x="13630" y="36726"/>
                    <a:pt x="13630" y="36830"/>
                    <a:pt x="13734" y="36830"/>
                  </a:cubicBezTo>
                  <a:cubicBezTo>
                    <a:pt x="14487" y="37141"/>
                    <a:pt x="15240" y="37583"/>
                    <a:pt x="15785" y="38232"/>
                  </a:cubicBezTo>
                  <a:cubicBezTo>
                    <a:pt x="15785" y="38543"/>
                    <a:pt x="15681" y="38777"/>
                    <a:pt x="15240" y="38881"/>
                  </a:cubicBezTo>
                  <a:lnTo>
                    <a:pt x="14045" y="38881"/>
                  </a:lnTo>
                  <a:cubicBezTo>
                    <a:pt x="14368" y="39033"/>
                    <a:pt x="14747" y="39129"/>
                    <a:pt x="15141" y="39129"/>
                  </a:cubicBezTo>
                  <a:cubicBezTo>
                    <a:pt x="15285" y="39129"/>
                    <a:pt x="15431" y="39116"/>
                    <a:pt x="15577" y="39088"/>
                  </a:cubicBezTo>
                  <a:lnTo>
                    <a:pt x="15577" y="39088"/>
                  </a:lnTo>
                  <a:cubicBezTo>
                    <a:pt x="15240" y="39426"/>
                    <a:pt x="14928" y="39634"/>
                    <a:pt x="14383" y="39841"/>
                  </a:cubicBezTo>
                  <a:cubicBezTo>
                    <a:pt x="13838" y="40075"/>
                    <a:pt x="13189" y="40179"/>
                    <a:pt x="12540" y="40283"/>
                  </a:cubicBezTo>
                  <a:lnTo>
                    <a:pt x="12540" y="40386"/>
                  </a:lnTo>
                  <a:cubicBezTo>
                    <a:pt x="13500" y="40283"/>
                    <a:pt x="15136" y="40075"/>
                    <a:pt x="15681" y="39088"/>
                  </a:cubicBezTo>
                  <a:lnTo>
                    <a:pt x="15681" y="39088"/>
                  </a:lnTo>
                  <a:cubicBezTo>
                    <a:pt x="15681" y="39088"/>
                    <a:pt x="15681" y="39088"/>
                    <a:pt x="15681" y="39088"/>
                  </a:cubicBezTo>
                  <a:lnTo>
                    <a:pt x="15785" y="39192"/>
                  </a:lnTo>
                  <a:lnTo>
                    <a:pt x="15785" y="39322"/>
                  </a:lnTo>
                  <a:cubicBezTo>
                    <a:pt x="15992" y="40620"/>
                    <a:pt x="14383" y="41788"/>
                    <a:pt x="13630" y="42437"/>
                  </a:cubicBezTo>
                  <a:cubicBezTo>
                    <a:pt x="13293" y="42775"/>
                    <a:pt x="12981" y="43086"/>
                    <a:pt x="12540" y="43424"/>
                  </a:cubicBezTo>
                  <a:cubicBezTo>
                    <a:pt x="12404" y="43560"/>
                    <a:pt x="11844" y="43986"/>
                    <a:pt x="11409" y="43986"/>
                  </a:cubicBezTo>
                  <a:cubicBezTo>
                    <a:pt x="11179" y="43986"/>
                    <a:pt x="10985" y="43868"/>
                    <a:pt x="10904" y="43528"/>
                  </a:cubicBezTo>
                  <a:cubicBezTo>
                    <a:pt x="10800" y="43320"/>
                    <a:pt x="10904" y="43086"/>
                    <a:pt x="10800" y="42879"/>
                  </a:cubicBezTo>
                  <a:cubicBezTo>
                    <a:pt x="10593" y="42334"/>
                    <a:pt x="10151" y="42022"/>
                    <a:pt x="9944" y="41373"/>
                  </a:cubicBezTo>
                  <a:cubicBezTo>
                    <a:pt x="9840" y="41035"/>
                    <a:pt x="9840" y="40724"/>
                    <a:pt x="9736" y="40386"/>
                  </a:cubicBezTo>
                  <a:lnTo>
                    <a:pt x="9840" y="40386"/>
                  </a:lnTo>
                  <a:cubicBezTo>
                    <a:pt x="9840" y="40386"/>
                    <a:pt x="9840" y="40283"/>
                    <a:pt x="9736" y="40283"/>
                  </a:cubicBezTo>
                  <a:lnTo>
                    <a:pt x="9736" y="39530"/>
                  </a:lnTo>
                  <a:cubicBezTo>
                    <a:pt x="9736" y="38839"/>
                    <a:pt x="10146" y="38689"/>
                    <a:pt x="10672" y="38689"/>
                  </a:cubicBezTo>
                  <a:cubicBezTo>
                    <a:pt x="11075" y="38689"/>
                    <a:pt x="11547" y="38777"/>
                    <a:pt x="11956" y="38777"/>
                  </a:cubicBezTo>
                  <a:cubicBezTo>
                    <a:pt x="12176" y="38777"/>
                    <a:pt x="12377" y="38752"/>
                    <a:pt x="12540" y="38673"/>
                  </a:cubicBezTo>
                  <a:cubicBezTo>
                    <a:pt x="12625" y="38673"/>
                    <a:pt x="12571" y="38517"/>
                    <a:pt x="12548" y="38517"/>
                  </a:cubicBezTo>
                  <a:cubicBezTo>
                    <a:pt x="12543" y="38517"/>
                    <a:pt x="12540" y="38524"/>
                    <a:pt x="12540" y="38543"/>
                  </a:cubicBezTo>
                  <a:cubicBezTo>
                    <a:pt x="12356" y="38593"/>
                    <a:pt x="12170" y="38612"/>
                    <a:pt x="11987" y="38612"/>
                  </a:cubicBezTo>
                  <a:cubicBezTo>
                    <a:pt x="11407" y="38612"/>
                    <a:pt x="10842" y="38423"/>
                    <a:pt x="10370" y="38423"/>
                  </a:cubicBezTo>
                  <a:cubicBezTo>
                    <a:pt x="10295" y="38423"/>
                    <a:pt x="10222" y="38428"/>
                    <a:pt x="10151" y="38439"/>
                  </a:cubicBezTo>
                  <a:cubicBezTo>
                    <a:pt x="10255" y="38336"/>
                    <a:pt x="10255" y="38336"/>
                    <a:pt x="10255" y="38232"/>
                  </a:cubicBezTo>
                  <a:lnTo>
                    <a:pt x="10255" y="38024"/>
                  </a:lnTo>
                  <a:cubicBezTo>
                    <a:pt x="10255" y="37245"/>
                    <a:pt x="10255" y="37038"/>
                    <a:pt x="10696" y="36389"/>
                  </a:cubicBezTo>
                  <a:cubicBezTo>
                    <a:pt x="10800" y="36285"/>
                    <a:pt x="10904" y="36181"/>
                    <a:pt x="10800" y="35843"/>
                  </a:cubicBezTo>
                  <a:cubicBezTo>
                    <a:pt x="10696" y="35636"/>
                    <a:pt x="10800" y="35298"/>
                    <a:pt x="11138" y="34987"/>
                  </a:cubicBezTo>
                  <a:cubicBezTo>
                    <a:pt x="11449" y="34649"/>
                    <a:pt x="11787" y="34441"/>
                    <a:pt x="11891" y="34234"/>
                  </a:cubicBezTo>
                  <a:cubicBezTo>
                    <a:pt x="11994" y="34130"/>
                    <a:pt x="12098" y="34000"/>
                    <a:pt x="12202" y="34000"/>
                  </a:cubicBezTo>
                  <a:lnTo>
                    <a:pt x="12202" y="33896"/>
                  </a:lnTo>
                  <a:cubicBezTo>
                    <a:pt x="12540" y="33689"/>
                    <a:pt x="12851" y="33792"/>
                    <a:pt x="13085" y="33481"/>
                  </a:cubicBezTo>
                  <a:cubicBezTo>
                    <a:pt x="13085" y="33351"/>
                    <a:pt x="13189" y="33351"/>
                    <a:pt x="13189" y="33247"/>
                  </a:cubicBezTo>
                  <a:close/>
                  <a:moveTo>
                    <a:pt x="33467" y="35514"/>
                  </a:moveTo>
                  <a:cubicBezTo>
                    <a:pt x="33552" y="35639"/>
                    <a:pt x="33649" y="35754"/>
                    <a:pt x="33750" y="35843"/>
                  </a:cubicBezTo>
                  <a:cubicBezTo>
                    <a:pt x="34710" y="38024"/>
                    <a:pt x="35048" y="40179"/>
                    <a:pt x="35151" y="42437"/>
                  </a:cubicBezTo>
                  <a:cubicBezTo>
                    <a:pt x="35151" y="43027"/>
                    <a:pt x="35151" y="43616"/>
                    <a:pt x="35229" y="44128"/>
                  </a:cubicBezTo>
                  <a:lnTo>
                    <a:pt x="35229" y="44128"/>
                  </a:lnTo>
                  <a:cubicBezTo>
                    <a:pt x="34742" y="41226"/>
                    <a:pt x="34691" y="38158"/>
                    <a:pt x="33467" y="35514"/>
                  </a:cubicBezTo>
                  <a:close/>
                  <a:moveTo>
                    <a:pt x="36008" y="38336"/>
                  </a:moveTo>
                  <a:cubicBezTo>
                    <a:pt x="37306" y="40179"/>
                    <a:pt x="38942" y="42022"/>
                    <a:pt x="39149" y="44281"/>
                  </a:cubicBezTo>
                  <a:lnTo>
                    <a:pt x="39149" y="45033"/>
                  </a:lnTo>
                  <a:cubicBezTo>
                    <a:pt x="39046" y="42671"/>
                    <a:pt x="37306" y="40283"/>
                    <a:pt x="36008" y="38336"/>
                  </a:cubicBezTo>
                  <a:close/>
                  <a:moveTo>
                    <a:pt x="8099" y="45269"/>
                  </a:moveTo>
                  <a:lnTo>
                    <a:pt x="8099" y="45269"/>
                  </a:lnTo>
                  <a:cubicBezTo>
                    <a:pt x="7996" y="45476"/>
                    <a:pt x="7892" y="45683"/>
                    <a:pt x="7659" y="45812"/>
                  </a:cubicBezTo>
                  <a:cubicBezTo>
                    <a:pt x="7659" y="45916"/>
                    <a:pt x="7789" y="45916"/>
                    <a:pt x="7789" y="45916"/>
                  </a:cubicBezTo>
                  <a:cubicBezTo>
                    <a:pt x="7892" y="45683"/>
                    <a:pt x="7996" y="45476"/>
                    <a:pt x="8099" y="45269"/>
                  </a:cubicBezTo>
                  <a:close/>
                  <a:moveTo>
                    <a:pt x="30920" y="32287"/>
                  </a:moveTo>
                  <a:cubicBezTo>
                    <a:pt x="31024" y="32391"/>
                    <a:pt x="31154" y="32598"/>
                    <a:pt x="31257" y="32832"/>
                  </a:cubicBezTo>
                  <a:lnTo>
                    <a:pt x="31361" y="32832"/>
                  </a:lnTo>
                  <a:cubicBezTo>
                    <a:pt x="32010" y="34234"/>
                    <a:pt x="31569" y="36285"/>
                    <a:pt x="31673" y="37894"/>
                  </a:cubicBezTo>
                  <a:cubicBezTo>
                    <a:pt x="31803" y="40075"/>
                    <a:pt x="32010" y="42022"/>
                    <a:pt x="33101" y="43969"/>
                  </a:cubicBezTo>
                  <a:cubicBezTo>
                    <a:pt x="31803" y="41581"/>
                    <a:pt x="31673" y="38777"/>
                    <a:pt x="31803" y="36181"/>
                  </a:cubicBezTo>
                  <a:cubicBezTo>
                    <a:pt x="31803" y="35428"/>
                    <a:pt x="31906" y="34545"/>
                    <a:pt x="31803" y="33689"/>
                  </a:cubicBezTo>
                  <a:lnTo>
                    <a:pt x="31803" y="33689"/>
                  </a:lnTo>
                  <a:cubicBezTo>
                    <a:pt x="31906" y="34234"/>
                    <a:pt x="32010" y="34779"/>
                    <a:pt x="32114" y="35428"/>
                  </a:cubicBezTo>
                  <a:cubicBezTo>
                    <a:pt x="32218" y="36726"/>
                    <a:pt x="32218" y="38024"/>
                    <a:pt x="32322" y="39322"/>
                  </a:cubicBezTo>
                  <a:cubicBezTo>
                    <a:pt x="32555" y="41788"/>
                    <a:pt x="33412" y="44073"/>
                    <a:pt x="34606" y="46331"/>
                  </a:cubicBezTo>
                  <a:cubicBezTo>
                    <a:pt x="34269" y="46124"/>
                    <a:pt x="33853" y="45812"/>
                    <a:pt x="33516" y="45475"/>
                  </a:cubicBezTo>
                  <a:cubicBezTo>
                    <a:pt x="32867" y="44930"/>
                    <a:pt x="32659" y="44281"/>
                    <a:pt x="32218" y="43632"/>
                  </a:cubicBezTo>
                  <a:cubicBezTo>
                    <a:pt x="32218" y="43528"/>
                    <a:pt x="32218" y="43424"/>
                    <a:pt x="32114" y="43424"/>
                  </a:cubicBezTo>
                  <a:cubicBezTo>
                    <a:pt x="31673" y="41918"/>
                    <a:pt x="31154" y="40620"/>
                    <a:pt x="31024" y="38985"/>
                  </a:cubicBezTo>
                  <a:cubicBezTo>
                    <a:pt x="31024" y="37790"/>
                    <a:pt x="31154" y="36596"/>
                    <a:pt x="31257" y="35428"/>
                  </a:cubicBezTo>
                  <a:cubicBezTo>
                    <a:pt x="31257" y="34545"/>
                    <a:pt x="31361" y="33247"/>
                    <a:pt x="30920" y="32287"/>
                  </a:cubicBezTo>
                  <a:close/>
                  <a:moveTo>
                    <a:pt x="7893" y="46565"/>
                  </a:moveTo>
                  <a:lnTo>
                    <a:pt x="7893" y="46669"/>
                  </a:lnTo>
                  <a:cubicBezTo>
                    <a:pt x="7789" y="46669"/>
                    <a:pt x="7789" y="46773"/>
                    <a:pt x="7659" y="46773"/>
                  </a:cubicBezTo>
                  <a:cubicBezTo>
                    <a:pt x="7659" y="46773"/>
                    <a:pt x="7789" y="46669"/>
                    <a:pt x="7893" y="46565"/>
                  </a:cubicBezTo>
                  <a:close/>
                  <a:moveTo>
                    <a:pt x="35708" y="46690"/>
                  </a:moveTo>
                  <a:cubicBezTo>
                    <a:pt x="35720" y="46757"/>
                    <a:pt x="35741" y="46824"/>
                    <a:pt x="35766" y="46893"/>
                  </a:cubicBezTo>
                  <a:lnTo>
                    <a:pt x="35766" y="46893"/>
                  </a:lnTo>
                  <a:cubicBezTo>
                    <a:pt x="35746" y="46826"/>
                    <a:pt x="35727" y="46758"/>
                    <a:pt x="35708" y="46690"/>
                  </a:cubicBezTo>
                  <a:close/>
                  <a:moveTo>
                    <a:pt x="36657" y="39530"/>
                  </a:moveTo>
                  <a:lnTo>
                    <a:pt x="36657" y="39530"/>
                  </a:lnTo>
                  <a:cubicBezTo>
                    <a:pt x="37955" y="41581"/>
                    <a:pt x="39357" y="43865"/>
                    <a:pt x="38942" y="46124"/>
                  </a:cubicBezTo>
                  <a:cubicBezTo>
                    <a:pt x="38942" y="46461"/>
                    <a:pt x="38812" y="46669"/>
                    <a:pt x="38708" y="46980"/>
                  </a:cubicBezTo>
                  <a:cubicBezTo>
                    <a:pt x="39046" y="44514"/>
                    <a:pt x="37955" y="41685"/>
                    <a:pt x="36657" y="39530"/>
                  </a:cubicBezTo>
                  <a:close/>
                  <a:moveTo>
                    <a:pt x="8100" y="45916"/>
                  </a:moveTo>
                  <a:lnTo>
                    <a:pt x="8100" y="45916"/>
                  </a:lnTo>
                  <a:cubicBezTo>
                    <a:pt x="7789" y="46331"/>
                    <a:pt x="7348" y="46669"/>
                    <a:pt x="6802" y="46980"/>
                  </a:cubicBezTo>
                  <a:cubicBezTo>
                    <a:pt x="6802" y="46980"/>
                    <a:pt x="6802" y="47038"/>
                    <a:pt x="6833" y="47038"/>
                  </a:cubicBezTo>
                  <a:cubicBezTo>
                    <a:pt x="6848" y="47038"/>
                    <a:pt x="6872" y="47024"/>
                    <a:pt x="6906" y="46980"/>
                  </a:cubicBezTo>
                  <a:cubicBezTo>
                    <a:pt x="7348" y="46773"/>
                    <a:pt x="7893" y="46461"/>
                    <a:pt x="8100" y="45916"/>
                  </a:cubicBezTo>
                  <a:close/>
                  <a:moveTo>
                    <a:pt x="32010" y="33481"/>
                  </a:moveTo>
                  <a:lnTo>
                    <a:pt x="32010" y="33481"/>
                  </a:lnTo>
                  <a:cubicBezTo>
                    <a:pt x="32322" y="33896"/>
                    <a:pt x="32555" y="34234"/>
                    <a:pt x="32763" y="34545"/>
                  </a:cubicBezTo>
                  <a:cubicBezTo>
                    <a:pt x="34814" y="38543"/>
                    <a:pt x="34502" y="42879"/>
                    <a:pt x="35697" y="47110"/>
                  </a:cubicBezTo>
                  <a:cubicBezTo>
                    <a:pt x="35463" y="46877"/>
                    <a:pt x="35151" y="46669"/>
                    <a:pt x="34814" y="46461"/>
                  </a:cubicBezTo>
                  <a:cubicBezTo>
                    <a:pt x="34269" y="45267"/>
                    <a:pt x="33620" y="44073"/>
                    <a:pt x="33204" y="42775"/>
                  </a:cubicBezTo>
                  <a:cubicBezTo>
                    <a:pt x="32763" y="41269"/>
                    <a:pt x="32555" y="39841"/>
                    <a:pt x="32452" y="38336"/>
                  </a:cubicBezTo>
                  <a:cubicBezTo>
                    <a:pt x="32452" y="37038"/>
                    <a:pt x="32322" y="35843"/>
                    <a:pt x="32114" y="34545"/>
                  </a:cubicBezTo>
                  <a:cubicBezTo>
                    <a:pt x="32114" y="34338"/>
                    <a:pt x="32010" y="34130"/>
                    <a:pt x="32010" y="33896"/>
                  </a:cubicBezTo>
                  <a:lnTo>
                    <a:pt x="32010" y="33896"/>
                  </a:lnTo>
                  <a:cubicBezTo>
                    <a:pt x="32452" y="34883"/>
                    <a:pt x="32659" y="35947"/>
                    <a:pt x="32867" y="37038"/>
                  </a:cubicBezTo>
                  <a:cubicBezTo>
                    <a:pt x="33412" y="38777"/>
                    <a:pt x="33750" y="40490"/>
                    <a:pt x="34165" y="42230"/>
                  </a:cubicBezTo>
                  <a:cubicBezTo>
                    <a:pt x="33957" y="40179"/>
                    <a:pt x="33308" y="38128"/>
                    <a:pt x="32867" y="36181"/>
                  </a:cubicBezTo>
                  <a:cubicBezTo>
                    <a:pt x="32659" y="35298"/>
                    <a:pt x="32452" y="34338"/>
                    <a:pt x="32010" y="33481"/>
                  </a:cubicBezTo>
                  <a:close/>
                  <a:moveTo>
                    <a:pt x="35766" y="46893"/>
                  </a:moveTo>
                  <a:lnTo>
                    <a:pt x="35766" y="46893"/>
                  </a:lnTo>
                  <a:cubicBezTo>
                    <a:pt x="35798" y="46998"/>
                    <a:pt x="35831" y="47104"/>
                    <a:pt x="35867" y="47209"/>
                  </a:cubicBezTo>
                  <a:lnTo>
                    <a:pt x="35867" y="47209"/>
                  </a:lnTo>
                  <a:cubicBezTo>
                    <a:pt x="35877" y="47212"/>
                    <a:pt x="35890" y="47214"/>
                    <a:pt x="35904" y="47214"/>
                  </a:cubicBezTo>
                  <a:cubicBezTo>
                    <a:pt x="35855" y="47102"/>
                    <a:pt x="35805" y="46996"/>
                    <a:pt x="35766" y="46893"/>
                  </a:cubicBezTo>
                  <a:close/>
                  <a:moveTo>
                    <a:pt x="6153" y="39841"/>
                  </a:moveTo>
                  <a:cubicBezTo>
                    <a:pt x="6378" y="39841"/>
                    <a:pt x="6592" y="39899"/>
                    <a:pt x="6809" y="39899"/>
                  </a:cubicBezTo>
                  <a:cubicBezTo>
                    <a:pt x="6918" y="39899"/>
                    <a:pt x="7027" y="39885"/>
                    <a:pt x="7140" y="39841"/>
                  </a:cubicBezTo>
                  <a:lnTo>
                    <a:pt x="7140" y="39841"/>
                  </a:lnTo>
                  <a:cubicBezTo>
                    <a:pt x="7010" y="39971"/>
                    <a:pt x="7010" y="39971"/>
                    <a:pt x="7010" y="40075"/>
                  </a:cubicBezTo>
                  <a:lnTo>
                    <a:pt x="7010" y="40179"/>
                  </a:lnTo>
                  <a:cubicBezTo>
                    <a:pt x="7244" y="40179"/>
                    <a:pt x="7451" y="40283"/>
                    <a:pt x="7659" y="40283"/>
                  </a:cubicBezTo>
                  <a:lnTo>
                    <a:pt x="7659" y="40386"/>
                  </a:lnTo>
                  <a:cubicBezTo>
                    <a:pt x="7789" y="40386"/>
                    <a:pt x="7893" y="40490"/>
                    <a:pt x="8100" y="40490"/>
                  </a:cubicBezTo>
                  <a:lnTo>
                    <a:pt x="7348" y="40490"/>
                  </a:lnTo>
                  <a:cubicBezTo>
                    <a:pt x="7244" y="40490"/>
                    <a:pt x="7244" y="40620"/>
                    <a:pt x="7244" y="40620"/>
                  </a:cubicBezTo>
                  <a:lnTo>
                    <a:pt x="7348" y="40724"/>
                  </a:lnTo>
                  <a:cubicBezTo>
                    <a:pt x="7140" y="40724"/>
                    <a:pt x="6906" y="40724"/>
                    <a:pt x="6802" y="40932"/>
                  </a:cubicBezTo>
                  <a:cubicBezTo>
                    <a:pt x="6698" y="40932"/>
                    <a:pt x="6802" y="41035"/>
                    <a:pt x="6802" y="41035"/>
                  </a:cubicBezTo>
                  <a:cubicBezTo>
                    <a:pt x="7010" y="41139"/>
                    <a:pt x="7244" y="41139"/>
                    <a:pt x="7451" y="41139"/>
                  </a:cubicBezTo>
                  <a:cubicBezTo>
                    <a:pt x="7244" y="41269"/>
                    <a:pt x="7140" y="41373"/>
                    <a:pt x="7244" y="41581"/>
                  </a:cubicBezTo>
                  <a:cubicBezTo>
                    <a:pt x="7331" y="41668"/>
                    <a:pt x="7461" y="41701"/>
                    <a:pt x="7589" y="41701"/>
                  </a:cubicBezTo>
                  <a:cubicBezTo>
                    <a:pt x="7764" y="41701"/>
                    <a:pt x="7937" y="41641"/>
                    <a:pt x="7997" y="41581"/>
                  </a:cubicBezTo>
                  <a:cubicBezTo>
                    <a:pt x="8204" y="41581"/>
                    <a:pt x="8308" y="41477"/>
                    <a:pt x="8438" y="41477"/>
                  </a:cubicBezTo>
                  <a:cubicBezTo>
                    <a:pt x="8308" y="41581"/>
                    <a:pt x="8204" y="41581"/>
                    <a:pt x="8204" y="41685"/>
                  </a:cubicBezTo>
                  <a:lnTo>
                    <a:pt x="8204" y="41788"/>
                  </a:lnTo>
                  <a:cubicBezTo>
                    <a:pt x="8292" y="41814"/>
                    <a:pt x="8376" y="41826"/>
                    <a:pt x="8454" y="41826"/>
                  </a:cubicBezTo>
                  <a:cubicBezTo>
                    <a:pt x="8767" y="41826"/>
                    <a:pt x="9004" y="41643"/>
                    <a:pt x="9191" y="41477"/>
                  </a:cubicBezTo>
                  <a:lnTo>
                    <a:pt x="9191" y="41477"/>
                  </a:lnTo>
                  <a:cubicBezTo>
                    <a:pt x="9087" y="41581"/>
                    <a:pt x="9087" y="41788"/>
                    <a:pt x="9087" y="42022"/>
                  </a:cubicBezTo>
                  <a:lnTo>
                    <a:pt x="9191" y="42022"/>
                  </a:lnTo>
                  <a:cubicBezTo>
                    <a:pt x="9191" y="42022"/>
                    <a:pt x="9295" y="41918"/>
                    <a:pt x="9398" y="41918"/>
                  </a:cubicBezTo>
                  <a:lnTo>
                    <a:pt x="9398" y="41918"/>
                  </a:lnTo>
                  <a:cubicBezTo>
                    <a:pt x="9295" y="41918"/>
                    <a:pt x="9295" y="42022"/>
                    <a:pt x="9295" y="42022"/>
                  </a:cubicBezTo>
                  <a:lnTo>
                    <a:pt x="9191" y="42022"/>
                  </a:lnTo>
                  <a:cubicBezTo>
                    <a:pt x="9087" y="42126"/>
                    <a:pt x="9087" y="42126"/>
                    <a:pt x="8957" y="42230"/>
                  </a:cubicBezTo>
                  <a:cubicBezTo>
                    <a:pt x="8853" y="42334"/>
                    <a:pt x="8749" y="42437"/>
                    <a:pt x="8749" y="42567"/>
                  </a:cubicBezTo>
                  <a:lnTo>
                    <a:pt x="9087" y="42230"/>
                  </a:lnTo>
                  <a:lnTo>
                    <a:pt x="9191" y="42126"/>
                  </a:lnTo>
                  <a:lnTo>
                    <a:pt x="9295" y="42126"/>
                  </a:lnTo>
                  <a:cubicBezTo>
                    <a:pt x="9398" y="41918"/>
                    <a:pt x="9606" y="41685"/>
                    <a:pt x="9736" y="41373"/>
                  </a:cubicBezTo>
                  <a:lnTo>
                    <a:pt x="9736" y="41581"/>
                  </a:lnTo>
                  <a:lnTo>
                    <a:pt x="9736" y="41685"/>
                  </a:lnTo>
                  <a:lnTo>
                    <a:pt x="9606" y="41685"/>
                  </a:lnTo>
                  <a:cubicBezTo>
                    <a:pt x="9502" y="41918"/>
                    <a:pt x="9398" y="42126"/>
                    <a:pt x="9295" y="42230"/>
                  </a:cubicBezTo>
                  <a:cubicBezTo>
                    <a:pt x="9087" y="42671"/>
                    <a:pt x="8749" y="42983"/>
                    <a:pt x="8308" y="43216"/>
                  </a:cubicBezTo>
                  <a:lnTo>
                    <a:pt x="8308" y="43320"/>
                  </a:lnTo>
                  <a:cubicBezTo>
                    <a:pt x="7997" y="43424"/>
                    <a:pt x="7789" y="43632"/>
                    <a:pt x="7555" y="43865"/>
                  </a:cubicBezTo>
                  <a:cubicBezTo>
                    <a:pt x="7140" y="44073"/>
                    <a:pt x="7010" y="44722"/>
                    <a:pt x="6906" y="45163"/>
                  </a:cubicBezTo>
                  <a:cubicBezTo>
                    <a:pt x="6447" y="46430"/>
                    <a:pt x="5088" y="47311"/>
                    <a:pt x="3756" y="47311"/>
                  </a:cubicBezTo>
                  <a:cubicBezTo>
                    <a:pt x="3505" y="47311"/>
                    <a:pt x="3255" y="47280"/>
                    <a:pt x="3012" y="47214"/>
                  </a:cubicBezTo>
                  <a:cubicBezTo>
                    <a:pt x="2908" y="47110"/>
                    <a:pt x="2804" y="46980"/>
                    <a:pt x="2701" y="46980"/>
                  </a:cubicBezTo>
                  <a:cubicBezTo>
                    <a:pt x="3557" y="46877"/>
                    <a:pt x="4544" y="46461"/>
                    <a:pt x="4959" y="45812"/>
                  </a:cubicBezTo>
                  <a:lnTo>
                    <a:pt x="4959" y="45812"/>
                  </a:lnTo>
                  <a:cubicBezTo>
                    <a:pt x="4191" y="46394"/>
                    <a:pt x="3318" y="46789"/>
                    <a:pt x="2378" y="46789"/>
                  </a:cubicBezTo>
                  <a:cubicBezTo>
                    <a:pt x="2270" y="46789"/>
                    <a:pt x="2161" y="46783"/>
                    <a:pt x="2052" y="46773"/>
                  </a:cubicBezTo>
                  <a:cubicBezTo>
                    <a:pt x="1714" y="46669"/>
                    <a:pt x="1506" y="46331"/>
                    <a:pt x="1299" y="46124"/>
                  </a:cubicBezTo>
                  <a:lnTo>
                    <a:pt x="1299" y="46124"/>
                  </a:lnTo>
                  <a:cubicBezTo>
                    <a:pt x="1510" y="46207"/>
                    <a:pt x="1743" y="46243"/>
                    <a:pt x="1984" y="46243"/>
                  </a:cubicBezTo>
                  <a:cubicBezTo>
                    <a:pt x="2719" y="46243"/>
                    <a:pt x="3536" y="45911"/>
                    <a:pt x="4102" y="45579"/>
                  </a:cubicBezTo>
                  <a:cubicBezTo>
                    <a:pt x="4206" y="45579"/>
                    <a:pt x="4102" y="45475"/>
                    <a:pt x="4102" y="45475"/>
                  </a:cubicBezTo>
                  <a:cubicBezTo>
                    <a:pt x="3488" y="45782"/>
                    <a:pt x="2882" y="45982"/>
                    <a:pt x="2293" y="45982"/>
                  </a:cubicBezTo>
                  <a:cubicBezTo>
                    <a:pt x="1837" y="45982"/>
                    <a:pt x="1392" y="45862"/>
                    <a:pt x="961" y="45579"/>
                  </a:cubicBezTo>
                  <a:cubicBezTo>
                    <a:pt x="857" y="45579"/>
                    <a:pt x="857" y="45579"/>
                    <a:pt x="857" y="45475"/>
                  </a:cubicBezTo>
                  <a:cubicBezTo>
                    <a:pt x="104" y="44722"/>
                    <a:pt x="312" y="44930"/>
                    <a:pt x="753" y="44618"/>
                  </a:cubicBezTo>
                  <a:cubicBezTo>
                    <a:pt x="1169" y="44281"/>
                    <a:pt x="1299" y="43632"/>
                    <a:pt x="1402" y="43216"/>
                  </a:cubicBezTo>
                  <a:cubicBezTo>
                    <a:pt x="1610" y="42567"/>
                    <a:pt x="3350" y="40932"/>
                    <a:pt x="3895" y="40828"/>
                  </a:cubicBezTo>
                  <a:cubicBezTo>
                    <a:pt x="4751" y="40724"/>
                    <a:pt x="5193" y="39841"/>
                    <a:pt x="6153" y="39841"/>
                  </a:cubicBezTo>
                  <a:close/>
                  <a:moveTo>
                    <a:pt x="34165" y="36726"/>
                  </a:moveTo>
                  <a:cubicBezTo>
                    <a:pt x="34399" y="37141"/>
                    <a:pt x="34606" y="37583"/>
                    <a:pt x="34814" y="38024"/>
                  </a:cubicBezTo>
                  <a:cubicBezTo>
                    <a:pt x="34918" y="38024"/>
                    <a:pt x="34918" y="38128"/>
                    <a:pt x="34918" y="38128"/>
                  </a:cubicBezTo>
                  <a:lnTo>
                    <a:pt x="34814" y="38128"/>
                  </a:lnTo>
                  <a:cubicBezTo>
                    <a:pt x="36098" y="41005"/>
                    <a:pt x="35375" y="44314"/>
                    <a:pt x="35988" y="47326"/>
                  </a:cubicBezTo>
                  <a:lnTo>
                    <a:pt x="35988" y="47326"/>
                  </a:lnTo>
                  <a:cubicBezTo>
                    <a:pt x="35974" y="47318"/>
                    <a:pt x="35948" y="47318"/>
                    <a:pt x="35904" y="47318"/>
                  </a:cubicBezTo>
                  <a:cubicBezTo>
                    <a:pt x="35892" y="47282"/>
                    <a:pt x="35879" y="47245"/>
                    <a:pt x="35867" y="47209"/>
                  </a:cubicBezTo>
                  <a:lnTo>
                    <a:pt x="35867" y="47209"/>
                  </a:lnTo>
                  <a:cubicBezTo>
                    <a:pt x="35800" y="47187"/>
                    <a:pt x="35800" y="47110"/>
                    <a:pt x="35800" y="47110"/>
                  </a:cubicBezTo>
                  <a:cubicBezTo>
                    <a:pt x="35711" y="46998"/>
                    <a:pt x="35699" y="46827"/>
                    <a:pt x="35697" y="46648"/>
                  </a:cubicBezTo>
                  <a:lnTo>
                    <a:pt x="35697" y="46648"/>
                  </a:lnTo>
                  <a:cubicBezTo>
                    <a:pt x="35701" y="46662"/>
                    <a:pt x="35705" y="46676"/>
                    <a:pt x="35708" y="46690"/>
                  </a:cubicBezTo>
                  <a:lnTo>
                    <a:pt x="35708" y="46690"/>
                  </a:lnTo>
                  <a:cubicBezTo>
                    <a:pt x="35701" y="46649"/>
                    <a:pt x="35697" y="46607"/>
                    <a:pt x="35697" y="46565"/>
                  </a:cubicBezTo>
                  <a:lnTo>
                    <a:pt x="35697" y="46565"/>
                  </a:lnTo>
                  <a:cubicBezTo>
                    <a:pt x="35697" y="46593"/>
                    <a:pt x="35697" y="46621"/>
                    <a:pt x="35697" y="46648"/>
                  </a:cubicBezTo>
                  <a:lnTo>
                    <a:pt x="35697" y="46648"/>
                  </a:lnTo>
                  <a:cubicBezTo>
                    <a:pt x="35254" y="45008"/>
                    <a:pt x="35243" y="43306"/>
                    <a:pt x="35151" y="41685"/>
                  </a:cubicBezTo>
                  <a:cubicBezTo>
                    <a:pt x="35151" y="39971"/>
                    <a:pt x="34814" y="38336"/>
                    <a:pt x="34165" y="36726"/>
                  </a:cubicBezTo>
                  <a:close/>
                  <a:moveTo>
                    <a:pt x="8749" y="43216"/>
                  </a:moveTo>
                  <a:cubicBezTo>
                    <a:pt x="8646" y="43320"/>
                    <a:pt x="8646" y="43320"/>
                    <a:pt x="8646" y="43424"/>
                  </a:cubicBezTo>
                  <a:cubicBezTo>
                    <a:pt x="8308" y="43865"/>
                    <a:pt x="8204" y="44514"/>
                    <a:pt x="8204" y="45033"/>
                  </a:cubicBezTo>
                  <a:cubicBezTo>
                    <a:pt x="8100" y="45033"/>
                    <a:pt x="8100" y="45163"/>
                    <a:pt x="8100" y="45267"/>
                  </a:cubicBezTo>
                  <a:lnTo>
                    <a:pt x="8100" y="45579"/>
                  </a:lnTo>
                  <a:cubicBezTo>
                    <a:pt x="7789" y="45916"/>
                    <a:pt x="7555" y="46228"/>
                    <a:pt x="7244" y="46565"/>
                  </a:cubicBezTo>
                  <a:cubicBezTo>
                    <a:pt x="7140" y="46565"/>
                    <a:pt x="7244" y="46669"/>
                    <a:pt x="7244" y="46669"/>
                  </a:cubicBezTo>
                  <a:cubicBezTo>
                    <a:pt x="7555" y="46331"/>
                    <a:pt x="7893" y="46020"/>
                    <a:pt x="8100" y="45682"/>
                  </a:cubicBezTo>
                  <a:lnTo>
                    <a:pt x="8100" y="45916"/>
                  </a:lnTo>
                  <a:lnTo>
                    <a:pt x="8100" y="46228"/>
                  </a:lnTo>
                  <a:cubicBezTo>
                    <a:pt x="7997" y="46331"/>
                    <a:pt x="7997" y="46461"/>
                    <a:pt x="7789" y="46565"/>
                  </a:cubicBezTo>
                  <a:cubicBezTo>
                    <a:pt x="7659" y="46669"/>
                    <a:pt x="7555" y="46773"/>
                    <a:pt x="7348" y="46877"/>
                  </a:cubicBezTo>
                  <a:cubicBezTo>
                    <a:pt x="6595" y="47318"/>
                    <a:pt x="5504" y="47526"/>
                    <a:pt x="4959" y="47630"/>
                  </a:cubicBezTo>
                  <a:cubicBezTo>
                    <a:pt x="4759" y="47715"/>
                    <a:pt x="4563" y="47756"/>
                    <a:pt x="4367" y="47756"/>
                  </a:cubicBezTo>
                  <a:cubicBezTo>
                    <a:pt x="4029" y="47756"/>
                    <a:pt x="3695" y="47635"/>
                    <a:pt x="3350" y="47422"/>
                  </a:cubicBezTo>
                  <a:lnTo>
                    <a:pt x="3350" y="47422"/>
                  </a:lnTo>
                  <a:cubicBezTo>
                    <a:pt x="3495" y="47440"/>
                    <a:pt x="3641" y="47448"/>
                    <a:pt x="3786" y="47448"/>
                  </a:cubicBezTo>
                  <a:cubicBezTo>
                    <a:pt x="4489" y="47448"/>
                    <a:pt x="5156" y="47243"/>
                    <a:pt x="5608" y="46877"/>
                  </a:cubicBezTo>
                  <a:cubicBezTo>
                    <a:pt x="6361" y="46565"/>
                    <a:pt x="6802" y="46020"/>
                    <a:pt x="7140" y="45267"/>
                  </a:cubicBezTo>
                  <a:cubicBezTo>
                    <a:pt x="7451" y="44514"/>
                    <a:pt x="7659" y="43865"/>
                    <a:pt x="8542" y="43320"/>
                  </a:cubicBezTo>
                  <a:cubicBezTo>
                    <a:pt x="8542" y="43320"/>
                    <a:pt x="8646" y="43320"/>
                    <a:pt x="8749" y="43216"/>
                  </a:cubicBezTo>
                  <a:close/>
                  <a:moveTo>
                    <a:pt x="28029" y="28423"/>
                  </a:moveTo>
                  <a:cubicBezTo>
                    <a:pt x="28834" y="29801"/>
                    <a:pt x="30078" y="30780"/>
                    <a:pt x="31154" y="31949"/>
                  </a:cubicBezTo>
                  <a:cubicBezTo>
                    <a:pt x="32867" y="33792"/>
                    <a:pt x="34399" y="35843"/>
                    <a:pt x="35463" y="38128"/>
                  </a:cubicBezTo>
                  <a:cubicBezTo>
                    <a:pt x="36450" y="40283"/>
                    <a:pt x="37099" y="42671"/>
                    <a:pt x="37410" y="45033"/>
                  </a:cubicBezTo>
                  <a:cubicBezTo>
                    <a:pt x="37514" y="45916"/>
                    <a:pt x="37644" y="46877"/>
                    <a:pt x="37514" y="47759"/>
                  </a:cubicBezTo>
                  <a:cubicBezTo>
                    <a:pt x="37644" y="44826"/>
                    <a:pt x="36657" y="41788"/>
                    <a:pt x="35463" y="39088"/>
                  </a:cubicBezTo>
                  <a:cubicBezTo>
                    <a:pt x="34710" y="37141"/>
                    <a:pt x="33620" y="35298"/>
                    <a:pt x="32322" y="33585"/>
                  </a:cubicBezTo>
                  <a:cubicBezTo>
                    <a:pt x="32010" y="33143"/>
                    <a:pt x="31569" y="32702"/>
                    <a:pt x="31154" y="32287"/>
                  </a:cubicBezTo>
                  <a:cubicBezTo>
                    <a:pt x="31024" y="32183"/>
                    <a:pt x="31024" y="32053"/>
                    <a:pt x="30920" y="31949"/>
                  </a:cubicBezTo>
                  <a:lnTo>
                    <a:pt x="30712" y="31742"/>
                  </a:lnTo>
                  <a:lnTo>
                    <a:pt x="30608" y="31638"/>
                  </a:lnTo>
                  <a:cubicBezTo>
                    <a:pt x="30608" y="31534"/>
                    <a:pt x="30505" y="31534"/>
                    <a:pt x="30375" y="31404"/>
                  </a:cubicBezTo>
                  <a:cubicBezTo>
                    <a:pt x="29855" y="30885"/>
                    <a:pt x="29310" y="30340"/>
                    <a:pt x="28869" y="29795"/>
                  </a:cubicBezTo>
                  <a:cubicBezTo>
                    <a:pt x="28765" y="29587"/>
                    <a:pt x="28661" y="29353"/>
                    <a:pt x="28428" y="29146"/>
                  </a:cubicBezTo>
                  <a:cubicBezTo>
                    <a:pt x="28324" y="29042"/>
                    <a:pt x="28220" y="28938"/>
                    <a:pt x="28220" y="28808"/>
                  </a:cubicBezTo>
                  <a:cubicBezTo>
                    <a:pt x="28141" y="28650"/>
                    <a:pt x="28062" y="28552"/>
                    <a:pt x="28029" y="28423"/>
                  </a:cubicBezTo>
                  <a:close/>
                  <a:moveTo>
                    <a:pt x="37410" y="41477"/>
                  </a:moveTo>
                  <a:cubicBezTo>
                    <a:pt x="38293" y="43320"/>
                    <a:pt x="38942" y="45267"/>
                    <a:pt x="38604" y="47422"/>
                  </a:cubicBezTo>
                  <a:cubicBezTo>
                    <a:pt x="38500" y="47526"/>
                    <a:pt x="38500" y="47759"/>
                    <a:pt x="38397" y="47863"/>
                  </a:cubicBezTo>
                  <a:cubicBezTo>
                    <a:pt x="38500" y="46461"/>
                    <a:pt x="38293" y="45033"/>
                    <a:pt x="38059" y="43735"/>
                  </a:cubicBezTo>
                  <a:cubicBezTo>
                    <a:pt x="37955" y="42983"/>
                    <a:pt x="37748" y="42230"/>
                    <a:pt x="37410" y="41477"/>
                  </a:cubicBezTo>
                  <a:close/>
                  <a:moveTo>
                    <a:pt x="9840" y="41788"/>
                  </a:moveTo>
                  <a:lnTo>
                    <a:pt x="9840" y="41918"/>
                  </a:lnTo>
                  <a:cubicBezTo>
                    <a:pt x="9944" y="42230"/>
                    <a:pt x="10255" y="42437"/>
                    <a:pt x="10489" y="42775"/>
                  </a:cubicBezTo>
                  <a:cubicBezTo>
                    <a:pt x="10255" y="43086"/>
                    <a:pt x="10151" y="43424"/>
                    <a:pt x="10047" y="43735"/>
                  </a:cubicBezTo>
                  <a:cubicBezTo>
                    <a:pt x="10255" y="43528"/>
                    <a:pt x="10385" y="43216"/>
                    <a:pt x="10489" y="42879"/>
                  </a:cubicBezTo>
                  <a:cubicBezTo>
                    <a:pt x="10593" y="42879"/>
                    <a:pt x="10593" y="42983"/>
                    <a:pt x="10593" y="43086"/>
                  </a:cubicBezTo>
                  <a:cubicBezTo>
                    <a:pt x="10255" y="44281"/>
                    <a:pt x="9398" y="45163"/>
                    <a:pt x="8957" y="46331"/>
                  </a:cubicBezTo>
                  <a:lnTo>
                    <a:pt x="9087" y="46331"/>
                  </a:lnTo>
                  <a:cubicBezTo>
                    <a:pt x="9295" y="45579"/>
                    <a:pt x="9736" y="44930"/>
                    <a:pt x="10151" y="44384"/>
                  </a:cubicBezTo>
                  <a:cubicBezTo>
                    <a:pt x="10385" y="44073"/>
                    <a:pt x="10593" y="43735"/>
                    <a:pt x="10696" y="43320"/>
                  </a:cubicBezTo>
                  <a:cubicBezTo>
                    <a:pt x="10696" y="43632"/>
                    <a:pt x="10696" y="43865"/>
                    <a:pt x="10904" y="44073"/>
                  </a:cubicBezTo>
                  <a:cubicBezTo>
                    <a:pt x="11029" y="44164"/>
                    <a:pt x="11172" y="44204"/>
                    <a:pt x="11329" y="44204"/>
                  </a:cubicBezTo>
                  <a:cubicBezTo>
                    <a:pt x="12279" y="44204"/>
                    <a:pt x="13689" y="42727"/>
                    <a:pt x="14045" y="42437"/>
                  </a:cubicBezTo>
                  <a:lnTo>
                    <a:pt x="14383" y="42126"/>
                  </a:lnTo>
                  <a:lnTo>
                    <a:pt x="14383" y="42126"/>
                  </a:lnTo>
                  <a:cubicBezTo>
                    <a:pt x="14279" y="42437"/>
                    <a:pt x="14045" y="42671"/>
                    <a:pt x="13838" y="42879"/>
                  </a:cubicBezTo>
                  <a:cubicBezTo>
                    <a:pt x="13500" y="43086"/>
                    <a:pt x="13189" y="43320"/>
                    <a:pt x="12981" y="43632"/>
                  </a:cubicBezTo>
                  <a:cubicBezTo>
                    <a:pt x="13189" y="43424"/>
                    <a:pt x="13500" y="43216"/>
                    <a:pt x="13838" y="42983"/>
                  </a:cubicBezTo>
                  <a:lnTo>
                    <a:pt x="13838" y="42983"/>
                  </a:lnTo>
                  <a:cubicBezTo>
                    <a:pt x="13500" y="43424"/>
                    <a:pt x="13085" y="43735"/>
                    <a:pt x="12644" y="44177"/>
                  </a:cubicBezTo>
                  <a:cubicBezTo>
                    <a:pt x="13181" y="43742"/>
                    <a:pt x="13618" y="43332"/>
                    <a:pt x="14028" y="42897"/>
                  </a:cubicBezTo>
                  <a:lnTo>
                    <a:pt x="14028" y="42897"/>
                  </a:lnTo>
                  <a:cubicBezTo>
                    <a:pt x="13941" y="42995"/>
                    <a:pt x="13929" y="43100"/>
                    <a:pt x="13734" y="43320"/>
                  </a:cubicBezTo>
                  <a:cubicBezTo>
                    <a:pt x="13734" y="43424"/>
                    <a:pt x="13630" y="43528"/>
                    <a:pt x="13500" y="43632"/>
                  </a:cubicBezTo>
                  <a:lnTo>
                    <a:pt x="12644" y="44514"/>
                  </a:lnTo>
                  <a:cubicBezTo>
                    <a:pt x="12202" y="44930"/>
                    <a:pt x="11891" y="45475"/>
                    <a:pt x="11449" y="46020"/>
                  </a:cubicBezTo>
                  <a:cubicBezTo>
                    <a:pt x="11994" y="45371"/>
                    <a:pt x="12540" y="44722"/>
                    <a:pt x="13085" y="44177"/>
                  </a:cubicBezTo>
                  <a:cubicBezTo>
                    <a:pt x="13396" y="43865"/>
                    <a:pt x="13838" y="43528"/>
                    <a:pt x="14045" y="43086"/>
                  </a:cubicBezTo>
                  <a:lnTo>
                    <a:pt x="14487" y="42671"/>
                  </a:lnTo>
                  <a:lnTo>
                    <a:pt x="14487" y="42671"/>
                  </a:lnTo>
                  <a:cubicBezTo>
                    <a:pt x="14149" y="43086"/>
                    <a:pt x="13942" y="43528"/>
                    <a:pt x="13500" y="43969"/>
                  </a:cubicBezTo>
                  <a:cubicBezTo>
                    <a:pt x="13838" y="43632"/>
                    <a:pt x="14149" y="43320"/>
                    <a:pt x="14487" y="42879"/>
                  </a:cubicBezTo>
                  <a:lnTo>
                    <a:pt x="14487" y="42879"/>
                  </a:lnTo>
                  <a:cubicBezTo>
                    <a:pt x="14383" y="43086"/>
                    <a:pt x="14279" y="43320"/>
                    <a:pt x="14149" y="43424"/>
                  </a:cubicBezTo>
                  <a:lnTo>
                    <a:pt x="14149" y="43320"/>
                  </a:lnTo>
                  <a:cubicBezTo>
                    <a:pt x="13942" y="43735"/>
                    <a:pt x="13630" y="44073"/>
                    <a:pt x="13396" y="44514"/>
                  </a:cubicBezTo>
                  <a:cubicBezTo>
                    <a:pt x="13085" y="44722"/>
                    <a:pt x="12747" y="44930"/>
                    <a:pt x="12540" y="45267"/>
                  </a:cubicBezTo>
                  <a:cubicBezTo>
                    <a:pt x="12747" y="45033"/>
                    <a:pt x="13085" y="44826"/>
                    <a:pt x="13292" y="44618"/>
                  </a:cubicBezTo>
                  <a:lnTo>
                    <a:pt x="13292" y="44618"/>
                  </a:lnTo>
                  <a:cubicBezTo>
                    <a:pt x="13189" y="44722"/>
                    <a:pt x="13085" y="44826"/>
                    <a:pt x="13085" y="44930"/>
                  </a:cubicBezTo>
                  <a:cubicBezTo>
                    <a:pt x="13396" y="44514"/>
                    <a:pt x="13838" y="44177"/>
                    <a:pt x="14045" y="43632"/>
                  </a:cubicBezTo>
                  <a:cubicBezTo>
                    <a:pt x="14279" y="43424"/>
                    <a:pt x="14487" y="43086"/>
                    <a:pt x="14591" y="42879"/>
                  </a:cubicBezTo>
                  <a:lnTo>
                    <a:pt x="14591" y="42879"/>
                  </a:lnTo>
                  <a:cubicBezTo>
                    <a:pt x="14487" y="43086"/>
                    <a:pt x="14487" y="43424"/>
                    <a:pt x="14383" y="43735"/>
                  </a:cubicBezTo>
                  <a:cubicBezTo>
                    <a:pt x="14045" y="44722"/>
                    <a:pt x="12981" y="45475"/>
                    <a:pt x="12436" y="46331"/>
                  </a:cubicBezTo>
                  <a:cubicBezTo>
                    <a:pt x="11994" y="46980"/>
                    <a:pt x="12644" y="46669"/>
                    <a:pt x="11683" y="47526"/>
                  </a:cubicBezTo>
                  <a:cubicBezTo>
                    <a:pt x="11242" y="47967"/>
                    <a:pt x="10593" y="48071"/>
                    <a:pt x="10047" y="48279"/>
                  </a:cubicBezTo>
                  <a:cubicBezTo>
                    <a:pt x="9398" y="48720"/>
                    <a:pt x="8957" y="49706"/>
                    <a:pt x="8100" y="49706"/>
                  </a:cubicBezTo>
                  <a:cubicBezTo>
                    <a:pt x="8749" y="49369"/>
                    <a:pt x="8957" y="48616"/>
                    <a:pt x="9087" y="47967"/>
                  </a:cubicBezTo>
                  <a:cubicBezTo>
                    <a:pt x="9295" y="47214"/>
                    <a:pt x="9398" y="46565"/>
                    <a:pt x="9840" y="45916"/>
                  </a:cubicBezTo>
                  <a:cubicBezTo>
                    <a:pt x="10255" y="45267"/>
                    <a:pt x="10904" y="44930"/>
                    <a:pt x="11138" y="44281"/>
                  </a:cubicBezTo>
                  <a:cubicBezTo>
                    <a:pt x="11138" y="44177"/>
                    <a:pt x="11138" y="44177"/>
                    <a:pt x="11034" y="44177"/>
                  </a:cubicBezTo>
                  <a:cubicBezTo>
                    <a:pt x="10489" y="45267"/>
                    <a:pt x="9502" y="45682"/>
                    <a:pt x="9087" y="46773"/>
                  </a:cubicBezTo>
                  <a:cubicBezTo>
                    <a:pt x="8853" y="47526"/>
                    <a:pt x="8853" y="48512"/>
                    <a:pt x="8308" y="49161"/>
                  </a:cubicBezTo>
                  <a:cubicBezTo>
                    <a:pt x="8646" y="48279"/>
                    <a:pt x="8438" y="47422"/>
                    <a:pt x="8308" y="46565"/>
                  </a:cubicBezTo>
                  <a:cubicBezTo>
                    <a:pt x="8100" y="45371"/>
                    <a:pt x="8308" y="44073"/>
                    <a:pt x="8957" y="43086"/>
                  </a:cubicBezTo>
                  <a:cubicBezTo>
                    <a:pt x="8957" y="43086"/>
                    <a:pt x="9087" y="42983"/>
                    <a:pt x="9087" y="42879"/>
                  </a:cubicBezTo>
                  <a:cubicBezTo>
                    <a:pt x="9191" y="42879"/>
                    <a:pt x="9191" y="42775"/>
                    <a:pt x="9295" y="42671"/>
                  </a:cubicBezTo>
                  <a:cubicBezTo>
                    <a:pt x="9502" y="42334"/>
                    <a:pt x="9736" y="42126"/>
                    <a:pt x="9840" y="41788"/>
                  </a:cubicBezTo>
                  <a:close/>
                  <a:moveTo>
                    <a:pt x="35359" y="39088"/>
                  </a:moveTo>
                  <a:lnTo>
                    <a:pt x="35359" y="39088"/>
                  </a:lnTo>
                  <a:cubicBezTo>
                    <a:pt x="36995" y="42671"/>
                    <a:pt x="37644" y="46461"/>
                    <a:pt x="37202" y="50355"/>
                  </a:cubicBezTo>
                  <a:cubicBezTo>
                    <a:pt x="37099" y="49369"/>
                    <a:pt x="36865" y="48512"/>
                    <a:pt x="36346" y="47759"/>
                  </a:cubicBezTo>
                  <a:cubicBezTo>
                    <a:pt x="35904" y="46020"/>
                    <a:pt x="35904" y="44281"/>
                    <a:pt x="35800" y="42567"/>
                  </a:cubicBezTo>
                  <a:cubicBezTo>
                    <a:pt x="35697" y="42022"/>
                    <a:pt x="35697" y="41477"/>
                    <a:pt x="35697" y="40932"/>
                  </a:cubicBezTo>
                  <a:lnTo>
                    <a:pt x="35697" y="40932"/>
                  </a:lnTo>
                  <a:cubicBezTo>
                    <a:pt x="36008" y="42983"/>
                    <a:pt x="36346" y="44930"/>
                    <a:pt x="36553" y="46980"/>
                  </a:cubicBezTo>
                  <a:cubicBezTo>
                    <a:pt x="36450" y="44384"/>
                    <a:pt x="36216" y="41581"/>
                    <a:pt x="35359" y="39088"/>
                  </a:cubicBezTo>
                  <a:close/>
                  <a:moveTo>
                    <a:pt x="37410" y="49473"/>
                  </a:moveTo>
                  <a:cubicBezTo>
                    <a:pt x="37306" y="50018"/>
                    <a:pt x="37202" y="50667"/>
                    <a:pt x="37202" y="51316"/>
                  </a:cubicBezTo>
                  <a:lnTo>
                    <a:pt x="37202" y="50667"/>
                  </a:lnTo>
                  <a:cubicBezTo>
                    <a:pt x="37306" y="50226"/>
                    <a:pt x="37306" y="49810"/>
                    <a:pt x="37410" y="49473"/>
                  </a:cubicBezTo>
                  <a:close/>
                  <a:moveTo>
                    <a:pt x="36112" y="39088"/>
                  </a:moveTo>
                  <a:cubicBezTo>
                    <a:pt x="36865" y="40386"/>
                    <a:pt x="37514" y="41788"/>
                    <a:pt x="37851" y="43320"/>
                  </a:cubicBezTo>
                  <a:cubicBezTo>
                    <a:pt x="38163" y="44826"/>
                    <a:pt x="38500" y="46669"/>
                    <a:pt x="38293" y="48175"/>
                  </a:cubicBezTo>
                  <a:cubicBezTo>
                    <a:pt x="38293" y="48279"/>
                    <a:pt x="38163" y="48279"/>
                    <a:pt x="38163" y="48408"/>
                  </a:cubicBezTo>
                  <a:cubicBezTo>
                    <a:pt x="37780" y="49391"/>
                    <a:pt x="37551" y="50395"/>
                    <a:pt x="37355" y="51401"/>
                  </a:cubicBezTo>
                  <a:lnTo>
                    <a:pt x="37355" y="51401"/>
                  </a:lnTo>
                  <a:cubicBezTo>
                    <a:pt x="37673" y="49737"/>
                    <a:pt x="37950" y="47987"/>
                    <a:pt x="37851" y="46331"/>
                  </a:cubicBezTo>
                  <a:cubicBezTo>
                    <a:pt x="37748" y="43969"/>
                    <a:pt x="36995" y="41477"/>
                    <a:pt x="36112" y="39192"/>
                  </a:cubicBezTo>
                  <a:lnTo>
                    <a:pt x="36112" y="39088"/>
                  </a:lnTo>
                  <a:close/>
                  <a:moveTo>
                    <a:pt x="13901" y="1"/>
                  </a:moveTo>
                  <a:cubicBezTo>
                    <a:pt x="13847" y="1"/>
                    <a:pt x="13764" y="74"/>
                    <a:pt x="13838" y="147"/>
                  </a:cubicBezTo>
                  <a:cubicBezTo>
                    <a:pt x="15240" y="1991"/>
                    <a:pt x="16538" y="3938"/>
                    <a:pt x="17524" y="5989"/>
                  </a:cubicBezTo>
                  <a:cubicBezTo>
                    <a:pt x="17524" y="6534"/>
                    <a:pt x="17524" y="7183"/>
                    <a:pt x="17290" y="7832"/>
                  </a:cubicBezTo>
                  <a:cubicBezTo>
                    <a:pt x="16797" y="8408"/>
                    <a:pt x="16290" y="8591"/>
                    <a:pt x="15760" y="8591"/>
                  </a:cubicBezTo>
                  <a:cubicBezTo>
                    <a:pt x="14836" y="8591"/>
                    <a:pt x="13842" y="8034"/>
                    <a:pt x="12723" y="8034"/>
                  </a:cubicBezTo>
                  <a:cubicBezTo>
                    <a:pt x="12662" y="8034"/>
                    <a:pt x="12601" y="8036"/>
                    <a:pt x="12540" y="8040"/>
                  </a:cubicBezTo>
                  <a:cubicBezTo>
                    <a:pt x="11027" y="8152"/>
                    <a:pt x="10182" y="9797"/>
                    <a:pt x="8775" y="9797"/>
                  </a:cubicBezTo>
                  <a:cubicBezTo>
                    <a:pt x="8564" y="9797"/>
                    <a:pt x="8341" y="9760"/>
                    <a:pt x="8100" y="9675"/>
                  </a:cubicBezTo>
                  <a:lnTo>
                    <a:pt x="7997" y="9675"/>
                  </a:lnTo>
                  <a:cubicBezTo>
                    <a:pt x="7893" y="9675"/>
                    <a:pt x="7893" y="9675"/>
                    <a:pt x="7893" y="9571"/>
                  </a:cubicBezTo>
                  <a:cubicBezTo>
                    <a:pt x="7659" y="9467"/>
                    <a:pt x="7555" y="9234"/>
                    <a:pt x="7348" y="9130"/>
                  </a:cubicBezTo>
                  <a:cubicBezTo>
                    <a:pt x="7317" y="9099"/>
                    <a:pt x="7287" y="9087"/>
                    <a:pt x="7261" y="9087"/>
                  </a:cubicBezTo>
                  <a:cubicBezTo>
                    <a:pt x="7201" y="9087"/>
                    <a:pt x="7170" y="9160"/>
                    <a:pt x="7244" y="9234"/>
                  </a:cubicBezTo>
                  <a:cubicBezTo>
                    <a:pt x="8308" y="10116"/>
                    <a:pt x="8438" y="11622"/>
                    <a:pt x="9736" y="12271"/>
                  </a:cubicBezTo>
                  <a:cubicBezTo>
                    <a:pt x="10060" y="12492"/>
                    <a:pt x="10437" y="12492"/>
                    <a:pt x="10813" y="12492"/>
                  </a:cubicBezTo>
                  <a:cubicBezTo>
                    <a:pt x="11112" y="12492"/>
                    <a:pt x="11410" y="12492"/>
                    <a:pt x="11683" y="12602"/>
                  </a:cubicBezTo>
                  <a:lnTo>
                    <a:pt x="11683" y="12602"/>
                  </a:lnTo>
                  <a:lnTo>
                    <a:pt x="11683" y="12712"/>
                  </a:lnTo>
                  <a:lnTo>
                    <a:pt x="11891" y="12712"/>
                  </a:lnTo>
                  <a:cubicBezTo>
                    <a:pt x="11795" y="12712"/>
                    <a:pt x="11787" y="12712"/>
                    <a:pt x="11706" y="12611"/>
                  </a:cubicBezTo>
                  <a:lnTo>
                    <a:pt x="11706" y="12611"/>
                  </a:lnTo>
                  <a:cubicBezTo>
                    <a:pt x="11769" y="12639"/>
                    <a:pt x="11831" y="12672"/>
                    <a:pt x="11891" y="12712"/>
                  </a:cubicBezTo>
                  <a:lnTo>
                    <a:pt x="11994" y="12712"/>
                  </a:lnTo>
                  <a:cubicBezTo>
                    <a:pt x="12270" y="12882"/>
                    <a:pt x="12528" y="13052"/>
                    <a:pt x="12911" y="13052"/>
                  </a:cubicBezTo>
                  <a:cubicBezTo>
                    <a:pt x="12996" y="13052"/>
                    <a:pt x="13089" y="13043"/>
                    <a:pt x="13189" y="13024"/>
                  </a:cubicBezTo>
                  <a:cubicBezTo>
                    <a:pt x="15889" y="12816"/>
                    <a:pt x="17187" y="10869"/>
                    <a:pt x="17628" y="8273"/>
                  </a:cubicBezTo>
                  <a:cubicBezTo>
                    <a:pt x="17732" y="7832"/>
                    <a:pt x="17836" y="7287"/>
                    <a:pt x="17836" y="6741"/>
                  </a:cubicBezTo>
                  <a:cubicBezTo>
                    <a:pt x="19238" y="9675"/>
                    <a:pt x="20224" y="12816"/>
                    <a:pt x="20873" y="16165"/>
                  </a:cubicBezTo>
                  <a:cubicBezTo>
                    <a:pt x="20977" y="16814"/>
                    <a:pt x="21081" y="17567"/>
                    <a:pt x="21081" y="18216"/>
                  </a:cubicBezTo>
                  <a:cubicBezTo>
                    <a:pt x="20769" y="18761"/>
                    <a:pt x="20224" y="19073"/>
                    <a:pt x="19575" y="19306"/>
                  </a:cubicBezTo>
                  <a:cubicBezTo>
                    <a:pt x="19238" y="19410"/>
                    <a:pt x="18926" y="19410"/>
                    <a:pt x="18485" y="19410"/>
                  </a:cubicBezTo>
                  <a:cubicBezTo>
                    <a:pt x="17394" y="18969"/>
                    <a:pt x="17628" y="17359"/>
                    <a:pt x="17628" y="16373"/>
                  </a:cubicBezTo>
                  <a:cubicBezTo>
                    <a:pt x="17524" y="15516"/>
                    <a:pt x="17083" y="14971"/>
                    <a:pt x="16434" y="14426"/>
                  </a:cubicBezTo>
                  <a:cubicBezTo>
                    <a:pt x="16434" y="14426"/>
                    <a:pt x="16330" y="14426"/>
                    <a:pt x="16330" y="14530"/>
                  </a:cubicBezTo>
                  <a:cubicBezTo>
                    <a:pt x="16979" y="15620"/>
                    <a:pt x="16875" y="16477"/>
                    <a:pt x="16979" y="17671"/>
                  </a:cubicBezTo>
                  <a:lnTo>
                    <a:pt x="16979" y="18008"/>
                  </a:lnTo>
                  <a:cubicBezTo>
                    <a:pt x="16641" y="16710"/>
                    <a:pt x="16330" y="15516"/>
                    <a:pt x="15136" y="14763"/>
                  </a:cubicBezTo>
                  <a:cubicBezTo>
                    <a:pt x="14716" y="14401"/>
                    <a:pt x="14094" y="14169"/>
                    <a:pt x="13491" y="14169"/>
                  </a:cubicBezTo>
                  <a:cubicBezTo>
                    <a:pt x="13013" y="14169"/>
                    <a:pt x="12547" y="14315"/>
                    <a:pt x="12202" y="14659"/>
                  </a:cubicBezTo>
                  <a:cubicBezTo>
                    <a:pt x="11791" y="14418"/>
                    <a:pt x="11379" y="14247"/>
                    <a:pt x="10951" y="14247"/>
                  </a:cubicBezTo>
                  <a:cubicBezTo>
                    <a:pt x="10596" y="14247"/>
                    <a:pt x="10228" y="14365"/>
                    <a:pt x="9840" y="14659"/>
                  </a:cubicBezTo>
                  <a:cubicBezTo>
                    <a:pt x="9840" y="14659"/>
                    <a:pt x="9736" y="14659"/>
                    <a:pt x="9736" y="14763"/>
                  </a:cubicBezTo>
                  <a:lnTo>
                    <a:pt x="9736" y="14867"/>
                  </a:lnTo>
                  <a:lnTo>
                    <a:pt x="9840" y="14867"/>
                  </a:lnTo>
                  <a:cubicBezTo>
                    <a:pt x="10151" y="16269"/>
                    <a:pt x="10255" y="17905"/>
                    <a:pt x="11449" y="18969"/>
                  </a:cubicBezTo>
                  <a:cubicBezTo>
                    <a:pt x="12202" y="19722"/>
                    <a:pt x="13396" y="20267"/>
                    <a:pt x="14487" y="20267"/>
                  </a:cubicBezTo>
                  <a:cubicBezTo>
                    <a:pt x="14149" y="20371"/>
                    <a:pt x="13838" y="20371"/>
                    <a:pt x="13396" y="20371"/>
                  </a:cubicBezTo>
                  <a:lnTo>
                    <a:pt x="13396" y="20501"/>
                  </a:lnTo>
                  <a:lnTo>
                    <a:pt x="13630" y="20501"/>
                  </a:lnTo>
                  <a:cubicBezTo>
                    <a:pt x="14010" y="20622"/>
                    <a:pt x="14390" y="20673"/>
                    <a:pt x="14791" y="20673"/>
                  </a:cubicBezTo>
                  <a:cubicBezTo>
                    <a:pt x="15075" y="20673"/>
                    <a:pt x="15369" y="20647"/>
                    <a:pt x="15681" y="20604"/>
                  </a:cubicBezTo>
                  <a:cubicBezTo>
                    <a:pt x="16538" y="20501"/>
                    <a:pt x="17187" y="19852"/>
                    <a:pt x="18173" y="19722"/>
                  </a:cubicBezTo>
                  <a:cubicBezTo>
                    <a:pt x="18416" y="19807"/>
                    <a:pt x="18701" y="19849"/>
                    <a:pt x="18999" y="19849"/>
                  </a:cubicBezTo>
                  <a:cubicBezTo>
                    <a:pt x="19882" y="19849"/>
                    <a:pt x="20874" y="19479"/>
                    <a:pt x="21185" y="18761"/>
                  </a:cubicBezTo>
                  <a:lnTo>
                    <a:pt x="21185" y="19203"/>
                  </a:lnTo>
                  <a:cubicBezTo>
                    <a:pt x="20380" y="20616"/>
                    <a:pt x="19095" y="21847"/>
                    <a:pt x="17674" y="22701"/>
                  </a:cubicBezTo>
                  <a:lnTo>
                    <a:pt x="17674" y="22701"/>
                  </a:lnTo>
                  <a:lnTo>
                    <a:pt x="17628" y="22655"/>
                  </a:lnTo>
                  <a:cubicBezTo>
                    <a:pt x="17233" y="22861"/>
                    <a:pt x="16872" y="22949"/>
                    <a:pt x="16537" y="22949"/>
                  </a:cubicBezTo>
                  <a:cubicBezTo>
                    <a:pt x="15312" y="22949"/>
                    <a:pt x="14438" y="21772"/>
                    <a:pt x="13500" y="20916"/>
                  </a:cubicBezTo>
                  <a:cubicBezTo>
                    <a:pt x="13396" y="20708"/>
                    <a:pt x="13085" y="20604"/>
                    <a:pt x="12851" y="20604"/>
                  </a:cubicBezTo>
                  <a:cubicBezTo>
                    <a:pt x="12644" y="20501"/>
                    <a:pt x="12332" y="20501"/>
                    <a:pt x="12098" y="20501"/>
                  </a:cubicBezTo>
                  <a:lnTo>
                    <a:pt x="11449" y="20501"/>
                  </a:lnTo>
                  <a:cubicBezTo>
                    <a:pt x="11345" y="20604"/>
                    <a:pt x="11345" y="20708"/>
                    <a:pt x="11449" y="20708"/>
                  </a:cubicBezTo>
                  <a:cubicBezTo>
                    <a:pt x="11787" y="20708"/>
                    <a:pt x="11994" y="20708"/>
                    <a:pt x="12332" y="20812"/>
                  </a:cubicBezTo>
                  <a:cubicBezTo>
                    <a:pt x="10800" y="20812"/>
                    <a:pt x="9295" y="22759"/>
                    <a:pt x="8308" y="23850"/>
                  </a:cubicBezTo>
                  <a:cubicBezTo>
                    <a:pt x="7893" y="24161"/>
                    <a:pt x="7451" y="24602"/>
                    <a:pt x="7140" y="25044"/>
                  </a:cubicBezTo>
                  <a:cubicBezTo>
                    <a:pt x="7140" y="25044"/>
                    <a:pt x="7140" y="25148"/>
                    <a:pt x="7244" y="25148"/>
                  </a:cubicBezTo>
                  <a:cubicBezTo>
                    <a:pt x="8308" y="25251"/>
                    <a:pt x="9191" y="25459"/>
                    <a:pt x="10047" y="26212"/>
                  </a:cubicBezTo>
                  <a:cubicBezTo>
                    <a:pt x="10489" y="26549"/>
                    <a:pt x="10904" y="26757"/>
                    <a:pt x="11449" y="26861"/>
                  </a:cubicBezTo>
                  <a:cubicBezTo>
                    <a:pt x="11558" y="26880"/>
                    <a:pt x="11668" y="26889"/>
                    <a:pt x="11777" y="26889"/>
                  </a:cubicBezTo>
                  <a:cubicBezTo>
                    <a:pt x="12425" y="26889"/>
                    <a:pt x="13075" y="26574"/>
                    <a:pt x="13630" y="26108"/>
                  </a:cubicBezTo>
                  <a:lnTo>
                    <a:pt x="13630" y="26108"/>
                  </a:lnTo>
                  <a:cubicBezTo>
                    <a:pt x="13396" y="26446"/>
                    <a:pt x="13189" y="26653"/>
                    <a:pt x="12981" y="26861"/>
                  </a:cubicBezTo>
                  <a:cubicBezTo>
                    <a:pt x="12644" y="27095"/>
                    <a:pt x="12436" y="27302"/>
                    <a:pt x="11994" y="27406"/>
                  </a:cubicBezTo>
                  <a:cubicBezTo>
                    <a:pt x="11891" y="27406"/>
                    <a:pt x="11683" y="27510"/>
                    <a:pt x="11553" y="27510"/>
                  </a:cubicBezTo>
                  <a:cubicBezTo>
                    <a:pt x="11449" y="27510"/>
                    <a:pt x="11449" y="27640"/>
                    <a:pt x="11553" y="27640"/>
                  </a:cubicBezTo>
                  <a:lnTo>
                    <a:pt x="11891" y="27640"/>
                  </a:lnTo>
                  <a:cubicBezTo>
                    <a:pt x="12098" y="27640"/>
                    <a:pt x="12332" y="27510"/>
                    <a:pt x="12436" y="27510"/>
                  </a:cubicBezTo>
                  <a:cubicBezTo>
                    <a:pt x="14149" y="27095"/>
                    <a:pt x="15343" y="25355"/>
                    <a:pt x="16641" y="24057"/>
                  </a:cubicBezTo>
                  <a:cubicBezTo>
                    <a:pt x="16875" y="23953"/>
                    <a:pt x="16979" y="23746"/>
                    <a:pt x="17187" y="23616"/>
                  </a:cubicBezTo>
                  <a:cubicBezTo>
                    <a:pt x="18692" y="22759"/>
                    <a:pt x="20224" y="21461"/>
                    <a:pt x="21288" y="19852"/>
                  </a:cubicBezTo>
                  <a:cubicBezTo>
                    <a:pt x="21452" y="21580"/>
                    <a:pt x="21501" y="23372"/>
                    <a:pt x="21480" y="25148"/>
                  </a:cubicBezTo>
                  <a:lnTo>
                    <a:pt x="21418" y="25148"/>
                  </a:lnTo>
                  <a:cubicBezTo>
                    <a:pt x="21288" y="27640"/>
                    <a:pt x="20769" y="30002"/>
                    <a:pt x="19679" y="32287"/>
                  </a:cubicBezTo>
                  <a:cubicBezTo>
                    <a:pt x="18926" y="33896"/>
                    <a:pt x="17836" y="35843"/>
                    <a:pt x="16330" y="37038"/>
                  </a:cubicBezTo>
                  <a:lnTo>
                    <a:pt x="16330" y="36934"/>
                  </a:lnTo>
                  <a:cubicBezTo>
                    <a:pt x="16641" y="36181"/>
                    <a:pt x="16226" y="35636"/>
                    <a:pt x="17083" y="34883"/>
                  </a:cubicBezTo>
                  <a:cubicBezTo>
                    <a:pt x="17939" y="34338"/>
                    <a:pt x="18485" y="33351"/>
                    <a:pt x="18277" y="32391"/>
                  </a:cubicBezTo>
                  <a:lnTo>
                    <a:pt x="18277" y="32183"/>
                  </a:lnTo>
                  <a:cubicBezTo>
                    <a:pt x="18277" y="32118"/>
                    <a:pt x="18251" y="32086"/>
                    <a:pt x="18225" y="32086"/>
                  </a:cubicBezTo>
                  <a:cubicBezTo>
                    <a:pt x="18199" y="32086"/>
                    <a:pt x="18173" y="32118"/>
                    <a:pt x="18173" y="32183"/>
                  </a:cubicBezTo>
                  <a:cubicBezTo>
                    <a:pt x="18277" y="33896"/>
                    <a:pt x="16641" y="34000"/>
                    <a:pt x="15681" y="35091"/>
                  </a:cubicBezTo>
                  <a:cubicBezTo>
                    <a:pt x="15240" y="35532"/>
                    <a:pt x="15447" y="36285"/>
                    <a:pt x="15447" y="36934"/>
                  </a:cubicBezTo>
                  <a:cubicBezTo>
                    <a:pt x="14928" y="34545"/>
                    <a:pt x="14694" y="32183"/>
                    <a:pt x="12644" y="30444"/>
                  </a:cubicBezTo>
                  <a:cubicBezTo>
                    <a:pt x="11553" y="29457"/>
                    <a:pt x="10255" y="28938"/>
                    <a:pt x="8957" y="28393"/>
                  </a:cubicBezTo>
                  <a:cubicBezTo>
                    <a:pt x="8483" y="28298"/>
                    <a:pt x="7791" y="27834"/>
                    <a:pt x="7181" y="27834"/>
                  </a:cubicBezTo>
                  <a:cubicBezTo>
                    <a:pt x="7123" y="27834"/>
                    <a:pt x="7066" y="27839"/>
                    <a:pt x="7010" y="27847"/>
                  </a:cubicBezTo>
                  <a:cubicBezTo>
                    <a:pt x="6975" y="27813"/>
                    <a:pt x="6952" y="27801"/>
                    <a:pt x="6937" y="27801"/>
                  </a:cubicBezTo>
                  <a:cubicBezTo>
                    <a:pt x="6906" y="27801"/>
                    <a:pt x="6906" y="27847"/>
                    <a:pt x="6906" y="27847"/>
                  </a:cubicBezTo>
                  <a:lnTo>
                    <a:pt x="6802" y="27847"/>
                  </a:lnTo>
                  <a:cubicBezTo>
                    <a:pt x="6802" y="27847"/>
                    <a:pt x="6698" y="27847"/>
                    <a:pt x="6698" y="27951"/>
                  </a:cubicBezTo>
                  <a:lnTo>
                    <a:pt x="6595" y="27951"/>
                  </a:lnTo>
                  <a:lnTo>
                    <a:pt x="6595" y="28055"/>
                  </a:lnTo>
                  <a:cubicBezTo>
                    <a:pt x="6698" y="28159"/>
                    <a:pt x="6802" y="28159"/>
                    <a:pt x="6802" y="28159"/>
                  </a:cubicBezTo>
                  <a:cubicBezTo>
                    <a:pt x="7244" y="29146"/>
                    <a:pt x="7010" y="30002"/>
                    <a:pt x="6906" y="30989"/>
                  </a:cubicBezTo>
                  <a:cubicBezTo>
                    <a:pt x="6906" y="31534"/>
                    <a:pt x="7140" y="32053"/>
                    <a:pt x="7348" y="32494"/>
                  </a:cubicBezTo>
                  <a:cubicBezTo>
                    <a:pt x="7010" y="32287"/>
                    <a:pt x="6595" y="32287"/>
                    <a:pt x="6049" y="32183"/>
                  </a:cubicBezTo>
                  <a:cubicBezTo>
                    <a:pt x="5297" y="32183"/>
                    <a:pt x="4414" y="32391"/>
                    <a:pt x="3661" y="32598"/>
                  </a:cubicBezTo>
                  <a:cubicBezTo>
                    <a:pt x="2701" y="32936"/>
                    <a:pt x="1714" y="33040"/>
                    <a:pt x="753" y="33247"/>
                  </a:cubicBezTo>
                  <a:cubicBezTo>
                    <a:pt x="753" y="33143"/>
                    <a:pt x="650" y="33143"/>
                    <a:pt x="650" y="33143"/>
                  </a:cubicBezTo>
                  <a:cubicBezTo>
                    <a:pt x="520" y="33143"/>
                    <a:pt x="520" y="33143"/>
                    <a:pt x="520" y="33247"/>
                  </a:cubicBezTo>
                  <a:cubicBezTo>
                    <a:pt x="416" y="34000"/>
                    <a:pt x="208" y="35091"/>
                    <a:pt x="520" y="35843"/>
                  </a:cubicBezTo>
                  <a:cubicBezTo>
                    <a:pt x="650" y="36181"/>
                    <a:pt x="857" y="36389"/>
                    <a:pt x="961" y="36596"/>
                  </a:cubicBezTo>
                  <a:cubicBezTo>
                    <a:pt x="1402" y="37245"/>
                    <a:pt x="1299" y="37687"/>
                    <a:pt x="1506" y="38232"/>
                  </a:cubicBezTo>
                  <a:cubicBezTo>
                    <a:pt x="1818" y="38985"/>
                    <a:pt x="2804" y="39192"/>
                    <a:pt x="3453" y="39634"/>
                  </a:cubicBezTo>
                  <a:cubicBezTo>
                    <a:pt x="3895" y="39971"/>
                    <a:pt x="4206" y="40179"/>
                    <a:pt x="4751" y="40179"/>
                  </a:cubicBezTo>
                  <a:cubicBezTo>
                    <a:pt x="4751" y="40179"/>
                    <a:pt x="4648" y="40283"/>
                    <a:pt x="4544" y="40386"/>
                  </a:cubicBezTo>
                  <a:cubicBezTo>
                    <a:pt x="4102" y="40724"/>
                    <a:pt x="3557" y="40724"/>
                    <a:pt x="3012" y="40932"/>
                  </a:cubicBezTo>
                  <a:cubicBezTo>
                    <a:pt x="2467" y="41139"/>
                    <a:pt x="2052" y="42126"/>
                    <a:pt x="1714" y="42437"/>
                  </a:cubicBezTo>
                  <a:cubicBezTo>
                    <a:pt x="1201" y="43048"/>
                    <a:pt x="1171" y="44532"/>
                    <a:pt x="282" y="44532"/>
                  </a:cubicBezTo>
                  <a:cubicBezTo>
                    <a:pt x="226" y="44532"/>
                    <a:pt x="167" y="44526"/>
                    <a:pt x="104" y="44514"/>
                  </a:cubicBezTo>
                  <a:lnTo>
                    <a:pt x="1" y="44618"/>
                  </a:lnTo>
                  <a:cubicBezTo>
                    <a:pt x="312" y="45579"/>
                    <a:pt x="1065" y="45916"/>
                    <a:pt x="1402" y="46773"/>
                  </a:cubicBezTo>
                  <a:cubicBezTo>
                    <a:pt x="1506" y="46877"/>
                    <a:pt x="1714" y="46980"/>
                    <a:pt x="1818" y="46980"/>
                  </a:cubicBezTo>
                  <a:cubicBezTo>
                    <a:pt x="2467" y="47214"/>
                    <a:pt x="2908" y="47422"/>
                    <a:pt x="3453" y="47759"/>
                  </a:cubicBezTo>
                  <a:cubicBezTo>
                    <a:pt x="3728" y="47935"/>
                    <a:pt x="4058" y="47999"/>
                    <a:pt x="4396" y="47999"/>
                  </a:cubicBezTo>
                  <a:cubicBezTo>
                    <a:pt x="4859" y="47999"/>
                    <a:pt x="5337" y="47879"/>
                    <a:pt x="5712" y="47759"/>
                  </a:cubicBezTo>
                  <a:cubicBezTo>
                    <a:pt x="6595" y="47422"/>
                    <a:pt x="7659" y="47214"/>
                    <a:pt x="8204" y="46565"/>
                  </a:cubicBezTo>
                  <a:cubicBezTo>
                    <a:pt x="8204" y="47526"/>
                    <a:pt x="8438" y="48512"/>
                    <a:pt x="8204" y="49369"/>
                  </a:cubicBezTo>
                  <a:cubicBezTo>
                    <a:pt x="8100" y="49473"/>
                    <a:pt x="7893" y="49577"/>
                    <a:pt x="7789" y="49706"/>
                  </a:cubicBezTo>
                  <a:lnTo>
                    <a:pt x="7789" y="49810"/>
                  </a:lnTo>
                  <a:lnTo>
                    <a:pt x="7789" y="49914"/>
                  </a:lnTo>
                  <a:cubicBezTo>
                    <a:pt x="8438" y="49914"/>
                    <a:pt x="8853" y="49577"/>
                    <a:pt x="9295" y="49161"/>
                  </a:cubicBezTo>
                  <a:cubicBezTo>
                    <a:pt x="10047" y="48512"/>
                    <a:pt x="10904" y="48279"/>
                    <a:pt x="11787" y="47630"/>
                  </a:cubicBezTo>
                  <a:cubicBezTo>
                    <a:pt x="12098" y="47422"/>
                    <a:pt x="12332" y="47110"/>
                    <a:pt x="12436" y="46773"/>
                  </a:cubicBezTo>
                  <a:cubicBezTo>
                    <a:pt x="12747" y="46124"/>
                    <a:pt x="13189" y="45682"/>
                    <a:pt x="13630" y="45163"/>
                  </a:cubicBezTo>
                  <a:cubicBezTo>
                    <a:pt x="14045" y="44722"/>
                    <a:pt x="14279" y="44281"/>
                    <a:pt x="14591" y="43865"/>
                  </a:cubicBezTo>
                  <a:cubicBezTo>
                    <a:pt x="14928" y="43086"/>
                    <a:pt x="14591" y="42334"/>
                    <a:pt x="15136" y="41581"/>
                  </a:cubicBezTo>
                  <a:cubicBezTo>
                    <a:pt x="15136" y="41581"/>
                    <a:pt x="15136" y="41477"/>
                    <a:pt x="15032" y="41477"/>
                  </a:cubicBezTo>
                  <a:cubicBezTo>
                    <a:pt x="15577" y="41035"/>
                    <a:pt x="15889" y="40490"/>
                    <a:pt x="15992" y="39841"/>
                  </a:cubicBezTo>
                  <a:cubicBezTo>
                    <a:pt x="16096" y="39971"/>
                    <a:pt x="16096" y="40075"/>
                    <a:pt x="16226" y="40179"/>
                  </a:cubicBezTo>
                  <a:cubicBezTo>
                    <a:pt x="17083" y="41373"/>
                    <a:pt x="16745" y="42334"/>
                    <a:pt x="16226" y="43528"/>
                  </a:cubicBezTo>
                  <a:cubicBezTo>
                    <a:pt x="16134" y="43601"/>
                    <a:pt x="16224" y="43675"/>
                    <a:pt x="16285" y="43675"/>
                  </a:cubicBezTo>
                  <a:cubicBezTo>
                    <a:pt x="16310" y="43675"/>
                    <a:pt x="16330" y="43662"/>
                    <a:pt x="16330" y="43632"/>
                  </a:cubicBezTo>
                  <a:cubicBezTo>
                    <a:pt x="16979" y="42879"/>
                    <a:pt x="17524" y="42022"/>
                    <a:pt x="17394" y="40932"/>
                  </a:cubicBezTo>
                  <a:cubicBezTo>
                    <a:pt x="17290" y="40490"/>
                    <a:pt x="17083" y="40075"/>
                    <a:pt x="16745" y="39634"/>
                  </a:cubicBezTo>
                  <a:cubicBezTo>
                    <a:pt x="16434" y="39322"/>
                    <a:pt x="16096" y="38985"/>
                    <a:pt x="15992" y="38543"/>
                  </a:cubicBezTo>
                  <a:lnTo>
                    <a:pt x="15992" y="38543"/>
                  </a:lnTo>
                  <a:cubicBezTo>
                    <a:pt x="16125" y="38621"/>
                    <a:pt x="16289" y="38655"/>
                    <a:pt x="16469" y="38655"/>
                  </a:cubicBezTo>
                  <a:cubicBezTo>
                    <a:pt x="17311" y="38655"/>
                    <a:pt x="18521" y="37910"/>
                    <a:pt x="18692" y="37375"/>
                  </a:cubicBezTo>
                  <a:cubicBezTo>
                    <a:pt x="18692" y="37245"/>
                    <a:pt x="18692" y="37245"/>
                    <a:pt x="18589" y="37245"/>
                  </a:cubicBezTo>
                  <a:cubicBezTo>
                    <a:pt x="18340" y="37680"/>
                    <a:pt x="17398" y="38115"/>
                    <a:pt x="16697" y="38115"/>
                  </a:cubicBezTo>
                  <a:cubicBezTo>
                    <a:pt x="16519" y="38115"/>
                    <a:pt x="16357" y="38087"/>
                    <a:pt x="16226" y="38024"/>
                  </a:cubicBezTo>
                  <a:cubicBezTo>
                    <a:pt x="17083" y="38024"/>
                    <a:pt x="17836" y="37375"/>
                    <a:pt x="18277" y="36596"/>
                  </a:cubicBezTo>
                  <a:cubicBezTo>
                    <a:pt x="19030" y="35636"/>
                    <a:pt x="20224" y="35091"/>
                    <a:pt x="20224" y="33689"/>
                  </a:cubicBezTo>
                  <a:lnTo>
                    <a:pt x="20224" y="33481"/>
                  </a:lnTo>
                  <a:lnTo>
                    <a:pt x="20120" y="33481"/>
                  </a:lnTo>
                  <a:lnTo>
                    <a:pt x="20120" y="33585"/>
                  </a:lnTo>
                  <a:cubicBezTo>
                    <a:pt x="19783" y="34883"/>
                    <a:pt x="18822" y="34987"/>
                    <a:pt x="18043" y="35843"/>
                  </a:cubicBezTo>
                  <a:cubicBezTo>
                    <a:pt x="17524" y="36389"/>
                    <a:pt x="17083" y="37141"/>
                    <a:pt x="16538" y="37479"/>
                  </a:cubicBezTo>
                  <a:cubicBezTo>
                    <a:pt x="18926" y="34987"/>
                    <a:pt x="20639" y="31845"/>
                    <a:pt x="21288" y="28497"/>
                  </a:cubicBezTo>
                  <a:lnTo>
                    <a:pt x="21288" y="28497"/>
                  </a:lnTo>
                  <a:cubicBezTo>
                    <a:pt x="21185" y="30651"/>
                    <a:pt x="20873" y="32832"/>
                    <a:pt x="20536" y="35091"/>
                  </a:cubicBezTo>
                  <a:cubicBezTo>
                    <a:pt x="21834" y="30106"/>
                    <a:pt x="22067" y="24706"/>
                    <a:pt x="21522" y="19514"/>
                  </a:cubicBezTo>
                  <a:cubicBezTo>
                    <a:pt x="21522" y="19410"/>
                    <a:pt x="21522" y="19410"/>
                    <a:pt x="21626" y="19306"/>
                  </a:cubicBezTo>
                  <a:cubicBezTo>
                    <a:pt x="21730" y="20916"/>
                    <a:pt x="21937" y="22552"/>
                    <a:pt x="21937" y="24265"/>
                  </a:cubicBezTo>
                  <a:cubicBezTo>
                    <a:pt x="21937" y="26004"/>
                    <a:pt x="21834" y="27847"/>
                    <a:pt x="21730" y="29587"/>
                  </a:cubicBezTo>
                  <a:cubicBezTo>
                    <a:pt x="21626" y="31196"/>
                    <a:pt x="21081" y="32832"/>
                    <a:pt x="20977" y="34545"/>
                  </a:cubicBezTo>
                  <a:cubicBezTo>
                    <a:pt x="21730" y="31093"/>
                    <a:pt x="21937" y="27744"/>
                    <a:pt x="22067" y="24265"/>
                  </a:cubicBezTo>
                  <a:cubicBezTo>
                    <a:pt x="22067" y="22759"/>
                    <a:pt x="21937" y="21150"/>
                    <a:pt x="21730" y="19618"/>
                  </a:cubicBezTo>
                  <a:lnTo>
                    <a:pt x="21730" y="19073"/>
                  </a:lnTo>
                  <a:cubicBezTo>
                    <a:pt x="22275" y="18112"/>
                    <a:pt x="22586" y="17022"/>
                    <a:pt x="22586" y="15958"/>
                  </a:cubicBezTo>
                  <a:cubicBezTo>
                    <a:pt x="23028" y="17567"/>
                    <a:pt x="23781" y="18969"/>
                    <a:pt x="24430" y="20501"/>
                  </a:cubicBezTo>
                  <a:cubicBezTo>
                    <a:pt x="25832" y="23746"/>
                    <a:pt x="27467" y="26991"/>
                    <a:pt x="27779" y="30547"/>
                  </a:cubicBezTo>
                  <a:cubicBezTo>
                    <a:pt x="27675" y="29042"/>
                    <a:pt x="27363" y="27510"/>
                    <a:pt x="26922" y="26108"/>
                  </a:cubicBezTo>
                  <a:lnTo>
                    <a:pt x="26922" y="26108"/>
                  </a:lnTo>
                  <a:cubicBezTo>
                    <a:pt x="27779" y="28393"/>
                    <a:pt x="28012" y="30547"/>
                    <a:pt x="27908" y="33040"/>
                  </a:cubicBezTo>
                  <a:cubicBezTo>
                    <a:pt x="27908" y="33245"/>
                    <a:pt x="27903" y="33453"/>
                    <a:pt x="27893" y="33661"/>
                  </a:cubicBezTo>
                  <a:lnTo>
                    <a:pt x="27893" y="33661"/>
                  </a:lnTo>
                  <a:cubicBezTo>
                    <a:pt x="27980" y="32510"/>
                    <a:pt x="28053" y="31363"/>
                    <a:pt x="28012" y="30236"/>
                  </a:cubicBezTo>
                  <a:lnTo>
                    <a:pt x="28012" y="30236"/>
                  </a:lnTo>
                  <a:cubicBezTo>
                    <a:pt x="28220" y="31742"/>
                    <a:pt x="28324" y="33247"/>
                    <a:pt x="28116" y="34883"/>
                  </a:cubicBezTo>
                  <a:cubicBezTo>
                    <a:pt x="27908" y="36389"/>
                    <a:pt x="27571" y="37894"/>
                    <a:pt x="28012" y="39426"/>
                  </a:cubicBezTo>
                  <a:cubicBezTo>
                    <a:pt x="27908" y="39322"/>
                    <a:pt x="27908" y="39192"/>
                    <a:pt x="27779" y="39088"/>
                  </a:cubicBezTo>
                  <a:cubicBezTo>
                    <a:pt x="27635" y="37750"/>
                    <a:pt x="27695" y="36384"/>
                    <a:pt x="27792" y="35016"/>
                  </a:cubicBezTo>
                  <a:lnTo>
                    <a:pt x="27792" y="35016"/>
                  </a:lnTo>
                  <a:cubicBezTo>
                    <a:pt x="27678" y="36241"/>
                    <a:pt x="27540" y="37479"/>
                    <a:pt x="27675" y="38673"/>
                  </a:cubicBezTo>
                  <a:cubicBezTo>
                    <a:pt x="27571" y="38336"/>
                    <a:pt x="27467" y="38024"/>
                    <a:pt x="27467" y="37583"/>
                  </a:cubicBezTo>
                  <a:cubicBezTo>
                    <a:pt x="27259" y="36181"/>
                    <a:pt x="27363" y="34545"/>
                    <a:pt x="27467" y="33143"/>
                  </a:cubicBezTo>
                  <a:cubicBezTo>
                    <a:pt x="27467" y="32053"/>
                    <a:pt x="27908" y="31093"/>
                    <a:pt x="27571" y="30106"/>
                  </a:cubicBezTo>
                  <a:cubicBezTo>
                    <a:pt x="27571" y="30054"/>
                    <a:pt x="27545" y="30028"/>
                    <a:pt x="27519" y="30028"/>
                  </a:cubicBezTo>
                  <a:cubicBezTo>
                    <a:pt x="27493" y="30028"/>
                    <a:pt x="27467" y="30054"/>
                    <a:pt x="27467" y="30106"/>
                  </a:cubicBezTo>
                  <a:cubicBezTo>
                    <a:pt x="27675" y="31404"/>
                    <a:pt x="27259" y="32702"/>
                    <a:pt x="27130" y="34000"/>
                  </a:cubicBezTo>
                  <a:cubicBezTo>
                    <a:pt x="27130" y="35194"/>
                    <a:pt x="27130" y="36389"/>
                    <a:pt x="27259" y="37583"/>
                  </a:cubicBezTo>
                  <a:cubicBezTo>
                    <a:pt x="27259" y="38439"/>
                    <a:pt x="27467" y="39530"/>
                    <a:pt x="28116" y="40075"/>
                  </a:cubicBezTo>
                  <a:cubicBezTo>
                    <a:pt x="28869" y="40932"/>
                    <a:pt x="28869" y="42022"/>
                    <a:pt x="29622" y="42775"/>
                  </a:cubicBezTo>
                  <a:cubicBezTo>
                    <a:pt x="30063" y="43086"/>
                    <a:pt x="30271" y="43216"/>
                    <a:pt x="30712" y="43424"/>
                  </a:cubicBezTo>
                  <a:cubicBezTo>
                    <a:pt x="30863" y="43481"/>
                    <a:pt x="31014" y="43491"/>
                    <a:pt x="31160" y="43491"/>
                  </a:cubicBezTo>
                  <a:cubicBezTo>
                    <a:pt x="31235" y="43491"/>
                    <a:pt x="31308" y="43489"/>
                    <a:pt x="31380" y="43489"/>
                  </a:cubicBezTo>
                  <a:cubicBezTo>
                    <a:pt x="31673" y="43489"/>
                    <a:pt x="31933" y="43532"/>
                    <a:pt x="32114" y="43969"/>
                  </a:cubicBezTo>
                  <a:cubicBezTo>
                    <a:pt x="32555" y="44826"/>
                    <a:pt x="33101" y="45579"/>
                    <a:pt x="33853" y="46228"/>
                  </a:cubicBezTo>
                  <a:cubicBezTo>
                    <a:pt x="34918" y="47110"/>
                    <a:pt x="36008" y="47422"/>
                    <a:pt x="36553" y="48824"/>
                  </a:cubicBezTo>
                  <a:cubicBezTo>
                    <a:pt x="37099" y="50018"/>
                    <a:pt x="36865" y="51420"/>
                    <a:pt x="36865" y="52718"/>
                  </a:cubicBezTo>
                  <a:lnTo>
                    <a:pt x="36995" y="52718"/>
                  </a:lnTo>
                  <a:cubicBezTo>
                    <a:pt x="36995" y="52770"/>
                    <a:pt x="37021" y="52796"/>
                    <a:pt x="37047" y="52796"/>
                  </a:cubicBezTo>
                  <a:cubicBezTo>
                    <a:pt x="37073" y="52796"/>
                    <a:pt x="37099" y="52770"/>
                    <a:pt x="37099" y="52718"/>
                  </a:cubicBezTo>
                  <a:cubicBezTo>
                    <a:pt x="37644" y="51316"/>
                    <a:pt x="37851" y="49810"/>
                    <a:pt x="38397" y="48408"/>
                  </a:cubicBezTo>
                  <a:cubicBezTo>
                    <a:pt x="38942" y="47214"/>
                    <a:pt x="39357" y="46020"/>
                    <a:pt x="39461" y="44722"/>
                  </a:cubicBezTo>
                  <a:cubicBezTo>
                    <a:pt x="39591" y="43632"/>
                    <a:pt x="39253" y="42437"/>
                    <a:pt x="38942" y="41477"/>
                  </a:cubicBezTo>
                  <a:cubicBezTo>
                    <a:pt x="38812" y="40932"/>
                    <a:pt x="38604" y="40386"/>
                    <a:pt x="38397" y="39971"/>
                  </a:cubicBezTo>
                  <a:lnTo>
                    <a:pt x="38397" y="39841"/>
                  </a:lnTo>
                  <a:cubicBezTo>
                    <a:pt x="38397" y="39737"/>
                    <a:pt x="38293" y="39634"/>
                    <a:pt x="38293" y="39530"/>
                  </a:cubicBezTo>
                  <a:cubicBezTo>
                    <a:pt x="37955" y="38777"/>
                    <a:pt x="38397" y="38336"/>
                    <a:pt x="38059" y="37687"/>
                  </a:cubicBezTo>
                  <a:cubicBezTo>
                    <a:pt x="37748" y="36726"/>
                    <a:pt x="36657" y="36389"/>
                    <a:pt x="36112" y="35636"/>
                  </a:cubicBezTo>
                  <a:cubicBezTo>
                    <a:pt x="35697" y="35194"/>
                    <a:pt x="35463" y="34441"/>
                    <a:pt x="35151" y="33896"/>
                  </a:cubicBezTo>
                  <a:cubicBezTo>
                    <a:pt x="34814" y="33351"/>
                    <a:pt x="34399" y="32936"/>
                    <a:pt x="33957" y="32494"/>
                  </a:cubicBezTo>
                  <a:cubicBezTo>
                    <a:pt x="33853" y="32391"/>
                    <a:pt x="33620" y="32287"/>
                    <a:pt x="33516" y="32053"/>
                  </a:cubicBezTo>
                  <a:lnTo>
                    <a:pt x="33516" y="32053"/>
                  </a:lnTo>
                  <a:cubicBezTo>
                    <a:pt x="33551" y="32096"/>
                    <a:pt x="33574" y="32111"/>
                    <a:pt x="33589" y="32111"/>
                  </a:cubicBezTo>
                  <a:cubicBezTo>
                    <a:pt x="33620" y="32111"/>
                    <a:pt x="33620" y="32053"/>
                    <a:pt x="33620" y="32053"/>
                  </a:cubicBezTo>
                  <a:lnTo>
                    <a:pt x="33308" y="31742"/>
                  </a:lnTo>
                  <a:cubicBezTo>
                    <a:pt x="32659" y="31093"/>
                    <a:pt x="32010" y="30444"/>
                    <a:pt x="31257" y="29795"/>
                  </a:cubicBezTo>
                  <a:cubicBezTo>
                    <a:pt x="30167" y="29042"/>
                    <a:pt x="28973" y="28393"/>
                    <a:pt x="28220" y="27302"/>
                  </a:cubicBezTo>
                  <a:lnTo>
                    <a:pt x="28220" y="27198"/>
                  </a:lnTo>
                  <a:cubicBezTo>
                    <a:pt x="27259" y="25797"/>
                    <a:pt x="26610" y="24265"/>
                    <a:pt x="25961" y="22655"/>
                  </a:cubicBezTo>
                  <a:cubicBezTo>
                    <a:pt x="25183" y="21020"/>
                    <a:pt x="24430" y="19410"/>
                    <a:pt x="23781" y="17775"/>
                  </a:cubicBezTo>
                  <a:cubicBezTo>
                    <a:pt x="23132" y="16165"/>
                    <a:pt x="22820" y="14530"/>
                    <a:pt x="22171" y="12920"/>
                  </a:cubicBezTo>
                  <a:cubicBezTo>
                    <a:pt x="21730" y="11934"/>
                    <a:pt x="21522" y="10765"/>
                    <a:pt x="20873" y="9883"/>
                  </a:cubicBezTo>
                  <a:lnTo>
                    <a:pt x="20873" y="9883"/>
                  </a:lnTo>
                  <a:cubicBezTo>
                    <a:pt x="22924" y="11622"/>
                    <a:pt x="24118" y="14763"/>
                    <a:pt x="27130" y="15075"/>
                  </a:cubicBezTo>
                  <a:cubicBezTo>
                    <a:pt x="27519" y="15075"/>
                    <a:pt x="27902" y="15049"/>
                    <a:pt x="28282" y="15049"/>
                  </a:cubicBezTo>
                  <a:cubicBezTo>
                    <a:pt x="28661" y="15049"/>
                    <a:pt x="29038" y="15075"/>
                    <a:pt x="29414" y="15179"/>
                  </a:cubicBezTo>
                  <a:cubicBezTo>
                    <a:pt x="29794" y="15290"/>
                    <a:pt x="30078" y="15537"/>
                    <a:pt x="30431" y="15537"/>
                  </a:cubicBezTo>
                  <a:cubicBezTo>
                    <a:pt x="30488" y="15537"/>
                    <a:pt x="30547" y="15531"/>
                    <a:pt x="30608" y="15516"/>
                  </a:cubicBezTo>
                  <a:cubicBezTo>
                    <a:pt x="31361" y="15516"/>
                    <a:pt x="32010" y="15179"/>
                    <a:pt x="32659" y="14971"/>
                  </a:cubicBezTo>
                  <a:cubicBezTo>
                    <a:pt x="33221" y="14794"/>
                    <a:pt x="33733" y="14688"/>
                    <a:pt x="34228" y="14688"/>
                  </a:cubicBezTo>
                  <a:cubicBezTo>
                    <a:pt x="34968" y="14688"/>
                    <a:pt x="35672" y="14925"/>
                    <a:pt x="36450" y="15516"/>
                  </a:cubicBezTo>
                  <a:cubicBezTo>
                    <a:pt x="36484" y="15551"/>
                    <a:pt x="36507" y="15562"/>
                    <a:pt x="36523" y="15562"/>
                  </a:cubicBezTo>
                  <a:cubicBezTo>
                    <a:pt x="36553" y="15562"/>
                    <a:pt x="36553" y="15516"/>
                    <a:pt x="36553" y="15516"/>
                  </a:cubicBezTo>
                  <a:cubicBezTo>
                    <a:pt x="35697" y="14218"/>
                    <a:pt x="34918" y="12816"/>
                    <a:pt x="33853" y="11726"/>
                  </a:cubicBezTo>
                  <a:cubicBezTo>
                    <a:pt x="32763" y="10636"/>
                    <a:pt x="31154" y="10765"/>
                    <a:pt x="29959" y="9675"/>
                  </a:cubicBezTo>
                  <a:cubicBezTo>
                    <a:pt x="29855" y="9571"/>
                    <a:pt x="29726" y="9467"/>
                    <a:pt x="29726" y="9467"/>
                  </a:cubicBezTo>
                  <a:cubicBezTo>
                    <a:pt x="29726" y="9338"/>
                    <a:pt x="29726" y="9338"/>
                    <a:pt x="29622" y="9338"/>
                  </a:cubicBezTo>
                  <a:cubicBezTo>
                    <a:pt x="28921" y="8789"/>
                    <a:pt x="28262" y="8640"/>
                    <a:pt x="27454" y="8640"/>
                  </a:cubicBezTo>
                  <a:cubicBezTo>
                    <a:pt x="27153" y="8640"/>
                    <a:pt x="26832" y="8660"/>
                    <a:pt x="26481" y="8689"/>
                  </a:cubicBezTo>
                  <a:cubicBezTo>
                    <a:pt x="25206" y="8780"/>
                    <a:pt x="23918" y="9228"/>
                    <a:pt x="22663" y="9228"/>
                  </a:cubicBezTo>
                  <a:cubicBezTo>
                    <a:pt x="22129" y="9228"/>
                    <a:pt x="21600" y="9147"/>
                    <a:pt x="21081" y="8922"/>
                  </a:cubicBezTo>
                  <a:cubicBezTo>
                    <a:pt x="20977" y="8922"/>
                    <a:pt x="20977" y="9026"/>
                    <a:pt x="20977" y="9026"/>
                  </a:cubicBezTo>
                  <a:cubicBezTo>
                    <a:pt x="21569" y="9346"/>
                    <a:pt x="22183" y="9457"/>
                    <a:pt x="22811" y="9457"/>
                  </a:cubicBezTo>
                  <a:cubicBezTo>
                    <a:pt x="24272" y="9457"/>
                    <a:pt x="25802" y="8850"/>
                    <a:pt x="27267" y="8850"/>
                  </a:cubicBezTo>
                  <a:cubicBezTo>
                    <a:pt x="27931" y="8850"/>
                    <a:pt x="28581" y="8975"/>
                    <a:pt x="29206" y="9338"/>
                  </a:cubicBezTo>
                  <a:cubicBezTo>
                    <a:pt x="28947" y="9310"/>
                    <a:pt x="28697" y="9297"/>
                    <a:pt x="28450" y="9297"/>
                  </a:cubicBezTo>
                  <a:cubicBezTo>
                    <a:pt x="27760" y="9297"/>
                    <a:pt x="27104" y="9399"/>
                    <a:pt x="26377" y="9571"/>
                  </a:cubicBezTo>
                  <a:cubicBezTo>
                    <a:pt x="25390" y="9764"/>
                    <a:pt x="24382" y="10335"/>
                    <a:pt x="23288" y="10335"/>
                  </a:cubicBezTo>
                  <a:cubicBezTo>
                    <a:pt x="23202" y="10335"/>
                    <a:pt x="23115" y="10332"/>
                    <a:pt x="23028" y="10324"/>
                  </a:cubicBezTo>
                  <a:cubicBezTo>
                    <a:pt x="22820" y="10220"/>
                    <a:pt x="22586" y="10220"/>
                    <a:pt x="22379" y="10116"/>
                  </a:cubicBezTo>
                  <a:cubicBezTo>
                    <a:pt x="22275" y="10116"/>
                    <a:pt x="22275" y="10220"/>
                    <a:pt x="22379" y="10220"/>
                  </a:cubicBezTo>
                  <a:cubicBezTo>
                    <a:pt x="22483" y="10220"/>
                    <a:pt x="22716" y="10324"/>
                    <a:pt x="22924" y="10324"/>
                  </a:cubicBezTo>
                  <a:lnTo>
                    <a:pt x="22483" y="10324"/>
                  </a:lnTo>
                  <a:cubicBezTo>
                    <a:pt x="22448" y="10289"/>
                    <a:pt x="22425" y="10278"/>
                    <a:pt x="22410" y="10278"/>
                  </a:cubicBezTo>
                  <a:cubicBezTo>
                    <a:pt x="22379" y="10278"/>
                    <a:pt x="22379" y="10324"/>
                    <a:pt x="22379" y="10324"/>
                  </a:cubicBezTo>
                  <a:cubicBezTo>
                    <a:pt x="22924" y="10532"/>
                    <a:pt x="23469" y="10636"/>
                    <a:pt x="24014" y="10636"/>
                  </a:cubicBezTo>
                  <a:cubicBezTo>
                    <a:pt x="25624" y="10973"/>
                    <a:pt x="27363" y="11181"/>
                    <a:pt x="28973" y="11414"/>
                  </a:cubicBezTo>
                  <a:cubicBezTo>
                    <a:pt x="31361" y="11726"/>
                    <a:pt x="33750" y="12271"/>
                    <a:pt x="35359" y="14114"/>
                  </a:cubicBezTo>
                  <a:cubicBezTo>
                    <a:pt x="35463" y="14218"/>
                    <a:pt x="35463" y="14218"/>
                    <a:pt x="35463" y="14322"/>
                  </a:cubicBezTo>
                  <a:cubicBezTo>
                    <a:pt x="33957" y="12816"/>
                    <a:pt x="31803" y="12063"/>
                    <a:pt x="29855" y="11726"/>
                  </a:cubicBezTo>
                  <a:cubicBezTo>
                    <a:pt x="26377" y="11077"/>
                    <a:pt x="22586" y="11622"/>
                    <a:pt x="19887" y="8922"/>
                  </a:cubicBezTo>
                  <a:lnTo>
                    <a:pt x="19887" y="8922"/>
                  </a:lnTo>
                  <a:cubicBezTo>
                    <a:pt x="19990" y="9130"/>
                    <a:pt x="20224" y="9338"/>
                    <a:pt x="20432" y="9571"/>
                  </a:cubicBezTo>
                  <a:lnTo>
                    <a:pt x="20432" y="9675"/>
                  </a:lnTo>
                  <a:cubicBezTo>
                    <a:pt x="21522" y="10869"/>
                    <a:pt x="21834" y="12479"/>
                    <a:pt x="22379" y="13881"/>
                  </a:cubicBezTo>
                  <a:cubicBezTo>
                    <a:pt x="22924" y="15516"/>
                    <a:pt x="23365" y="17126"/>
                    <a:pt x="24118" y="18761"/>
                  </a:cubicBezTo>
                  <a:cubicBezTo>
                    <a:pt x="24767" y="20371"/>
                    <a:pt x="25520" y="21903"/>
                    <a:pt x="26169" y="23512"/>
                  </a:cubicBezTo>
                  <a:cubicBezTo>
                    <a:pt x="26714" y="24810"/>
                    <a:pt x="27259" y="26004"/>
                    <a:pt x="28116" y="27095"/>
                  </a:cubicBezTo>
                  <a:lnTo>
                    <a:pt x="28116" y="27198"/>
                  </a:lnTo>
                  <a:cubicBezTo>
                    <a:pt x="28661" y="28289"/>
                    <a:pt x="29622" y="29042"/>
                    <a:pt x="30608" y="29795"/>
                  </a:cubicBezTo>
                  <a:cubicBezTo>
                    <a:pt x="30063" y="29457"/>
                    <a:pt x="29622" y="29249"/>
                    <a:pt x="29077" y="28938"/>
                  </a:cubicBezTo>
                  <a:cubicBezTo>
                    <a:pt x="28324" y="28393"/>
                    <a:pt x="27908" y="27744"/>
                    <a:pt x="27363" y="26991"/>
                  </a:cubicBezTo>
                  <a:cubicBezTo>
                    <a:pt x="27259" y="26549"/>
                    <a:pt x="27026" y="26108"/>
                    <a:pt x="26818" y="25797"/>
                  </a:cubicBezTo>
                  <a:cubicBezTo>
                    <a:pt x="26169" y="23953"/>
                    <a:pt x="25416" y="22214"/>
                    <a:pt x="24534" y="20501"/>
                  </a:cubicBezTo>
                  <a:cubicBezTo>
                    <a:pt x="23781" y="18657"/>
                    <a:pt x="23028" y="16918"/>
                    <a:pt x="22483" y="15075"/>
                  </a:cubicBezTo>
                  <a:cubicBezTo>
                    <a:pt x="22067" y="13673"/>
                    <a:pt x="21626" y="12063"/>
                    <a:pt x="20639" y="10869"/>
                  </a:cubicBezTo>
                  <a:lnTo>
                    <a:pt x="20536" y="10973"/>
                  </a:lnTo>
                  <a:cubicBezTo>
                    <a:pt x="21288" y="12167"/>
                    <a:pt x="21730" y="13465"/>
                    <a:pt x="22171" y="14763"/>
                  </a:cubicBezTo>
                  <a:cubicBezTo>
                    <a:pt x="22379" y="16061"/>
                    <a:pt x="22171" y="17256"/>
                    <a:pt x="21626" y="18320"/>
                  </a:cubicBezTo>
                  <a:cubicBezTo>
                    <a:pt x="21626" y="17126"/>
                    <a:pt x="21522" y="15958"/>
                    <a:pt x="21185" y="14867"/>
                  </a:cubicBezTo>
                  <a:cubicBezTo>
                    <a:pt x="21133" y="14815"/>
                    <a:pt x="21081" y="14789"/>
                    <a:pt x="21042" y="14789"/>
                  </a:cubicBezTo>
                  <a:cubicBezTo>
                    <a:pt x="21003" y="14789"/>
                    <a:pt x="20977" y="14815"/>
                    <a:pt x="20977" y="14867"/>
                  </a:cubicBezTo>
                  <a:cubicBezTo>
                    <a:pt x="21288" y="16061"/>
                    <a:pt x="21418" y="17256"/>
                    <a:pt x="21522" y="18554"/>
                  </a:cubicBezTo>
                  <a:cubicBezTo>
                    <a:pt x="21522" y="18657"/>
                    <a:pt x="21418" y="18761"/>
                    <a:pt x="21418" y="18865"/>
                  </a:cubicBezTo>
                  <a:cubicBezTo>
                    <a:pt x="21288" y="17905"/>
                    <a:pt x="21185" y="17022"/>
                    <a:pt x="21081" y="16165"/>
                  </a:cubicBezTo>
                  <a:cubicBezTo>
                    <a:pt x="20120" y="10428"/>
                    <a:pt x="17939" y="4379"/>
                    <a:pt x="13942" y="44"/>
                  </a:cubicBezTo>
                  <a:cubicBezTo>
                    <a:pt x="13942" y="13"/>
                    <a:pt x="13924" y="1"/>
                    <a:pt x="1390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69"/>
            <p:cNvSpPr/>
            <p:nvPr/>
          </p:nvSpPr>
          <p:spPr>
            <a:xfrm>
              <a:off x="2485675" y="3213125"/>
              <a:ext cx="25" cy="25"/>
            </a:xfrm>
            <a:custGeom>
              <a:avLst/>
              <a:gdLst/>
              <a:ahLst/>
              <a:cxnLst/>
              <a:rect l="l" t="t" r="r" b="b"/>
              <a:pathLst>
                <a:path w="1" h="1" extrusionOk="0">
                  <a:moveTo>
                    <a:pt x="0" y="1"/>
                  </a:moveTo>
                  <a:lnTo>
                    <a:pt x="0" y="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69"/>
            <p:cNvSpPr/>
            <p:nvPr/>
          </p:nvSpPr>
          <p:spPr>
            <a:xfrm>
              <a:off x="2477225" y="3174850"/>
              <a:ext cx="2625" cy="25"/>
            </a:xfrm>
            <a:custGeom>
              <a:avLst/>
              <a:gdLst/>
              <a:ahLst/>
              <a:cxnLst/>
              <a:rect l="l" t="t" r="r" b="b"/>
              <a:pathLst>
                <a:path w="105" h="1" extrusionOk="0">
                  <a:moveTo>
                    <a:pt x="1" y="0"/>
                  </a:moveTo>
                  <a:lnTo>
                    <a:pt x="104" y="0"/>
                  </a:lnTo>
                  <a:lnTo>
                    <a:pt x="1"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69"/>
            <p:cNvSpPr/>
            <p:nvPr/>
          </p:nvSpPr>
          <p:spPr>
            <a:xfrm>
              <a:off x="2282525" y="3250775"/>
              <a:ext cx="25" cy="25"/>
            </a:xfrm>
            <a:custGeom>
              <a:avLst/>
              <a:gdLst/>
              <a:ahLst/>
              <a:cxnLst/>
              <a:rect l="l" t="t" r="r" b="b"/>
              <a:pathLst>
                <a:path w="1" h="1" extrusionOk="0">
                  <a:moveTo>
                    <a:pt x="0" y="1"/>
                  </a:moveTo>
                  <a:lnTo>
                    <a:pt x="0" y="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69"/>
            <p:cNvSpPr/>
            <p:nvPr/>
          </p:nvSpPr>
          <p:spPr>
            <a:xfrm>
              <a:off x="2296150" y="3248175"/>
              <a:ext cx="25" cy="25"/>
            </a:xfrm>
            <a:custGeom>
              <a:avLst/>
              <a:gdLst/>
              <a:ahLst/>
              <a:cxnLst/>
              <a:rect l="l" t="t" r="r" b="b"/>
              <a:pathLst>
                <a:path w="1" h="1" extrusionOk="0">
                  <a:moveTo>
                    <a:pt x="1" y="1"/>
                  </a:moveTo>
                  <a:lnTo>
                    <a:pt x="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69"/>
            <p:cNvSpPr/>
            <p:nvPr/>
          </p:nvSpPr>
          <p:spPr>
            <a:xfrm>
              <a:off x="2320175" y="3196900"/>
              <a:ext cx="25" cy="25"/>
            </a:xfrm>
            <a:custGeom>
              <a:avLst/>
              <a:gdLst/>
              <a:ahLst/>
              <a:cxnLst/>
              <a:rect l="l" t="t" r="r" b="b"/>
              <a:pathLst>
                <a:path w="1" h="1" extrusionOk="0">
                  <a:moveTo>
                    <a:pt x="0" y="1"/>
                  </a:moveTo>
                  <a:lnTo>
                    <a:pt x="0" y="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69"/>
            <p:cNvSpPr/>
            <p:nvPr/>
          </p:nvSpPr>
          <p:spPr>
            <a:xfrm>
              <a:off x="2271500" y="3245575"/>
              <a:ext cx="25" cy="25"/>
            </a:xfrm>
            <a:custGeom>
              <a:avLst/>
              <a:gdLst/>
              <a:ahLst/>
              <a:cxnLst/>
              <a:rect l="l" t="t" r="r" b="b"/>
              <a:pathLst>
                <a:path w="1" h="1" extrusionOk="0">
                  <a:moveTo>
                    <a:pt x="0" y="1"/>
                  </a:move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69"/>
            <p:cNvSpPr/>
            <p:nvPr/>
          </p:nvSpPr>
          <p:spPr>
            <a:xfrm>
              <a:off x="2314975" y="3229350"/>
              <a:ext cx="25" cy="2625"/>
            </a:xfrm>
            <a:custGeom>
              <a:avLst/>
              <a:gdLst/>
              <a:ahLst/>
              <a:cxnLst/>
              <a:rect l="l" t="t" r="r" b="b"/>
              <a:pathLst>
                <a:path w="1" h="105" extrusionOk="0">
                  <a:moveTo>
                    <a:pt x="0" y="105"/>
                  </a:moveTo>
                  <a:lnTo>
                    <a:pt x="0" y="105"/>
                  </a:lnTo>
                  <a:lnTo>
                    <a:pt x="0" y="105"/>
                  </a:lnTo>
                  <a:lnTo>
                    <a:pt x="0" y="1"/>
                  </a:lnTo>
                  <a:lnTo>
                    <a:pt x="0" y="1"/>
                  </a:lnTo>
                  <a:lnTo>
                    <a:pt x="0" y="105"/>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69"/>
            <p:cNvSpPr/>
            <p:nvPr/>
          </p:nvSpPr>
          <p:spPr>
            <a:xfrm>
              <a:off x="2282525" y="3056075"/>
              <a:ext cx="25" cy="2625"/>
            </a:xfrm>
            <a:custGeom>
              <a:avLst/>
              <a:gdLst/>
              <a:ahLst/>
              <a:cxnLst/>
              <a:rect l="l" t="t" r="r" b="b"/>
              <a:pathLst>
                <a:path w="1" h="105" extrusionOk="0">
                  <a:moveTo>
                    <a:pt x="0" y="104"/>
                  </a:moveTo>
                  <a:lnTo>
                    <a:pt x="0" y="0"/>
                  </a:lnTo>
                  <a:lnTo>
                    <a:pt x="0" y="0"/>
                  </a:lnTo>
                  <a:lnTo>
                    <a:pt x="0" y="104"/>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69"/>
            <p:cNvSpPr/>
            <p:nvPr/>
          </p:nvSpPr>
          <p:spPr>
            <a:xfrm>
              <a:off x="2287725" y="3053475"/>
              <a:ext cx="3250" cy="2625"/>
            </a:xfrm>
            <a:custGeom>
              <a:avLst/>
              <a:gdLst/>
              <a:ahLst/>
              <a:cxnLst/>
              <a:rect l="l" t="t" r="r" b="b"/>
              <a:pathLst>
                <a:path w="130" h="105" extrusionOk="0">
                  <a:moveTo>
                    <a:pt x="130" y="104"/>
                  </a:moveTo>
                  <a:lnTo>
                    <a:pt x="0" y="1"/>
                  </a:lnTo>
                  <a:lnTo>
                    <a:pt x="130" y="104"/>
                  </a:lnTo>
                  <a:lnTo>
                    <a:pt x="130" y="104"/>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69"/>
            <p:cNvSpPr/>
            <p:nvPr/>
          </p:nvSpPr>
          <p:spPr>
            <a:xfrm>
              <a:off x="2301350" y="3061275"/>
              <a:ext cx="25" cy="25"/>
            </a:xfrm>
            <a:custGeom>
              <a:avLst/>
              <a:gdLst/>
              <a:ahLst/>
              <a:cxnLst/>
              <a:rect l="l" t="t" r="r" b="b"/>
              <a:pathLst>
                <a:path w="1" h="1" extrusionOk="0">
                  <a:moveTo>
                    <a:pt x="0" y="0"/>
                  </a:moveTo>
                  <a:lnTo>
                    <a:pt x="0" y="0"/>
                  </a:lnTo>
                  <a:lnTo>
                    <a:pt x="0"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69"/>
            <p:cNvSpPr/>
            <p:nvPr/>
          </p:nvSpPr>
          <p:spPr>
            <a:xfrm>
              <a:off x="2282525" y="3385775"/>
              <a:ext cx="25" cy="3275"/>
            </a:xfrm>
            <a:custGeom>
              <a:avLst/>
              <a:gdLst/>
              <a:ahLst/>
              <a:cxnLst/>
              <a:rect l="l" t="t" r="r" b="b"/>
              <a:pathLst>
                <a:path w="1" h="131" extrusionOk="0">
                  <a:moveTo>
                    <a:pt x="0" y="130"/>
                  </a:moveTo>
                  <a:lnTo>
                    <a:pt x="0" y="130"/>
                  </a:lnTo>
                  <a:lnTo>
                    <a:pt x="0" y="0"/>
                  </a:lnTo>
                  <a:lnTo>
                    <a:pt x="0"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69"/>
            <p:cNvSpPr/>
            <p:nvPr/>
          </p:nvSpPr>
          <p:spPr>
            <a:xfrm>
              <a:off x="2279925" y="3470150"/>
              <a:ext cx="2625" cy="25"/>
            </a:xfrm>
            <a:custGeom>
              <a:avLst/>
              <a:gdLst/>
              <a:ahLst/>
              <a:cxnLst/>
              <a:rect l="l" t="t" r="r" b="b"/>
              <a:pathLst>
                <a:path w="105" h="1" extrusionOk="0">
                  <a:moveTo>
                    <a:pt x="104" y="0"/>
                  </a:moveTo>
                  <a:lnTo>
                    <a:pt x="104" y="0"/>
                  </a:lnTo>
                  <a:lnTo>
                    <a:pt x="1"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69"/>
            <p:cNvSpPr/>
            <p:nvPr/>
          </p:nvSpPr>
          <p:spPr>
            <a:xfrm>
              <a:off x="2493450" y="3169650"/>
              <a:ext cx="25" cy="2625"/>
            </a:xfrm>
            <a:custGeom>
              <a:avLst/>
              <a:gdLst/>
              <a:ahLst/>
              <a:cxnLst/>
              <a:rect l="l" t="t" r="r" b="b"/>
              <a:pathLst>
                <a:path w="1" h="105" extrusionOk="0">
                  <a:moveTo>
                    <a:pt x="1" y="104"/>
                  </a:moveTo>
                  <a:lnTo>
                    <a:pt x="1" y="1"/>
                  </a:lnTo>
                  <a:lnTo>
                    <a:pt x="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69"/>
            <p:cNvSpPr/>
            <p:nvPr/>
          </p:nvSpPr>
          <p:spPr>
            <a:xfrm>
              <a:off x="2518125" y="3142425"/>
              <a:ext cx="2600" cy="5825"/>
            </a:xfrm>
            <a:custGeom>
              <a:avLst/>
              <a:gdLst/>
              <a:ahLst/>
              <a:cxnLst/>
              <a:rect l="l" t="t" r="r" b="b"/>
              <a:pathLst>
                <a:path w="104" h="233" extrusionOk="0">
                  <a:moveTo>
                    <a:pt x="104" y="0"/>
                  </a:moveTo>
                  <a:cubicBezTo>
                    <a:pt x="103" y="129"/>
                    <a:pt x="0" y="129"/>
                    <a:pt x="0" y="129"/>
                  </a:cubicBezTo>
                  <a:lnTo>
                    <a:pt x="0" y="233"/>
                  </a:lnTo>
                  <a:cubicBezTo>
                    <a:pt x="0" y="233"/>
                    <a:pt x="103" y="130"/>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69"/>
            <p:cNvSpPr/>
            <p:nvPr/>
          </p:nvSpPr>
          <p:spPr>
            <a:xfrm>
              <a:off x="2693350" y="2515450"/>
              <a:ext cx="5875" cy="2625"/>
            </a:xfrm>
            <a:custGeom>
              <a:avLst/>
              <a:gdLst/>
              <a:ahLst/>
              <a:cxnLst/>
              <a:rect l="l" t="t" r="r" b="b"/>
              <a:pathLst>
                <a:path w="235" h="105" extrusionOk="0">
                  <a:moveTo>
                    <a:pt x="1" y="0"/>
                  </a:moveTo>
                  <a:cubicBezTo>
                    <a:pt x="1" y="0"/>
                    <a:pt x="20" y="0"/>
                    <a:pt x="50" y="6"/>
                  </a:cubicBezTo>
                  <a:lnTo>
                    <a:pt x="50" y="6"/>
                  </a:lnTo>
                  <a:cubicBezTo>
                    <a:pt x="36" y="2"/>
                    <a:pt x="20" y="0"/>
                    <a:pt x="1" y="0"/>
                  </a:cubicBezTo>
                  <a:close/>
                  <a:moveTo>
                    <a:pt x="50" y="6"/>
                  </a:moveTo>
                  <a:cubicBezTo>
                    <a:pt x="133" y="29"/>
                    <a:pt x="146" y="104"/>
                    <a:pt x="234" y="104"/>
                  </a:cubicBezTo>
                  <a:cubicBezTo>
                    <a:pt x="171" y="41"/>
                    <a:pt x="97" y="16"/>
                    <a:pt x="50" y="6"/>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69"/>
            <p:cNvSpPr/>
            <p:nvPr/>
          </p:nvSpPr>
          <p:spPr>
            <a:xfrm>
              <a:off x="2980225" y="3194325"/>
              <a:ext cx="2625" cy="5200"/>
            </a:xfrm>
            <a:custGeom>
              <a:avLst/>
              <a:gdLst/>
              <a:ahLst/>
              <a:cxnLst/>
              <a:rect l="l" t="t" r="r" b="b"/>
              <a:pathLst>
                <a:path w="105" h="208" extrusionOk="0">
                  <a:moveTo>
                    <a:pt x="104" y="208"/>
                  </a:moveTo>
                  <a:cubicBezTo>
                    <a:pt x="104" y="104"/>
                    <a:pt x="104" y="104"/>
                    <a:pt x="0" y="0"/>
                  </a:cubicBezTo>
                  <a:cubicBezTo>
                    <a:pt x="104" y="104"/>
                    <a:pt x="104" y="104"/>
                    <a:pt x="104" y="20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69"/>
            <p:cNvSpPr/>
            <p:nvPr/>
          </p:nvSpPr>
          <p:spPr>
            <a:xfrm>
              <a:off x="2975025" y="3183275"/>
              <a:ext cx="5225" cy="7825"/>
            </a:xfrm>
            <a:custGeom>
              <a:avLst/>
              <a:gdLst/>
              <a:ahLst/>
              <a:cxnLst/>
              <a:rect l="l" t="t" r="r" b="b"/>
              <a:pathLst>
                <a:path w="209" h="313" extrusionOk="0">
                  <a:moveTo>
                    <a:pt x="0" y="1"/>
                  </a:moveTo>
                  <a:lnTo>
                    <a:pt x="0" y="105"/>
                  </a:lnTo>
                  <a:cubicBezTo>
                    <a:pt x="104" y="208"/>
                    <a:pt x="104" y="208"/>
                    <a:pt x="208" y="312"/>
                  </a:cubicBezTo>
                  <a:cubicBezTo>
                    <a:pt x="104" y="208"/>
                    <a:pt x="0" y="105"/>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69"/>
            <p:cNvSpPr/>
            <p:nvPr/>
          </p:nvSpPr>
          <p:spPr>
            <a:xfrm>
              <a:off x="2952950" y="3080725"/>
              <a:ext cx="3275" cy="2625"/>
            </a:xfrm>
            <a:custGeom>
              <a:avLst/>
              <a:gdLst/>
              <a:ahLst/>
              <a:cxnLst/>
              <a:rect l="l" t="t" r="r" b="b"/>
              <a:pathLst>
                <a:path w="131" h="105" extrusionOk="0">
                  <a:moveTo>
                    <a:pt x="1" y="1"/>
                  </a:moveTo>
                  <a:lnTo>
                    <a:pt x="1" y="1"/>
                  </a:lnTo>
                  <a:lnTo>
                    <a:pt x="131" y="105"/>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69"/>
            <p:cNvSpPr/>
            <p:nvPr/>
          </p:nvSpPr>
          <p:spPr>
            <a:xfrm>
              <a:off x="2301350" y="2812700"/>
              <a:ext cx="25" cy="2625"/>
            </a:xfrm>
            <a:custGeom>
              <a:avLst/>
              <a:gdLst/>
              <a:ahLst/>
              <a:cxnLst/>
              <a:rect l="l" t="t" r="r" b="b"/>
              <a:pathLst>
                <a:path w="1" h="105" extrusionOk="0">
                  <a:moveTo>
                    <a:pt x="0" y="0"/>
                  </a:moveTo>
                  <a:lnTo>
                    <a:pt x="0" y="104"/>
                  </a:lnTo>
                  <a:lnTo>
                    <a:pt x="0" y="104"/>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69"/>
            <p:cNvSpPr/>
            <p:nvPr/>
          </p:nvSpPr>
          <p:spPr>
            <a:xfrm>
              <a:off x="2442175" y="2650450"/>
              <a:ext cx="2625" cy="2600"/>
            </a:xfrm>
            <a:custGeom>
              <a:avLst/>
              <a:gdLst/>
              <a:ahLst/>
              <a:cxnLst/>
              <a:rect l="l" t="t" r="r" b="b"/>
              <a:pathLst>
                <a:path w="105" h="104" extrusionOk="0">
                  <a:moveTo>
                    <a:pt x="1" y="0"/>
                  </a:moveTo>
                  <a:cubicBezTo>
                    <a:pt x="1" y="104"/>
                    <a:pt x="105" y="104"/>
                    <a:pt x="105" y="104"/>
                  </a:cubicBezTo>
                  <a:cubicBezTo>
                    <a:pt x="105" y="104"/>
                    <a:pt x="105"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69"/>
            <p:cNvSpPr/>
            <p:nvPr/>
          </p:nvSpPr>
          <p:spPr>
            <a:xfrm>
              <a:off x="2562250" y="2442750"/>
              <a:ext cx="44800" cy="140225"/>
            </a:xfrm>
            <a:custGeom>
              <a:avLst/>
              <a:gdLst/>
              <a:ahLst/>
              <a:cxnLst/>
              <a:rect l="l" t="t" r="r" b="b"/>
              <a:pathLst>
                <a:path w="1792" h="5609" extrusionOk="0">
                  <a:moveTo>
                    <a:pt x="13" y="1"/>
                  </a:moveTo>
                  <a:cubicBezTo>
                    <a:pt x="0" y="1"/>
                    <a:pt x="0" y="27"/>
                    <a:pt x="52" y="79"/>
                  </a:cubicBezTo>
                  <a:cubicBezTo>
                    <a:pt x="52" y="27"/>
                    <a:pt x="26" y="1"/>
                    <a:pt x="13" y="1"/>
                  </a:cubicBezTo>
                  <a:close/>
                  <a:moveTo>
                    <a:pt x="52" y="79"/>
                  </a:moveTo>
                  <a:lnTo>
                    <a:pt x="52" y="79"/>
                  </a:lnTo>
                  <a:cubicBezTo>
                    <a:pt x="598" y="1922"/>
                    <a:pt x="1247" y="3661"/>
                    <a:pt x="1688" y="5608"/>
                  </a:cubicBezTo>
                  <a:lnTo>
                    <a:pt x="1792" y="5608"/>
                  </a:lnTo>
                  <a:cubicBezTo>
                    <a:pt x="1350" y="3765"/>
                    <a:pt x="935" y="1714"/>
                    <a:pt x="52" y="79"/>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69"/>
            <p:cNvSpPr/>
            <p:nvPr/>
          </p:nvSpPr>
          <p:spPr>
            <a:xfrm>
              <a:off x="2474625" y="2257350"/>
              <a:ext cx="148650" cy="217225"/>
            </a:xfrm>
            <a:custGeom>
              <a:avLst/>
              <a:gdLst/>
              <a:ahLst/>
              <a:cxnLst/>
              <a:rect l="l" t="t" r="r" b="b"/>
              <a:pathLst>
                <a:path w="5946" h="8689" extrusionOk="0">
                  <a:moveTo>
                    <a:pt x="83" y="1"/>
                  </a:moveTo>
                  <a:cubicBezTo>
                    <a:pt x="53" y="1"/>
                    <a:pt x="1" y="74"/>
                    <a:pt x="1" y="148"/>
                  </a:cubicBezTo>
                  <a:cubicBezTo>
                    <a:pt x="1195" y="1887"/>
                    <a:pt x="1948" y="3730"/>
                    <a:pt x="3038" y="5547"/>
                  </a:cubicBezTo>
                  <a:cubicBezTo>
                    <a:pt x="3687" y="6742"/>
                    <a:pt x="4544" y="8144"/>
                    <a:pt x="5946" y="8689"/>
                  </a:cubicBezTo>
                  <a:lnTo>
                    <a:pt x="5946" y="8585"/>
                  </a:lnTo>
                  <a:cubicBezTo>
                    <a:pt x="2701" y="6975"/>
                    <a:pt x="2389" y="2536"/>
                    <a:pt x="105" y="44"/>
                  </a:cubicBezTo>
                  <a:cubicBezTo>
                    <a:pt x="105" y="13"/>
                    <a:pt x="96" y="1"/>
                    <a:pt x="83"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69"/>
            <p:cNvSpPr/>
            <p:nvPr/>
          </p:nvSpPr>
          <p:spPr>
            <a:xfrm>
              <a:off x="2671925" y="2657425"/>
              <a:ext cx="122050" cy="131275"/>
            </a:xfrm>
            <a:custGeom>
              <a:avLst/>
              <a:gdLst/>
              <a:ahLst/>
              <a:cxnLst/>
              <a:rect l="l" t="t" r="r" b="b"/>
              <a:pathLst>
                <a:path w="4882" h="5251" extrusionOk="0">
                  <a:moveTo>
                    <a:pt x="78" y="1"/>
                  </a:moveTo>
                  <a:cubicBezTo>
                    <a:pt x="47" y="1"/>
                    <a:pt x="1" y="59"/>
                    <a:pt x="1" y="59"/>
                  </a:cubicBezTo>
                  <a:cubicBezTo>
                    <a:pt x="1091" y="2317"/>
                    <a:pt x="2934" y="3953"/>
                    <a:pt x="4881" y="5251"/>
                  </a:cubicBezTo>
                  <a:lnTo>
                    <a:pt x="4881" y="5017"/>
                  </a:lnTo>
                  <a:cubicBezTo>
                    <a:pt x="2934" y="3615"/>
                    <a:pt x="1299" y="2109"/>
                    <a:pt x="105" y="59"/>
                  </a:cubicBezTo>
                  <a:cubicBezTo>
                    <a:pt x="105" y="15"/>
                    <a:pt x="93" y="1"/>
                    <a:pt x="78"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69"/>
            <p:cNvSpPr/>
            <p:nvPr/>
          </p:nvSpPr>
          <p:spPr>
            <a:xfrm>
              <a:off x="2701800" y="2722325"/>
              <a:ext cx="94775" cy="76775"/>
            </a:xfrm>
            <a:custGeom>
              <a:avLst/>
              <a:gdLst/>
              <a:ahLst/>
              <a:cxnLst/>
              <a:rect l="l" t="t" r="r" b="b"/>
              <a:pathLst>
                <a:path w="3791" h="3071" extrusionOk="0">
                  <a:moveTo>
                    <a:pt x="31" y="1"/>
                  </a:moveTo>
                  <a:cubicBezTo>
                    <a:pt x="0" y="1"/>
                    <a:pt x="0" y="59"/>
                    <a:pt x="0" y="59"/>
                  </a:cubicBezTo>
                  <a:cubicBezTo>
                    <a:pt x="1298" y="1123"/>
                    <a:pt x="2492" y="2110"/>
                    <a:pt x="3790" y="3070"/>
                  </a:cubicBezTo>
                  <a:lnTo>
                    <a:pt x="3790" y="2862"/>
                  </a:lnTo>
                  <a:cubicBezTo>
                    <a:pt x="2492" y="2006"/>
                    <a:pt x="1298" y="915"/>
                    <a:pt x="104" y="59"/>
                  </a:cubicBezTo>
                  <a:cubicBezTo>
                    <a:pt x="69" y="15"/>
                    <a:pt x="46" y="1"/>
                    <a:pt x="3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69"/>
            <p:cNvSpPr/>
            <p:nvPr/>
          </p:nvSpPr>
          <p:spPr>
            <a:xfrm>
              <a:off x="2912725" y="3010000"/>
              <a:ext cx="473150" cy="305750"/>
            </a:xfrm>
            <a:custGeom>
              <a:avLst/>
              <a:gdLst/>
              <a:ahLst/>
              <a:cxnLst/>
              <a:rect l="l" t="t" r="r" b="b"/>
              <a:pathLst>
                <a:path w="18926" h="12230" extrusionOk="0">
                  <a:moveTo>
                    <a:pt x="2493" y="1298"/>
                  </a:moveTo>
                  <a:lnTo>
                    <a:pt x="2493" y="1298"/>
                  </a:lnTo>
                  <a:cubicBezTo>
                    <a:pt x="2596" y="1402"/>
                    <a:pt x="2700" y="1532"/>
                    <a:pt x="2804" y="1532"/>
                  </a:cubicBezTo>
                  <a:cubicBezTo>
                    <a:pt x="2804" y="1636"/>
                    <a:pt x="2804" y="1636"/>
                    <a:pt x="2908" y="1636"/>
                  </a:cubicBezTo>
                  <a:cubicBezTo>
                    <a:pt x="2804" y="1636"/>
                    <a:pt x="2700" y="1636"/>
                    <a:pt x="2700" y="1532"/>
                  </a:cubicBezTo>
                  <a:cubicBezTo>
                    <a:pt x="2596" y="1532"/>
                    <a:pt x="2596" y="1402"/>
                    <a:pt x="2493" y="1298"/>
                  </a:cubicBezTo>
                  <a:close/>
                  <a:moveTo>
                    <a:pt x="5738" y="2285"/>
                  </a:moveTo>
                  <a:lnTo>
                    <a:pt x="5738" y="2285"/>
                  </a:lnTo>
                  <a:cubicBezTo>
                    <a:pt x="7036" y="2389"/>
                    <a:pt x="8438" y="2285"/>
                    <a:pt x="9528" y="3479"/>
                  </a:cubicBezTo>
                  <a:lnTo>
                    <a:pt x="9528" y="3492"/>
                  </a:lnTo>
                  <a:lnTo>
                    <a:pt x="9528" y="3492"/>
                  </a:lnTo>
                  <a:cubicBezTo>
                    <a:pt x="8453" y="2590"/>
                    <a:pt x="7095" y="2486"/>
                    <a:pt x="5738" y="2285"/>
                  </a:cubicBezTo>
                  <a:close/>
                  <a:moveTo>
                    <a:pt x="5945" y="4543"/>
                  </a:moveTo>
                  <a:lnTo>
                    <a:pt x="5945" y="4543"/>
                  </a:lnTo>
                  <a:cubicBezTo>
                    <a:pt x="5945" y="4543"/>
                    <a:pt x="5994" y="4593"/>
                    <a:pt x="6025" y="4666"/>
                  </a:cubicBezTo>
                  <a:lnTo>
                    <a:pt x="6025" y="4666"/>
                  </a:lnTo>
                  <a:cubicBezTo>
                    <a:pt x="5999" y="4625"/>
                    <a:pt x="5972" y="4584"/>
                    <a:pt x="5945" y="4543"/>
                  </a:cubicBezTo>
                  <a:close/>
                  <a:moveTo>
                    <a:pt x="2908" y="1843"/>
                  </a:moveTo>
                  <a:cubicBezTo>
                    <a:pt x="3038" y="1843"/>
                    <a:pt x="3142" y="1947"/>
                    <a:pt x="3245" y="1947"/>
                  </a:cubicBezTo>
                  <a:cubicBezTo>
                    <a:pt x="3969" y="2895"/>
                    <a:pt x="4596" y="3915"/>
                    <a:pt x="5128" y="5145"/>
                  </a:cubicBezTo>
                  <a:lnTo>
                    <a:pt x="5128" y="5145"/>
                  </a:lnTo>
                  <a:cubicBezTo>
                    <a:pt x="4640" y="4313"/>
                    <a:pt x="4139" y="3466"/>
                    <a:pt x="3557" y="2700"/>
                  </a:cubicBezTo>
                  <a:cubicBezTo>
                    <a:pt x="3349" y="2389"/>
                    <a:pt x="3142" y="2051"/>
                    <a:pt x="2908" y="1843"/>
                  </a:cubicBezTo>
                  <a:close/>
                  <a:moveTo>
                    <a:pt x="6631" y="4688"/>
                  </a:moveTo>
                  <a:cubicBezTo>
                    <a:pt x="6723" y="4778"/>
                    <a:pt x="6817" y="4789"/>
                    <a:pt x="6932" y="4881"/>
                  </a:cubicBezTo>
                  <a:cubicBezTo>
                    <a:pt x="6932" y="4985"/>
                    <a:pt x="7036" y="5089"/>
                    <a:pt x="7139" y="5192"/>
                  </a:cubicBezTo>
                  <a:cubicBezTo>
                    <a:pt x="6944" y="4997"/>
                    <a:pt x="6818" y="4894"/>
                    <a:pt x="6631" y="4688"/>
                  </a:cubicBezTo>
                  <a:close/>
                  <a:moveTo>
                    <a:pt x="5841" y="5089"/>
                  </a:moveTo>
                  <a:lnTo>
                    <a:pt x="5841" y="5089"/>
                  </a:lnTo>
                  <a:cubicBezTo>
                    <a:pt x="5934" y="5239"/>
                    <a:pt x="6006" y="5405"/>
                    <a:pt x="6078" y="5573"/>
                  </a:cubicBezTo>
                  <a:lnTo>
                    <a:pt x="6078" y="5573"/>
                  </a:lnTo>
                  <a:cubicBezTo>
                    <a:pt x="6000" y="5410"/>
                    <a:pt x="5921" y="5249"/>
                    <a:pt x="5841" y="5089"/>
                  </a:cubicBezTo>
                  <a:close/>
                  <a:moveTo>
                    <a:pt x="3894" y="2700"/>
                  </a:moveTo>
                  <a:lnTo>
                    <a:pt x="3894" y="2700"/>
                  </a:lnTo>
                  <a:cubicBezTo>
                    <a:pt x="4855" y="3894"/>
                    <a:pt x="5400" y="5530"/>
                    <a:pt x="6153" y="6828"/>
                  </a:cubicBezTo>
                  <a:cubicBezTo>
                    <a:pt x="5832" y="6342"/>
                    <a:pt x="5526" y="5823"/>
                    <a:pt x="5217" y="5296"/>
                  </a:cubicBezTo>
                  <a:lnTo>
                    <a:pt x="5296" y="5296"/>
                  </a:lnTo>
                  <a:cubicBezTo>
                    <a:pt x="4855" y="4440"/>
                    <a:pt x="4440" y="3479"/>
                    <a:pt x="3894" y="2700"/>
                  </a:cubicBezTo>
                  <a:close/>
                  <a:moveTo>
                    <a:pt x="4102" y="2285"/>
                  </a:moveTo>
                  <a:cubicBezTo>
                    <a:pt x="6049" y="2830"/>
                    <a:pt x="8100" y="2389"/>
                    <a:pt x="9736" y="3791"/>
                  </a:cubicBezTo>
                  <a:cubicBezTo>
                    <a:pt x="10047" y="4128"/>
                    <a:pt x="10385" y="4336"/>
                    <a:pt x="10696" y="4543"/>
                  </a:cubicBezTo>
                  <a:cubicBezTo>
                    <a:pt x="11890" y="5192"/>
                    <a:pt x="12643" y="5945"/>
                    <a:pt x="13292" y="6828"/>
                  </a:cubicBezTo>
                  <a:cubicBezTo>
                    <a:pt x="11579" y="5426"/>
                    <a:pt x="9087" y="5530"/>
                    <a:pt x="7036" y="4543"/>
                  </a:cubicBezTo>
                  <a:lnTo>
                    <a:pt x="7036" y="4543"/>
                  </a:lnTo>
                  <a:cubicBezTo>
                    <a:pt x="8541" y="5089"/>
                    <a:pt x="10385" y="4881"/>
                    <a:pt x="11890" y="5530"/>
                  </a:cubicBezTo>
                  <a:lnTo>
                    <a:pt x="11994" y="5530"/>
                  </a:lnTo>
                  <a:cubicBezTo>
                    <a:pt x="11137" y="5089"/>
                    <a:pt x="10281" y="5089"/>
                    <a:pt x="9398" y="4985"/>
                  </a:cubicBezTo>
                  <a:cubicBezTo>
                    <a:pt x="7996" y="4777"/>
                    <a:pt x="6802" y="4440"/>
                    <a:pt x="5738" y="3687"/>
                  </a:cubicBezTo>
                  <a:cubicBezTo>
                    <a:pt x="5192" y="3141"/>
                    <a:pt x="4647" y="2700"/>
                    <a:pt x="4102" y="2285"/>
                  </a:cubicBezTo>
                  <a:close/>
                  <a:moveTo>
                    <a:pt x="5248" y="3784"/>
                  </a:moveTo>
                  <a:cubicBezTo>
                    <a:pt x="5287" y="3812"/>
                    <a:pt x="5344" y="3838"/>
                    <a:pt x="5400" y="3894"/>
                  </a:cubicBezTo>
                  <a:cubicBezTo>
                    <a:pt x="6049" y="4985"/>
                    <a:pt x="6698" y="6075"/>
                    <a:pt x="7139" y="7243"/>
                  </a:cubicBezTo>
                  <a:cubicBezTo>
                    <a:pt x="6802" y="6724"/>
                    <a:pt x="6490" y="6075"/>
                    <a:pt x="6153" y="5426"/>
                  </a:cubicBezTo>
                  <a:cubicBezTo>
                    <a:pt x="5860" y="4913"/>
                    <a:pt x="5544" y="4308"/>
                    <a:pt x="5248" y="3784"/>
                  </a:cubicBezTo>
                  <a:close/>
                  <a:moveTo>
                    <a:pt x="7036" y="4777"/>
                  </a:moveTo>
                  <a:lnTo>
                    <a:pt x="7036" y="4777"/>
                  </a:lnTo>
                  <a:cubicBezTo>
                    <a:pt x="7581" y="5089"/>
                    <a:pt x="8334" y="5192"/>
                    <a:pt x="8983" y="5296"/>
                  </a:cubicBezTo>
                  <a:cubicBezTo>
                    <a:pt x="10696" y="5738"/>
                    <a:pt x="12228" y="6075"/>
                    <a:pt x="13526" y="7139"/>
                  </a:cubicBezTo>
                  <a:cubicBezTo>
                    <a:pt x="13526" y="7243"/>
                    <a:pt x="13630" y="7373"/>
                    <a:pt x="13630" y="7581"/>
                  </a:cubicBezTo>
                  <a:cubicBezTo>
                    <a:pt x="12228" y="6075"/>
                    <a:pt x="9736" y="6179"/>
                    <a:pt x="7788" y="5426"/>
                  </a:cubicBezTo>
                  <a:cubicBezTo>
                    <a:pt x="7451" y="5192"/>
                    <a:pt x="7243" y="4985"/>
                    <a:pt x="7036" y="4777"/>
                  </a:cubicBezTo>
                  <a:close/>
                  <a:moveTo>
                    <a:pt x="4278" y="2898"/>
                  </a:moveTo>
                  <a:cubicBezTo>
                    <a:pt x="4574" y="3190"/>
                    <a:pt x="4768" y="3502"/>
                    <a:pt x="4985" y="3791"/>
                  </a:cubicBezTo>
                  <a:cubicBezTo>
                    <a:pt x="5794" y="5212"/>
                    <a:pt x="6325" y="7027"/>
                    <a:pt x="7561" y="8318"/>
                  </a:cubicBezTo>
                  <a:lnTo>
                    <a:pt x="7561" y="8318"/>
                  </a:lnTo>
                  <a:cubicBezTo>
                    <a:pt x="5908" y="6968"/>
                    <a:pt x="5647" y="4532"/>
                    <a:pt x="4278" y="2898"/>
                  </a:cubicBezTo>
                  <a:close/>
                  <a:moveTo>
                    <a:pt x="7581" y="8338"/>
                  </a:moveTo>
                  <a:cubicBezTo>
                    <a:pt x="7641" y="8400"/>
                    <a:pt x="7702" y="8461"/>
                    <a:pt x="7766" y="8520"/>
                  </a:cubicBezTo>
                  <a:lnTo>
                    <a:pt x="7766" y="8520"/>
                  </a:lnTo>
                  <a:cubicBezTo>
                    <a:pt x="7671" y="8438"/>
                    <a:pt x="7584" y="8430"/>
                    <a:pt x="7581" y="8338"/>
                  </a:cubicBezTo>
                  <a:close/>
                  <a:moveTo>
                    <a:pt x="6316" y="6069"/>
                  </a:moveTo>
                  <a:cubicBezTo>
                    <a:pt x="6338" y="6106"/>
                    <a:pt x="6362" y="6143"/>
                    <a:pt x="6387" y="6179"/>
                  </a:cubicBezTo>
                  <a:cubicBezTo>
                    <a:pt x="6932" y="7036"/>
                    <a:pt x="7347" y="8022"/>
                    <a:pt x="8100" y="8775"/>
                  </a:cubicBezTo>
                  <a:cubicBezTo>
                    <a:pt x="7301" y="8034"/>
                    <a:pt x="6794" y="7059"/>
                    <a:pt x="6316" y="6069"/>
                  </a:cubicBezTo>
                  <a:close/>
                  <a:moveTo>
                    <a:pt x="7451" y="5296"/>
                  </a:moveTo>
                  <a:lnTo>
                    <a:pt x="7451" y="5296"/>
                  </a:lnTo>
                  <a:cubicBezTo>
                    <a:pt x="7581" y="5426"/>
                    <a:pt x="7685" y="5530"/>
                    <a:pt x="7892" y="5634"/>
                  </a:cubicBezTo>
                  <a:cubicBezTo>
                    <a:pt x="8100" y="5738"/>
                    <a:pt x="8438" y="5945"/>
                    <a:pt x="8749" y="6075"/>
                  </a:cubicBezTo>
                  <a:cubicBezTo>
                    <a:pt x="8879" y="6075"/>
                    <a:pt x="8879" y="5945"/>
                    <a:pt x="8749" y="5945"/>
                  </a:cubicBezTo>
                  <a:cubicBezTo>
                    <a:pt x="8645" y="5945"/>
                    <a:pt x="8438" y="5841"/>
                    <a:pt x="8334" y="5738"/>
                  </a:cubicBezTo>
                  <a:lnTo>
                    <a:pt x="8334" y="5738"/>
                  </a:lnTo>
                  <a:cubicBezTo>
                    <a:pt x="9087" y="6075"/>
                    <a:pt x="9943" y="6075"/>
                    <a:pt x="10826" y="6283"/>
                  </a:cubicBezTo>
                  <a:cubicBezTo>
                    <a:pt x="11994" y="6594"/>
                    <a:pt x="13188" y="7139"/>
                    <a:pt x="13941" y="8126"/>
                  </a:cubicBezTo>
                  <a:cubicBezTo>
                    <a:pt x="14175" y="8437"/>
                    <a:pt x="14279" y="8775"/>
                    <a:pt x="14486" y="9086"/>
                  </a:cubicBezTo>
                  <a:cubicBezTo>
                    <a:pt x="14590" y="9424"/>
                    <a:pt x="14720" y="9632"/>
                    <a:pt x="14824" y="9839"/>
                  </a:cubicBezTo>
                  <a:cubicBezTo>
                    <a:pt x="14071" y="9190"/>
                    <a:pt x="13084" y="8879"/>
                    <a:pt x="12228" y="8541"/>
                  </a:cubicBezTo>
                  <a:cubicBezTo>
                    <a:pt x="10696" y="7892"/>
                    <a:pt x="9087" y="7243"/>
                    <a:pt x="7996" y="6075"/>
                  </a:cubicBezTo>
                  <a:lnTo>
                    <a:pt x="7892" y="6075"/>
                  </a:lnTo>
                  <a:lnTo>
                    <a:pt x="7892" y="5945"/>
                  </a:lnTo>
                  <a:cubicBezTo>
                    <a:pt x="8334" y="6283"/>
                    <a:pt x="8749" y="6594"/>
                    <a:pt x="9398" y="6724"/>
                  </a:cubicBezTo>
                  <a:cubicBezTo>
                    <a:pt x="11137" y="7243"/>
                    <a:pt x="12773" y="7892"/>
                    <a:pt x="14071" y="9086"/>
                  </a:cubicBezTo>
                  <a:cubicBezTo>
                    <a:pt x="13188" y="8126"/>
                    <a:pt x="12228" y="7581"/>
                    <a:pt x="11034" y="7139"/>
                  </a:cubicBezTo>
                  <a:cubicBezTo>
                    <a:pt x="10488" y="6828"/>
                    <a:pt x="9736" y="6724"/>
                    <a:pt x="9087" y="6490"/>
                  </a:cubicBezTo>
                  <a:cubicBezTo>
                    <a:pt x="8749" y="6387"/>
                    <a:pt x="8541" y="6283"/>
                    <a:pt x="8334" y="6179"/>
                  </a:cubicBezTo>
                  <a:lnTo>
                    <a:pt x="8334" y="6179"/>
                  </a:lnTo>
                  <a:cubicBezTo>
                    <a:pt x="9087" y="6387"/>
                    <a:pt x="9943" y="6387"/>
                    <a:pt x="10696" y="6828"/>
                  </a:cubicBezTo>
                  <a:cubicBezTo>
                    <a:pt x="10177" y="6490"/>
                    <a:pt x="9632" y="6387"/>
                    <a:pt x="8983" y="6283"/>
                  </a:cubicBezTo>
                  <a:cubicBezTo>
                    <a:pt x="8541" y="6179"/>
                    <a:pt x="8230" y="5945"/>
                    <a:pt x="7892" y="5841"/>
                  </a:cubicBezTo>
                  <a:cubicBezTo>
                    <a:pt x="7788" y="5634"/>
                    <a:pt x="7581" y="5530"/>
                    <a:pt x="7451" y="5296"/>
                  </a:cubicBezTo>
                  <a:close/>
                  <a:moveTo>
                    <a:pt x="9839" y="7685"/>
                  </a:moveTo>
                  <a:lnTo>
                    <a:pt x="9839" y="7685"/>
                  </a:lnTo>
                  <a:cubicBezTo>
                    <a:pt x="11579" y="8541"/>
                    <a:pt x="13734" y="8879"/>
                    <a:pt x="15135" y="10177"/>
                  </a:cubicBezTo>
                  <a:cubicBezTo>
                    <a:pt x="15135" y="10281"/>
                    <a:pt x="15239" y="10281"/>
                    <a:pt x="15239" y="10385"/>
                  </a:cubicBezTo>
                  <a:cubicBezTo>
                    <a:pt x="14486" y="9969"/>
                    <a:pt x="13734" y="9528"/>
                    <a:pt x="12981" y="9190"/>
                  </a:cubicBezTo>
                  <a:cubicBezTo>
                    <a:pt x="11994" y="8671"/>
                    <a:pt x="10930" y="8230"/>
                    <a:pt x="9839" y="7685"/>
                  </a:cubicBezTo>
                  <a:close/>
                  <a:moveTo>
                    <a:pt x="9294" y="7477"/>
                  </a:moveTo>
                  <a:cubicBezTo>
                    <a:pt x="10047" y="8022"/>
                    <a:pt x="11034" y="8334"/>
                    <a:pt x="11786" y="8775"/>
                  </a:cubicBezTo>
                  <a:cubicBezTo>
                    <a:pt x="13084" y="9320"/>
                    <a:pt x="14383" y="9969"/>
                    <a:pt x="15577" y="10618"/>
                  </a:cubicBezTo>
                  <a:cubicBezTo>
                    <a:pt x="15964" y="10892"/>
                    <a:pt x="16332" y="11085"/>
                    <a:pt x="16715" y="11287"/>
                  </a:cubicBezTo>
                  <a:lnTo>
                    <a:pt x="16715" y="11287"/>
                  </a:lnTo>
                  <a:cubicBezTo>
                    <a:pt x="15401" y="10860"/>
                    <a:pt x="14093" y="10331"/>
                    <a:pt x="12877" y="9528"/>
                  </a:cubicBezTo>
                  <a:cubicBezTo>
                    <a:pt x="11683" y="8775"/>
                    <a:pt x="10385" y="8437"/>
                    <a:pt x="9294" y="7477"/>
                  </a:cubicBezTo>
                  <a:close/>
                  <a:moveTo>
                    <a:pt x="9736" y="8126"/>
                  </a:moveTo>
                  <a:lnTo>
                    <a:pt x="9736" y="8126"/>
                  </a:lnTo>
                  <a:cubicBezTo>
                    <a:pt x="10696" y="8775"/>
                    <a:pt x="11890" y="9086"/>
                    <a:pt x="12877" y="9632"/>
                  </a:cubicBezTo>
                  <a:cubicBezTo>
                    <a:pt x="14071" y="10385"/>
                    <a:pt x="15369" y="11034"/>
                    <a:pt x="16771" y="11371"/>
                  </a:cubicBezTo>
                  <a:cubicBezTo>
                    <a:pt x="14071" y="11267"/>
                    <a:pt x="11786" y="9969"/>
                    <a:pt x="9736" y="8126"/>
                  </a:cubicBezTo>
                  <a:close/>
                  <a:moveTo>
                    <a:pt x="6660" y="5806"/>
                  </a:moveTo>
                  <a:lnTo>
                    <a:pt x="6660" y="5806"/>
                  </a:lnTo>
                  <a:cubicBezTo>
                    <a:pt x="8418" y="8536"/>
                    <a:pt x="11330" y="11352"/>
                    <a:pt x="14486" y="12020"/>
                  </a:cubicBezTo>
                  <a:cubicBezTo>
                    <a:pt x="13941" y="12020"/>
                    <a:pt x="13422" y="12020"/>
                    <a:pt x="12981" y="11916"/>
                  </a:cubicBezTo>
                  <a:cubicBezTo>
                    <a:pt x="11786" y="11786"/>
                    <a:pt x="10930" y="11371"/>
                    <a:pt x="10047" y="10488"/>
                  </a:cubicBezTo>
                  <a:cubicBezTo>
                    <a:pt x="9736" y="10177"/>
                    <a:pt x="9398" y="9839"/>
                    <a:pt x="8983" y="9528"/>
                  </a:cubicBezTo>
                  <a:cubicBezTo>
                    <a:pt x="7831" y="8474"/>
                    <a:pt x="7311" y="7112"/>
                    <a:pt x="6660" y="5806"/>
                  </a:cubicBezTo>
                  <a:close/>
                  <a:moveTo>
                    <a:pt x="5130" y="3424"/>
                  </a:moveTo>
                  <a:lnTo>
                    <a:pt x="5130" y="3424"/>
                  </a:lnTo>
                  <a:cubicBezTo>
                    <a:pt x="5215" y="3485"/>
                    <a:pt x="5308" y="3537"/>
                    <a:pt x="5400" y="3583"/>
                  </a:cubicBezTo>
                  <a:cubicBezTo>
                    <a:pt x="5738" y="3894"/>
                    <a:pt x="5945" y="4232"/>
                    <a:pt x="6283" y="4543"/>
                  </a:cubicBezTo>
                  <a:cubicBezTo>
                    <a:pt x="6490" y="4777"/>
                    <a:pt x="6802" y="5089"/>
                    <a:pt x="7036" y="5296"/>
                  </a:cubicBezTo>
                  <a:cubicBezTo>
                    <a:pt x="7892" y="6387"/>
                    <a:pt x="8749" y="7373"/>
                    <a:pt x="9736" y="8334"/>
                  </a:cubicBezTo>
                  <a:cubicBezTo>
                    <a:pt x="11562" y="10160"/>
                    <a:pt x="14233" y="11598"/>
                    <a:pt x="16893" y="11598"/>
                  </a:cubicBezTo>
                  <a:cubicBezTo>
                    <a:pt x="17069" y="11598"/>
                    <a:pt x="17244" y="11592"/>
                    <a:pt x="17420" y="11579"/>
                  </a:cubicBezTo>
                  <a:lnTo>
                    <a:pt x="17420" y="11579"/>
                  </a:lnTo>
                  <a:cubicBezTo>
                    <a:pt x="16537" y="11786"/>
                    <a:pt x="15681" y="11916"/>
                    <a:pt x="14824" y="12020"/>
                  </a:cubicBezTo>
                  <a:cubicBezTo>
                    <a:pt x="11241" y="11034"/>
                    <a:pt x="8541" y="8334"/>
                    <a:pt x="6594" y="5296"/>
                  </a:cubicBezTo>
                  <a:lnTo>
                    <a:pt x="6594" y="5296"/>
                  </a:lnTo>
                  <a:cubicBezTo>
                    <a:pt x="7139" y="6075"/>
                    <a:pt x="7788" y="6828"/>
                    <a:pt x="8438" y="7477"/>
                  </a:cubicBezTo>
                  <a:cubicBezTo>
                    <a:pt x="9294" y="8437"/>
                    <a:pt x="10281" y="9320"/>
                    <a:pt x="11345" y="9969"/>
                  </a:cubicBezTo>
                  <a:cubicBezTo>
                    <a:pt x="11890" y="10281"/>
                    <a:pt x="12435" y="10618"/>
                    <a:pt x="12877" y="10826"/>
                  </a:cubicBezTo>
                  <a:cubicBezTo>
                    <a:pt x="13734" y="11267"/>
                    <a:pt x="14486" y="11371"/>
                    <a:pt x="15369" y="11579"/>
                  </a:cubicBezTo>
                  <a:lnTo>
                    <a:pt x="15473" y="11579"/>
                  </a:lnTo>
                  <a:cubicBezTo>
                    <a:pt x="14720" y="11267"/>
                    <a:pt x="14071" y="11267"/>
                    <a:pt x="13292" y="10930"/>
                  </a:cubicBezTo>
                  <a:cubicBezTo>
                    <a:pt x="12539" y="10618"/>
                    <a:pt x="11786" y="10073"/>
                    <a:pt x="11034" y="9632"/>
                  </a:cubicBezTo>
                  <a:cubicBezTo>
                    <a:pt x="9736" y="8879"/>
                    <a:pt x="8645" y="7581"/>
                    <a:pt x="7685" y="6387"/>
                  </a:cubicBezTo>
                  <a:cubicBezTo>
                    <a:pt x="6791" y="5399"/>
                    <a:pt x="6004" y="4347"/>
                    <a:pt x="5130" y="3424"/>
                  </a:cubicBezTo>
                  <a:close/>
                  <a:moveTo>
                    <a:pt x="0" y="0"/>
                  </a:moveTo>
                  <a:cubicBezTo>
                    <a:pt x="649" y="338"/>
                    <a:pt x="1298" y="649"/>
                    <a:pt x="1843" y="987"/>
                  </a:cubicBezTo>
                  <a:cubicBezTo>
                    <a:pt x="2908" y="2051"/>
                    <a:pt x="3791" y="3349"/>
                    <a:pt x="4543" y="4543"/>
                  </a:cubicBezTo>
                  <a:cubicBezTo>
                    <a:pt x="3687" y="3245"/>
                    <a:pt x="2804" y="1947"/>
                    <a:pt x="1610" y="987"/>
                  </a:cubicBezTo>
                  <a:lnTo>
                    <a:pt x="1506" y="987"/>
                  </a:lnTo>
                  <a:cubicBezTo>
                    <a:pt x="3038" y="2492"/>
                    <a:pt x="4102" y="4232"/>
                    <a:pt x="5296" y="5945"/>
                  </a:cubicBezTo>
                  <a:cubicBezTo>
                    <a:pt x="5841" y="6828"/>
                    <a:pt x="6387" y="7581"/>
                    <a:pt x="7139" y="8230"/>
                  </a:cubicBezTo>
                  <a:cubicBezTo>
                    <a:pt x="7788" y="8983"/>
                    <a:pt x="8749" y="9424"/>
                    <a:pt x="9528" y="10177"/>
                  </a:cubicBezTo>
                  <a:cubicBezTo>
                    <a:pt x="9943" y="10618"/>
                    <a:pt x="10385" y="11137"/>
                    <a:pt x="10930" y="11579"/>
                  </a:cubicBezTo>
                  <a:cubicBezTo>
                    <a:pt x="11579" y="12020"/>
                    <a:pt x="12539" y="12020"/>
                    <a:pt x="13292" y="12124"/>
                  </a:cubicBezTo>
                  <a:cubicBezTo>
                    <a:pt x="13745" y="12196"/>
                    <a:pt x="14193" y="12229"/>
                    <a:pt x="14634" y="12229"/>
                  </a:cubicBezTo>
                  <a:cubicBezTo>
                    <a:pt x="16091" y="12229"/>
                    <a:pt x="17487" y="11869"/>
                    <a:pt x="18822" y="11371"/>
                  </a:cubicBezTo>
                  <a:cubicBezTo>
                    <a:pt x="18926" y="11267"/>
                    <a:pt x="18926" y="11137"/>
                    <a:pt x="18822" y="11137"/>
                  </a:cubicBezTo>
                  <a:cubicBezTo>
                    <a:pt x="18718" y="11267"/>
                    <a:pt x="18484" y="11267"/>
                    <a:pt x="18380" y="11371"/>
                  </a:cubicBezTo>
                  <a:lnTo>
                    <a:pt x="17524" y="11371"/>
                  </a:lnTo>
                  <a:cubicBezTo>
                    <a:pt x="16330" y="11034"/>
                    <a:pt x="15369" y="10488"/>
                    <a:pt x="14824" y="9320"/>
                  </a:cubicBezTo>
                  <a:cubicBezTo>
                    <a:pt x="14383" y="8671"/>
                    <a:pt x="14175" y="7892"/>
                    <a:pt x="13837" y="7139"/>
                  </a:cubicBezTo>
                  <a:cubicBezTo>
                    <a:pt x="13526" y="6490"/>
                    <a:pt x="12981" y="5841"/>
                    <a:pt x="12435" y="5426"/>
                  </a:cubicBezTo>
                  <a:cubicBezTo>
                    <a:pt x="11786" y="4777"/>
                    <a:pt x="11034" y="4543"/>
                    <a:pt x="10281" y="3998"/>
                  </a:cubicBezTo>
                  <a:cubicBezTo>
                    <a:pt x="9736" y="3583"/>
                    <a:pt x="9398" y="2700"/>
                    <a:pt x="9087" y="2181"/>
                  </a:cubicBezTo>
                  <a:cubicBezTo>
                    <a:pt x="8645" y="1636"/>
                    <a:pt x="7996" y="1298"/>
                    <a:pt x="7451" y="1091"/>
                  </a:cubicBezTo>
                  <a:cubicBezTo>
                    <a:pt x="6698" y="753"/>
                    <a:pt x="6049" y="545"/>
                    <a:pt x="5192" y="442"/>
                  </a:cubicBezTo>
                  <a:cubicBezTo>
                    <a:pt x="4466" y="442"/>
                    <a:pt x="3796" y="534"/>
                    <a:pt x="3108" y="534"/>
                  </a:cubicBezTo>
                  <a:cubicBezTo>
                    <a:pt x="2764" y="534"/>
                    <a:pt x="2415" y="511"/>
                    <a:pt x="2051" y="442"/>
                  </a:cubicBezTo>
                  <a:cubicBezTo>
                    <a:pt x="2051" y="442"/>
                    <a:pt x="1947" y="545"/>
                    <a:pt x="2051" y="545"/>
                  </a:cubicBezTo>
                  <a:cubicBezTo>
                    <a:pt x="2700" y="753"/>
                    <a:pt x="3349" y="753"/>
                    <a:pt x="4102" y="753"/>
                  </a:cubicBezTo>
                  <a:cubicBezTo>
                    <a:pt x="4293" y="737"/>
                    <a:pt x="4475" y="729"/>
                    <a:pt x="4651" y="729"/>
                  </a:cubicBezTo>
                  <a:cubicBezTo>
                    <a:pt x="5579" y="729"/>
                    <a:pt x="6344" y="949"/>
                    <a:pt x="7347" y="1298"/>
                  </a:cubicBezTo>
                  <a:cubicBezTo>
                    <a:pt x="8438" y="1740"/>
                    <a:pt x="8879" y="2389"/>
                    <a:pt x="9398" y="3245"/>
                  </a:cubicBezTo>
                  <a:cubicBezTo>
                    <a:pt x="7788" y="1636"/>
                    <a:pt x="5192" y="2596"/>
                    <a:pt x="3245" y="1636"/>
                  </a:cubicBezTo>
                  <a:cubicBezTo>
                    <a:pt x="3142" y="1532"/>
                    <a:pt x="3038" y="1402"/>
                    <a:pt x="2908" y="1298"/>
                  </a:cubicBezTo>
                  <a:lnTo>
                    <a:pt x="2908" y="1298"/>
                  </a:lnTo>
                  <a:cubicBezTo>
                    <a:pt x="3500" y="1496"/>
                    <a:pt x="4147" y="1523"/>
                    <a:pt x="4802" y="1523"/>
                  </a:cubicBezTo>
                  <a:cubicBezTo>
                    <a:pt x="5052" y="1523"/>
                    <a:pt x="5303" y="1519"/>
                    <a:pt x="5553" y="1519"/>
                  </a:cubicBezTo>
                  <a:cubicBezTo>
                    <a:pt x="6458" y="1519"/>
                    <a:pt x="7347" y="1571"/>
                    <a:pt x="8100" y="2051"/>
                  </a:cubicBezTo>
                  <a:cubicBezTo>
                    <a:pt x="6283" y="753"/>
                    <a:pt x="3894" y="1947"/>
                    <a:pt x="1947" y="649"/>
                  </a:cubicBezTo>
                  <a:lnTo>
                    <a:pt x="1947" y="753"/>
                  </a:lnTo>
                  <a:cubicBezTo>
                    <a:pt x="1298" y="442"/>
                    <a:pt x="649"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69"/>
            <p:cNvSpPr/>
            <p:nvPr/>
          </p:nvSpPr>
          <p:spPr>
            <a:xfrm>
              <a:off x="3137275" y="3194325"/>
              <a:ext cx="2625" cy="2600"/>
            </a:xfrm>
            <a:custGeom>
              <a:avLst/>
              <a:gdLst/>
              <a:ahLst/>
              <a:cxnLst/>
              <a:rect l="l" t="t" r="r" b="b"/>
              <a:pathLst>
                <a:path w="105" h="104" extrusionOk="0">
                  <a:moveTo>
                    <a:pt x="1" y="0"/>
                  </a:moveTo>
                  <a:cubicBezTo>
                    <a:pt x="105" y="0"/>
                    <a:pt x="105" y="0"/>
                    <a:pt x="105" y="104"/>
                  </a:cubicBezTo>
                  <a:lnTo>
                    <a:pt x="105"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69"/>
            <p:cNvSpPr/>
            <p:nvPr/>
          </p:nvSpPr>
          <p:spPr>
            <a:xfrm>
              <a:off x="3093800" y="3139800"/>
              <a:ext cx="25" cy="25"/>
            </a:xfrm>
            <a:custGeom>
              <a:avLst/>
              <a:gdLst/>
              <a:ahLst/>
              <a:cxnLst/>
              <a:rect l="l" t="t" r="r" b="b"/>
              <a:pathLst>
                <a:path w="1" h="1" extrusionOk="0">
                  <a:moveTo>
                    <a:pt x="0" y="0"/>
                  </a:moveTo>
                  <a:lnTo>
                    <a:pt x="0" y="0"/>
                  </a:lnTo>
                  <a:lnTo>
                    <a:pt x="0"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69"/>
            <p:cNvSpPr/>
            <p:nvPr/>
          </p:nvSpPr>
          <p:spPr>
            <a:xfrm>
              <a:off x="3007475" y="3058675"/>
              <a:ext cx="2625" cy="2625"/>
            </a:xfrm>
            <a:custGeom>
              <a:avLst/>
              <a:gdLst/>
              <a:ahLst/>
              <a:cxnLst/>
              <a:rect l="l" t="t" r="r" b="b"/>
              <a:pathLst>
                <a:path w="105" h="105" extrusionOk="0">
                  <a:moveTo>
                    <a:pt x="1" y="0"/>
                  </a:moveTo>
                  <a:cubicBezTo>
                    <a:pt x="1" y="0"/>
                    <a:pt x="45" y="0"/>
                    <a:pt x="76" y="29"/>
                  </a:cubicBezTo>
                  <a:lnTo>
                    <a:pt x="76" y="29"/>
                  </a:lnTo>
                  <a:cubicBezTo>
                    <a:pt x="60" y="13"/>
                    <a:pt x="37" y="0"/>
                    <a:pt x="1" y="0"/>
                  </a:cubicBezTo>
                  <a:close/>
                  <a:moveTo>
                    <a:pt x="76" y="29"/>
                  </a:moveTo>
                  <a:cubicBezTo>
                    <a:pt x="104" y="60"/>
                    <a:pt x="104" y="104"/>
                    <a:pt x="104" y="104"/>
                  </a:cubicBezTo>
                  <a:lnTo>
                    <a:pt x="104" y="104"/>
                  </a:lnTo>
                  <a:cubicBezTo>
                    <a:pt x="104" y="68"/>
                    <a:pt x="92" y="45"/>
                    <a:pt x="76" y="29"/>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69"/>
            <p:cNvSpPr/>
            <p:nvPr/>
          </p:nvSpPr>
          <p:spPr>
            <a:xfrm>
              <a:off x="2966600" y="3037250"/>
              <a:ext cx="0" cy="25"/>
            </a:xfrm>
            <a:custGeom>
              <a:avLst/>
              <a:gdLst/>
              <a:ahLst/>
              <a:cxnLst/>
              <a:rect l="l" t="t" r="r" b="b"/>
              <a:pathLst>
                <a:path h="1" extrusionOk="0">
                  <a:moveTo>
                    <a:pt x="0" y="1"/>
                  </a:moveTo>
                  <a:lnTo>
                    <a:pt x="0" y="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69"/>
            <p:cNvSpPr/>
            <p:nvPr/>
          </p:nvSpPr>
          <p:spPr>
            <a:xfrm>
              <a:off x="1825625" y="4411225"/>
              <a:ext cx="5200" cy="64925"/>
            </a:xfrm>
            <a:custGeom>
              <a:avLst/>
              <a:gdLst/>
              <a:ahLst/>
              <a:cxnLst/>
              <a:rect l="l" t="t" r="r" b="b"/>
              <a:pathLst>
                <a:path w="208" h="2597" extrusionOk="0">
                  <a:moveTo>
                    <a:pt x="208" y="0"/>
                  </a:moveTo>
                  <a:lnTo>
                    <a:pt x="208" y="0"/>
                  </a:lnTo>
                  <a:cubicBezTo>
                    <a:pt x="138" y="277"/>
                    <a:pt x="115" y="566"/>
                    <a:pt x="108" y="858"/>
                  </a:cubicBezTo>
                  <a:lnTo>
                    <a:pt x="108" y="858"/>
                  </a:lnTo>
                  <a:cubicBezTo>
                    <a:pt x="138" y="571"/>
                    <a:pt x="173" y="286"/>
                    <a:pt x="208" y="0"/>
                  </a:cubicBezTo>
                  <a:close/>
                  <a:moveTo>
                    <a:pt x="108" y="858"/>
                  </a:moveTo>
                  <a:lnTo>
                    <a:pt x="108" y="858"/>
                  </a:lnTo>
                  <a:cubicBezTo>
                    <a:pt x="77" y="1144"/>
                    <a:pt x="50" y="1432"/>
                    <a:pt x="31" y="1721"/>
                  </a:cubicBezTo>
                  <a:lnTo>
                    <a:pt x="31" y="1721"/>
                  </a:lnTo>
                  <a:cubicBezTo>
                    <a:pt x="46" y="1578"/>
                    <a:pt x="69" y="1437"/>
                    <a:pt x="104" y="1298"/>
                  </a:cubicBezTo>
                  <a:cubicBezTo>
                    <a:pt x="104" y="1151"/>
                    <a:pt x="104" y="1004"/>
                    <a:pt x="108" y="858"/>
                  </a:cubicBezTo>
                  <a:close/>
                  <a:moveTo>
                    <a:pt x="31" y="1721"/>
                  </a:moveTo>
                  <a:cubicBezTo>
                    <a:pt x="0" y="2008"/>
                    <a:pt x="0" y="2302"/>
                    <a:pt x="0" y="2596"/>
                  </a:cubicBezTo>
                  <a:cubicBezTo>
                    <a:pt x="0" y="2302"/>
                    <a:pt x="12" y="2011"/>
                    <a:pt x="31" y="172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69"/>
            <p:cNvSpPr/>
            <p:nvPr/>
          </p:nvSpPr>
          <p:spPr>
            <a:xfrm>
              <a:off x="1698400" y="4213275"/>
              <a:ext cx="78550" cy="24675"/>
            </a:xfrm>
            <a:custGeom>
              <a:avLst/>
              <a:gdLst/>
              <a:ahLst/>
              <a:cxnLst/>
              <a:rect l="l" t="t" r="r" b="b"/>
              <a:pathLst>
                <a:path w="3142" h="987" extrusionOk="0">
                  <a:moveTo>
                    <a:pt x="3142" y="0"/>
                  </a:moveTo>
                  <a:cubicBezTo>
                    <a:pt x="2291" y="202"/>
                    <a:pt x="1459" y="384"/>
                    <a:pt x="697" y="714"/>
                  </a:cubicBezTo>
                  <a:lnTo>
                    <a:pt x="697" y="714"/>
                  </a:lnTo>
                  <a:cubicBezTo>
                    <a:pt x="1481" y="442"/>
                    <a:pt x="2304" y="260"/>
                    <a:pt x="3142" y="0"/>
                  </a:cubicBezTo>
                  <a:close/>
                  <a:moveTo>
                    <a:pt x="697" y="714"/>
                  </a:moveTo>
                  <a:lnTo>
                    <a:pt x="697" y="714"/>
                  </a:lnTo>
                  <a:cubicBezTo>
                    <a:pt x="461" y="795"/>
                    <a:pt x="229" y="885"/>
                    <a:pt x="1" y="987"/>
                  </a:cubicBezTo>
                  <a:cubicBezTo>
                    <a:pt x="105" y="987"/>
                    <a:pt x="208" y="883"/>
                    <a:pt x="338" y="883"/>
                  </a:cubicBezTo>
                  <a:cubicBezTo>
                    <a:pt x="456" y="822"/>
                    <a:pt x="576" y="766"/>
                    <a:pt x="697" y="714"/>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69"/>
            <p:cNvSpPr/>
            <p:nvPr/>
          </p:nvSpPr>
          <p:spPr>
            <a:xfrm>
              <a:off x="1787975" y="3932250"/>
              <a:ext cx="7800" cy="18850"/>
            </a:xfrm>
            <a:custGeom>
              <a:avLst/>
              <a:gdLst/>
              <a:ahLst/>
              <a:cxnLst/>
              <a:rect l="l" t="t" r="r" b="b"/>
              <a:pathLst>
                <a:path w="312" h="754" extrusionOk="0">
                  <a:moveTo>
                    <a:pt x="0" y="753"/>
                  </a:moveTo>
                  <a:lnTo>
                    <a:pt x="0" y="753"/>
                  </a:lnTo>
                  <a:cubicBezTo>
                    <a:pt x="104" y="546"/>
                    <a:pt x="208" y="338"/>
                    <a:pt x="312" y="0"/>
                  </a:cubicBezTo>
                  <a:cubicBezTo>
                    <a:pt x="208" y="338"/>
                    <a:pt x="104" y="546"/>
                    <a:pt x="0" y="753"/>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69"/>
            <p:cNvSpPr/>
            <p:nvPr/>
          </p:nvSpPr>
          <p:spPr>
            <a:xfrm>
              <a:off x="2217625" y="3635000"/>
              <a:ext cx="2625" cy="2625"/>
            </a:xfrm>
            <a:custGeom>
              <a:avLst/>
              <a:gdLst/>
              <a:ahLst/>
              <a:cxnLst/>
              <a:rect l="l" t="t" r="r" b="b"/>
              <a:pathLst>
                <a:path w="105" h="105" extrusionOk="0">
                  <a:moveTo>
                    <a:pt x="0" y="0"/>
                  </a:moveTo>
                  <a:cubicBezTo>
                    <a:pt x="0" y="104"/>
                    <a:pt x="0" y="104"/>
                    <a:pt x="104" y="104"/>
                  </a:cubicBezTo>
                  <a:cubicBezTo>
                    <a:pt x="0" y="104"/>
                    <a:pt x="0"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69"/>
            <p:cNvSpPr/>
            <p:nvPr/>
          </p:nvSpPr>
          <p:spPr>
            <a:xfrm>
              <a:off x="2185175" y="3623975"/>
              <a:ext cx="40900" cy="5200"/>
            </a:xfrm>
            <a:custGeom>
              <a:avLst/>
              <a:gdLst/>
              <a:ahLst/>
              <a:cxnLst/>
              <a:rect l="l" t="t" r="r" b="b"/>
              <a:pathLst>
                <a:path w="1636" h="208" extrusionOk="0">
                  <a:moveTo>
                    <a:pt x="0" y="0"/>
                  </a:moveTo>
                  <a:lnTo>
                    <a:pt x="0" y="0"/>
                  </a:lnTo>
                  <a:cubicBezTo>
                    <a:pt x="279" y="86"/>
                    <a:pt x="540" y="101"/>
                    <a:pt x="812" y="103"/>
                  </a:cubicBezTo>
                  <a:lnTo>
                    <a:pt x="812" y="103"/>
                  </a:lnTo>
                  <a:cubicBezTo>
                    <a:pt x="542" y="78"/>
                    <a:pt x="271" y="52"/>
                    <a:pt x="0" y="0"/>
                  </a:cubicBezTo>
                  <a:close/>
                  <a:moveTo>
                    <a:pt x="812" y="103"/>
                  </a:moveTo>
                  <a:cubicBezTo>
                    <a:pt x="974" y="119"/>
                    <a:pt x="1135" y="134"/>
                    <a:pt x="1297" y="155"/>
                  </a:cubicBezTo>
                  <a:lnTo>
                    <a:pt x="1297" y="155"/>
                  </a:lnTo>
                  <a:cubicBezTo>
                    <a:pt x="1192" y="129"/>
                    <a:pt x="1089" y="104"/>
                    <a:pt x="987" y="104"/>
                  </a:cubicBezTo>
                  <a:cubicBezTo>
                    <a:pt x="928" y="104"/>
                    <a:pt x="870" y="104"/>
                    <a:pt x="812" y="103"/>
                  </a:cubicBezTo>
                  <a:close/>
                  <a:moveTo>
                    <a:pt x="1297" y="155"/>
                  </a:moveTo>
                  <a:cubicBezTo>
                    <a:pt x="1406" y="181"/>
                    <a:pt x="1517" y="208"/>
                    <a:pt x="1636" y="208"/>
                  </a:cubicBezTo>
                  <a:cubicBezTo>
                    <a:pt x="1523" y="186"/>
                    <a:pt x="1410" y="169"/>
                    <a:pt x="1297" y="155"/>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69"/>
            <p:cNvSpPr/>
            <p:nvPr/>
          </p:nvSpPr>
          <p:spPr>
            <a:xfrm>
              <a:off x="2699200" y="3545425"/>
              <a:ext cx="7800" cy="40925"/>
            </a:xfrm>
            <a:custGeom>
              <a:avLst/>
              <a:gdLst/>
              <a:ahLst/>
              <a:cxnLst/>
              <a:rect l="l" t="t" r="r" b="b"/>
              <a:pathLst>
                <a:path w="312" h="1637" extrusionOk="0">
                  <a:moveTo>
                    <a:pt x="0" y="1"/>
                  </a:moveTo>
                  <a:cubicBezTo>
                    <a:pt x="208" y="546"/>
                    <a:pt x="208" y="1091"/>
                    <a:pt x="208" y="1636"/>
                  </a:cubicBezTo>
                  <a:lnTo>
                    <a:pt x="312" y="1636"/>
                  </a:lnTo>
                  <a:cubicBezTo>
                    <a:pt x="312" y="1091"/>
                    <a:pt x="312" y="442"/>
                    <a:pt x="10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69"/>
            <p:cNvSpPr/>
            <p:nvPr/>
          </p:nvSpPr>
          <p:spPr>
            <a:xfrm>
              <a:off x="2753050" y="3540250"/>
              <a:ext cx="70125" cy="59725"/>
            </a:xfrm>
            <a:custGeom>
              <a:avLst/>
              <a:gdLst/>
              <a:ahLst/>
              <a:cxnLst/>
              <a:rect l="l" t="t" r="r" b="b"/>
              <a:pathLst>
                <a:path w="2805" h="2389" extrusionOk="0">
                  <a:moveTo>
                    <a:pt x="2805" y="0"/>
                  </a:moveTo>
                  <a:cubicBezTo>
                    <a:pt x="1636" y="312"/>
                    <a:pt x="546" y="1194"/>
                    <a:pt x="1" y="2388"/>
                  </a:cubicBezTo>
                  <a:lnTo>
                    <a:pt x="105" y="2388"/>
                  </a:lnTo>
                  <a:cubicBezTo>
                    <a:pt x="546" y="1194"/>
                    <a:pt x="1740" y="441"/>
                    <a:pt x="280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69"/>
            <p:cNvSpPr/>
            <p:nvPr/>
          </p:nvSpPr>
          <p:spPr>
            <a:xfrm>
              <a:off x="2788100" y="3548025"/>
              <a:ext cx="32475" cy="24700"/>
            </a:xfrm>
            <a:custGeom>
              <a:avLst/>
              <a:gdLst/>
              <a:ahLst/>
              <a:cxnLst/>
              <a:rect l="l" t="t" r="r" b="b"/>
              <a:pathLst>
                <a:path w="1299" h="988" extrusionOk="0">
                  <a:moveTo>
                    <a:pt x="1299" y="1"/>
                  </a:moveTo>
                  <a:cubicBezTo>
                    <a:pt x="754" y="130"/>
                    <a:pt x="338" y="546"/>
                    <a:pt x="1" y="987"/>
                  </a:cubicBezTo>
                  <a:cubicBezTo>
                    <a:pt x="338" y="546"/>
                    <a:pt x="754" y="234"/>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69"/>
            <p:cNvSpPr/>
            <p:nvPr/>
          </p:nvSpPr>
          <p:spPr>
            <a:xfrm>
              <a:off x="2723200" y="3526600"/>
              <a:ext cx="59750" cy="86350"/>
            </a:xfrm>
            <a:custGeom>
              <a:avLst/>
              <a:gdLst/>
              <a:ahLst/>
              <a:cxnLst/>
              <a:rect l="l" t="t" r="r" b="b"/>
              <a:pathLst>
                <a:path w="2390" h="3454" extrusionOk="0">
                  <a:moveTo>
                    <a:pt x="2389" y="1"/>
                  </a:moveTo>
                  <a:lnTo>
                    <a:pt x="2389" y="1"/>
                  </a:lnTo>
                  <a:cubicBezTo>
                    <a:pt x="1299" y="987"/>
                    <a:pt x="546" y="2052"/>
                    <a:pt x="1" y="3454"/>
                  </a:cubicBezTo>
                  <a:lnTo>
                    <a:pt x="105" y="3454"/>
                  </a:lnTo>
                  <a:cubicBezTo>
                    <a:pt x="650" y="2156"/>
                    <a:pt x="1403" y="1091"/>
                    <a:pt x="238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69"/>
            <p:cNvSpPr/>
            <p:nvPr/>
          </p:nvSpPr>
          <p:spPr>
            <a:xfrm>
              <a:off x="2917900" y="3677825"/>
              <a:ext cx="87000" cy="22100"/>
            </a:xfrm>
            <a:custGeom>
              <a:avLst/>
              <a:gdLst/>
              <a:ahLst/>
              <a:cxnLst/>
              <a:rect l="l" t="t" r="r" b="b"/>
              <a:pathLst>
                <a:path w="3480" h="884" extrusionOk="0">
                  <a:moveTo>
                    <a:pt x="1" y="1"/>
                  </a:moveTo>
                  <a:cubicBezTo>
                    <a:pt x="1195" y="234"/>
                    <a:pt x="2389" y="338"/>
                    <a:pt x="3480" y="883"/>
                  </a:cubicBezTo>
                  <a:cubicBezTo>
                    <a:pt x="2493" y="234"/>
                    <a:pt x="1299" y="1"/>
                    <a:pt x="10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69"/>
            <p:cNvSpPr/>
            <p:nvPr/>
          </p:nvSpPr>
          <p:spPr>
            <a:xfrm>
              <a:off x="2928950" y="3686275"/>
              <a:ext cx="56475" cy="13650"/>
            </a:xfrm>
            <a:custGeom>
              <a:avLst/>
              <a:gdLst/>
              <a:ahLst/>
              <a:cxnLst/>
              <a:rect l="l" t="t" r="r" b="b"/>
              <a:pathLst>
                <a:path w="2259" h="546" extrusionOk="0">
                  <a:moveTo>
                    <a:pt x="0" y="0"/>
                  </a:moveTo>
                  <a:cubicBezTo>
                    <a:pt x="753" y="208"/>
                    <a:pt x="1506" y="208"/>
                    <a:pt x="2259" y="545"/>
                  </a:cubicBezTo>
                  <a:cubicBezTo>
                    <a:pt x="1506" y="104"/>
                    <a:pt x="753"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69"/>
            <p:cNvSpPr/>
            <p:nvPr/>
          </p:nvSpPr>
          <p:spPr>
            <a:xfrm>
              <a:off x="2810175" y="3681075"/>
              <a:ext cx="110350" cy="37675"/>
            </a:xfrm>
            <a:custGeom>
              <a:avLst/>
              <a:gdLst/>
              <a:ahLst/>
              <a:cxnLst/>
              <a:rect l="l" t="t" r="r" b="b"/>
              <a:pathLst>
                <a:path w="4414" h="1507" extrusionOk="0">
                  <a:moveTo>
                    <a:pt x="0" y="1"/>
                  </a:moveTo>
                  <a:lnTo>
                    <a:pt x="0" y="1"/>
                  </a:lnTo>
                  <a:cubicBezTo>
                    <a:pt x="1169" y="1065"/>
                    <a:pt x="3012" y="650"/>
                    <a:pt x="4414" y="1506"/>
                  </a:cubicBezTo>
                  <a:cubicBezTo>
                    <a:pt x="3116" y="650"/>
                    <a:pt x="1402" y="857"/>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69"/>
            <p:cNvSpPr/>
            <p:nvPr/>
          </p:nvSpPr>
          <p:spPr>
            <a:xfrm>
              <a:off x="2817950" y="3691450"/>
              <a:ext cx="40925" cy="16250"/>
            </a:xfrm>
            <a:custGeom>
              <a:avLst/>
              <a:gdLst/>
              <a:ahLst/>
              <a:cxnLst/>
              <a:rect l="l" t="t" r="r" b="b"/>
              <a:pathLst>
                <a:path w="1637" h="650" extrusionOk="0">
                  <a:moveTo>
                    <a:pt x="1" y="1"/>
                  </a:moveTo>
                  <a:cubicBezTo>
                    <a:pt x="546" y="338"/>
                    <a:pt x="1091" y="442"/>
                    <a:pt x="1507" y="650"/>
                  </a:cubicBezTo>
                  <a:cubicBezTo>
                    <a:pt x="1637" y="650"/>
                    <a:pt x="1637" y="650"/>
                    <a:pt x="1637" y="546"/>
                  </a:cubicBezTo>
                  <a:cubicBezTo>
                    <a:pt x="1091" y="442"/>
                    <a:pt x="546" y="235"/>
                    <a:pt x="10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7" name="Google Shape;8487;p69"/>
            <p:cNvSpPr/>
            <p:nvPr/>
          </p:nvSpPr>
          <p:spPr>
            <a:xfrm>
              <a:off x="2806925" y="3762200"/>
              <a:ext cx="73375" cy="97375"/>
            </a:xfrm>
            <a:custGeom>
              <a:avLst/>
              <a:gdLst/>
              <a:ahLst/>
              <a:cxnLst/>
              <a:rect l="l" t="t" r="r" b="b"/>
              <a:pathLst>
                <a:path w="2935" h="3895" extrusionOk="0">
                  <a:moveTo>
                    <a:pt x="130" y="1"/>
                  </a:moveTo>
                  <a:cubicBezTo>
                    <a:pt x="1" y="1"/>
                    <a:pt x="1" y="1"/>
                    <a:pt x="1" y="104"/>
                  </a:cubicBezTo>
                  <a:cubicBezTo>
                    <a:pt x="1429" y="1065"/>
                    <a:pt x="2285" y="2259"/>
                    <a:pt x="2934" y="3895"/>
                  </a:cubicBezTo>
                  <a:cubicBezTo>
                    <a:pt x="2389" y="2259"/>
                    <a:pt x="1532" y="857"/>
                    <a:pt x="13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8" name="Google Shape;8488;p69"/>
            <p:cNvSpPr/>
            <p:nvPr/>
          </p:nvSpPr>
          <p:spPr>
            <a:xfrm>
              <a:off x="2815375" y="3758950"/>
              <a:ext cx="40250" cy="38325"/>
            </a:xfrm>
            <a:custGeom>
              <a:avLst/>
              <a:gdLst/>
              <a:ahLst/>
              <a:cxnLst/>
              <a:rect l="l" t="t" r="r" b="b"/>
              <a:pathLst>
                <a:path w="1610" h="1533" extrusionOk="0">
                  <a:moveTo>
                    <a:pt x="0" y="1"/>
                  </a:moveTo>
                  <a:lnTo>
                    <a:pt x="0" y="1"/>
                  </a:lnTo>
                  <a:cubicBezTo>
                    <a:pt x="545" y="546"/>
                    <a:pt x="1091" y="987"/>
                    <a:pt x="1506" y="1533"/>
                  </a:cubicBezTo>
                  <a:lnTo>
                    <a:pt x="1610" y="1533"/>
                  </a:lnTo>
                  <a:cubicBezTo>
                    <a:pt x="1194" y="884"/>
                    <a:pt x="649" y="442"/>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69"/>
            <p:cNvSpPr/>
            <p:nvPr/>
          </p:nvSpPr>
          <p:spPr>
            <a:xfrm>
              <a:off x="2799150" y="3742725"/>
              <a:ext cx="43500" cy="29875"/>
            </a:xfrm>
            <a:custGeom>
              <a:avLst/>
              <a:gdLst/>
              <a:ahLst/>
              <a:cxnLst/>
              <a:rect l="l" t="t" r="r" b="b"/>
              <a:pathLst>
                <a:path w="1740" h="1195" extrusionOk="0">
                  <a:moveTo>
                    <a:pt x="0" y="1"/>
                  </a:moveTo>
                  <a:lnTo>
                    <a:pt x="0" y="1"/>
                  </a:lnTo>
                  <a:cubicBezTo>
                    <a:pt x="649" y="442"/>
                    <a:pt x="1194" y="650"/>
                    <a:pt x="1610" y="1195"/>
                  </a:cubicBezTo>
                  <a:lnTo>
                    <a:pt x="1740" y="1195"/>
                  </a:lnTo>
                  <a:cubicBezTo>
                    <a:pt x="1298" y="650"/>
                    <a:pt x="649" y="338"/>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69"/>
            <p:cNvSpPr/>
            <p:nvPr/>
          </p:nvSpPr>
          <p:spPr>
            <a:xfrm>
              <a:off x="2766700" y="3771425"/>
              <a:ext cx="46100" cy="101125"/>
            </a:xfrm>
            <a:custGeom>
              <a:avLst/>
              <a:gdLst/>
              <a:ahLst/>
              <a:cxnLst/>
              <a:rect l="l" t="t" r="r" b="b"/>
              <a:pathLst>
                <a:path w="1844" h="4045" extrusionOk="0">
                  <a:moveTo>
                    <a:pt x="77" y="1"/>
                  </a:moveTo>
                  <a:cubicBezTo>
                    <a:pt x="46" y="1"/>
                    <a:pt x="0" y="47"/>
                    <a:pt x="0" y="47"/>
                  </a:cubicBezTo>
                  <a:cubicBezTo>
                    <a:pt x="208" y="1579"/>
                    <a:pt x="1090" y="2747"/>
                    <a:pt x="1843" y="4045"/>
                  </a:cubicBezTo>
                  <a:cubicBezTo>
                    <a:pt x="1194" y="2643"/>
                    <a:pt x="312" y="1449"/>
                    <a:pt x="104" y="47"/>
                  </a:cubicBezTo>
                  <a:cubicBezTo>
                    <a:pt x="104" y="12"/>
                    <a:pt x="92" y="1"/>
                    <a:pt x="77"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69"/>
            <p:cNvSpPr/>
            <p:nvPr/>
          </p:nvSpPr>
          <p:spPr>
            <a:xfrm>
              <a:off x="2764100" y="3767400"/>
              <a:ext cx="10400" cy="46100"/>
            </a:xfrm>
            <a:custGeom>
              <a:avLst/>
              <a:gdLst/>
              <a:ahLst/>
              <a:cxnLst/>
              <a:rect l="l" t="t" r="r" b="b"/>
              <a:pathLst>
                <a:path w="416" h="1844" extrusionOk="0">
                  <a:moveTo>
                    <a:pt x="0" y="0"/>
                  </a:moveTo>
                  <a:cubicBezTo>
                    <a:pt x="0" y="649"/>
                    <a:pt x="104" y="1298"/>
                    <a:pt x="416" y="1844"/>
                  </a:cubicBezTo>
                  <a:cubicBezTo>
                    <a:pt x="208" y="1195"/>
                    <a:pt x="104" y="649"/>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69"/>
            <p:cNvSpPr/>
            <p:nvPr/>
          </p:nvSpPr>
          <p:spPr>
            <a:xfrm>
              <a:off x="2715425" y="3753775"/>
              <a:ext cx="2625" cy="29875"/>
            </a:xfrm>
            <a:custGeom>
              <a:avLst/>
              <a:gdLst/>
              <a:ahLst/>
              <a:cxnLst/>
              <a:rect l="l" t="t" r="r" b="b"/>
              <a:pathLst>
                <a:path w="105" h="1195" extrusionOk="0">
                  <a:moveTo>
                    <a:pt x="104" y="0"/>
                  </a:moveTo>
                  <a:lnTo>
                    <a:pt x="104" y="0"/>
                  </a:lnTo>
                  <a:cubicBezTo>
                    <a:pt x="0" y="208"/>
                    <a:pt x="0" y="441"/>
                    <a:pt x="0" y="649"/>
                  </a:cubicBezTo>
                  <a:cubicBezTo>
                    <a:pt x="0" y="441"/>
                    <a:pt x="104" y="208"/>
                    <a:pt x="104" y="0"/>
                  </a:cubicBezTo>
                  <a:close/>
                  <a:moveTo>
                    <a:pt x="0" y="649"/>
                  </a:moveTo>
                  <a:cubicBezTo>
                    <a:pt x="0" y="857"/>
                    <a:pt x="0" y="987"/>
                    <a:pt x="104" y="1194"/>
                  </a:cubicBezTo>
                  <a:cubicBezTo>
                    <a:pt x="0" y="987"/>
                    <a:pt x="104" y="857"/>
                    <a:pt x="0" y="649"/>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69"/>
            <p:cNvSpPr/>
            <p:nvPr/>
          </p:nvSpPr>
          <p:spPr>
            <a:xfrm>
              <a:off x="2693350" y="3758950"/>
              <a:ext cx="38325" cy="129825"/>
            </a:xfrm>
            <a:custGeom>
              <a:avLst/>
              <a:gdLst/>
              <a:ahLst/>
              <a:cxnLst/>
              <a:rect l="l" t="t" r="r" b="b"/>
              <a:pathLst>
                <a:path w="1533" h="5193" extrusionOk="0">
                  <a:moveTo>
                    <a:pt x="546" y="1"/>
                  </a:moveTo>
                  <a:cubicBezTo>
                    <a:pt x="1" y="1740"/>
                    <a:pt x="650" y="3687"/>
                    <a:pt x="1532" y="5193"/>
                  </a:cubicBezTo>
                  <a:lnTo>
                    <a:pt x="1532" y="5089"/>
                  </a:lnTo>
                  <a:cubicBezTo>
                    <a:pt x="650" y="3583"/>
                    <a:pt x="234" y="1844"/>
                    <a:pt x="65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69"/>
            <p:cNvSpPr/>
            <p:nvPr/>
          </p:nvSpPr>
          <p:spPr>
            <a:xfrm>
              <a:off x="2696600" y="3748575"/>
              <a:ext cx="10400" cy="105175"/>
            </a:xfrm>
            <a:custGeom>
              <a:avLst/>
              <a:gdLst/>
              <a:ahLst/>
              <a:cxnLst/>
              <a:rect l="l" t="t" r="r" b="b"/>
              <a:pathLst>
                <a:path w="416" h="4207" extrusionOk="0">
                  <a:moveTo>
                    <a:pt x="416" y="312"/>
                  </a:moveTo>
                  <a:cubicBezTo>
                    <a:pt x="373" y="423"/>
                    <a:pt x="340" y="534"/>
                    <a:pt x="312" y="647"/>
                  </a:cubicBezTo>
                  <a:lnTo>
                    <a:pt x="312" y="647"/>
                  </a:lnTo>
                  <a:cubicBezTo>
                    <a:pt x="346" y="534"/>
                    <a:pt x="381" y="424"/>
                    <a:pt x="416" y="312"/>
                  </a:cubicBezTo>
                  <a:close/>
                  <a:moveTo>
                    <a:pt x="312" y="0"/>
                  </a:moveTo>
                  <a:cubicBezTo>
                    <a:pt x="104" y="649"/>
                    <a:pt x="0" y="1299"/>
                    <a:pt x="104" y="1948"/>
                  </a:cubicBezTo>
                  <a:cubicBezTo>
                    <a:pt x="0" y="2700"/>
                    <a:pt x="104" y="3453"/>
                    <a:pt x="312" y="4206"/>
                  </a:cubicBezTo>
                  <a:cubicBezTo>
                    <a:pt x="208" y="3661"/>
                    <a:pt x="104" y="3142"/>
                    <a:pt x="104" y="2597"/>
                  </a:cubicBezTo>
                  <a:cubicBezTo>
                    <a:pt x="104" y="2597"/>
                    <a:pt x="208" y="2597"/>
                    <a:pt x="208" y="2493"/>
                  </a:cubicBezTo>
                  <a:cubicBezTo>
                    <a:pt x="208" y="2363"/>
                    <a:pt x="104" y="2155"/>
                    <a:pt x="104" y="2051"/>
                  </a:cubicBezTo>
                  <a:cubicBezTo>
                    <a:pt x="187" y="1535"/>
                    <a:pt x="204" y="1084"/>
                    <a:pt x="312" y="647"/>
                  </a:cubicBezTo>
                  <a:lnTo>
                    <a:pt x="312" y="647"/>
                  </a:lnTo>
                  <a:cubicBezTo>
                    <a:pt x="243" y="872"/>
                    <a:pt x="173" y="1108"/>
                    <a:pt x="104" y="1402"/>
                  </a:cubicBezTo>
                  <a:cubicBezTo>
                    <a:pt x="104" y="961"/>
                    <a:pt x="208" y="416"/>
                    <a:pt x="41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69"/>
            <p:cNvSpPr/>
            <p:nvPr/>
          </p:nvSpPr>
          <p:spPr>
            <a:xfrm>
              <a:off x="2690750" y="3751175"/>
              <a:ext cx="5875" cy="53900"/>
            </a:xfrm>
            <a:custGeom>
              <a:avLst/>
              <a:gdLst/>
              <a:ahLst/>
              <a:cxnLst/>
              <a:rect l="l" t="t" r="r" b="b"/>
              <a:pathLst>
                <a:path w="235" h="2156" extrusionOk="0">
                  <a:moveTo>
                    <a:pt x="234" y="0"/>
                  </a:moveTo>
                  <a:lnTo>
                    <a:pt x="234" y="0"/>
                  </a:lnTo>
                  <a:cubicBezTo>
                    <a:pt x="1" y="649"/>
                    <a:pt x="1" y="1402"/>
                    <a:pt x="1" y="2155"/>
                  </a:cubicBezTo>
                  <a:lnTo>
                    <a:pt x="105" y="2155"/>
                  </a:lnTo>
                  <a:cubicBezTo>
                    <a:pt x="1" y="1402"/>
                    <a:pt x="105" y="753"/>
                    <a:pt x="23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69"/>
            <p:cNvSpPr/>
            <p:nvPr/>
          </p:nvSpPr>
          <p:spPr>
            <a:xfrm>
              <a:off x="2888050" y="3834900"/>
              <a:ext cx="22100" cy="43500"/>
            </a:xfrm>
            <a:custGeom>
              <a:avLst/>
              <a:gdLst/>
              <a:ahLst/>
              <a:cxnLst/>
              <a:rect l="l" t="t" r="r" b="b"/>
              <a:pathLst>
                <a:path w="884" h="1740" extrusionOk="0">
                  <a:moveTo>
                    <a:pt x="1" y="0"/>
                  </a:moveTo>
                  <a:lnTo>
                    <a:pt x="1" y="0"/>
                  </a:lnTo>
                  <a:cubicBezTo>
                    <a:pt x="338" y="545"/>
                    <a:pt x="650" y="1091"/>
                    <a:pt x="780" y="1740"/>
                  </a:cubicBezTo>
                  <a:lnTo>
                    <a:pt x="883" y="1740"/>
                  </a:lnTo>
                  <a:cubicBezTo>
                    <a:pt x="650" y="1091"/>
                    <a:pt x="338" y="442"/>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69"/>
            <p:cNvSpPr/>
            <p:nvPr/>
          </p:nvSpPr>
          <p:spPr>
            <a:xfrm>
              <a:off x="2885450" y="3821275"/>
              <a:ext cx="24700" cy="43500"/>
            </a:xfrm>
            <a:custGeom>
              <a:avLst/>
              <a:gdLst/>
              <a:ahLst/>
              <a:cxnLst/>
              <a:rect l="l" t="t" r="r" b="b"/>
              <a:pathLst>
                <a:path w="988" h="1740" extrusionOk="0">
                  <a:moveTo>
                    <a:pt x="1" y="0"/>
                  </a:moveTo>
                  <a:lnTo>
                    <a:pt x="1" y="0"/>
                  </a:lnTo>
                  <a:cubicBezTo>
                    <a:pt x="338" y="545"/>
                    <a:pt x="754" y="1090"/>
                    <a:pt x="987" y="1739"/>
                  </a:cubicBezTo>
                  <a:cubicBezTo>
                    <a:pt x="754" y="1090"/>
                    <a:pt x="442" y="441"/>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69"/>
            <p:cNvSpPr/>
            <p:nvPr/>
          </p:nvSpPr>
          <p:spPr>
            <a:xfrm>
              <a:off x="2871825" y="3794650"/>
              <a:ext cx="32475" cy="40275"/>
            </a:xfrm>
            <a:custGeom>
              <a:avLst/>
              <a:gdLst/>
              <a:ahLst/>
              <a:cxnLst/>
              <a:rect l="l" t="t" r="r" b="b"/>
              <a:pathLst>
                <a:path w="1299" h="1611" extrusionOk="0">
                  <a:moveTo>
                    <a:pt x="1" y="1"/>
                  </a:moveTo>
                  <a:lnTo>
                    <a:pt x="1" y="105"/>
                  </a:lnTo>
                  <a:cubicBezTo>
                    <a:pt x="442" y="520"/>
                    <a:pt x="883" y="1065"/>
                    <a:pt x="1195" y="1610"/>
                  </a:cubicBezTo>
                  <a:lnTo>
                    <a:pt x="1299" y="1610"/>
                  </a:lnTo>
                  <a:cubicBezTo>
                    <a:pt x="883" y="1065"/>
                    <a:pt x="546" y="520"/>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69"/>
            <p:cNvSpPr/>
            <p:nvPr/>
          </p:nvSpPr>
          <p:spPr>
            <a:xfrm>
              <a:off x="2817975" y="3732350"/>
              <a:ext cx="13650" cy="10400"/>
            </a:xfrm>
            <a:custGeom>
              <a:avLst/>
              <a:gdLst/>
              <a:ahLst/>
              <a:cxnLst/>
              <a:rect l="l" t="t" r="r" b="b"/>
              <a:pathLst>
                <a:path w="546" h="416" extrusionOk="0">
                  <a:moveTo>
                    <a:pt x="0" y="0"/>
                  </a:moveTo>
                  <a:cubicBezTo>
                    <a:pt x="208" y="104"/>
                    <a:pt x="338" y="312"/>
                    <a:pt x="545" y="416"/>
                  </a:cubicBezTo>
                  <a:cubicBezTo>
                    <a:pt x="338" y="208"/>
                    <a:pt x="208"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69"/>
            <p:cNvSpPr/>
            <p:nvPr/>
          </p:nvSpPr>
          <p:spPr>
            <a:xfrm>
              <a:off x="2871825" y="3716125"/>
              <a:ext cx="40925" cy="26625"/>
            </a:xfrm>
            <a:custGeom>
              <a:avLst/>
              <a:gdLst/>
              <a:ahLst/>
              <a:cxnLst/>
              <a:rect l="l" t="t" r="r" b="b"/>
              <a:pathLst>
                <a:path w="1637" h="1065" extrusionOk="0">
                  <a:moveTo>
                    <a:pt x="1" y="0"/>
                  </a:moveTo>
                  <a:lnTo>
                    <a:pt x="1" y="0"/>
                  </a:lnTo>
                  <a:cubicBezTo>
                    <a:pt x="650" y="312"/>
                    <a:pt x="1091" y="649"/>
                    <a:pt x="1636" y="1065"/>
                  </a:cubicBezTo>
                  <a:cubicBezTo>
                    <a:pt x="1091" y="649"/>
                    <a:pt x="650" y="208"/>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69"/>
            <p:cNvSpPr/>
            <p:nvPr/>
          </p:nvSpPr>
          <p:spPr>
            <a:xfrm>
              <a:off x="2858850" y="3713525"/>
              <a:ext cx="48700" cy="32475"/>
            </a:xfrm>
            <a:custGeom>
              <a:avLst/>
              <a:gdLst/>
              <a:ahLst/>
              <a:cxnLst/>
              <a:rect l="l" t="t" r="r" b="b"/>
              <a:pathLst>
                <a:path w="1948" h="1299" extrusionOk="0">
                  <a:moveTo>
                    <a:pt x="1" y="1"/>
                  </a:moveTo>
                  <a:cubicBezTo>
                    <a:pt x="650" y="312"/>
                    <a:pt x="1299" y="650"/>
                    <a:pt x="1818" y="1299"/>
                  </a:cubicBezTo>
                  <a:cubicBezTo>
                    <a:pt x="1818" y="1299"/>
                    <a:pt x="1948" y="1299"/>
                    <a:pt x="1818" y="1169"/>
                  </a:cubicBezTo>
                  <a:cubicBezTo>
                    <a:pt x="1402" y="650"/>
                    <a:pt x="650" y="208"/>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69"/>
            <p:cNvSpPr/>
            <p:nvPr/>
          </p:nvSpPr>
          <p:spPr>
            <a:xfrm>
              <a:off x="2836775" y="3707675"/>
              <a:ext cx="43525" cy="22100"/>
            </a:xfrm>
            <a:custGeom>
              <a:avLst/>
              <a:gdLst/>
              <a:ahLst/>
              <a:cxnLst/>
              <a:rect l="l" t="t" r="r" b="b"/>
              <a:pathLst>
                <a:path w="1741" h="884" extrusionOk="0">
                  <a:moveTo>
                    <a:pt x="1" y="1"/>
                  </a:moveTo>
                  <a:cubicBezTo>
                    <a:pt x="650" y="338"/>
                    <a:pt x="1195" y="546"/>
                    <a:pt x="1740" y="884"/>
                  </a:cubicBezTo>
                  <a:cubicBezTo>
                    <a:pt x="1195" y="442"/>
                    <a:pt x="650" y="235"/>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69"/>
            <p:cNvSpPr/>
            <p:nvPr/>
          </p:nvSpPr>
          <p:spPr>
            <a:xfrm>
              <a:off x="2788300" y="3697375"/>
              <a:ext cx="40725" cy="12925"/>
            </a:xfrm>
            <a:custGeom>
              <a:avLst/>
              <a:gdLst/>
              <a:ahLst/>
              <a:cxnLst/>
              <a:rect l="l" t="t" r="r" b="b"/>
              <a:pathLst>
                <a:path w="1629" h="517" extrusionOk="0">
                  <a:moveTo>
                    <a:pt x="1" y="1"/>
                  </a:moveTo>
                  <a:lnTo>
                    <a:pt x="1" y="1"/>
                  </a:lnTo>
                  <a:cubicBezTo>
                    <a:pt x="543" y="206"/>
                    <a:pt x="1085" y="310"/>
                    <a:pt x="1524" y="517"/>
                  </a:cubicBezTo>
                  <a:lnTo>
                    <a:pt x="1628" y="517"/>
                  </a:lnTo>
                  <a:cubicBezTo>
                    <a:pt x="1086" y="310"/>
                    <a:pt x="543" y="206"/>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69"/>
            <p:cNvSpPr/>
            <p:nvPr/>
          </p:nvSpPr>
          <p:spPr>
            <a:xfrm>
              <a:off x="2777725" y="3626550"/>
              <a:ext cx="29225" cy="8475"/>
            </a:xfrm>
            <a:custGeom>
              <a:avLst/>
              <a:gdLst/>
              <a:ahLst/>
              <a:cxnLst/>
              <a:rect l="l" t="t" r="r" b="b"/>
              <a:pathLst>
                <a:path w="1169" h="339" extrusionOk="0">
                  <a:moveTo>
                    <a:pt x="649" y="1"/>
                  </a:moveTo>
                  <a:cubicBezTo>
                    <a:pt x="416" y="105"/>
                    <a:pt x="208" y="105"/>
                    <a:pt x="0" y="235"/>
                  </a:cubicBezTo>
                  <a:lnTo>
                    <a:pt x="0" y="338"/>
                  </a:lnTo>
                  <a:cubicBezTo>
                    <a:pt x="208" y="235"/>
                    <a:pt x="312" y="105"/>
                    <a:pt x="520" y="105"/>
                  </a:cubicBezTo>
                  <a:lnTo>
                    <a:pt x="1065" y="105"/>
                  </a:lnTo>
                  <a:cubicBezTo>
                    <a:pt x="1169" y="105"/>
                    <a:pt x="1169" y="1"/>
                    <a:pt x="106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69"/>
            <p:cNvSpPr/>
            <p:nvPr/>
          </p:nvSpPr>
          <p:spPr>
            <a:xfrm>
              <a:off x="2785500" y="3631050"/>
              <a:ext cx="27300" cy="3975"/>
            </a:xfrm>
            <a:custGeom>
              <a:avLst/>
              <a:gdLst/>
              <a:ahLst/>
              <a:cxnLst/>
              <a:rect l="l" t="t" r="r" b="b"/>
              <a:pathLst>
                <a:path w="1092" h="159" extrusionOk="0">
                  <a:moveTo>
                    <a:pt x="726" y="0"/>
                  </a:moveTo>
                  <a:cubicBezTo>
                    <a:pt x="461" y="0"/>
                    <a:pt x="237" y="86"/>
                    <a:pt x="1" y="158"/>
                  </a:cubicBezTo>
                  <a:cubicBezTo>
                    <a:pt x="105" y="158"/>
                    <a:pt x="338" y="158"/>
                    <a:pt x="442" y="55"/>
                  </a:cubicBezTo>
                  <a:lnTo>
                    <a:pt x="1091" y="55"/>
                  </a:lnTo>
                  <a:cubicBezTo>
                    <a:pt x="959" y="16"/>
                    <a:pt x="839" y="0"/>
                    <a:pt x="72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69"/>
            <p:cNvSpPr/>
            <p:nvPr/>
          </p:nvSpPr>
          <p:spPr>
            <a:xfrm>
              <a:off x="2799150" y="3632400"/>
              <a:ext cx="13650" cy="5225"/>
            </a:xfrm>
            <a:custGeom>
              <a:avLst/>
              <a:gdLst/>
              <a:ahLst/>
              <a:cxnLst/>
              <a:rect l="l" t="t" r="r" b="b"/>
              <a:pathLst>
                <a:path w="546" h="209" extrusionOk="0">
                  <a:moveTo>
                    <a:pt x="545" y="1"/>
                  </a:moveTo>
                  <a:cubicBezTo>
                    <a:pt x="312" y="1"/>
                    <a:pt x="208" y="104"/>
                    <a:pt x="0" y="208"/>
                  </a:cubicBezTo>
                  <a:cubicBezTo>
                    <a:pt x="208" y="208"/>
                    <a:pt x="312" y="104"/>
                    <a:pt x="54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69"/>
            <p:cNvSpPr/>
            <p:nvPr/>
          </p:nvSpPr>
          <p:spPr>
            <a:xfrm>
              <a:off x="2736825" y="3440300"/>
              <a:ext cx="16250" cy="21425"/>
            </a:xfrm>
            <a:custGeom>
              <a:avLst/>
              <a:gdLst/>
              <a:ahLst/>
              <a:cxnLst/>
              <a:rect l="l" t="t" r="r" b="b"/>
              <a:pathLst>
                <a:path w="650" h="857" extrusionOk="0">
                  <a:moveTo>
                    <a:pt x="650" y="0"/>
                  </a:moveTo>
                  <a:cubicBezTo>
                    <a:pt x="338" y="104"/>
                    <a:pt x="105" y="416"/>
                    <a:pt x="1" y="857"/>
                  </a:cubicBezTo>
                  <a:cubicBezTo>
                    <a:pt x="105" y="416"/>
                    <a:pt x="338" y="208"/>
                    <a:pt x="65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69"/>
            <p:cNvSpPr/>
            <p:nvPr/>
          </p:nvSpPr>
          <p:spPr>
            <a:xfrm>
              <a:off x="2740300" y="3445475"/>
              <a:ext cx="15375" cy="17425"/>
            </a:xfrm>
            <a:custGeom>
              <a:avLst/>
              <a:gdLst/>
              <a:ahLst/>
              <a:cxnLst/>
              <a:rect l="l" t="t" r="r" b="b"/>
              <a:pathLst>
                <a:path w="615" h="697" extrusionOk="0">
                  <a:moveTo>
                    <a:pt x="615" y="1"/>
                  </a:moveTo>
                  <a:cubicBezTo>
                    <a:pt x="371" y="1"/>
                    <a:pt x="255" y="271"/>
                    <a:pt x="153" y="488"/>
                  </a:cubicBezTo>
                  <a:lnTo>
                    <a:pt x="153" y="488"/>
                  </a:lnTo>
                  <a:cubicBezTo>
                    <a:pt x="198" y="438"/>
                    <a:pt x="254" y="388"/>
                    <a:pt x="303" y="338"/>
                  </a:cubicBezTo>
                  <a:cubicBezTo>
                    <a:pt x="407" y="105"/>
                    <a:pt x="511" y="105"/>
                    <a:pt x="615" y="1"/>
                  </a:cubicBezTo>
                  <a:close/>
                  <a:moveTo>
                    <a:pt x="153" y="488"/>
                  </a:moveTo>
                  <a:cubicBezTo>
                    <a:pt x="105" y="542"/>
                    <a:pt x="70" y="596"/>
                    <a:pt x="70" y="650"/>
                  </a:cubicBezTo>
                  <a:cubicBezTo>
                    <a:pt x="98" y="605"/>
                    <a:pt x="125" y="548"/>
                    <a:pt x="153" y="488"/>
                  </a:cubicBezTo>
                  <a:close/>
                  <a:moveTo>
                    <a:pt x="70" y="650"/>
                  </a:moveTo>
                  <a:cubicBezTo>
                    <a:pt x="0" y="650"/>
                    <a:pt x="23" y="696"/>
                    <a:pt x="47" y="696"/>
                  </a:cubicBezTo>
                  <a:cubicBezTo>
                    <a:pt x="58" y="696"/>
                    <a:pt x="70" y="684"/>
                    <a:pt x="70" y="65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69"/>
            <p:cNvSpPr/>
            <p:nvPr/>
          </p:nvSpPr>
          <p:spPr>
            <a:xfrm>
              <a:off x="2753050" y="3442900"/>
              <a:ext cx="11075" cy="16250"/>
            </a:xfrm>
            <a:custGeom>
              <a:avLst/>
              <a:gdLst/>
              <a:ahLst/>
              <a:cxnLst/>
              <a:rect l="l" t="t" r="r" b="b"/>
              <a:pathLst>
                <a:path w="443" h="650" extrusionOk="0">
                  <a:moveTo>
                    <a:pt x="442" y="0"/>
                  </a:moveTo>
                  <a:lnTo>
                    <a:pt x="442" y="0"/>
                  </a:lnTo>
                  <a:cubicBezTo>
                    <a:pt x="209" y="104"/>
                    <a:pt x="1" y="312"/>
                    <a:pt x="1" y="649"/>
                  </a:cubicBezTo>
                  <a:cubicBezTo>
                    <a:pt x="105" y="312"/>
                    <a:pt x="338" y="208"/>
                    <a:pt x="44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69"/>
            <p:cNvSpPr/>
            <p:nvPr/>
          </p:nvSpPr>
          <p:spPr>
            <a:xfrm>
              <a:off x="2764100" y="3445475"/>
              <a:ext cx="10400" cy="8475"/>
            </a:xfrm>
            <a:custGeom>
              <a:avLst/>
              <a:gdLst/>
              <a:ahLst/>
              <a:cxnLst/>
              <a:rect l="l" t="t" r="r" b="b"/>
              <a:pathLst>
                <a:path w="416" h="339" extrusionOk="0">
                  <a:moveTo>
                    <a:pt x="416" y="1"/>
                  </a:moveTo>
                  <a:cubicBezTo>
                    <a:pt x="283" y="1"/>
                    <a:pt x="192" y="86"/>
                    <a:pt x="117" y="181"/>
                  </a:cubicBezTo>
                  <a:lnTo>
                    <a:pt x="117" y="181"/>
                  </a:lnTo>
                  <a:cubicBezTo>
                    <a:pt x="220" y="95"/>
                    <a:pt x="343" y="73"/>
                    <a:pt x="416" y="1"/>
                  </a:cubicBezTo>
                  <a:close/>
                  <a:moveTo>
                    <a:pt x="117" y="181"/>
                  </a:moveTo>
                  <a:cubicBezTo>
                    <a:pt x="73" y="218"/>
                    <a:pt x="32" y="268"/>
                    <a:pt x="0" y="338"/>
                  </a:cubicBezTo>
                  <a:cubicBezTo>
                    <a:pt x="38" y="292"/>
                    <a:pt x="75" y="235"/>
                    <a:pt x="117" y="18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69"/>
            <p:cNvSpPr/>
            <p:nvPr/>
          </p:nvSpPr>
          <p:spPr>
            <a:xfrm>
              <a:off x="2647925" y="3459750"/>
              <a:ext cx="5200" cy="20800"/>
            </a:xfrm>
            <a:custGeom>
              <a:avLst/>
              <a:gdLst/>
              <a:ahLst/>
              <a:cxnLst/>
              <a:rect l="l" t="t" r="r" b="b"/>
              <a:pathLst>
                <a:path w="208" h="832" extrusionOk="0">
                  <a:moveTo>
                    <a:pt x="195" y="1"/>
                  </a:moveTo>
                  <a:cubicBezTo>
                    <a:pt x="182" y="1"/>
                    <a:pt x="156" y="27"/>
                    <a:pt x="104" y="79"/>
                  </a:cubicBezTo>
                  <a:cubicBezTo>
                    <a:pt x="0" y="183"/>
                    <a:pt x="0" y="624"/>
                    <a:pt x="0" y="832"/>
                  </a:cubicBezTo>
                  <a:lnTo>
                    <a:pt x="104" y="832"/>
                  </a:lnTo>
                  <a:lnTo>
                    <a:pt x="104" y="416"/>
                  </a:lnTo>
                  <a:cubicBezTo>
                    <a:pt x="104" y="287"/>
                    <a:pt x="104" y="183"/>
                    <a:pt x="208" y="79"/>
                  </a:cubicBezTo>
                  <a:cubicBezTo>
                    <a:pt x="208" y="27"/>
                    <a:pt x="208" y="1"/>
                    <a:pt x="19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69"/>
            <p:cNvSpPr/>
            <p:nvPr/>
          </p:nvSpPr>
          <p:spPr>
            <a:xfrm>
              <a:off x="2490850" y="3507800"/>
              <a:ext cx="11075" cy="21425"/>
            </a:xfrm>
            <a:custGeom>
              <a:avLst/>
              <a:gdLst/>
              <a:ahLst/>
              <a:cxnLst/>
              <a:rect l="l" t="t" r="r" b="b"/>
              <a:pathLst>
                <a:path w="443" h="857" extrusionOk="0">
                  <a:moveTo>
                    <a:pt x="312" y="0"/>
                  </a:moveTo>
                  <a:cubicBezTo>
                    <a:pt x="105" y="208"/>
                    <a:pt x="105" y="545"/>
                    <a:pt x="1" y="857"/>
                  </a:cubicBezTo>
                  <a:lnTo>
                    <a:pt x="105" y="857"/>
                  </a:lnTo>
                  <a:cubicBezTo>
                    <a:pt x="105" y="545"/>
                    <a:pt x="208" y="312"/>
                    <a:pt x="44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69"/>
            <p:cNvSpPr/>
            <p:nvPr/>
          </p:nvSpPr>
          <p:spPr>
            <a:xfrm>
              <a:off x="2512275" y="3686275"/>
              <a:ext cx="16250" cy="27275"/>
            </a:xfrm>
            <a:custGeom>
              <a:avLst/>
              <a:gdLst/>
              <a:ahLst/>
              <a:cxnLst/>
              <a:rect l="l" t="t" r="r" b="b"/>
              <a:pathLst>
                <a:path w="650" h="1091" extrusionOk="0">
                  <a:moveTo>
                    <a:pt x="546" y="0"/>
                  </a:moveTo>
                  <a:cubicBezTo>
                    <a:pt x="442" y="104"/>
                    <a:pt x="442" y="104"/>
                    <a:pt x="338" y="208"/>
                  </a:cubicBezTo>
                  <a:cubicBezTo>
                    <a:pt x="104" y="442"/>
                    <a:pt x="0" y="753"/>
                    <a:pt x="104" y="1091"/>
                  </a:cubicBezTo>
                  <a:cubicBezTo>
                    <a:pt x="104" y="829"/>
                    <a:pt x="182" y="708"/>
                    <a:pt x="266" y="570"/>
                  </a:cubicBezTo>
                  <a:lnTo>
                    <a:pt x="266" y="570"/>
                  </a:lnTo>
                  <a:cubicBezTo>
                    <a:pt x="234" y="670"/>
                    <a:pt x="234" y="787"/>
                    <a:pt x="234" y="857"/>
                  </a:cubicBezTo>
                  <a:cubicBezTo>
                    <a:pt x="234" y="909"/>
                    <a:pt x="260" y="935"/>
                    <a:pt x="286" y="935"/>
                  </a:cubicBezTo>
                  <a:cubicBezTo>
                    <a:pt x="312" y="935"/>
                    <a:pt x="338" y="909"/>
                    <a:pt x="338" y="857"/>
                  </a:cubicBezTo>
                  <a:lnTo>
                    <a:pt x="338" y="442"/>
                  </a:lnTo>
                  <a:cubicBezTo>
                    <a:pt x="338" y="312"/>
                    <a:pt x="442" y="208"/>
                    <a:pt x="649" y="104"/>
                  </a:cubicBezTo>
                  <a:cubicBezTo>
                    <a:pt x="649" y="0"/>
                    <a:pt x="649" y="0"/>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69"/>
            <p:cNvSpPr/>
            <p:nvPr/>
          </p:nvSpPr>
          <p:spPr>
            <a:xfrm>
              <a:off x="2507075" y="3697300"/>
              <a:ext cx="7825" cy="21450"/>
            </a:xfrm>
            <a:custGeom>
              <a:avLst/>
              <a:gdLst/>
              <a:ahLst/>
              <a:cxnLst/>
              <a:rect l="l" t="t" r="r" b="b"/>
              <a:pathLst>
                <a:path w="313" h="858" extrusionOk="0">
                  <a:moveTo>
                    <a:pt x="312" y="1"/>
                  </a:moveTo>
                  <a:cubicBezTo>
                    <a:pt x="105" y="104"/>
                    <a:pt x="1" y="520"/>
                    <a:pt x="1" y="857"/>
                  </a:cubicBezTo>
                  <a:cubicBezTo>
                    <a:pt x="105" y="520"/>
                    <a:pt x="208" y="312"/>
                    <a:pt x="312"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69"/>
            <p:cNvSpPr/>
            <p:nvPr/>
          </p:nvSpPr>
          <p:spPr>
            <a:xfrm>
              <a:off x="2501900" y="3705100"/>
              <a:ext cx="5200" cy="24675"/>
            </a:xfrm>
            <a:custGeom>
              <a:avLst/>
              <a:gdLst/>
              <a:ahLst/>
              <a:cxnLst/>
              <a:rect l="l" t="t" r="r" b="b"/>
              <a:pathLst>
                <a:path w="208" h="987" extrusionOk="0">
                  <a:moveTo>
                    <a:pt x="208" y="0"/>
                  </a:moveTo>
                  <a:lnTo>
                    <a:pt x="208" y="0"/>
                  </a:lnTo>
                  <a:cubicBezTo>
                    <a:pt x="0" y="208"/>
                    <a:pt x="0" y="649"/>
                    <a:pt x="104" y="987"/>
                  </a:cubicBezTo>
                  <a:lnTo>
                    <a:pt x="104" y="857"/>
                  </a:lnTo>
                  <a:lnTo>
                    <a:pt x="104" y="441"/>
                  </a:lnTo>
                  <a:cubicBezTo>
                    <a:pt x="104" y="338"/>
                    <a:pt x="208" y="104"/>
                    <a:pt x="208"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69"/>
            <p:cNvSpPr/>
            <p:nvPr/>
          </p:nvSpPr>
          <p:spPr>
            <a:xfrm>
              <a:off x="2493450" y="3713525"/>
              <a:ext cx="5225" cy="21450"/>
            </a:xfrm>
            <a:custGeom>
              <a:avLst/>
              <a:gdLst/>
              <a:ahLst/>
              <a:cxnLst/>
              <a:rect l="l" t="t" r="r" b="b"/>
              <a:pathLst>
                <a:path w="209" h="858" extrusionOk="0">
                  <a:moveTo>
                    <a:pt x="208" y="1"/>
                  </a:moveTo>
                  <a:lnTo>
                    <a:pt x="208" y="1"/>
                  </a:lnTo>
                  <a:cubicBezTo>
                    <a:pt x="1" y="208"/>
                    <a:pt x="1" y="520"/>
                    <a:pt x="104" y="857"/>
                  </a:cubicBezTo>
                  <a:lnTo>
                    <a:pt x="104" y="416"/>
                  </a:lnTo>
                  <a:cubicBezTo>
                    <a:pt x="104" y="208"/>
                    <a:pt x="208" y="104"/>
                    <a:pt x="208"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69"/>
            <p:cNvSpPr/>
            <p:nvPr/>
          </p:nvSpPr>
          <p:spPr>
            <a:xfrm>
              <a:off x="2488250" y="3723900"/>
              <a:ext cx="2625" cy="16250"/>
            </a:xfrm>
            <a:custGeom>
              <a:avLst/>
              <a:gdLst/>
              <a:ahLst/>
              <a:cxnLst/>
              <a:rect l="l" t="t" r="r" b="b"/>
              <a:pathLst>
                <a:path w="105" h="650" extrusionOk="0">
                  <a:moveTo>
                    <a:pt x="105" y="1"/>
                  </a:moveTo>
                  <a:cubicBezTo>
                    <a:pt x="1" y="235"/>
                    <a:pt x="1" y="442"/>
                    <a:pt x="105" y="650"/>
                  </a:cubicBezTo>
                  <a:lnTo>
                    <a:pt x="105" y="338"/>
                  </a:lnTo>
                  <a:lnTo>
                    <a:pt x="105"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69"/>
            <p:cNvSpPr/>
            <p:nvPr/>
          </p:nvSpPr>
          <p:spPr>
            <a:xfrm>
              <a:off x="2485675" y="3729750"/>
              <a:ext cx="2600" cy="16250"/>
            </a:xfrm>
            <a:custGeom>
              <a:avLst/>
              <a:gdLst/>
              <a:ahLst/>
              <a:cxnLst/>
              <a:rect l="l" t="t" r="r" b="b"/>
              <a:pathLst>
                <a:path w="104" h="650" extrusionOk="0">
                  <a:moveTo>
                    <a:pt x="0" y="1"/>
                  </a:moveTo>
                  <a:lnTo>
                    <a:pt x="0" y="650"/>
                  </a:lnTo>
                  <a:cubicBezTo>
                    <a:pt x="0" y="416"/>
                    <a:pt x="104" y="208"/>
                    <a:pt x="104" y="104"/>
                  </a:cubicBezTo>
                  <a:cubicBezTo>
                    <a:pt x="104" y="1"/>
                    <a:pt x="0" y="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69"/>
            <p:cNvSpPr/>
            <p:nvPr/>
          </p:nvSpPr>
          <p:spPr>
            <a:xfrm>
              <a:off x="2477225" y="3737550"/>
              <a:ext cx="2625" cy="17400"/>
            </a:xfrm>
            <a:custGeom>
              <a:avLst/>
              <a:gdLst/>
              <a:ahLst/>
              <a:cxnLst/>
              <a:rect l="l" t="t" r="r" b="b"/>
              <a:pathLst>
                <a:path w="105" h="696" extrusionOk="0">
                  <a:moveTo>
                    <a:pt x="104" y="0"/>
                  </a:moveTo>
                  <a:cubicBezTo>
                    <a:pt x="1" y="208"/>
                    <a:pt x="1" y="441"/>
                    <a:pt x="1" y="649"/>
                  </a:cubicBezTo>
                  <a:cubicBezTo>
                    <a:pt x="35" y="684"/>
                    <a:pt x="58" y="695"/>
                    <a:pt x="74" y="695"/>
                  </a:cubicBezTo>
                  <a:cubicBezTo>
                    <a:pt x="104" y="695"/>
                    <a:pt x="104" y="649"/>
                    <a:pt x="104" y="649"/>
                  </a:cubicBezTo>
                  <a:lnTo>
                    <a:pt x="104"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69"/>
            <p:cNvSpPr/>
            <p:nvPr/>
          </p:nvSpPr>
          <p:spPr>
            <a:xfrm>
              <a:off x="2472025" y="3740125"/>
              <a:ext cx="5225" cy="22100"/>
            </a:xfrm>
            <a:custGeom>
              <a:avLst/>
              <a:gdLst/>
              <a:ahLst/>
              <a:cxnLst/>
              <a:rect l="l" t="t" r="r" b="b"/>
              <a:pathLst>
                <a:path w="209" h="884" extrusionOk="0">
                  <a:moveTo>
                    <a:pt x="209" y="1"/>
                  </a:moveTo>
                  <a:cubicBezTo>
                    <a:pt x="1" y="235"/>
                    <a:pt x="1" y="546"/>
                    <a:pt x="105" y="884"/>
                  </a:cubicBezTo>
                  <a:cubicBezTo>
                    <a:pt x="105" y="546"/>
                    <a:pt x="105" y="338"/>
                    <a:pt x="20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69"/>
            <p:cNvSpPr/>
            <p:nvPr/>
          </p:nvSpPr>
          <p:spPr>
            <a:xfrm>
              <a:off x="2469450" y="3745975"/>
              <a:ext cx="2600" cy="18850"/>
            </a:xfrm>
            <a:custGeom>
              <a:avLst/>
              <a:gdLst/>
              <a:ahLst/>
              <a:cxnLst/>
              <a:rect l="l" t="t" r="r" b="b"/>
              <a:pathLst>
                <a:path w="104" h="754" extrusionOk="0">
                  <a:moveTo>
                    <a:pt x="0" y="1"/>
                  </a:moveTo>
                  <a:lnTo>
                    <a:pt x="0" y="753"/>
                  </a:lnTo>
                  <a:cubicBezTo>
                    <a:pt x="0" y="520"/>
                    <a:pt x="104" y="208"/>
                    <a:pt x="10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69"/>
            <p:cNvSpPr/>
            <p:nvPr/>
          </p:nvSpPr>
          <p:spPr>
            <a:xfrm>
              <a:off x="2525900" y="3686275"/>
              <a:ext cx="78550" cy="72700"/>
            </a:xfrm>
            <a:custGeom>
              <a:avLst/>
              <a:gdLst/>
              <a:ahLst/>
              <a:cxnLst/>
              <a:rect l="l" t="t" r="r" b="b"/>
              <a:pathLst>
                <a:path w="3142" h="2908" extrusionOk="0">
                  <a:moveTo>
                    <a:pt x="3142" y="0"/>
                  </a:moveTo>
                  <a:lnTo>
                    <a:pt x="3142" y="0"/>
                  </a:lnTo>
                  <a:cubicBezTo>
                    <a:pt x="1740" y="545"/>
                    <a:pt x="650" y="1610"/>
                    <a:pt x="1" y="2804"/>
                  </a:cubicBezTo>
                  <a:lnTo>
                    <a:pt x="1" y="2908"/>
                  </a:lnTo>
                  <a:cubicBezTo>
                    <a:pt x="754" y="1610"/>
                    <a:pt x="1844" y="753"/>
                    <a:pt x="3142"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69"/>
            <p:cNvSpPr/>
            <p:nvPr/>
          </p:nvSpPr>
          <p:spPr>
            <a:xfrm>
              <a:off x="2560950" y="3705100"/>
              <a:ext cx="27275" cy="27275"/>
            </a:xfrm>
            <a:custGeom>
              <a:avLst/>
              <a:gdLst/>
              <a:ahLst/>
              <a:cxnLst/>
              <a:rect l="l" t="t" r="r" b="b"/>
              <a:pathLst>
                <a:path w="1091" h="1091" extrusionOk="0">
                  <a:moveTo>
                    <a:pt x="1091" y="0"/>
                  </a:moveTo>
                  <a:lnTo>
                    <a:pt x="1091" y="0"/>
                  </a:lnTo>
                  <a:cubicBezTo>
                    <a:pt x="650" y="208"/>
                    <a:pt x="104" y="545"/>
                    <a:pt x="1" y="1090"/>
                  </a:cubicBezTo>
                  <a:cubicBezTo>
                    <a:pt x="234" y="545"/>
                    <a:pt x="650" y="338"/>
                    <a:pt x="109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69"/>
            <p:cNvSpPr/>
            <p:nvPr/>
          </p:nvSpPr>
          <p:spPr>
            <a:xfrm>
              <a:off x="2558350" y="3691450"/>
              <a:ext cx="21450" cy="16250"/>
            </a:xfrm>
            <a:custGeom>
              <a:avLst/>
              <a:gdLst/>
              <a:ahLst/>
              <a:cxnLst/>
              <a:rect l="l" t="t" r="r" b="b"/>
              <a:pathLst>
                <a:path w="858" h="650" extrusionOk="0">
                  <a:moveTo>
                    <a:pt x="857" y="1"/>
                  </a:moveTo>
                  <a:cubicBezTo>
                    <a:pt x="546" y="105"/>
                    <a:pt x="208" y="338"/>
                    <a:pt x="1" y="650"/>
                  </a:cubicBezTo>
                  <a:cubicBezTo>
                    <a:pt x="338" y="338"/>
                    <a:pt x="546" y="235"/>
                    <a:pt x="857" y="105"/>
                  </a:cubicBezTo>
                  <a:lnTo>
                    <a:pt x="857"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69"/>
            <p:cNvSpPr/>
            <p:nvPr/>
          </p:nvSpPr>
          <p:spPr>
            <a:xfrm>
              <a:off x="2466200" y="3803875"/>
              <a:ext cx="38300" cy="49875"/>
            </a:xfrm>
            <a:custGeom>
              <a:avLst/>
              <a:gdLst/>
              <a:ahLst/>
              <a:cxnLst/>
              <a:rect l="l" t="t" r="r" b="b"/>
              <a:pathLst>
                <a:path w="1532" h="1995" extrusionOk="0">
                  <a:moveTo>
                    <a:pt x="1501" y="1"/>
                  </a:moveTo>
                  <a:cubicBezTo>
                    <a:pt x="1486" y="1"/>
                    <a:pt x="1463" y="12"/>
                    <a:pt x="1428" y="47"/>
                  </a:cubicBezTo>
                  <a:cubicBezTo>
                    <a:pt x="779" y="488"/>
                    <a:pt x="338" y="1241"/>
                    <a:pt x="0" y="1994"/>
                  </a:cubicBezTo>
                  <a:cubicBezTo>
                    <a:pt x="442" y="1241"/>
                    <a:pt x="883" y="592"/>
                    <a:pt x="1532" y="47"/>
                  </a:cubicBezTo>
                  <a:cubicBezTo>
                    <a:pt x="1532" y="47"/>
                    <a:pt x="1532" y="1"/>
                    <a:pt x="150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69"/>
            <p:cNvSpPr/>
            <p:nvPr/>
          </p:nvSpPr>
          <p:spPr>
            <a:xfrm>
              <a:off x="2485675" y="3799850"/>
              <a:ext cx="24025" cy="40250"/>
            </a:xfrm>
            <a:custGeom>
              <a:avLst/>
              <a:gdLst/>
              <a:ahLst/>
              <a:cxnLst/>
              <a:rect l="l" t="t" r="r" b="b"/>
              <a:pathLst>
                <a:path w="961" h="1610" extrusionOk="0">
                  <a:moveTo>
                    <a:pt x="961" y="0"/>
                  </a:moveTo>
                  <a:cubicBezTo>
                    <a:pt x="519" y="442"/>
                    <a:pt x="104" y="961"/>
                    <a:pt x="0" y="1506"/>
                  </a:cubicBezTo>
                  <a:lnTo>
                    <a:pt x="0" y="1610"/>
                  </a:lnTo>
                  <a:cubicBezTo>
                    <a:pt x="208" y="961"/>
                    <a:pt x="519" y="546"/>
                    <a:pt x="961" y="104"/>
                  </a:cubicBezTo>
                  <a:lnTo>
                    <a:pt x="961"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69"/>
            <p:cNvSpPr/>
            <p:nvPr/>
          </p:nvSpPr>
          <p:spPr>
            <a:xfrm>
              <a:off x="2553175" y="3778425"/>
              <a:ext cx="51275" cy="88950"/>
            </a:xfrm>
            <a:custGeom>
              <a:avLst/>
              <a:gdLst/>
              <a:ahLst/>
              <a:cxnLst/>
              <a:rect l="l" t="t" r="r" b="b"/>
              <a:pathLst>
                <a:path w="2051" h="3558" extrusionOk="0">
                  <a:moveTo>
                    <a:pt x="2051" y="1"/>
                  </a:moveTo>
                  <a:lnTo>
                    <a:pt x="2051" y="1"/>
                  </a:lnTo>
                  <a:cubicBezTo>
                    <a:pt x="1402" y="1169"/>
                    <a:pt x="961" y="2467"/>
                    <a:pt x="0" y="3557"/>
                  </a:cubicBezTo>
                  <a:cubicBezTo>
                    <a:pt x="961" y="2597"/>
                    <a:pt x="1610" y="1299"/>
                    <a:pt x="205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69"/>
            <p:cNvSpPr/>
            <p:nvPr/>
          </p:nvSpPr>
          <p:spPr>
            <a:xfrm>
              <a:off x="2593400" y="3767400"/>
              <a:ext cx="22100" cy="53900"/>
            </a:xfrm>
            <a:custGeom>
              <a:avLst/>
              <a:gdLst/>
              <a:ahLst/>
              <a:cxnLst/>
              <a:rect l="l" t="t" r="r" b="b"/>
              <a:pathLst>
                <a:path w="884" h="2156" extrusionOk="0">
                  <a:moveTo>
                    <a:pt x="883" y="0"/>
                  </a:moveTo>
                  <a:cubicBezTo>
                    <a:pt x="650" y="753"/>
                    <a:pt x="442" y="1402"/>
                    <a:pt x="1" y="2051"/>
                  </a:cubicBezTo>
                  <a:lnTo>
                    <a:pt x="1" y="2155"/>
                  </a:lnTo>
                  <a:cubicBezTo>
                    <a:pt x="442" y="1506"/>
                    <a:pt x="753" y="753"/>
                    <a:pt x="88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69"/>
            <p:cNvSpPr/>
            <p:nvPr/>
          </p:nvSpPr>
          <p:spPr>
            <a:xfrm>
              <a:off x="2509675" y="3843325"/>
              <a:ext cx="27275" cy="53900"/>
            </a:xfrm>
            <a:custGeom>
              <a:avLst/>
              <a:gdLst/>
              <a:ahLst/>
              <a:cxnLst/>
              <a:rect l="l" t="t" r="r" b="b"/>
              <a:pathLst>
                <a:path w="1091" h="2156" extrusionOk="0">
                  <a:moveTo>
                    <a:pt x="1091" y="1"/>
                  </a:moveTo>
                  <a:cubicBezTo>
                    <a:pt x="546" y="650"/>
                    <a:pt x="208" y="1403"/>
                    <a:pt x="1" y="2155"/>
                  </a:cubicBezTo>
                  <a:cubicBezTo>
                    <a:pt x="338" y="1403"/>
                    <a:pt x="546" y="754"/>
                    <a:pt x="1091" y="105"/>
                  </a:cubicBezTo>
                  <a:lnTo>
                    <a:pt x="109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69"/>
            <p:cNvSpPr/>
            <p:nvPr/>
          </p:nvSpPr>
          <p:spPr>
            <a:xfrm>
              <a:off x="2512275" y="3851125"/>
              <a:ext cx="13650" cy="21425"/>
            </a:xfrm>
            <a:custGeom>
              <a:avLst/>
              <a:gdLst/>
              <a:ahLst/>
              <a:cxnLst/>
              <a:rect l="l" t="t" r="r" b="b"/>
              <a:pathLst>
                <a:path w="546" h="857" extrusionOk="0">
                  <a:moveTo>
                    <a:pt x="546" y="0"/>
                  </a:moveTo>
                  <a:lnTo>
                    <a:pt x="546" y="0"/>
                  </a:lnTo>
                  <a:cubicBezTo>
                    <a:pt x="338" y="208"/>
                    <a:pt x="104" y="545"/>
                    <a:pt x="0" y="857"/>
                  </a:cubicBezTo>
                  <a:lnTo>
                    <a:pt x="104" y="857"/>
                  </a:lnTo>
                  <a:cubicBezTo>
                    <a:pt x="234" y="545"/>
                    <a:pt x="338" y="208"/>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1" name="Google Shape;8531;p69"/>
            <p:cNvSpPr/>
            <p:nvPr/>
          </p:nvSpPr>
          <p:spPr>
            <a:xfrm>
              <a:off x="2599250" y="3832300"/>
              <a:ext cx="26625" cy="53900"/>
            </a:xfrm>
            <a:custGeom>
              <a:avLst/>
              <a:gdLst/>
              <a:ahLst/>
              <a:cxnLst/>
              <a:rect l="l" t="t" r="r" b="b"/>
              <a:pathLst>
                <a:path w="1065" h="2156" extrusionOk="0">
                  <a:moveTo>
                    <a:pt x="1065" y="0"/>
                  </a:moveTo>
                  <a:lnTo>
                    <a:pt x="1065" y="0"/>
                  </a:lnTo>
                  <a:cubicBezTo>
                    <a:pt x="857" y="753"/>
                    <a:pt x="416" y="1402"/>
                    <a:pt x="0" y="2155"/>
                  </a:cubicBezTo>
                  <a:lnTo>
                    <a:pt x="104" y="2155"/>
                  </a:lnTo>
                  <a:cubicBezTo>
                    <a:pt x="519" y="1506"/>
                    <a:pt x="1065" y="857"/>
                    <a:pt x="106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2" name="Google Shape;8532;p69"/>
            <p:cNvSpPr/>
            <p:nvPr/>
          </p:nvSpPr>
          <p:spPr>
            <a:xfrm>
              <a:off x="2607025" y="3832300"/>
              <a:ext cx="13650" cy="29875"/>
            </a:xfrm>
            <a:custGeom>
              <a:avLst/>
              <a:gdLst/>
              <a:ahLst/>
              <a:cxnLst/>
              <a:rect l="l" t="t" r="r" b="b"/>
              <a:pathLst>
                <a:path w="546" h="1195" extrusionOk="0">
                  <a:moveTo>
                    <a:pt x="546" y="0"/>
                  </a:moveTo>
                  <a:lnTo>
                    <a:pt x="546" y="0"/>
                  </a:lnTo>
                  <a:cubicBezTo>
                    <a:pt x="338" y="442"/>
                    <a:pt x="105" y="753"/>
                    <a:pt x="1" y="1195"/>
                  </a:cubicBezTo>
                  <a:cubicBezTo>
                    <a:pt x="208" y="857"/>
                    <a:pt x="442" y="442"/>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69"/>
            <p:cNvSpPr/>
            <p:nvPr/>
          </p:nvSpPr>
          <p:spPr>
            <a:xfrm>
              <a:off x="2747875" y="3918625"/>
              <a:ext cx="24025" cy="40900"/>
            </a:xfrm>
            <a:custGeom>
              <a:avLst/>
              <a:gdLst/>
              <a:ahLst/>
              <a:cxnLst/>
              <a:rect l="l" t="t" r="r" b="b"/>
              <a:pathLst>
                <a:path w="961" h="1636" extrusionOk="0">
                  <a:moveTo>
                    <a:pt x="0" y="0"/>
                  </a:moveTo>
                  <a:cubicBezTo>
                    <a:pt x="0" y="649"/>
                    <a:pt x="416" y="1194"/>
                    <a:pt x="961" y="1636"/>
                  </a:cubicBezTo>
                  <a:lnTo>
                    <a:pt x="961" y="1532"/>
                  </a:lnTo>
                  <a:cubicBezTo>
                    <a:pt x="416" y="1091"/>
                    <a:pt x="208" y="545"/>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69"/>
            <p:cNvSpPr/>
            <p:nvPr/>
          </p:nvSpPr>
          <p:spPr>
            <a:xfrm>
              <a:off x="2723200" y="3886175"/>
              <a:ext cx="29875" cy="57125"/>
            </a:xfrm>
            <a:custGeom>
              <a:avLst/>
              <a:gdLst/>
              <a:ahLst/>
              <a:cxnLst/>
              <a:rect l="l" t="t" r="r" b="b"/>
              <a:pathLst>
                <a:path w="1195" h="2285" extrusionOk="0">
                  <a:moveTo>
                    <a:pt x="1" y="0"/>
                  </a:moveTo>
                  <a:cubicBezTo>
                    <a:pt x="234" y="883"/>
                    <a:pt x="546" y="1739"/>
                    <a:pt x="1091" y="2285"/>
                  </a:cubicBezTo>
                  <a:lnTo>
                    <a:pt x="1195" y="2285"/>
                  </a:lnTo>
                  <a:cubicBezTo>
                    <a:pt x="546" y="1636"/>
                    <a:pt x="338" y="883"/>
                    <a:pt x="10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69"/>
            <p:cNvSpPr/>
            <p:nvPr/>
          </p:nvSpPr>
          <p:spPr>
            <a:xfrm>
              <a:off x="2766700" y="3867350"/>
              <a:ext cx="35050" cy="51300"/>
            </a:xfrm>
            <a:custGeom>
              <a:avLst/>
              <a:gdLst/>
              <a:ahLst/>
              <a:cxnLst/>
              <a:rect l="l" t="t" r="r" b="b"/>
              <a:pathLst>
                <a:path w="1402" h="2052" extrusionOk="0">
                  <a:moveTo>
                    <a:pt x="0" y="0"/>
                  </a:moveTo>
                  <a:lnTo>
                    <a:pt x="0" y="0"/>
                  </a:lnTo>
                  <a:cubicBezTo>
                    <a:pt x="312" y="857"/>
                    <a:pt x="753" y="1506"/>
                    <a:pt x="1402" y="2051"/>
                  </a:cubicBezTo>
                  <a:cubicBezTo>
                    <a:pt x="857" y="1506"/>
                    <a:pt x="441" y="753"/>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69"/>
            <p:cNvSpPr/>
            <p:nvPr/>
          </p:nvSpPr>
          <p:spPr>
            <a:xfrm>
              <a:off x="2623250" y="3551275"/>
              <a:ext cx="48700" cy="70125"/>
            </a:xfrm>
            <a:custGeom>
              <a:avLst/>
              <a:gdLst/>
              <a:ahLst/>
              <a:cxnLst/>
              <a:rect l="l" t="t" r="r" b="b"/>
              <a:pathLst>
                <a:path w="1948" h="2805" extrusionOk="0">
                  <a:moveTo>
                    <a:pt x="1" y="0"/>
                  </a:moveTo>
                  <a:cubicBezTo>
                    <a:pt x="1002" y="597"/>
                    <a:pt x="1632" y="1456"/>
                    <a:pt x="1888" y="2518"/>
                  </a:cubicBezTo>
                  <a:lnTo>
                    <a:pt x="1888" y="2518"/>
                  </a:lnTo>
                  <a:cubicBezTo>
                    <a:pt x="1658" y="1496"/>
                    <a:pt x="1196" y="380"/>
                    <a:pt x="105" y="0"/>
                  </a:cubicBezTo>
                  <a:close/>
                  <a:moveTo>
                    <a:pt x="1888" y="2518"/>
                  </a:moveTo>
                  <a:cubicBezTo>
                    <a:pt x="1910" y="2614"/>
                    <a:pt x="1930" y="2710"/>
                    <a:pt x="1948" y="2804"/>
                  </a:cubicBezTo>
                  <a:cubicBezTo>
                    <a:pt x="1931" y="2707"/>
                    <a:pt x="1911" y="2612"/>
                    <a:pt x="1888" y="251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69"/>
            <p:cNvSpPr/>
            <p:nvPr/>
          </p:nvSpPr>
          <p:spPr>
            <a:xfrm>
              <a:off x="2625850" y="3556475"/>
              <a:ext cx="18850" cy="18825"/>
            </a:xfrm>
            <a:custGeom>
              <a:avLst/>
              <a:gdLst/>
              <a:ahLst/>
              <a:cxnLst/>
              <a:rect l="l" t="t" r="r" b="b"/>
              <a:pathLst>
                <a:path w="754" h="753" extrusionOk="0">
                  <a:moveTo>
                    <a:pt x="1" y="0"/>
                  </a:moveTo>
                  <a:lnTo>
                    <a:pt x="1" y="0"/>
                  </a:lnTo>
                  <a:cubicBezTo>
                    <a:pt x="234" y="312"/>
                    <a:pt x="442" y="545"/>
                    <a:pt x="753" y="753"/>
                  </a:cubicBezTo>
                  <a:cubicBezTo>
                    <a:pt x="546" y="545"/>
                    <a:pt x="338" y="208"/>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69"/>
            <p:cNvSpPr/>
            <p:nvPr/>
          </p:nvSpPr>
          <p:spPr>
            <a:xfrm>
              <a:off x="2571975" y="3677825"/>
              <a:ext cx="32475" cy="11075"/>
            </a:xfrm>
            <a:custGeom>
              <a:avLst/>
              <a:gdLst/>
              <a:ahLst/>
              <a:cxnLst/>
              <a:rect l="l" t="t" r="r" b="b"/>
              <a:pathLst>
                <a:path w="1299" h="443" extrusionOk="0">
                  <a:moveTo>
                    <a:pt x="1090" y="132"/>
                  </a:moveTo>
                  <a:cubicBezTo>
                    <a:pt x="960" y="234"/>
                    <a:pt x="753" y="234"/>
                    <a:pt x="546" y="234"/>
                  </a:cubicBezTo>
                  <a:cubicBezTo>
                    <a:pt x="707" y="154"/>
                    <a:pt x="868" y="136"/>
                    <a:pt x="1090" y="132"/>
                  </a:cubicBezTo>
                  <a:close/>
                  <a:moveTo>
                    <a:pt x="1299" y="1"/>
                  </a:moveTo>
                  <a:cubicBezTo>
                    <a:pt x="961" y="1"/>
                    <a:pt x="650" y="1"/>
                    <a:pt x="442" y="234"/>
                  </a:cubicBezTo>
                  <a:cubicBezTo>
                    <a:pt x="312" y="234"/>
                    <a:pt x="105" y="338"/>
                    <a:pt x="1" y="338"/>
                  </a:cubicBezTo>
                  <a:lnTo>
                    <a:pt x="1" y="442"/>
                  </a:lnTo>
                  <a:cubicBezTo>
                    <a:pt x="312" y="338"/>
                    <a:pt x="754" y="234"/>
                    <a:pt x="1091" y="234"/>
                  </a:cubicBezTo>
                  <a:cubicBezTo>
                    <a:pt x="1189" y="234"/>
                    <a:pt x="1195" y="142"/>
                    <a:pt x="1107" y="131"/>
                  </a:cubicBezTo>
                  <a:lnTo>
                    <a:pt x="1107" y="131"/>
                  </a:lnTo>
                  <a:cubicBezTo>
                    <a:pt x="1166" y="131"/>
                    <a:pt x="1230" y="131"/>
                    <a:pt x="1299" y="131"/>
                  </a:cubicBezTo>
                  <a:lnTo>
                    <a:pt x="1299"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69"/>
            <p:cNvSpPr/>
            <p:nvPr/>
          </p:nvSpPr>
          <p:spPr>
            <a:xfrm>
              <a:off x="2574575" y="3686275"/>
              <a:ext cx="24700" cy="5200"/>
            </a:xfrm>
            <a:custGeom>
              <a:avLst/>
              <a:gdLst/>
              <a:ahLst/>
              <a:cxnLst/>
              <a:rect l="l" t="t" r="r" b="b"/>
              <a:pathLst>
                <a:path w="988" h="208" extrusionOk="0">
                  <a:moveTo>
                    <a:pt x="857" y="0"/>
                  </a:moveTo>
                  <a:cubicBezTo>
                    <a:pt x="650" y="0"/>
                    <a:pt x="338" y="0"/>
                    <a:pt x="1" y="104"/>
                  </a:cubicBezTo>
                  <a:lnTo>
                    <a:pt x="1" y="208"/>
                  </a:lnTo>
                  <a:cubicBezTo>
                    <a:pt x="338" y="104"/>
                    <a:pt x="546" y="104"/>
                    <a:pt x="857" y="104"/>
                  </a:cubicBezTo>
                  <a:cubicBezTo>
                    <a:pt x="987" y="104"/>
                    <a:pt x="987" y="0"/>
                    <a:pt x="857"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69"/>
            <p:cNvSpPr/>
            <p:nvPr/>
          </p:nvSpPr>
          <p:spPr>
            <a:xfrm>
              <a:off x="2590800" y="3612925"/>
              <a:ext cx="37675" cy="13650"/>
            </a:xfrm>
            <a:custGeom>
              <a:avLst/>
              <a:gdLst/>
              <a:ahLst/>
              <a:cxnLst/>
              <a:rect l="l" t="t" r="r" b="b"/>
              <a:pathLst>
                <a:path w="1507" h="546" extrusionOk="0">
                  <a:moveTo>
                    <a:pt x="1" y="1"/>
                  </a:moveTo>
                  <a:lnTo>
                    <a:pt x="1" y="130"/>
                  </a:lnTo>
                  <a:cubicBezTo>
                    <a:pt x="546" y="130"/>
                    <a:pt x="1091" y="130"/>
                    <a:pt x="1403" y="546"/>
                  </a:cubicBezTo>
                  <a:cubicBezTo>
                    <a:pt x="1403" y="546"/>
                    <a:pt x="1506" y="546"/>
                    <a:pt x="1506" y="442"/>
                  </a:cubicBezTo>
                  <a:cubicBezTo>
                    <a:pt x="1091" y="130"/>
                    <a:pt x="546"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69"/>
            <p:cNvSpPr/>
            <p:nvPr/>
          </p:nvSpPr>
          <p:spPr>
            <a:xfrm>
              <a:off x="2585625" y="3620350"/>
              <a:ext cx="24025" cy="6225"/>
            </a:xfrm>
            <a:custGeom>
              <a:avLst/>
              <a:gdLst/>
              <a:ahLst/>
              <a:cxnLst/>
              <a:rect l="l" t="t" r="r" b="b"/>
              <a:pathLst>
                <a:path w="961" h="249" extrusionOk="0">
                  <a:moveTo>
                    <a:pt x="255" y="0"/>
                  </a:moveTo>
                  <a:cubicBezTo>
                    <a:pt x="169" y="0"/>
                    <a:pt x="84" y="13"/>
                    <a:pt x="0" y="41"/>
                  </a:cubicBezTo>
                  <a:cubicBezTo>
                    <a:pt x="312" y="145"/>
                    <a:pt x="649" y="41"/>
                    <a:pt x="857" y="249"/>
                  </a:cubicBezTo>
                  <a:lnTo>
                    <a:pt x="961" y="249"/>
                  </a:lnTo>
                  <a:cubicBezTo>
                    <a:pt x="733" y="97"/>
                    <a:pt x="491" y="0"/>
                    <a:pt x="25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69"/>
            <p:cNvSpPr/>
            <p:nvPr/>
          </p:nvSpPr>
          <p:spPr>
            <a:xfrm>
              <a:off x="2631700" y="3521425"/>
              <a:ext cx="24025" cy="26625"/>
            </a:xfrm>
            <a:custGeom>
              <a:avLst/>
              <a:gdLst/>
              <a:ahLst/>
              <a:cxnLst/>
              <a:rect l="l" t="t" r="r" b="b"/>
              <a:pathLst>
                <a:path w="961" h="1065" extrusionOk="0">
                  <a:moveTo>
                    <a:pt x="0" y="0"/>
                  </a:moveTo>
                  <a:lnTo>
                    <a:pt x="0" y="0"/>
                  </a:lnTo>
                  <a:cubicBezTo>
                    <a:pt x="312" y="312"/>
                    <a:pt x="649" y="649"/>
                    <a:pt x="857" y="1065"/>
                  </a:cubicBezTo>
                  <a:lnTo>
                    <a:pt x="961" y="1065"/>
                  </a:lnTo>
                  <a:cubicBezTo>
                    <a:pt x="649" y="649"/>
                    <a:pt x="312" y="208"/>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69"/>
            <p:cNvSpPr/>
            <p:nvPr/>
          </p:nvSpPr>
          <p:spPr>
            <a:xfrm>
              <a:off x="2618075" y="3521425"/>
              <a:ext cx="24025" cy="14800"/>
            </a:xfrm>
            <a:custGeom>
              <a:avLst/>
              <a:gdLst/>
              <a:ahLst/>
              <a:cxnLst/>
              <a:rect l="l" t="t" r="r" b="b"/>
              <a:pathLst>
                <a:path w="961" h="592" extrusionOk="0">
                  <a:moveTo>
                    <a:pt x="0" y="0"/>
                  </a:moveTo>
                  <a:cubicBezTo>
                    <a:pt x="312" y="208"/>
                    <a:pt x="649" y="312"/>
                    <a:pt x="857" y="545"/>
                  </a:cubicBezTo>
                  <a:cubicBezTo>
                    <a:pt x="891" y="580"/>
                    <a:pt x="914" y="592"/>
                    <a:pt x="930" y="592"/>
                  </a:cubicBezTo>
                  <a:cubicBezTo>
                    <a:pt x="961" y="592"/>
                    <a:pt x="961" y="545"/>
                    <a:pt x="961" y="545"/>
                  </a:cubicBezTo>
                  <a:cubicBezTo>
                    <a:pt x="753" y="208"/>
                    <a:pt x="415" y="0"/>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69"/>
            <p:cNvSpPr/>
            <p:nvPr/>
          </p:nvSpPr>
          <p:spPr>
            <a:xfrm>
              <a:off x="2601850" y="3518825"/>
              <a:ext cx="18825" cy="10400"/>
            </a:xfrm>
            <a:custGeom>
              <a:avLst/>
              <a:gdLst/>
              <a:ahLst/>
              <a:cxnLst/>
              <a:rect l="l" t="t" r="r" b="b"/>
              <a:pathLst>
                <a:path w="753" h="416" extrusionOk="0">
                  <a:moveTo>
                    <a:pt x="0" y="0"/>
                  </a:moveTo>
                  <a:lnTo>
                    <a:pt x="0" y="104"/>
                  </a:lnTo>
                  <a:cubicBezTo>
                    <a:pt x="312" y="208"/>
                    <a:pt x="545" y="312"/>
                    <a:pt x="753" y="416"/>
                  </a:cubicBezTo>
                  <a:cubicBezTo>
                    <a:pt x="545" y="208"/>
                    <a:pt x="312"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69"/>
            <p:cNvSpPr/>
            <p:nvPr/>
          </p:nvSpPr>
          <p:spPr>
            <a:xfrm>
              <a:off x="2590800" y="3521425"/>
              <a:ext cx="16250" cy="7800"/>
            </a:xfrm>
            <a:custGeom>
              <a:avLst/>
              <a:gdLst/>
              <a:ahLst/>
              <a:cxnLst/>
              <a:rect l="l" t="t" r="r" b="b"/>
              <a:pathLst>
                <a:path w="650" h="312" extrusionOk="0">
                  <a:moveTo>
                    <a:pt x="1" y="0"/>
                  </a:moveTo>
                  <a:lnTo>
                    <a:pt x="1" y="0"/>
                  </a:lnTo>
                  <a:cubicBezTo>
                    <a:pt x="105" y="104"/>
                    <a:pt x="442" y="208"/>
                    <a:pt x="546" y="312"/>
                  </a:cubicBezTo>
                  <a:lnTo>
                    <a:pt x="650" y="312"/>
                  </a:lnTo>
                  <a:cubicBezTo>
                    <a:pt x="442" y="208"/>
                    <a:pt x="208" y="104"/>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69"/>
            <p:cNvSpPr/>
            <p:nvPr/>
          </p:nvSpPr>
          <p:spPr>
            <a:xfrm>
              <a:off x="2469450" y="3632400"/>
              <a:ext cx="116200" cy="16725"/>
            </a:xfrm>
            <a:custGeom>
              <a:avLst/>
              <a:gdLst/>
              <a:ahLst/>
              <a:cxnLst/>
              <a:rect l="l" t="t" r="r" b="b"/>
              <a:pathLst>
                <a:path w="4648" h="669" extrusionOk="0">
                  <a:moveTo>
                    <a:pt x="0" y="1"/>
                  </a:moveTo>
                  <a:lnTo>
                    <a:pt x="0" y="104"/>
                  </a:lnTo>
                  <a:cubicBezTo>
                    <a:pt x="649" y="533"/>
                    <a:pt x="1428" y="669"/>
                    <a:pt x="2236" y="669"/>
                  </a:cubicBezTo>
                  <a:cubicBezTo>
                    <a:pt x="3044" y="669"/>
                    <a:pt x="3881" y="533"/>
                    <a:pt x="4647" y="416"/>
                  </a:cubicBezTo>
                  <a:lnTo>
                    <a:pt x="4647" y="312"/>
                  </a:lnTo>
                  <a:cubicBezTo>
                    <a:pt x="3920" y="404"/>
                    <a:pt x="3219" y="481"/>
                    <a:pt x="2532" y="481"/>
                  </a:cubicBezTo>
                  <a:cubicBezTo>
                    <a:pt x="1673" y="481"/>
                    <a:pt x="837" y="36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69"/>
            <p:cNvSpPr/>
            <p:nvPr/>
          </p:nvSpPr>
          <p:spPr>
            <a:xfrm>
              <a:off x="2472025" y="3623975"/>
              <a:ext cx="24050" cy="13650"/>
            </a:xfrm>
            <a:custGeom>
              <a:avLst/>
              <a:gdLst/>
              <a:ahLst/>
              <a:cxnLst/>
              <a:rect l="l" t="t" r="r" b="b"/>
              <a:pathLst>
                <a:path w="962" h="546" extrusionOk="0">
                  <a:moveTo>
                    <a:pt x="1" y="0"/>
                  </a:moveTo>
                  <a:cubicBezTo>
                    <a:pt x="209" y="338"/>
                    <a:pt x="650" y="441"/>
                    <a:pt x="961" y="545"/>
                  </a:cubicBezTo>
                  <a:cubicBezTo>
                    <a:pt x="650" y="338"/>
                    <a:pt x="312" y="208"/>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69"/>
            <p:cNvSpPr/>
            <p:nvPr/>
          </p:nvSpPr>
          <p:spPr>
            <a:xfrm>
              <a:off x="2469450" y="3607750"/>
              <a:ext cx="21425" cy="16250"/>
            </a:xfrm>
            <a:custGeom>
              <a:avLst/>
              <a:gdLst/>
              <a:ahLst/>
              <a:cxnLst/>
              <a:rect l="l" t="t" r="r" b="b"/>
              <a:pathLst>
                <a:path w="857" h="650" extrusionOk="0">
                  <a:moveTo>
                    <a:pt x="0" y="0"/>
                  </a:moveTo>
                  <a:cubicBezTo>
                    <a:pt x="208" y="337"/>
                    <a:pt x="519" y="441"/>
                    <a:pt x="857" y="649"/>
                  </a:cubicBezTo>
                  <a:lnTo>
                    <a:pt x="857" y="545"/>
                  </a:lnTo>
                  <a:cubicBezTo>
                    <a:pt x="649" y="337"/>
                    <a:pt x="312" y="208"/>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69"/>
            <p:cNvSpPr/>
            <p:nvPr/>
          </p:nvSpPr>
          <p:spPr>
            <a:xfrm>
              <a:off x="2507075" y="3570100"/>
              <a:ext cx="39400" cy="20000"/>
            </a:xfrm>
            <a:custGeom>
              <a:avLst/>
              <a:gdLst/>
              <a:ahLst/>
              <a:cxnLst/>
              <a:rect l="l" t="t" r="r" b="b"/>
              <a:pathLst>
                <a:path w="1576" h="800" extrusionOk="0">
                  <a:moveTo>
                    <a:pt x="1" y="0"/>
                  </a:moveTo>
                  <a:lnTo>
                    <a:pt x="1" y="0"/>
                  </a:lnTo>
                  <a:cubicBezTo>
                    <a:pt x="546" y="312"/>
                    <a:pt x="1091" y="312"/>
                    <a:pt x="1507" y="753"/>
                  </a:cubicBezTo>
                  <a:cubicBezTo>
                    <a:pt x="1195" y="312"/>
                    <a:pt x="546" y="104"/>
                    <a:pt x="1" y="0"/>
                  </a:cubicBezTo>
                  <a:close/>
                  <a:moveTo>
                    <a:pt x="1507" y="753"/>
                  </a:moveTo>
                  <a:cubicBezTo>
                    <a:pt x="1507" y="788"/>
                    <a:pt x="1518" y="799"/>
                    <a:pt x="1530" y="799"/>
                  </a:cubicBezTo>
                  <a:cubicBezTo>
                    <a:pt x="1553" y="799"/>
                    <a:pt x="1576" y="753"/>
                    <a:pt x="1507" y="753"/>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69"/>
            <p:cNvSpPr/>
            <p:nvPr/>
          </p:nvSpPr>
          <p:spPr>
            <a:xfrm>
              <a:off x="2504475" y="3572700"/>
              <a:ext cx="18850" cy="11050"/>
            </a:xfrm>
            <a:custGeom>
              <a:avLst/>
              <a:gdLst/>
              <a:ahLst/>
              <a:cxnLst/>
              <a:rect l="l" t="t" r="r" b="b"/>
              <a:pathLst>
                <a:path w="754" h="442" extrusionOk="0">
                  <a:moveTo>
                    <a:pt x="1" y="0"/>
                  </a:moveTo>
                  <a:lnTo>
                    <a:pt x="1" y="0"/>
                  </a:lnTo>
                  <a:cubicBezTo>
                    <a:pt x="209" y="208"/>
                    <a:pt x="416" y="208"/>
                    <a:pt x="650" y="441"/>
                  </a:cubicBezTo>
                  <a:cubicBezTo>
                    <a:pt x="650" y="441"/>
                    <a:pt x="754" y="441"/>
                    <a:pt x="650" y="312"/>
                  </a:cubicBezTo>
                  <a:cubicBezTo>
                    <a:pt x="416" y="208"/>
                    <a:pt x="209" y="104"/>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69"/>
            <p:cNvSpPr/>
            <p:nvPr/>
          </p:nvSpPr>
          <p:spPr>
            <a:xfrm>
              <a:off x="2942575" y="3594100"/>
              <a:ext cx="24025" cy="22100"/>
            </a:xfrm>
            <a:custGeom>
              <a:avLst/>
              <a:gdLst/>
              <a:ahLst/>
              <a:cxnLst/>
              <a:rect l="l" t="t" r="r" b="b"/>
              <a:pathLst>
                <a:path w="961" h="884" extrusionOk="0">
                  <a:moveTo>
                    <a:pt x="0" y="1"/>
                  </a:moveTo>
                  <a:lnTo>
                    <a:pt x="0" y="1"/>
                  </a:lnTo>
                  <a:cubicBezTo>
                    <a:pt x="312" y="338"/>
                    <a:pt x="753" y="442"/>
                    <a:pt x="961" y="883"/>
                  </a:cubicBezTo>
                  <a:cubicBezTo>
                    <a:pt x="753" y="442"/>
                    <a:pt x="416" y="105"/>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69"/>
            <p:cNvSpPr/>
            <p:nvPr/>
          </p:nvSpPr>
          <p:spPr>
            <a:xfrm>
              <a:off x="2934125" y="3596700"/>
              <a:ext cx="24700" cy="16250"/>
            </a:xfrm>
            <a:custGeom>
              <a:avLst/>
              <a:gdLst/>
              <a:ahLst/>
              <a:cxnLst/>
              <a:rect l="l" t="t" r="r" b="b"/>
              <a:pathLst>
                <a:path w="988" h="650" extrusionOk="0">
                  <a:moveTo>
                    <a:pt x="1" y="1"/>
                  </a:moveTo>
                  <a:cubicBezTo>
                    <a:pt x="338" y="234"/>
                    <a:pt x="650" y="338"/>
                    <a:pt x="987" y="650"/>
                  </a:cubicBezTo>
                  <a:lnTo>
                    <a:pt x="987" y="546"/>
                  </a:lnTo>
                  <a:cubicBezTo>
                    <a:pt x="754" y="338"/>
                    <a:pt x="442"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69"/>
            <p:cNvSpPr/>
            <p:nvPr/>
          </p:nvSpPr>
          <p:spPr>
            <a:xfrm>
              <a:off x="2896500" y="3599950"/>
              <a:ext cx="32475" cy="17400"/>
            </a:xfrm>
            <a:custGeom>
              <a:avLst/>
              <a:gdLst/>
              <a:ahLst/>
              <a:cxnLst/>
              <a:rect l="l" t="t" r="r" b="b"/>
              <a:pathLst>
                <a:path w="1299" h="696" extrusionOk="0">
                  <a:moveTo>
                    <a:pt x="0" y="0"/>
                  </a:moveTo>
                  <a:lnTo>
                    <a:pt x="0" y="0"/>
                  </a:lnTo>
                  <a:cubicBezTo>
                    <a:pt x="442" y="208"/>
                    <a:pt x="857" y="416"/>
                    <a:pt x="1194" y="649"/>
                  </a:cubicBezTo>
                  <a:cubicBezTo>
                    <a:pt x="1229" y="684"/>
                    <a:pt x="1252" y="696"/>
                    <a:pt x="1268" y="696"/>
                  </a:cubicBezTo>
                  <a:cubicBezTo>
                    <a:pt x="1298" y="696"/>
                    <a:pt x="1298" y="649"/>
                    <a:pt x="1298" y="649"/>
                  </a:cubicBezTo>
                  <a:cubicBezTo>
                    <a:pt x="857" y="312"/>
                    <a:pt x="442"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69"/>
            <p:cNvSpPr/>
            <p:nvPr/>
          </p:nvSpPr>
          <p:spPr>
            <a:xfrm>
              <a:off x="2893900" y="3602550"/>
              <a:ext cx="18850" cy="10400"/>
            </a:xfrm>
            <a:custGeom>
              <a:avLst/>
              <a:gdLst/>
              <a:ahLst/>
              <a:cxnLst/>
              <a:rect l="l" t="t" r="r" b="b"/>
              <a:pathLst>
                <a:path w="754" h="416" extrusionOk="0">
                  <a:moveTo>
                    <a:pt x="0" y="0"/>
                  </a:moveTo>
                  <a:cubicBezTo>
                    <a:pt x="208" y="104"/>
                    <a:pt x="416" y="208"/>
                    <a:pt x="649" y="416"/>
                  </a:cubicBezTo>
                  <a:cubicBezTo>
                    <a:pt x="753" y="416"/>
                    <a:pt x="753" y="312"/>
                    <a:pt x="753" y="312"/>
                  </a:cubicBezTo>
                  <a:cubicBezTo>
                    <a:pt x="546" y="208"/>
                    <a:pt x="208" y="0"/>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69"/>
            <p:cNvSpPr/>
            <p:nvPr/>
          </p:nvSpPr>
          <p:spPr>
            <a:xfrm>
              <a:off x="2885450" y="3602550"/>
              <a:ext cx="18850" cy="10400"/>
            </a:xfrm>
            <a:custGeom>
              <a:avLst/>
              <a:gdLst/>
              <a:ahLst/>
              <a:cxnLst/>
              <a:rect l="l" t="t" r="r" b="b"/>
              <a:pathLst>
                <a:path w="754" h="416" extrusionOk="0">
                  <a:moveTo>
                    <a:pt x="1" y="0"/>
                  </a:moveTo>
                  <a:cubicBezTo>
                    <a:pt x="235" y="104"/>
                    <a:pt x="442" y="208"/>
                    <a:pt x="650" y="416"/>
                  </a:cubicBezTo>
                  <a:lnTo>
                    <a:pt x="754" y="416"/>
                  </a:lnTo>
                  <a:cubicBezTo>
                    <a:pt x="546" y="208"/>
                    <a:pt x="235"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69"/>
            <p:cNvSpPr/>
            <p:nvPr/>
          </p:nvSpPr>
          <p:spPr>
            <a:xfrm>
              <a:off x="2875375" y="3604000"/>
              <a:ext cx="21150" cy="14800"/>
            </a:xfrm>
            <a:custGeom>
              <a:avLst/>
              <a:gdLst/>
              <a:ahLst/>
              <a:cxnLst/>
              <a:rect l="l" t="t" r="r" b="b"/>
              <a:pathLst>
                <a:path w="846" h="592" extrusionOk="0">
                  <a:moveTo>
                    <a:pt x="23" y="0"/>
                  </a:moveTo>
                  <a:cubicBezTo>
                    <a:pt x="0" y="0"/>
                    <a:pt x="23" y="46"/>
                    <a:pt x="92" y="46"/>
                  </a:cubicBezTo>
                  <a:cubicBezTo>
                    <a:pt x="58" y="12"/>
                    <a:pt x="35" y="0"/>
                    <a:pt x="23" y="0"/>
                  </a:cubicBezTo>
                  <a:close/>
                  <a:moveTo>
                    <a:pt x="92" y="46"/>
                  </a:moveTo>
                  <a:cubicBezTo>
                    <a:pt x="300" y="150"/>
                    <a:pt x="638" y="358"/>
                    <a:pt x="845" y="591"/>
                  </a:cubicBezTo>
                  <a:cubicBezTo>
                    <a:pt x="638" y="254"/>
                    <a:pt x="404" y="46"/>
                    <a:pt x="92" y="46"/>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69"/>
            <p:cNvSpPr/>
            <p:nvPr/>
          </p:nvSpPr>
          <p:spPr>
            <a:xfrm>
              <a:off x="2869225" y="3605150"/>
              <a:ext cx="11075" cy="5200"/>
            </a:xfrm>
            <a:custGeom>
              <a:avLst/>
              <a:gdLst/>
              <a:ahLst/>
              <a:cxnLst/>
              <a:rect l="l" t="t" r="r" b="b"/>
              <a:pathLst>
                <a:path w="443" h="208" extrusionOk="0">
                  <a:moveTo>
                    <a:pt x="1" y="0"/>
                  </a:moveTo>
                  <a:cubicBezTo>
                    <a:pt x="105" y="0"/>
                    <a:pt x="338" y="104"/>
                    <a:pt x="338" y="208"/>
                  </a:cubicBezTo>
                  <a:cubicBezTo>
                    <a:pt x="442" y="208"/>
                    <a:pt x="442" y="104"/>
                    <a:pt x="442" y="104"/>
                  </a:cubicBezTo>
                  <a:cubicBezTo>
                    <a:pt x="338" y="0"/>
                    <a:pt x="235"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69"/>
            <p:cNvSpPr/>
            <p:nvPr/>
          </p:nvSpPr>
          <p:spPr>
            <a:xfrm>
              <a:off x="2585625" y="3656425"/>
              <a:ext cx="18825" cy="11050"/>
            </a:xfrm>
            <a:custGeom>
              <a:avLst/>
              <a:gdLst/>
              <a:ahLst/>
              <a:cxnLst/>
              <a:rect l="l" t="t" r="r" b="b"/>
              <a:pathLst>
                <a:path w="753" h="442" extrusionOk="0">
                  <a:moveTo>
                    <a:pt x="753" y="0"/>
                  </a:moveTo>
                  <a:cubicBezTo>
                    <a:pt x="415" y="104"/>
                    <a:pt x="208" y="208"/>
                    <a:pt x="0" y="441"/>
                  </a:cubicBezTo>
                  <a:cubicBezTo>
                    <a:pt x="104" y="338"/>
                    <a:pt x="208" y="338"/>
                    <a:pt x="312" y="208"/>
                  </a:cubicBezTo>
                  <a:cubicBezTo>
                    <a:pt x="545" y="208"/>
                    <a:pt x="649" y="104"/>
                    <a:pt x="753" y="104"/>
                  </a:cubicBezTo>
                  <a:lnTo>
                    <a:pt x="753"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69"/>
            <p:cNvSpPr/>
            <p:nvPr/>
          </p:nvSpPr>
          <p:spPr>
            <a:xfrm>
              <a:off x="2593400" y="3664850"/>
              <a:ext cx="18850" cy="7825"/>
            </a:xfrm>
            <a:custGeom>
              <a:avLst/>
              <a:gdLst/>
              <a:ahLst/>
              <a:cxnLst/>
              <a:rect l="l" t="t" r="r" b="b"/>
              <a:pathLst>
                <a:path w="754" h="313" extrusionOk="0">
                  <a:moveTo>
                    <a:pt x="650" y="1"/>
                  </a:moveTo>
                  <a:cubicBezTo>
                    <a:pt x="453" y="1"/>
                    <a:pt x="256" y="94"/>
                    <a:pt x="37" y="280"/>
                  </a:cubicBezTo>
                  <a:lnTo>
                    <a:pt x="37" y="280"/>
                  </a:lnTo>
                  <a:cubicBezTo>
                    <a:pt x="134" y="207"/>
                    <a:pt x="246" y="196"/>
                    <a:pt x="338" y="104"/>
                  </a:cubicBezTo>
                  <a:lnTo>
                    <a:pt x="650" y="104"/>
                  </a:lnTo>
                  <a:cubicBezTo>
                    <a:pt x="650" y="104"/>
                    <a:pt x="753" y="1"/>
                    <a:pt x="650" y="1"/>
                  </a:cubicBezTo>
                  <a:close/>
                  <a:moveTo>
                    <a:pt x="37" y="280"/>
                  </a:moveTo>
                  <a:cubicBezTo>
                    <a:pt x="25" y="290"/>
                    <a:pt x="13" y="300"/>
                    <a:pt x="1" y="312"/>
                  </a:cubicBezTo>
                  <a:cubicBezTo>
                    <a:pt x="13" y="301"/>
                    <a:pt x="25" y="290"/>
                    <a:pt x="37" y="28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69"/>
            <p:cNvSpPr/>
            <p:nvPr/>
          </p:nvSpPr>
          <p:spPr>
            <a:xfrm>
              <a:off x="2528500" y="3496750"/>
              <a:ext cx="5875" cy="8475"/>
            </a:xfrm>
            <a:custGeom>
              <a:avLst/>
              <a:gdLst/>
              <a:ahLst/>
              <a:cxnLst/>
              <a:rect l="l" t="t" r="r" b="b"/>
              <a:pathLst>
                <a:path w="235" h="339" extrusionOk="0">
                  <a:moveTo>
                    <a:pt x="0" y="1"/>
                  </a:moveTo>
                  <a:cubicBezTo>
                    <a:pt x="96" y="97"/>
                    <a:pt x="214" y="104"/>
                    <a:pt x="232" y="207"/>
                  </a:cubicBezTo>
                  <a:lnTo>
                    <a:pt x="232" y="207"/>
                  </a:lnTo>
                  <a:cubicBezTo>
                    <a:pt x="224" y="65"/>
                    <a:pt x="184" y="1"/>
                    <a:pt x="0" y="1"/>
                  </a:cubicBezTo>
                  <a:close/>
                  <a:moveTo>
                    <a:pt x="232" y="207"/>
                  </a:moveTo>
                  <a:cubicBezTo>
                    <a:pt x="234" y="245"/>
                    <a:pt x="234" y="289"/>
                    <a:pt x="234" y="338"/>
                  </a:cubicBezTo>
                  <a:lnTo>
                    <a:pt x="234" y="234"/>
                  </a:lnTo>
                  <a:cubicBezTo>
                    <a:pt x="234" y="224"/>
                    <a:pt x="233" y="215"/>
                    <a:pt x="232" y="207"/>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69"/>
            <p:cNvSpPr/>
            <p:nvPr/>
          </p:nvSpPr>
          <p:spPr>
            <a:xfrm>
              <a:off x="2842625" y="3545425"/>
              <a:ext cx="35075" cy="38325"/>
            </a:xfrm>
            <a:custGeom>
              <a:avLst/>
              <a:gdLst/>
              <a:ahLst/>
              <a:cxnLst/>
              <a:rect l="l" t="t" r="r" b="b"/>
              <a:pathLst>
                <a:path w="1403" h="1533" extrusionOk="0">
                  <a:moveTo>
                    <a:pt x="1065" y="1"/>
                  </a:moveTo>
                  <a:cubicBezTo>
                    <a:pt x="1169" y="650"/>
                    <a:pt x="650" y="1299"/>
                    <a:pt x="1" y="1532"/>
                  </a:cubicBezTo>
                  <a:cubicBezTo>
                    <a:pt x="650" y="1403"/>
                    <a:pt x="1402" y="546"/>
                    <a:pt x="116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69"/>
            <p:cNvSpPr/>
            <p:nvPr/>
          </p:nvSpPr>
          <p:spPr>
            <a:xfrm>
              <a:off x="2855600" y="3545425"/>
              <a:ext cx="11075" cy="16250"/>
            </a:xfrm>
            <a:custGeom>
              <a:avLst/>
              <a:gdLst/>
              <a:ahLst/>
              <a:cxnLst/>
              <a:rect l="l" t="t" r="r" b="b"/>
              <a:pathLst>
                <a:path w="443" h="650" extrusionOk="0">
                  <a:moveTo>
                    <a:pt x="338" y="1"/>
                  </a:moveTo>
                  <a:cubicBezTo>
                    <a:pt x="338" y="105"/>
                    <a:pt x="338" y="234"/>
                    <a:pt x="234" y="234"/>
                  </a:cubicBezTo>
                  <a:cubicBezTo>
                    <a:pt x="234" y="371"/>
                    <a:pt x="190" y="463"/>
                    <a:pt x="122" y="539"/>
                  </a:cubicBezTo>
                  <a:lnTo>
                    <a:pt x="122" y="539"/>
                  </a:lnTo>
                  <a:cubicBezTo>
                    <a:pt x="302" y="367"/>
                    <a:pt x="442" y="193"/>
                    <a:pt x="442" y="1"/>
                  </a:cubicBezTo>
                  <a:close/>
                  <a:moveTo>
                    <a:pt x="122" y="539"/>
                  </a:moveTo>
                  <a:cubicBezTo>
                    <a:pt x="83" y="576"/>
                    <a:pt x="42" y="613"/>
                    <a:pt x="1" y="650"/>
                  </a:cubicBezTo>
                  <a:cubicBezTo>
                    <a:pt x="45" y="614"/>
                    <a:pt x="87" y="579"/>
                    <a:pt x="122" y="539"/>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69"/>
            <p:cNvSpPr/>
            <p:nvPr/>
          </p:nvSpPr>
          <p:spPr>
            <a:xfrm>
              <a:off x="2853000" y="3542825"/>
              <a:ext cx="5875" cy="11075"/>
            </a:xfrm>
            <a:custGeom>
              <a:avLst/>
              <a:gdLst/>
              <a:ahLst/>
              <a:cxnLst/>
              <a:rect l="l" t="t" r="r" b="b"/>
              <a:pathLst>
                <a:path w="235" h="443" extrusionOk="0">
                  <a:moveTo>
                    <a:pt x="235" y="1"/>
                  </a:moveTo>
                  <a:cubicBezTo>
                    <a:pt x="105" y="105"/>
                    <a:pt x="105" y="338"/>
                    <a:pt x="1" y="442"/>
                  </a:cubicBezTo>
                  <a:lnTo>
                    <a:pt x="105" y="442"/>
                  </a:lnTo>
                  <a:cubicBezTo>
                    <a:pt x="105" y="338"/>
                    <a:pt x="235" y="105"/>
                    <a:pt x="23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69"/>
            <p:cNvSpPr/>
            <p:nvPr/>
          </p:nvSpPr>
          <p:spPr>
            <a:xfrm>
              <a:off x="2634300" y="3220925"/>
              <a:ext cx="37650" cy="116200"/>
            </a:xfrm>
            <a:custGeom>
              <a:avLst/>
              <a:gdLst/>
              <a:ahLst/>
              <a:cxnLst/>
              <a:rect l="l" t="t" r="r" b="b"/>
              <a:pathLst>
                <a:path w="1506" h="4648" extrusionOk="0">
                  <a:moveTo>
                    <a:pt x="961" y="0"/>
                  </a:moveTo>
                  <a:cubicBezTo>
                    <a:pt x="1298" y="1740"/>
                    <a:pt x="545" y="3142"/>
                    <a:pt x="0" y="4647"/>
                  </a:cubicBezTo>
                  <a:cubicBezTo>
                    <a:pt x="649" y="3142"/>
                    <a:pt x="1506" y="1636"/>
                    <a:pt x="106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69"/>
            <p:cNvSpPr/>
            <p:nvPr/>
          </p:nvSpPr>
          <p:spPr>
            <a:xfrm>
              <a:off x="2660900" y="3215725"/>
              <a:ext cx="13650" cy="64925"/>
            </a:xfrm>
            <a:custGeom>
              <a:avLst/>
              <a:gdLst/>
              <a:ahLst/>
              <a:cxnLst/>
              <a:rect l="l" t="t" r="r" b="b"/>
              <a:pathLst>
                <a:path w="546" h="2597" extrusionOk="0">
                  <a:moveTo>
                    <a:pt x="234" y="1"/>
                  </a:moveTo>
                  <a:lnTo>
                    <a:pt x="234" y="1"/>
                  </a:lnTo>
                  <a:cubicBezTo>
                    <a:pt x="338" y="961"/>
                    <a:pt x="338" y="1740"/>
                    <a:pt x="0" y="2597"/>
                  </a:cubicBezTo>
                  <a:lnTo>
                    <a:pt x="130" y="2597"/>
                  </a:lnTo>
                  <a:cubicBezTo>
                    <a:pt x="338" y="1740"/>
                    <a:pt x="546" y="857"/>
                    <a:pt x="23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69"/>
            <p:cNvSpPr/>
            <p:nvPr/>
          </p:nvSpPr>
          <p:spPr>
            <a:xfrm>
              <a:off x="2674525" y="3207300"/>
              <a:ext cx="2625" cy="35725"/>
            </a:xfrm>
            <a:custGeom>
              <a:avLst/>
              <a:gdLst/>
              <a:ahLst/>
              <a:cxnLst/>
              <a:rect l="l" t="t" r="r" b="b"/>
              <a:pathLst>
                <a:path w="105" h="1429" extrusionOk="0">
                  <a:moveTo>
                    <a:pt x="1" y="0"/>
                  </a:moveTo>
                  <a:cubicBezTo>
                    <a:pt x="1" y="545"/>
                    <a:pt x="105" y="987"/>
                    <a:pt x="105" y="1428"/>
                  </a:cubicBezTo>
                  <a:cubicBezTo>
                    <a:pt x="105" y="987"/>
                    <a:pt x="105" y="545"/>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69"/>
            <p:cNvSpPr/>
            <p:nvPr/>
          </p:nvSpPr>
          <p:spPr>
            <a:xfrm>
              <a:off x="2669325" y="3183275"/>
              <a:ext cx="13675" cy="48700"/>
            </a:xfrm>
            <a:custGeom>
              <a:avLst/>
              <a:gdLst/>
              <a:ahLst/>
              <a:cxnLst/>
              <a:rect l="l" t="t" r="r" b="b"/>
              <a:pathLst>
                <a:path w="547" h="1948" extrusionOk="0">
                  <a:moveTo>
                    <a:pt x="1" y="1"/>
                  </a:moveTo>
                  <a:cubicBezTo>
                    <a:pt x="209" y="650"/>
                    <a:pt x="442" y="1195"/>
                    <a:pt x="442" y="1948"/>
                  </a:cubicBezTo>
                  <a:cubicBezTo>
                    <a:pt x="546" y="1299"/>
                    <a:pt x="313" y="546"/>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69"/>
            <p:cNvSpPr/>
            <p:nvPr/>
          </p:nvSpPr>
          <p:spPr>
            <a:xfrm>
              <a:off x="2669325" y="3174850"/>
              <a:ext cx="16250" cy="40900"/>
            </a:xfrm>
            <a:custGeom>
              <a:avLst/>
              <a:gdLst/>
              <a:ahLst/>
              <a:cxnLst/>
              <a:rect l="l" t="t" r="r" b="b"/>
              <a:pathLst>
                <a:path w="650" h="1636" extrusionOk="0">
                  <a:moveTo>
                    <a:pt x="1" y="0"/>
                  </a:moveTo>
                  <a:lnTo>
                    <a:pt x="1" y="0"/>
                  </a:lnTo>
                  <a:cubicBezTo>
                    <a:pt x="209" y="545"/>
                    <a:pt x="546" y="987"/>
                    <a:pt x="650" y="1636"/>
                  </a:cubicBezTo>
                  <a:lnTo>
                    <a:pt x="650" y="1532"/>
                  </a:lnTo>
                  <a:cubicBezTo>
                    <a:pt x="546" y="987"/>
                    <a:pt x="313" y="442"/>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69"/>
            <p:cNvSpPr/>
            <p:nvPr/>
          </p:nvSpPr>
          <p:spPr>
            <a:xfrm>
              <a:off x="2560950" y="3267000"/>
              <a:ext cx="2625" cy="27300"/>
            </a:xfrm>
            <a:custGeom>
              <a:avLst/>
              <a:gdLst/>
              <a:ahLst/>
              <a:cxnLst/>
              <a:rect l="l" t="t" r="r" b="b"/>
              <a:pathLst>
                <a:path w="105" h="1092" extrusionOk="0">
                  <a:moveTo>
                    <a:pt x="1" y="1"/>
                  </a:moveTo>
                  <a:cubicBezTo>
                    <a:pt x="1" y="338"/>
                    <a:pt x="1" y="754"/>
                    <a:pt x="104" y="1091"/>
                  </a:cubicBezTo>
                  <a:cubicBezTo>
                    <a:pt x="104" y="650"/>
                    <a:pt x="104" y="338"/>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69"/>
            <p:cNvSpPr/>
            <p:nvPr/>
          </p:nvSpPr>
          <p:spPr>
            <a:xfrm>
              <a:off x="2555750" y="3169650"/>
              <a:ext cx="18850" cy="46100"/>
            </a:xfrm>
            <a:custGeom>
              <a:avLst/>
              <a:gdLst/>
              <a:ahLst/>
              <a:cxnLst/>
              <a:rect l="l" t="t" r="r" b="b"/>
              <a:pathLst>
                <a:path w="754" h="1844" extrusionOk="0">
                  <a:moveTo>
                    <a:pt x="754" y="1"/>
                  </a:moveTo>
                  <a:lnTo>
                    <a:pt x="754" y="1"/>
                  </a:lnTo>
                  <a:cubicBezTo>
                    <a:pt x="312" y="546"/>
                    <a:pt x="209" y="1195"/>
                    <a:pt x="1" y="1740"/>
                  </a:cubicBezTo>
                  <a:cubicBezTo>
                    <a:pt x="1" y="1844"/>
                    <a:pt x="105" y="1844"/>
                    <a:pt x="105" y="1844"/>
                  </a:cubicBezTo>
                  <a:cubicBezTo>
                    <a:pt x="209" y="1195"/>
                    <a:pt x="442" y="650"/>
                    <a:pt x="75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69"/>
            <p:cNvSpPr/>
            <p:nvPr/>
          </p:nvSpPr>
          <p:spPr>
            <a:xfrm>
              <a:off x="2555750" y="3174850"/>
              <a:ext cx="13675" cy="23250"/>
            </a:xfrm>
            <a:custGeom>
              <a:avLst/>
              <a:gdLst/>
              <a:ahLst/>
              <a:cxnLst/>
              <a:rect l="l" t="t" r="r" b="b"/>
              <a:pathLst>
                <a:path w="547" h="930" extrusionOk="0">
                  <a:moveTo>
                    <a:pt x="442" y="0"/>
                  </a:moveTo>
                  <a:cubicBezTo>
                    <a:pt x="209" y="234"/>
                    <a:pt x="105" y="545"/>
                    <a:pt x="1" y="883"/>
                  </a:cubicBezTo>
                  <a:cubicBezTo>
                    <a:pt x="1" y="883"/>
                    <a:pt x="47" y="929"/>
                    <a:pt x="78" y="929"/>
                  </a:cubicBezTo>
                  <a:cubicBezTo>
                    <a:pt x="93" y="929"/>
                    <a:pt x="105" y="918"/>
                    <a:pt x="105" y="883"/>
                  </a:cubicBezTo>
                  <a:cubicBezTo>
                    <a:pt x="209" y="545"/>
                    <a:pt x="312" y="234"/>
                    <a:pt x="54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69"/>
            <p:cNvSpPr/>
            <p:nvPr/>
          </p:nvSpPr>
          <p:spPr>
            <a:xfrm>
              <a:off x="2401300" y="3243000"/>
              <a:ext cx="38300" cy="16250"/>
            </a:xfrm>
            <a:custGeom>
              <a:avLst/>
              <a:gdLst/>
              <a:ahLst/>
              <a:cxnLst/>
              <a:rect l="l" t="t" r="r" b="b"/>
              <a:pathLst>
                <a:path w="1532" h="650" extrusionOk="0">
                  <a:moveTo>
                    <a:pt x="1532" y="0"/>
                  </a:moveTo>
                  <a:cubicBezTo>
                    <a:pt x="987" y="208"/>
                    <a:pt x="442" y="415"/>
                    <a:pt x="0" y="649"/>
                  </a:cubicBezTo>
                  <a:cubicBezTo>
                    <a:pt x="442" y="519"/>
                    <a:pt x="987" y="312"/>
                    <a:pt x="1532" y="104"/>
                  </a:cubicBezTo>
                  <a:lnTo>
                    <a:pt x="1532"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69"/>
            <p:cNvSpPr/>
            <p:nvPr/>
          </p:nvSpPr>
          <p:spPr>
            <a:xfrm>
              <a:off x="2409725" y="3248175"/>
              <a:ext cx="32475" cy="13650"/>
            </a:xfrm>
            <a:custGeom>
              <a:avLst/>
              <a:gdLst/>
              <a:ahLst/>
              <a:cxnLst/>
              <a:rect l="l" t="t" r="r" b="b"/>
              <a:pathLst>
                <a:path w="1299" h="546" extrusionOk="0">
                  <a:moveTo>
                    <a:pt x="1299" y="1"/>
                  </a:moveTo>
                  <a:cubicBezTo>
                    <a:pt x="961" y="312"/>
                    <a:pt x="442" y="442"/>
                    <a:pt x="1" y="546"/>
                  </a:cubicBezTo>
                  <a:cubicBezTo>
                    <a:pt x="442" y="546"/>
                    <a:pt x="961" y="312"/>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69"/>
            <p:cNvSpPr/>
            <p:nvPr/>
          </p:nvSpPr>
          <p:spPr>
            <a:xfrm>
              <a:off x="2401300" y="3126175"/>
              <a:ext cx="43500" cy="22075"/>
            </a:xfrm>
            <a:custGeom>
              <a:avLst/>
              <a:gdLst/>
              <a:ahLst/>
              <a:cxnLst/>
              <a:rect l="l" t="t" r="r" b="b"/>
              <a:pathLst>
                <a:path w="1740" h="883" extrusionOk="0">
                  <a:moveTo>
                    <a:pt x="130" y="0"/>
                  </a:moveTo>
                  <a:cubicBezTo>
                    <a:pt x="0" y="0"/>
                    <a:pt x="0" y="0"/>
                    <a:pt x="130" y="130"/>
                  </a:cubicBezTo>
                  <a:cubicBezTo>
                    <a:pt x="649" y="234"/>
                    <a:pt x="1194" y="442"/>
                    <a:pt x="1636" y="883"/>
                  </a:cubicBezTo>
                  <a:cubicBezTo>
                    <a:pt x="1740" y="883"/>
                    <a:pt x="1740" y="779"/>
                    <a:pt x="1740" y="779"/>
                  </a:cubicBezTo>
                  <a:cubicBezTo>
                    <a:pt x="1298" y="442"/>
                    <a:pt x="649" y="130"/>
                    <a:pt x="13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5" name="Google Shape;8575;p69"/>
            <p:cNvSpPr/>
            <p:nvPr/>
          </p:nvSpPr>
          <p:spPr>
            <a:xfrm>
              <a:off x="2412325" y="3123575"/>
              <a:ext cx="16250" cy="8450"/>
            </a:xfrm>
            <a:custGeom>
              <a:avLst/>
              <a:gdLst/>
              <a:ahLst/>
              <a:cxnLst/>
              <a:rect l="l" t="t" r="r" b="b"/>
              <a:pathLst>
                <a:path w="650" h="338" extrusionOk="0">
                  <a:moveTo>
                    <a:pt x="1" y="0"/>
                  </a:moveTo>
                  <a:lnTo>
                    <a:pt x="1" y="104"/>
                  </a:lnTo>
                  <a:cubicBezTo>
                    <a:pt x="208" y="234"/>
                    <a:pt x="442" y="234"/>
                    <a:pt x="650" y="338"/>
                  </a:cubicBezTo>
                  <a:cubicBezTo>
                    <a:pt x="442" y="234"/>
                    <a:pt x="208" y="104"/>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6" name="Google Shape;8576;p69"/>
            <p:cNvSpPr/>
            <p:nvPr/>
          </p:nvSpPr>
          <p:spPr>
            <a:xfrm>
              <a:off x="2374675" y="3177375"/>
              <a:ext cx="56500" cy="13725"/>
            </a:xfrm>
            <a:custGeom>
              <a:avLst/>
              <a:gdLst/>
              <a:ahLst/>
              <a:cxnLst/>
              <a:rect l="l" t="t" r="r" b="b"/>
              <a:pathLst>
                <a:path w="2260" h="549" extrusionOk="0">
                  <a:moveTo>
                    <a:pt x="349" y="0"/>
                  </a:moveTo>
                  <a:cubicBezTo>
                    <a:pt x="233" y="0"/>
                    <a:pt x="117" y="9"/>
                    <a:pt x="1" y="29"/>
                  </a:cubicBezTo>
                  <a:cubicBezTo>
                    <a:pt x="754" y="133"/>
                    <a:pt x="1507" y="237"/>
                    <a:pt x="2259" y="548"/>
                  </a:cubicBezTo>
                  <a:lnTo>
                    <a:pt x="2259" y="444"/>
                  </a:lnTo>
                  <a:cubicBezTo>
                    <a:pt x="1623" y="269"/>
                    <a:pt x="986" y="0"/>
                    <a:pt x="34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69"/>
            <p:cNvSpPr/>
            <p:nvPr/>
          </p:nvSpPr>
          <p:spPr>
            <a:xfrm>
              <a:off x="2363650" y="3167050"/>
              <a:ext cx="29875" cy="5225"/>
            </a:xfrm>
            <a:custGeom>
              <a:avLst/>
              <a:gdLst/>
              <a:ahLst/>
              <a:cxnLst/>
              <a:rect l="l" t="t" r="r" b="b"/>
              <a:pathLst>
                <a:path w="1195" h="209" extrusionOk="0">
                  <a:moveTo>
                    <a:pt x="0" y="1"/>
                  </a:moveTo>
                  <a:cubicBezTo>
                    <a:pt x="442" y="105"/>
                    <a:pt x="753" y="105"/>
                    <a:pt x="1195" y="208"/>
                  </a:cubicBezTo>
                  <a:cubicBezTo>
                    <a:pt x="857" y="105"/>
                    <a:pt x="442" y="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69"/>
            <p:cNvSpPr/>
            <p:nvPr/>
          </p:nvSpPr>
          <p:spPr>
            <a:xfrm>
              <a:off x="2407125" y="3085925"/>
              <a:ext cx="29900" cy="35075"/>
            </a:xfrm>
            <a:custGeom>
              <a:avLst/>
              <a:gdLst/>
              <a:ahLst/>
              <a:cxnLst/>
              <a:rect l="l" t="t" r="r" b="b"/>
              <a:pathLst>
                <a:path w="1196" h="1403" extrusionOk="0">
                  <a:moveTo>
                    <a:pt x="1" y="1"/>
                  </a:moveTo>
                  <a:cubicBezTo>
                    <a:pt x="312" y="546"/>
                    <a:pt x="754" y="961"/>
                    <a:pt x="1195" y="1403"/>
                  </a:cubicBezTo>
                  <a:cubicBezTo>
                    <a:pt x="754" y="961"/>
                    <a:pt x="416" y="442"/>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69"/>
            <p:cNvSpPr/>
            <p:nvPr/>
          </p:nvSpPr>
          <p:spPr>
            <a:xfrm>
              <a:off x="2401300" y="3088525"/>
              <a:ext cx="13650" cy="13650"/>
            </a:xfrm>
            <a:custGeom>
              <a:avLst/>
              <a:gdLst/>
              <a:ahLst/>
              <a:cxnLst/>
              <a:rect l="l" t="t" r="r" b="b"/>
              <a:pathLst>
                <a:path w="546" h="546" extrusionOk="0">
                  <a:moveTo>
                    <a:pt x="0" y="0"/>
                  </a:moveTo>
                  <a:cubicBezTo>
                    <a:pt x="234" y="208"/>
                    <a:pt x="338" y="442"/>
                    <a:pt x="545" y="546"/>
                  </a:cubicBezTo>
                  <a:cubicBezTo>
                    <a:pt x="442" y="338"/>
                    <a:pt x="234" y="104"/>
                    <a:pt x="13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69"/>
            <p:cNvSpPr/>
            <p:nvPr/>
          </p:nvSpPr>
          <p:spPr>
            <a:xfrm>
              <a:off x="2390900" y="3002200"/>
              <a:ext cx="18850" cy="38825"/>
            </a:xfrm>
            <a:custGeom>
              <a:avLst/>
              <a:gdLst/>
              <a:ahLst/>
              <a:cxnLst/>
              <a:rect l="l" t="t" r="r" b="b"/>
              <a:pathLst>
                <a:path w="754" h="1553" extrusionOk="0">
                  <a:moveTo>
                    <a:pt x="1" y="1"/>
                  </a:moveTo>
                  <a:lnTo>
                    <a:pt x="1" y="1"/>
                  </a:lnTo>
                  <a:cubicBezTo>
                    <a:pt x="209" y="546"/>
                    <a:pt x="546" y="961"/>
                    <a:pt x="650" y="1506"/>
                  </a:cubicBezTo>
                  <a:cubicBezTo>
                    <a:pt x="650" y="1541"/>
                    <a:pt x="661" y="1553"/>
                    <a:pt x="677" y="1553"/>
                  </a:cubicBezTo>
                  <a:cubicBezTo>
                    <a:pt x="708" y="1553"/>
                    <a:pt x="754" y="1506"/>
                    <a:pt x="754" y="1506"/>
                  </a:cubicBezTo>
                  <a:cubicBezTo>
                    <a:pt x="546" y="961"/>
                    <a:pt x="312" y="546"/>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69"/>
            <p:cNvSpPr/>
            <p:nvPr/>
          </p:nvSpPr>
          <p:spPr>
            <a:xfrm>
              <a:off x="2385075" y="2999600"/>
              <a:ext cx="16250" cy="40275"/>
            </a:xfrm>
            <a:custGeom>
              <a:avLst/>
              <a:gdLst/>
              <a:ahLst/>
              <a:cxnLst/>
              <a:rect l="l" t="t" r="r" b="b"/>
              <a:pathLst>
                <a:path w="650" h="1611" extrusionOk="0">
                  <a:moveTo>
                    <a:pt x="0" y="1"/>
                  </a:moveTo>
                  <a:lnTo>
                    <a:pt x="0" y="1"/>
                  </a:lnTo>
                  <a:cubicBezTo>
                    <a:pt x="234" y="520"/>
                    <a:pt x="545" y="1065"/>
                    <a:pt x="649" y="1610"/>
                  </a:cubicBezTo>
                  <a:cubicBezTo>
                    <a:pt x="545" y="1065"/>
                    <a:pt x="338" y="520"/>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69"/>
            <p:cNvSpPr/>
            <p:nvPr/>
          </p:nvSpPr>
          <p:spPr>
            <a:xfrm>
              <a:off x="2358450" y="2974950"/>
              <a:ext cx="37675" cy="62325"/>
            </a:xfrm>
            <a:custGeom>
              <a:avLst/>
              <a:gdLst/>
              <a:ahLst/>
              <a:cxnLst/>
              <a:rect l="l" t="t" r="r" b="b"/>
              <a:pathLst>
                <a:path w="1507" h="2493" extrusionOk="0">
                  <a:moveTo>
                    <a:pt x="105" y="0"/>
                  </a:moveTo>
                  <a:cubicBezTo>
                    <a:pt x="1" y="0"/>
                    <a:pt x="1" y="0"/>
                    <a:pt x="1" y="104"/>
                  </a:cubicBezTo>
                  <a:cubicBezTo>
                    <a:pt x="650" y="857"/>
                    <a:pt x="1195" y="1636"/>
                    <a:pt x="1507" y="2493"/>
                  </a:cubicBezTo>
                  <a:cubicBezTo>
                    <a:pt x="1195" y="1636"/>
                    <a:pt x="857" y="649"/>
                    <a:pt x="105"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69"/>
            <p:cNvSpPr/>
            <p:nvPr/>
          </p:nvSpPr>
          <p:spPr>
            <a:xfrm>
              <a:off x="2339625" y="2967150"/>
              <a:ext cx="42875" cy="53900"/>
            </a:xfrm>
            <a:custGeom>
              <a:avLst/>
              <a:gdLst/>
              <a:ahLst/>
              <a:cxnLst/>
              <a:rect l="l" t="t" r="r" b="b"/>
              <a:pathLst>
                <a:path w="1715" h="2156" extrusionOk="0">
                  <a:moveTo>
                    <a:pt x="1" y="1"/>
                  </a:moveTo>
                  <a:lnTo>
                    <a:pt x="1" y="1"/>
                  </a:lnTo>
                  <a:cubicBezTo>
                    <a:pt x="650" y="650"/>
                    <a:pt x="1169" y="1299"/>
                    <a:pt x="1610" y="2156"/>
                  </a:cubicBezTo>
                  <a:lnTo>
                    <a:pt x="1714" y="2156"/>
                  </a:lnTo>
                  <a:cubicBezTo>
                    <a:pt x="1299" y="1299"/>
                    <a:pt x="754" y="520"/>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69"/>
            <p:cNvSpPr/>
            <p:nvPr/>
          </p:nvSpPr>
          <p:spPr>
            <a:xfrm>
              <a:off x="2317575" y="2953525"/>
              <a:ext cx="43500" cy="46100"/>
            </a:xfrm>
            <a:custGeom>
              <a:avLst/>
              <a:gdLst/>
              <a:ahLst/>
              <a:cxnLst/>
              <a:rect l="l" t="t" r="r" b="b"/>
              <a:pathLst>
                <a:path w="1740" h="1844" extrusionOk="0">
                  <a:moveTo>
                    <a:pt x="0" y="1"/>
                  </a:moveTo>
                  <a:cubicBezTo>
                    <a:pt x="545" y="650"/>
                    <a:pt x="1091" y="1195"/>
                    <a:pt x="1636" y="1844"/>
                  </a:cubicBezTo>
                  <a:cubicBezTo>
                    <a:pt x="1740" y="1844"/>
                    <a:pt x="1740" y="1844"/>
                    <a:pt x="1740" y="1714"/>
                  </a:cubicBezTo>
                  <a:cubicBezTo>
                    <a:pt x="1194" y="1195"/>
                    <a:pt x="649" y="546"/>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69"/>
            <p:cNvSpPr/>
            <p:nvPr/>
          </p:nvSpPr>
          <p:spPr>
            <a:xfrm>
              <a:off x="2298750" y="2942500"/>
              <a:ext cx="5225" cy="5225"/>
            </a:xfrm>
            <a:custGeom>
              <a:avLst/>
              <a:gdLst/>
              <a:ahLst/>
              <a:cxnLst/>
              <a:rect l="l" t="t" r="r" b="b"/>
              <a:pathLst>
                <a:path w="209" h="209" extrusionOk="0">
                  <a:moveTo>
                    <a:pt x="0" y="0"/>
                  </a:moveTo>
                  <a:cubicBezTo>
                    <a:pt x="0" y="104"/>
                    <a:pt x="104" y="208"/>
                    <a:pt x="208" y="208"/>
                  </a:cubicBezTo>
                  <a:cubicBezTo>
                    <a:pt x="208" y="104"/>
                    <a:pt x="104"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69"/>
            <p:cNvSpPr/>
            <p:nvPr/>
          </p:nvSpPr>
          <p:spPr>
            <a:xfrm>
              <a:off x="2312375" y="3074900"/>
              <a:ext cx="27275" cy="29875"/>
            </a:xfrm>
            <a:custGeom>
              <a:avLst/>
              <a:gdLst/>
              <a:ahLst/>
              <a:cxnLst/>
              <a:rect l="l" t="t" r="r" b="b"/>
              <a:pathLst>
                <a:path w="1091" h="1195" extrusionOk="0">
                  <a:moveTo>
                    <a:pt x="1" y="0"/>
                  </a:moveTo>
                  <a:lnTo>
                    <a:pt x="1" y="0"/>
                  </a:lnTo>
                  <a:cubicBezTo>
                    <a:pt x="312" y="442"/>
                    <a:pt x="753" y="649"/>
                    <a:pt x="1091" y="1195"/>
                  </a:cubicBezTo>
                  <a:lnTo>
                    <a:pt x="1091" y="1091"/>
                  </a:lnTo>
                  <a:cubicBezTo>
                    <a:pt x="857" y="649"/>
                    <a:pt x="442" y="234"/>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69"/>
            <p:cNvSpPr/>
            <p:nvPr/>
          </p:nvSpPr>
          <p:spPr>
            <a:xfrm>
              <a:off x="2303950" y="3074900"/>
              <a:ext cx="19475" cy="16250"/>
            </a:xfrm>
            <a:custGeom>
              <a:avLst/>
              <a:gdLst/>
              <a:ahLst/>
              <a:cxnLst/>
              <a:rect l="l" t="t" r="r" b="b"/>
              <a:pathLst>
                <a:path w="779" h="650" extrusionOk="0">
                  <a:moveTo>
                    <a:pt x="0" y="0"/>
                  </a:moveTo>
                  <a:lnTo>
                    <a:pt x="0" y="0"/>
                  </a:lnTo>
                  <a:cubicBezTo>
                    <a:pt x="130" y="104"/>
                    <a:pt x="234" y="234"/>
                    <a:pt x="338" y="338"/>
                  </a:cubicBezTo>
                  <a:cubicBezTo>
                    <a:pt x="545" y="442"/>
                    <a:pt x="649" y="545"/>
                    <a:pt x="779" y="649"/>
                  </a:cubicBezTo>
                  <a:cubicBezTo>
                    <a:pt x="649" y="442"/>
                    <a:pt x="338"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69"/>
            <p:cNvSpPr/>
            <p:nvPr/>
          </p:nvSpPr>
          <p:spPr>
            <a:xfrm>
              <a:off x="2298750" y="3074900"/>
              <a:ext cx="18850" cy="13650"/>
            </a:xfrm>
            <a:custGeom>
              <a:avLst/>
              <a:gdLst/>
              <a:ahLst/>
              <a:cxnLst/>
              <a:rect l="l" t="t" r="r" b="b"/>
              <a:pathLst>
                <a:path w="754" h="546" extrusionOk="0">
                  <a:moveTo>
                    <a:pt x="0" y="0"/>
                  </a:moveTo>
                  <a:lnTo>
                    <a:pt x="0" y="0"/>
                  </a:lnTo>
                  <a:cubicBezTo>
                    <a:pt x="208" y="234"/>
                    <a:pt x="442" y="338"/>
                    <a:pt x="649" y="545"/>
                  </a:cubicBezTo>
                  <a:cubicBezTo>
                    <a:pt x="649" y="545"/>
                    <a:pt x="753" y="545"/>
                    <a:pt x="649" y="442"/>
                  </a:cubicBezTo>
                  <a:cubicBezTo>
                    <a:pt x="546" y="338"/>
                    <a:pt x="338"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69"/>
            <p:cNvSpPr/>
            <p:nvPr/>
          </p:nvSpPr>
          <p:spPr>
            <a:xfrm>
              <a:off x="2201400" y="3042450"/>
              <a:ext cx="21425" cy="16250"/>
            </a:xfrm>
            <a:custGeom>
              <a:avLst/>
              <a:gdLst/>
              <a:ahLst/>
              <a:cxnLst/>
              <a:rect l="l" t="t" r="r" b="b"/>
              <a:pathLst>
                <a:path w="857" h="650" extrusionOk="0">
                  <a:moveTo>
                    <a:pt x="0" y="0"/>
                  </a:moveTo>
                  <a:lnTo>
                    <a:pt x="0" y="0"/>
                  </a:lnTo>
                  <a:cubicBezTo>
                    <a:pt x="208" y="234"/>
                    <a:pt x="545" y="338"/>
                    <a:pt x="857" y="649"/>
                  </a:cubicBezTo>
                  <a:cubicBezTo>
                    <a:pt x="649" y="338"/>
                    <a:pt x="338"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69"/>
            <p:cNvSpPr/>
            <p:nvPr/>
          </p:nvSpPr>
          <p:spPr>
            <a:xfrm>
              <a:off x="2196200" y="3045050"/>
              <a:ext cx="13650" cy="8450"/>
            </a:xfrm>
            <a:custGeom>
              <a:avLst/>
              <a:gdLst/>
              <a:ahLst/>
              <a:cxnLst/>
              <a:rect l="l" t="t" r="r" b="b"/>
              <a:pathLst>
                <a:path w="546" h="338" extrusionOk="0">
                  <a:moveTo>
                    <a:pt x="1" y="0"/>
                  </a:moveTo>
                  <a:lnTo>
                    <a:pt x="1" y="130"/>
                  </a:lnTo>
                  <a:cubicBezTo>
                    <a:pt x="208" y="234"/>
                    <a:pt x="416" y="234"/>
                    <a:pt x="546" y="338"/>
                  </a:cubicBezTo>
                  <a:cubicBezTo>
                    <a:pt x="416" y="234"/>
                    <a:pt x="208" y="13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69"/>
            <p:cNvSpPr/>
            <p:nvPr/>
          </p:nvSpPr>
          <p:spPr>
            <a:xfrm>
              <a:off x="2190350" y="3048275"/>
              <a:ext cx="16250" cy="7825"/>
            </a:xfrm>
            <a:custGeom>
              <a:avLst/>
              <a:gdLst/>
              <a:ahLst/>
              <a:cxnLst/>
              <a:rect l="l" t="t" r="r" b="b"/>
              <a:pathLst>
                <a:path w="650" h="313" extrusionOk="0">
                  <a:moveTo>
                    <a:pt x="1" y="1"/>
                  </a:moveTo>
                  <a:cubicBezTo>
                    <a:pt x="131" y="105"/>
                    <a:pt x="235" y="105"/>
                    <a:pt x="338" y="105"/>
                  </a:cubicBezTo>
                  <a:cubicBezTo>
                    <a:pt x="442" y="209"/>
                    <a:pt x="546" y="209"/>
                    <a:pt x="546" y="312"/>
                  </a:cubicBezTo>
                  <a:lnTo>
                    <a:pt x="650" y="312"/>
                  </a:lnTo>
                  <a:cubicBezTo>
                    <a:pt x="546" y="105"/>
                    <a:pt x="235"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69"/>
            <p:cNvSpPr/>
            <p:nvPr/>
          </p:nvSpPr>
          <p:spPr>
            <a:xfrm>
              <a:off x="2187775" y="3048275"/>
              <a:ext cx="5850" cy="5225"/>
            </a:xfrm>
            <a:custGeom>
              <a:avLst/>
              <a:gdLst/>
              <a:ahLst/>
              <a:cxnLst/>
              <a:rect l="l" t="t" r="r" b="b"/>
              <a:pathLst>
                <a:path w="234" h="209" extrusionOk="0">
                  <a:moveTo>
                    <a:pt x="0" y="1"/>
                  </a:moveTo>
                  <a:lnTo>
                    <a:pt x="0" y="105"/>
                  </a:lnTo>
                  <a:cubicBezTo>
                    <a:pt x="104" y="105"/>
                    <a:pt x="104" y="209"/>
                    <a:pt x="234" y="209"/>
                  </a:cubicBezTo>
                  <a:cubicBezTo>
                    <a:pt x="234" y="105"/>
                    <a:pt x="104" y="105"/>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69"/>
            <p:cNvSpPr/>
            <p:nvPr/>
          </p:nvSpPr>
          <p:spPr>
            <a:xfrm>
              <a:off x="2290950" y="2983375"/>
              <a:ext cx="37675" cy="45475"/>
            </a:xfrm>
            <a:custGeom>
              <a:avLst/>
              <a:gdLst/>
              <a:ahLst/>
              <a:cxnLst/>
              <a:rect l="l" t="t" r="r" b="b"/>
              <a:pathLst>
                <a:path w="1507" h="1819" extrusionOk="0">
                  <a:moveTo>
                    <a:pt x="1" y="1"/>
                  </a:moveTo>
                  <a:cubicBezTo>
                    <a:pt x="520" y="520"/>
                    <a:pt x="1065" y="1169"/>
                    <a:pt x="1507" y="1818"/>
                  </a:cubicBezTo>
                  <a:cubicBezTo>
                    <a:pt x="1065" y="1169"/>
                    <a:pt x="650" y="416"/>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69"/>
            <p:cNvSpPr/>
            <p:nvPr/>
          </p:nvSpPr>
          <p:spPr>
            <a:xfrm>
              <a:off x="2285125" y="2985975"/>
              <a:ext cx="18850" cy="18850"/>
            </a:xfrm>
            <a:custGeom>
              <a:avLst/>
              <a:gdLst/>
              <a:ahLst/>
              <a:cxnLst/>
              <a:rect l="l" t="t" r="r" b="b"/>
              <a:pathLst>
                <a:path w="754" h="754" extrusionOk="0">
                  <a:moveTo>
                    <a:pt x="0" y="1"/>
                  </a:moveTo>
                  <a:lnTo>
                    <a:pt x="0" y="105"/>
                  </a:lnTo>
                  <a:cubicBezTo>
                    <a:pt x="234" y="312"/>
                    <a:pt x="442" y="546"/>
                    <a:pt x="649" y="754"/>
                  </a:cubicBezTo>
                  <a:cubicBezTo>
                    <a:pt x="649" y="754"/>
                    <a:pt x="753" y="754"/>
                    <a:pt x="649" y="650"/>
                  </a:cubicBezTo>
                  <a:cubicBezTo>
                    <a:pt x="545" y="416"/>
                    <a:pt x="234" y="208"/>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69"/>
            <p:cNvSpPr/>
            <p:nvPr/>
          </p:nvSpPr>
          <p:spPr>
            <a:xfrm>
              <a:off x="2279925" y="2993775"/>
              <a:ext cx="11050" cy="8450"/>
            </a:xfrm>
            <a:custGeom>
              <a:avLst/>
              <a:gdLst/>
              <a:ahLst/>
              <a:cxnLst/>
              <a:rect l="l" t="t" r="r" b="b"/>
              <a:pathLst>
                <a:path w="442" h="338" extrusionOk="0">
                  <a:moveTo>
                    <a:pt x="1" y="0"/>
                  </a:moveTo>
                  <a:cubicBezTo>
                    <a:pt x="104" y="104"/>
                    <a:pt x="208" y="234"/>
                    <a:pt x="312" y="338"/>
                  </a:cubicBezTo>
                  <a:cubicBezTo>
                    <a:pt x="312" y="338"/>
                    <a:pt x="442" y="234"/>
                    <a:pt x="312" y="234"/>
                  </a:cubicBezTo>
                  <a:cubicBezTo>
                    <a:pt x="208" y="104"/>
                    <a:pt x="104"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69"/>
            <p:cNvSpPr/>
            <p:nvPr/>
          </p:nvSpPr>
          <p:spPr>
            <a:xfrm>
              <a:off x="2226050" y="3113175"/>
              <a:ext cx="61700" cy="24050"/>
            </a:xfrm>
            <a:custGeom>
              <a:avLst/>
              <a:gdLst/>
              <a:ahLst/>
              <a:cxnLst/>
              <a:rect l="l" t="t" r="r" b="b"/>
              <a:pathLst>
                <a:path w="2468" h="962" extrusionOk="0">
                  <a:moveTo>
                    <a:pt x="1" y="1"/>
                  </a:moveTo>
                  <a:lnTo>
                    <a:pt x="1" y="105"/>
                  </a:lnTo>
                  <a:cubicBezTo>
                    <a:pt x="857" y="313"/>
                    <a:pt x="1610" y="520"/>
                    <a:pt x="2363" y="962"/>
                  </a:cubicBezTo>
                  <a:lnTo>
                    <a:pt x="2467" y="962"/>
                  </a:lnTo>
                  <a:cubicBezTo>
                    <a:pt x="1714" y="416"/>
                    <a:pt x="857" y="105"/>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69"/>
            <p:cNvSpPr/>
            <p:nvPr/>
          </p:nvSpPr>
          <p:spPr>
            <a:xfrm>
              <a:off x="2228650" y="3120975"/>
              <a:ext cx="35075" cy="11050"/>
            </a:xfrm>
            <a:custGeom>
              <a:avLst/>
              <a:gdLst/>
              <a:ahLst/>
              <a:cxnLst/>
              <a:rect l="l" t="t" r="r" b="b"/>
              <a:pathLst>
                <a:path w="1403" h="442" extrusionOk="0">
                  <a:moveTo>
                    <a:pt x="1" y="1"/>
                  </a:moveTo>
                  <a:lnTo>
                    <a:pt x="1" y="1"/>
                  </a:lnTo>
                  <a:cubicBezTo>
                    <a:pt x="416" y="208"/>
                    <a:pt x="857" y="338"/>
                    <a:pt x="1403" y="442"/>
                  </a:cubicBezTo>
                  <a:cubicBezTo>
                    <a:pt x="961" y="208"/>
                    <a:pt x="416" y="104"/>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69"/>
            <p:cNvSpPr/>
            <p:nvPr/>
          </p:nvSpPr>
          <p:spPr>
            <a:xfrm>
              <a:off x="2212525" y="3123600"/>
              <a:ext cx="26525" cy="8425"/>
            </a:xfrm>
            <a:custGeom>
              <a:avLst/>
              <a:gdLst/>
              <a:ahLst/>
              <a:cxnLst/>
              <a:rect l="l" t="t" r="r" b="b"/>
              <a:pathLst>
                <a:path w="1061" h="337" extrusionOk="0">
                  <a:moveTo>
                    <a:pt x="1" y="1"/>
                  </a:moveTo>
                  <a:lnTo>
                    <a:pt x="1" y="1"/>
                  </a:lnTo>
                  <a:cubicBezTo>
                    <a:pt x="311" y="104"/>
                    <a:pt x="647" y="233"/>
                    <a:pt x="957" y="337"/>
                  </a:cubicBezTo>
                  <a:lnTo>
                    <a:pt x="1061" y="337"/>
                  </a:lnTo>
                  <a:cubicBezTo>
                    <a:pt x="647" y="233"/>
                    <a:pt x="311" y="104"/>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69"/>
            <p:cNvSpPr/>
            <p:nvPr/>
          </p:nvSpPr>
          <p:spPr>
            <a:xfrm>
              <a:off x="2150125" y="3167050"/>
              <a:ext cx="23175" cy="6375"/>
            </a:xfrm>
            <a:custGeom>
              <a:avLst/>
              <a:gdLst/>
              <a:ahLst/>
              <a:cxnLst/>
              <a:rect l="l" t="t" r="r" b="b"/>
              <a:pathLst>
                <a:path w="927" h="255" extrusionOk="0">
                  <a:moveTo>
                    <a:pt x="104" y="1"/>
                  </a:moveTo>
                  <a:cubicBezTo>
                    <a:pt x="104" y="1"/>
                    <a:pt x="0" y="105"/>
                    <a:pt x="104" y="105"/>
                  </a:cubicBezTo>
                  <a:cubicBezTo>
                    <a:pt x="208" y="156"/>
                    <a:pt x="344" y="156"/>
                    <a:pt x="481" y="156"/>
                  </a:cubicBezTo>
                  <a:cubicBezTo>
                    <a:pt x="617" y="156"/>
                    <a:pt x="753" y="156"/>
                    <a:pt x="857" y="208"/>
                  </a:cubicBezTo>
                  <a:cubicBezTo>
                    <a:pt x="649" y="105"/>
                    <a:pt x="312" y="1"/>
                    <a:pt x="104" y="1"/>
                  </a:cubicBezTo>
                  <a:close/>
                  <a:moveTo>
                    <a:pt x="857" y="208"/>
                  </a:moveTo>
                  <a:cubicBezTo>
                    <a:pt x="857" y="243"/>
                    <a:pt x="869" y="255"/>
                    <a:pt x="880" y="255"/>
                  </a:cubicBezTo>
                  <a:cubicBezTo>
                    <a:pt x="903" y="255"/>
                    <a:pt x="926" y="208"/>
                    <a:pt x="857" y="20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69"/>
            <p:cNvSpPr/>
            <p:nvPr/>
          </p:nvSpPr>
          <p:spPr>
            <a:xfrm>
              <a:off x="2168950" y="3178100"/>
              <a:ext cx="13650" cy="2600"/>
            </a:xfrm>
            <a:custGeom>
              <a:avLst/>
              <a:gdLst/>
              <a:ahLst/>
              <a:cxnLst/>
              <a:rect l="l" t="t" r="r" b="b"/>
              <a:pathLst>
                <a:path w="546" h="104" extrusionOk="0">
                  <a:moveTo>
                    <a:pt x="0" y="0"/>
                  </a:moveTo>
                  <a:cubicBezTo>
                    <a:pt x="208" y="104"/>
                    <a:pt x="338" y="104"/>
                    <a:pt x="545" y="104"/>
                  </a:cubicBezTo>
                  <a:cubicBezTo>
                    <a:pt x="338" y="0"/>
                    <a:pt x="208" y="0"/>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69"/>
            <p:cNvSpPr/>
            <p:nvPr/>
          </p:nvSpPr>
          <p:spPr>
            <a:xfrm>
              <a:off x="2128700" y="3118375"/>
              <a:ext cx="24050" cy="5225"/>
            </a:xfrm>
            <a:custGeom>
              <a:avLst/>
              <a:gdLst/>
              <a:ahLst/>
              <a:cxnLst/>
              <a:rect l="l" t="t" r="r" b="b"/>
              <a:pathLst>
                <a:path w="962" h="209" extrusionOk="0">
                  <a:moveTo>
                    <a:pt x="961" y="208"/>
                  </a:moveTo>
                  <a:cubicBezTo>
                    <a:pt x="650" y="208"/>
                    <a:pt x="312" y="105"/>
                    <a:pt x="1" y="1"/>
                  </a:cubicBezTo>
                  <a:lnTo>
                    <a:pt x="1" y="1"/>
                  </a:lnTo>
                  <a:cubicBezTo>
                    <a:pt x="312" y="105"/>
                    <a:pt x="650" y="208"/>
                    <a:pt x="961" y="20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69"/>
            <p:cNvSpPr/>
            <p:nvPr/>
          </p:nvSpPr>
          <p:spPr>
            <a:xfrm>
              <a:off x="2131300" y="3113175"/>
              <a:ext cx="16250" cy="5225"/>
            </a:xfrm>
            <a:custGeom>
              <a:avLst/>
              <a:gdLst/>
              <a:ahLst/>
              <a:cxnLst/>
              <a:rect l="l" t="t" r="r" b="b"/>
              <a:pathLst>
                <a:path w="650" h="209" extrusionOk="0">
                  <a:moveTo>
                    <a:pt x="1" y="1"/>
                  </a:moveTo>
                  <a:cubicBezTo>
                    <a:pt x="208" y="105"/>
                    <a:pt x="416" y="105"/>
                    <a:pt x="650" y="209"/>
                  </a:cubicBezTo>
                  <a:lnTo>
                    <a:pt x="650" y="105"/>
                  </a:lnTo>
                  <a:cubicBezTo>
                    <a:pt x="416" y="105"/>
                    <a:pt x="208"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69"/>
            <p:cNvSpPr/>
            <p:nvPr/>
          </p:nvSpPr>
          <p:spPr>
            <a:xfrm>
              <a:off x="2131300" y="3107350"/>
              <a:ext cx="13650" cy="2625"/>
            </a:xfrm>
            <a:custGeom>
              <a:avLst/>
              <a:gdLst/>
              <a:ahLst/>
              <a:cxnLst/>
              <a:rect l="l" t="t" r="r" b="b"/>
              <a:pathLst>
                <a:path w="546" h="105" extrusionOk="0">
                  <a:moveTo>
                    <a:pt x="1" y="0"/>
                  </a:moveTo>
                  <a:cubicBezTo>
                    <a:pt x="208" y="0"/>
                    <a:pt x="312" y="104"/>
                    <a:pt x="546" y="104"/>
                  </a:cubicBezTo>
                  <a:lnTo>
                    <a:pt x="546"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69"/>
            <p:cNvSpPr/>
            <p:nvPr/>
          </p:nvSpPr>
          <p:spPr>
            <a:xfrm>
              <a:off x="2117675" y="3099550"/>
              <a:ext cx="7800" cy="2625"/>
            </a:xfrm>
            <a:custGeom>
              <a:avLst/>
              <a:gdLst/>
              <a:ahLst/>
              <a:cxnLst/>
              <a:rect l="l" t="t" r="r" b="b"/>
              <a:pathLst>
                <a:path w="312" h="105" extrusionOk="0">
                  <a:moveTo>
                    <a:pt x="0" y="1"/>
                  </a:moveTo>
                  <a:cubicBezTo>
                    <a:pt x="104" y="105"/>
                    <a:pt x="208" y="105"/>
                    <a:pt x="312" y="105"/>
                  </a:cubicBezTo>
                  <a:cubicBezTo>
                    <a:pt x="208" y="1"/>
                    <a:pt x="104" y="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69"/>
            <p:cNvSpPr/>
            <p:nvPr/>
          </p:nvSpPr>
          <p:spPr>
            <a:xfrm>
              <a:off x="2296150" y="3104750"/>
              <a:ext cx="13650" cy="8450"/>
            </a:xfrm>
            <a:custGeom>
              <a:avLst/>
              <a:gdLst/>
              <a:ahLst/>
              <a:cxnLst/>
              <a:rect l="l" t="t" r="r" b="b"/>
              <a:pathLst>
                <a:path w="546" h="338" extrusionOk="0">
                  <a:moveTo>
                    <a:pt x="1" y="1"/>
                  </a:moveTo>
                  <a:cubicBezTo>
                    <a:pt x="104" y="104"/>
                    <a:pt x="312" y="208"/>
                    <a:pt x="442" y="338"/>
                  </a:cubicBezTo>
                  <a:cubicBezTo>
                    <a:pt x="546" y="338"/>
                    <a:pt x="546" y="208"/>
                    <a:pt x="546" y="208"/>
                  </a:cubicBezTo>
                  <a:cubicBezTo>
                    <a:pt x="312" y="104"/>
                    <a:pt x="208" y="1"/>
                    <a:pt x="1"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69"/>
            <p:cNvSpPr/>
            <p:nvPr/>
          </p:nvSpPr>
          <p:spPr>
            <a:xfrm>
              <a:off x="2285125" y="3102150"/>
              <a:ext cx="8450" cy="5225"/>
            </a:xfrm>
            <a:custGeom>
              <a:avLst/>
              <a:gdLst/>
              <a:ahLst/>
              <a:cxnLst/>
              <a:rect l="l" t="t" r="r" b="b"/>
              <a:pathLst>
                <a:path w="338" h="209" extrusionOk="0">
                  <a:moveTo>
                    <a:pt x="0" y="1"/>
                  </a:moveTo>
                  <a:cubicBezTo>
                    <a:pt x="104" y="105"/>
                    <a:pt x="234" y="105"/>
                    <a:pt x="234" y="208"/>
                  </a:cubicBezTo>
                  <a:lnTo>
                    <a:pt x="338" y="208"/>
                  </a:lnTo>
                  <a:cubicBezTo>
                    <a:pt x="234" y="1"/>
                    <a:pt x="104" y="1"/>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69"/>
            <p:cNvSpPr/>
            <p:nvPr/>
          </p:nvSpPr>
          <p:spPr>
            <a:xfrm>
              <a:off x="2358450" y="3267000"/>
              <a:ext cx="18850" cy="5225"/>
            </a:xfrm>
            <a:custGeom>
              <a:avLst/>
              <a:gdLst/>
              <a:ahLst/>
              <a:cxnLst/>
              <a:rect l="l" t="t" r="r" b="b"/>
              <a:pathLst>
                <a:path w="754" h="209" extrusionOk="0">
                  <a:moveTo>
                    <a:pt x="754" y="1"/>
                  </a:moveTo>
                  <a:cubicBezTo>
                    <a:pt x="546" y="1"/>
                    <a:pt x="208" y="1"/>
                    <a:pt x="1" y="208"/>
                  </a:cubicBezTo>
                  <a:cubicBezTo>
                    <a:pt x="208" y="208"/>
                    <a:pt x="546" y="105"/>
                    <a:pt x="75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69"/>
            <p:cNvSpPr/>
            <p:nvPr/>
          </p:nvSpPr>
          <p:spPr>
            <a:xfrm>
              <a:off x="2363650" y="3272200"/>
              <a:ext cx="11050" cy="3275"/>
            </a:xfrm>
            <a:custGeom>
              <a:avLst/>
              <a:gdLst/>
              <a:ahLst/>
              <a:cxnLst/>
              <a:rect l="l" t="t" r="r" b="b"/>
              <a:pathLst>
                <a:path w="442" h="131" extrusionOk="0">
                  <a:moveTo>
                    <a:pt x="442" y="0"/>
                  </a:moveTo>
                  <a:cubicBezTo>
                    <a:pt x="338" y="0"/>
                    <a:pt x="104" y="0"/>
                    <a:pt x="0" y="130"/>
                  </a:cubicBezTo>
                  <a:lnTo>
                    <a:pt x="442" y="130"/>
                  </a:lnTo>
                  <a:lnTo>
                    <a:pt x="442"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69"/>
            <p:cNvSpPr/>
            <p:nvPr/>
          </p:nvSpPr>
          <p:spPr>
            <a:xfrm>
              <a:off x="2372375" y="3361750"/>
              <a:ext cx="28950" cy="22600"/>
            </a:xfrm>
            <a:custGeom>
              <a:avLst/>
              <a:gdLst/>
              <a:ahLst/>
              <a:cxnLst/>
              <a:rect l="l" t="t" r="r" b="b"/>
              <a:pathLst>
                <a:path w="1158" h="904" extrusionOk="0">
                  <a:moveTo>
                    <a:pt x="1157" y="1"/>
                  </a:moveTo>
                  <a:lnTo>
                    <a:pt x="1157" y="1"/>
                  </a:lnTo>
                  <a:cubicBezTo>
                    <a:pt x="742" y="312"/>
                    <a:pt x="404" y="650"/>
                    <a:pt x="93" y="858"/>
                  </a:cubicBezTo>
                  <a:cubicBezTo>
                    <a:pt x="404" y="650"/>
                    <a:pt x="846" y="312"/>
                    <a:pt x="1157" y="1"/>
                  </a:cubicBezTo>
                  <a:close/>
                  <a:moveTo>
                    <a:pt x="93" y="858"/>
                  </a:moveTo>
                  <a:cubicBezTo>
                    <a:pt x="24" y="858"/>
                    <a:pt x="0" y="904"/>
                    <a:pt x="24" y="904"/>
                  </a:cubicBezTo>
                  <a:cubicBezTo>
                    <a:pt x="35" y="904"/>
                    <a:pt x="58" y="892"/>
                    <a:pt x="93" y="858"/>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69"/>
            <p:cNvSpPr/>
            <p:nvPr/>
          </p:nvSpPr>
          <p:spPr>
            <a:xfrm>
              <a:off x="2382475" y="3348125"/>
              <a:ext cx="29875" cy="24700"/>
            </a:xfrm>
            <a:custGeom>
              <a:avLst/>
              <a:gdLst/>
              <a:ahLst/>
              <a:cxnLst/>
              <a:rect l="l" t="t" r="r" b="b"/>
              <a:pathLst>
                <a:path w="1195" h="988" extrusionOk="0">
                  <a:moveTo>
                    <a:pt x="1195" y="1"/>
                  </a:moveTo>
                  <a:lnTo>
                    <a:pt x="1195" y="1"/>
                  </a:lnTo>
                  <a:cubicBezTo>
                    <a:pt x="753" y="338"/>
                    <a:pt x="442" y="650"/>
                    <a:pt x="104" y="857"/>
                  </a:cubicBezTo>
                  <a:cubicBezTo>
                    <a:pt x="0" y="857"/>
                    <a:pt x="104" y="987"/>
                    <a:pt x="104" y="987"/>
                  </a:cubicBezTo>
                  <a:cubicBezTo>
                    <a:pt x="442" y="650"/>
                    <a:pt x="883" y="442"/>
                    <a:pt x="119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69"/>
            <p:cNvSpPr/>
            <p:nvPr/>
          </p:nvSpPr>
          <p:spPr>
            <a:xfrm>
              <a:off x="2266300" y="3380575"/>
              <a:ext cx="16250" cy="16250"/>
            </a:xfrm>
            <a:custGeom>
              <a:avLst/>
              <a:gdLst/>
              <a:ahLst/>
              <a:cxnLst/>
              <a:rect l="l" t="t" r="r" b="b"/>
              <a:pathLst>
                <a:path w="650" h="650" extrusionOk="0">
                  <a:moveTo>
                    <a:pt x="649" y="1"/>
                  </a:moveTo>
                  <a:lnTo>
                    <a:pt x="0" y="650"/>
                  </a:lnTo>
                  <a:lnTo>
                    <a:pt x="104" y="650"/>
                  </a:lnTo>
                  <a:cubicBezTo>
                    <a:pt x="208" y="442"/>
                    <a:pt x="546" y="208"/>
                    <a:pt x="64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69"/>
            <p:cNvSpPr/>
            <p:nvPr/>
          </p:nvSpPr>
          <p:spPr>
            <a:xfrm>
              <a:off x="2277325" y="3267000"/>
              <a:ext cx="46100" cy="43525"/>
            </a:xfrm>
            <a:custGeom>
              <a:avLst/>
              <a:gdLst/>
              <a:ahLst/>
              <a:cxnLst/>
              <a:rect l="l" t="t" r="r" b="b"/>
              <a:pathLst>
                <a:path w="1844" h="1741" extrusionOk="0">
                  <a:moveTo>
                    <a:pt x="1714" y="1"/>
                  </a:moveTo>
                  <a:cubicBezTo>
                    <a:pt x="1381" y="604"/>
                    <a:pt x="965" y="1074"/>
                    <a:pt x="424" y="1465"/>
                  </a:cubicBezTo>
                  <a:lnTo>
                    <a:pt x="424" y="1465"/>
                  </a:lnTo>
                  <a:cubicBezTo>
                    <a:pt x="461" y="1443"/>
                    <a:pt x="501" y="1422"/>
                    <a:pt x="546" y="1403"/>
                  </a:cubicBezTo>
                  <a:cubicBezTo>
                    <a:pt x="1065" y="1091"/>
                    <a:pt x="1506" y="546"/>
                    <a:pt x="1844" y="1"/>
                  </a:cubicBezTo>
                  <a:close/>
                  <a:moveTo>
                    <a:pt x="424" y="1465"/>
                  </a:moveTo>
                  <a:cubicBezTo>
                    <a:pt x="336" y="1516"/>
                    <a:pt x="266" y="1570"/>
                    <a:pt x="191" y="1623"/>
                  </a:cubicBezTo>
                  <a:lnTo>
                    <a:pt x="191" y="1623"/>
                  </a:lnTo>
                  <a:cubicBezTo>
                    <a:pt x="271" y="1572"/>
                    <a:pt x="349" y="1519"/>
                    <a:pt x="424" y="1465"/>
                  </a:cubicBezTo>
                  <a:close/>
                  <a:moveTo>
                    <a:pt x="191" y="1623"/>
                  </a:moveTo>
                  <a:lnTo>
                    <a:pt x="191" y="1623"/>
                  </a:lnTo>
                  <a:cubicBezTo>
                    <a:pt x="129" y="1663"/>
                    <a:pt x="66" y="1702"/>
                    <a:pt x="1" y="1740"/>
                  </a:cubicBezTo>
                  <a:cubicBezTo>
                    <a:pt x="74" y="1704"/>
                    <a:pt x="134" y="1664"/>
                    <a:pt x="191" y="1623"/>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69"/>
            <p:cNvSpPr/>
            <p:nvPr/>
          </p:nvSpPr>
          <p:spPr>
            <a:xfrm>
              <a:off x="2141675" y="3275450"/>
              <a:ext cx="113625" cy="61675"/>
            </a:xfrm>
            <a:custGeom>
              <a:avLst/>
              <a:gdLst/>
              <a:ahLst/>
              <a:cxnLst/>
              <a:rect l="l" t="t" r="r" b="b"/>
              <a:pathLst>
                <a:path w="4545" h="2467" extrusionOk="0">
                  <a:moveTo>
                    <a:pt x="4440" y="0"/>
                  </a:moveTo>
                  <a:cubicBezTo>
                    <a:pt x="3583" y="208"/>
                    <a:pt x="2831" y="519"/>
                    <a:pt x="2078" y="961"/>
                  </a:cubicBezTo>
                  <a:cubicBezTo>
                    <a:pt x="1299" y="1402"/>
                    <a:pt x="780" y="2051"/>
                    <a:pt x="1" y="2466"/>
                  </a:cubicBezTo>
                  <a:cubicBezTo>
                    <a:pt x="650" y="2155"/>
                    <a:pt x="1195" y="1714"/>
                    <a:pt x="1740" y="1298"/>
                  </a:cubicBezTo>
                  <a:cubicBezTo>
                    <a:pt x="2493" y="753"/>
                    <a:pt x="3583" y="416"/>
                    <a:pt x="4440" y="104"/>
                  </a:cubicBezTo>
                  <a:cubicBezTo>
                    <a:pt x="4544" y="104"/>
                    <a:pt x="4440" y="0"/>
                    <a:pt x="444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69"/>
            <p:cNvSpPr/>
            <p:nvPr/>
          </p:nvSpPr>
          <p:spPr>
            <a:xfrm>
              <a:off x="2231250" y="3280625"/>
              <a:ext cx="35075" cy="13675"/>
            </a:xfrm>
            <a:custGeom>
              <a:avLst/>
              <a:gdLst/>
              <a:ahLst/>
              <a:cxnLst/>
              <a:rect l="l" t="t" r="r" b="b"/>
              <a:pathLst>
                <a:path w="1403" h="547" extrusionOk="0">
                  <a:moveTo>
                    <a:pt x="1402" y="1"/>
                  </a:moveTo>
                  <a:cubicBezTo>
                    <a:pt x="857" y="105"/>
                    <a:pt x="442" y="209"/>
                    <a:pt x="0" y="546"/>
                  </a:cubicBezTo>
                  <a:cubicBezTo>
                    <a:pt x="442" y="312"/>
                    <a:pt x="857" y="209"/>
                    <a:pt x="1402" y="105"/>
                  </a:cubicBezTo>
                  <a:lnTo>
                    <a:pt x="1402"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69"/>
            <p:cNvSpPr/>
            <p:nvPr/>
          </p:nvSpPr>
          <p:spPr>
            <a:xfrm>
              <a:off x="2247475" y="3280625"/>
              <a:ext cx="35075" cy="18850"/>
            </a:xfrm>
            <a:custGeom>
              <a:avLst/>
              <a:gdLst/>
              <a:ahLst/>
              <a:cxnLst/>
              <a:rect l="l" t="t" r="r" b="b"/>
              <a:pathLst>
                <a:path w="1403" h="754" extrusionOk="0">
                  <a:moveTo>
                    <a:pt x="1299" y="1"/>
                  </a:moveTo>
                  <a:cubicBezTo>
                    <a:pt x="857" y="105"/>
                    <a:pt x="442" y="442"/>
                    <a:pt x="0" y="650"/>
                  </a:cubicBezTo>
                  <a:lnTo>
                    <a:pt x="0" y="754"/>
                  </a:lnTo>
                  <a:cubicBezTo>
                    <a:pt x="442" y="442"/>
                    <a:pt x="857" y="209"/>
                    <a:pt x="1402" y="105"/>
                  </a:cubicBezTo>
                  <a:cubicBezTo>
                    <a:pt x="1402" y="105"/>
                    <a:pt x="1402" y="1"/>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69"/>
            <p:cNvSpPr/>
            <p:nvPr/>
          </p:nvSpPr>
          <p:spPr>
            <a:xfrm>
              <a:off x="2252675" y="3285825"/>
              <a:ext cx="32475" cy="18850"/>
            </a:xfrm>
            <a:custGeom>
              <a:avLst/>
              <a:gdLst/>
              <a:ahLst/>
              <a:cxnLst/>
              <a:rect l="l" t="t" r="r" b="b"/>
              <a:pathLst>
                <a:path w="1299" h="754" extrusionOk="0">
                  <a:moveTo>
                    <a:pt x="1194" y="1"/>
                  </a:moveTo>
                  <a:cubicBezTo>
                    <a:pt x="883" y="234"/>
                    <a:pt x="442" y="442"/>
                    <a:pt x="0" y="650"/>
                  </a:cubicBezTo>
                  <a:cubicBezTo>
                    <a:pt x="0" y="753"/>
                    <a:pt x="0" y="753"/>
                    <a:pt x="104" y="753"/>
                  </a:cubicBezTo>
                  <a:cubicBezTo>
                    <a:pt x="442" y="546"/>
                    <a:pt x="883" y="338"/>
                    <a:pt x="1298"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69"/>
            <p:cNvSpPr/>
            <p:nvPr/>
          </p:nvSpPr>
          <p:spPr>
            <a:xfrm>
              <a:off x="2326000" y="3302050"/>
              <a:ext cx="18850" cy="38325"/>
            </a:xfrm>
            <a:custGeom>
              <a:avLst/>
              <a:gdLst/>
              <a:ahLst/>
              <a:cxnLst/>
              <a:rect l="l" t="t" r="r" b="b"/>
              <a:pathLst>
                <a:path w="754" h="1533" extrusionOk="0">
                  <a:moveTo>
                    <a:pt x="650" y="1"/>
                  </a:moveTo>
                  <a:cubicBezTo>
                    <a:pt x="546" y="546"/>
                    <a:pt x="312" y="987"/>
                    <a:pt x="1" y="1532"/>
                  </a:cubicBezTo>
                  <a:cubicBezTo>
                    <a:pt x="312" y="1091"/>
                    <a:pt x="754" y="546"/>
                    <a:pt x="65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69"/>
            <p:cNvSpPr/>
            <p:nvPr/>
          </p:nvSpPr>
          <p:spPr>
            <a:xfrm>
              <a:off x="2179975" y="3356575"/>
              <a:ext cx="32475" cy="24025"/>
            </a:xfrm>
            <a:custGeom>
              <a:avLst/>
              <a:gdLst/>
              <a:ahLst/>
              <a:cxnLst/>
              <a:rect l="l" t="t" r="r" b="b"/>
              <a:pathLst>
                <a:path w="1299" h="961" extrusionOk="0">
                  <a:moveTo>
                    <a:pt x="1299" y="0"/>
                  </a:moveTo>
                  <a:cubicBezTo>
                    <a:pt x="857" y="312"/>
                    <a:pt x="546" y="649"/>
                    <a:pt x="1" y="961"/>
                  </a:cubicBezTo>
                  <a:cubicBezTo>
                    <a:pt x="546" y="753"/>
                    <a:pt x="961" y="416"/>
                    <a:pt x="129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9" name="Google Shape;8619;p69"/>
            <p:cNvSpPr/>
            <p:nvPr/>
          </p:nvSpPr>
          <p:spPr>
            <a:xfrm>
              <a:off x="2196200" y="3348125"/>
              <a:ext cx="16250" cy="13650"/>
            </a:xfrm>
            <a:custGeom>
              <a:avLst/>
              <a:gdLst/>
              <a:ahLst/>
              <a:cxnLst/>
              <a:rect l="l" t="t" r="r" b="b"/>
              <a:pathLst>
                <a:path w="650" h="546" extrusionOk="0">
                  <a:moveTo>
                    <a:pt x="650" y="1"/>
                  </a:moveTo>
                  <a:lnTo>
                    <a:pt x="650" y="1"/>
                  </a:lnTo>
                  <a:cubicBezTo>
                    <a:pt x="416" y="105"/>
                    <a:pt x="208" y="338"/>
                    <a:pt x="1" y="546"/>
                  </a:cubicBezTo>
                  <a:cubicBezTo>
                    <a:pt x="208" y="338"/>
                    <a:pt x="416" y="208"/>
                    <a:pt x="65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0" name="Google Shape;8620;p69"/>
            <p:cNvSpPr/>
            <p:nvPr/>
          </p:nvSpPr>
          <p:spPr>
            <a:xfrm>
              <a:off x="2109225" y="3313075"/>
              <a:ext cx="35725" cy="35075"/>
            </a:xfrm>
            <a:custGeom>
              <a:avLst/>
              <a:gdLst/>
              <a:ahLst/>
              <a:cxnLst/>
              <a:rect l="l" t="t" r="r" b="b"/>
              <a:pathLst>
                <a:path w="1429" h="1403" extrusionOk="0">
                  <a:moveTo>
                    <a:pt x="1299" y="1"/>
                  </a:moveTo>
                  <a:cubicBezTo>
                    <a:pt x="884" y="546"/>
                    <a:pt x="546" y="961"/>
                    <a:pt x="1" y="1299"/>
                  </a:cubicBezTo>
                  <a:lnTo>
                    <a:pt x="1" y="1403"/>
                  </a:lnTo>
                  <a:cubicBezTo>
                    <a:pt x="546" y="1091"/>
                    <a:pt x="1091" y="650"/>
                    <a:pt x="1429" y="105"/>
                  </a:cubicBezTo>
                  <a:cubicBezTo>
                    <a:pt x="1429" y="1"/>
                    <a:pt x="1429" y="1"/>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69"/>
            <p:cNvSpPr/>
            <p:nvPr/>
          </p:nvSpPr>
          <p:spPr>
            <a:xfrm>
              <a:off x="2122875" y="3299450"/>
              <a:ext cx="29875" cy="29875"/>
            </a:xfrm>
            <a:custGeom>
              <a:avLst/>
              <a:gdLst/>
              <a:ahLst/>
              <a:cxnLst/>
              <a:rect l="l" t="t" r="r" b="b"/>
              <a:pathLst>
                <a:path w="1195" h="1195" extrusionOk="0">
                  <a:moveTo>
                    <a:pt x="1090" y="1"/>
                  </a:moveTo>
                  <a:cubicBezTo>
                    <a:pt x="753" y="338"/>
                    <a:pt x="441" y="754"/>
                    <a:pt x="0" y="1091"/>
                  </a:cubicBezTo>
                  <a:lnTo>
                    <a:pt x="0" y="1195"/>
                  </a:lnTo>
                  <a:lnTo>
                    <a:pt x="1194"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69"/>
            <p:cNvSpPr/>
            <p:nvPr/>
          </p:nvSpPr>
          <p:spPr>
            <a:xfrm>
              <a:off x="2141675" y="3280625"/>
              <a:ext cx="35725" cy="21450"/>
            </a:xfrm>
            <a:custGeom>
              <a:avLst/>
              <a:gdLst/>
              <a:ahLst/>
              <a:cxnLst/>
              <a:rect l="l" t="t" r="r" b="b"/>
              <a:pathLst>
                <a:path w="1429" h="858" extrusionOk="0">
                  <a:moveTo>
                    <a:pt x="1299" y="1"/>
                  </a:moveTo>
                  <a:cubicBezTo>
                    <a:pt x="884" y="105"/>
                    <a:pt x="338" y="546"/>
                    <a:pt x="1" y="858"/>
                  </a:cubicBezTo>
                  <a:cubicBezTo>
                    <a:pt x="442" y="546"/>
                    <a:pt x="884" y="312"/>
                    <a:pt x="1429" y="105"/>
                  </a:cubicBezTo>
                  <a:cubicBezTo>
                    <a:pt x="1429" y="1"/>
                    <a:pt x="1429" y="1"/>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69"/>
            <p:cNvSpPr/>
            <p:nvPr/>
          </p:nvSpPr>
          <p:spPr>
            <a:xfrm>
              <a:off x="2152725" y="3261800"/>
              <a:ext cx="51300" cy="24050"/>
            </a:xfrm>
            <a:custGeom>
              <a:avLst/>
              <a:gdLst/>
              <a:ahLst/>
              <a:cxnLst/>
              <a:rect l="l" t="t" r="r" b="b"/>
              <a:pathLst>
                <a:path w="2052" h="962" extrusionOk="0">
                  <a:moveTo>
                    <a:pt x="2051" y="1"/>
                  </a:moveTo>
                  <a:cubicBezTo>
                    <a:pt x="1298" y="209"/>
                    <a:pt x="649" y="416"/>
                    <a:pt x="104" y="858"/>
                  </a:cubicBezTo>
                  <a:cubicBezTo>
                    <a:pt x="0" y="962"/>
                    <a:pt x="104" y="962"/>
                    <a:pt x="104" y="962"/>
                  </a:cubicBezTo>
                  <a:cubicBezTo>
                    <a:pt x="753" y="546"/>
                    <a:pt x="1402" y="313"/>
                    <a:pt x="2051" y="105"/>
                  </a:cubicBezTo>
                  <a:lnTo>
                    <a:pt x="205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69"/>
            <p:cNvSpPr/>
            <p:nvPr/>
          </p:nvSpPr>
          <p:spPr>
            <a:xfrm>
              <a:off x="2204000" y="3248175"/>
              <a:ext cx="32475" cy="7825"/>
            </a:xfrm>
            <a:custGeom>
              <a:avLst/>
              <a:gdLst/>
              <a:ahLst/>
              <a:cxnLst/>
              <a:rect l="l" t="t" r="r" b="b"/>
              <a:pathLst>
                <a:path w="1299" h="313" extrusionOk="0">
                  <a:moveTo>
                    <a:pt x="1298" y="1"/>
                  </a:moveTo>
                  <a:cubicBezTo>
                    <a:pt x="883" y="1"/>
                    <a:pt x="441" y="105"/>
                    <a:pt x="0" y="208"/>
                  </a:cubicBezTo>
                  <a:lnTo>
                    <a:pt x="0" y="312"/>
                  </a:lnTo>
                  <a:cubicBezTo>
                    <a:pt x="441" y="105"/>
                    <a:pt x="883" y="105"/>
                    <a:pt x="1298"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69"/>
            <p:cNvSpPr/>
            <p:nvPr/>
          </p:nvSpPr>
          <p:spPr>
            <a:xfrm>
              <a:off x="2404525" y="3331900"/>
              <a:ext cx="26650" cy="29875"/>
            </a:xfrm>
            <a:custGeom>
              <a:avLst/>
              <a:gdLst/>
              <a:ahLst/>
              <a:cxnLst/>
              <a:rect l="l" t="t" r="r" b="b"/>
              <a:pathLst>
                <a:path w="1066" h="1195" extrusionOk="0">
                  <a:moveTo>
                    <a:pt x="962" y="1"/>
                  </a:moveTo>
                  <a:cubicBezTo>
                    <a:pt x="650" y="338"/>
                    <a:pt x="313" y="754"/>
                    <a:pt x="1" y="1195"/>
                  </a:cubicBezTo>
                  <a:cubicBezTo>
                    <a:pt x="416" y="857"/>
                    <a:pt x="754" y="442"/>
                    <a:pt x="106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69"/>
            <p:cNvSpPr/>
            <p:nvPr/>
          </p:nvSpPr>
          <p:spPr>
            <a:xfrm>
              <a:off x="2910125" y="3231950"/>
              <a:ext cx="29875" cy="94800"/>
            </a:xfrm>
            <a:custGeom>
              <a:avLst/>
              <a:gdLst/>
              <a:ahLst/>
              <a:cxnLst/>
              <a:rect l="l" t="t" r="r" b="b"/>
              <a:pathLst>
                <a:path w="1195" h="3792" extrusionOk="0">
                  <a:moveTo>
                    <a:pt x="0" y="1"/>
                  </a:moveTo>
                  <a:lnTo>
                    <a:pt x="0" y="1"/>
                  </a:lnTo>
                  <a:cubicBezTo>
                    <a:pt x="208" y="1299"/>
                    <a:pt x="546" y="2597"/>
                    <a:pt x="1065" y="3791"/>
                  </a:cubicBezTo>
                  <a:cubicBezTo>
                    <a:pt x="1065" y="3791"/>
                    <a:pt x="1195" y="3791"/>
                    <a:pt x="1195" y="3687"/>
                  </a:cubicBezTo>
                  <a:cubicBezTo>
                    <a:pt x="546" y="2597"/>
                    <a:pt x="312" y="1195"/>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69"/>
            <p:cNvSpPr/>
            <p:nvPr/>
          </p:nvSpPr>
          <p:spPr>
            <a:xfrm>
              <a:off x="2358450" y="2604350"/>
              <a:ext cx="32475" cy="43525"/>
            </a:xfrm>
            <a:custGeom>
              <a:avLst/>
              <a:gdLst/>
              <a:ahLst/>
              <a:cxnLst/>
              <a:rect l="l" t="t" r="r" b="b"/>
              <a:pathLst>
                <a:path w="1299" h="1741" extrusionOk="0">
                  <a:moveTo>
                    <a:pt x="105" y="1"/>
                  </a:moveTo>
                  <a:cubicBezTo>
                    <a:pt x="105" y="1"/>
                    <a:pt x="1" y="1"/>
                    <a:pt x="1" y="105"/>
                  </a:cubicBezTo>
                  <a:cubicBezTo>
                    <a:pt x="416" y="650"/>
                    <a:pt x="961" y="1091"/>
                    <a:pt x="1195" y="1740"/>
                  </a:cubicBezTo>
                  <a:lnTo>
                    <a:pt x="1299" y="1740"/>
                  </a:lnTo>
                  <a:cubicBezTo>
                    <a:pt x="1065" y="1091"/>
                    <a:pt x="650" y="442"/>
                    <a:pt x="105"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69"/>
            <p:cNvSpPr/>
            <p:nvPr/>
          </p:nvSpPr>
          <p:spPr>
            <a:xfrm>
              <a:off x="2366250" y="2606950"/>
              <a:ext cx="22075" cy="22100"/>
            </a:xfrm>
            <a:custGeom>
              <a:avLst/>
              <a:gdLst/>
              <a:ahLst/>
              <a:cxnLst/>
              <a:rect l="l" t="t" r="r" b="b"/>
              <a:pathLst>
                <a:path w="883" h="884" extrusionOk="0">
                  <a:moveTo>
                    <a:pt x="0" y="1"/>
                  </a:moveTo>
                  <a:lnTo>
                    <a:pt x="0" y="1"/>
                  </a:lnTo>
                  <a:cubicBezTo>
                    <a:pt x="338" y="338"/>
                    <a:pt x="649" y="546"/>
                    <a:pt x="883" y="883"/>
                  </a:cubicBezTo>
                  <a:cubicBezTo>
                    <a:pt x="649" y="546"/>
                    <a:pt x="442" y="130"/>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69"/>
            <p:cNvSpPr/>
            <p:nvPr/>
          </p:nvSpPr>
          <p:spPr>
            <a:xfrm>
              <a:off x="2366250" y="2601775"/>
              <a:ext cx="27275" cy="18825"/>
            </a:xfrm>
            <a:custGeom>
              <a:avLst/>
              <a:gdLst/>
              <a:ahLst/>
              <a:cxnLst/>
              <a:rect l="l" t="t" r="r" b="b"/>
              <a:pathLst>
                <a:path w="1091" h="753" extrusionOk="0">
                  <a:moveTo>
                    <a:pt x="0" y="0"/>
                  </a:moveTo>
                  <a:lnTo>
                    <a:pt x="0" y="0"/>
                  </a:lnTo>
                  <a:cubicBezTo>
                    <a:pt x="338" y="208"/>
                    <a:pt x="753" y="441"/>
                    <a:pt x="987" y="753"/>
                  </a:cubicBezTo>
                  <a:lnTo>
                    <a:pt x="1091" y="753"/>
                  </a:lnTo>
                  <a:cubicBezTo>
                    <a:pt x="753" y="441"/>
                    <a:pt x="442" y="104"/>
                    <a:pt x="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69"/>
            <p:cNvSpPr/>
            <p:nvPr/>
          </p:nvSpPr>
          <p:spPr>
            <a:xfrm>
              <a:off x="2372075" y="2861375"/>
              <a:ext cx="59100" cy="21175"/>
            </a:xfrm>
            <a:custGeom>
              <a:avLst/>
              <a:gdLst/>
              <a:ahLst/>
              <a:cxnLst/>
              <a:rect l="l" t="t" r="r" b="b"/>
              <a:pathLst>
                <a:path w="2364" h="847" extrusionOk="0">
                  <a:moveTo>
                    <a:pt x="2363" y="0"/>
                  </a:moveTo>
                  <a:lnTo>
                    <a:pt x="2363" y="0"/>
                  </a:lnTo>
                  <a:cubicBezTo>
                    <a:pt x="1690" y="395"/>
                    <a:pt x="1016" y="769"/>
                    <a:pt x="268" y="769"/>
                  </a:cubicBezTo>
                  <a:cubicBezTo>
                    <a:pt x="180" y="769"/>
                    <a:pt x="91" y="764"/>
                    <a:pt x="1" y="753"/>
                  </a:cubicBezTo>
                  <a:lnTo>
                    <a:pt x="1" y="753"/>
                  </a:lnTo>
                  <a:cubicBezTo>
                    <a:pt x="167" y="819"/>
                    <a:pt x="333" y="847"/>
                    <a:pt x="497" y="847"/>
                  </a:cubicBezTo>
                  <a:cubicBezTo>
                    <a:pt x="1182" y="847"/>
                    <a:pt x="1840" y="356"/>
                    <a:pt x="236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69"/>
            <p:cNvSpPr/>
            <p:nvPr/>
          </p:nvSpPr>
          <p:spPr>
            <a:xfrm>
              <a:off x="2361050" y="2866550"/>
              <a:ext cx="40275" cy="9425"/>
            </a:xfrm>
            <a:custGeom>
              <a:avLst/>
              <a:gdLst/>
              <a:ahLst/>
              <a:cxnLst/>
              <a:rect l="l" t="t" r="r" b="b"/>
              <a:pathLst>
                <a:path w="1611" h="377" extrusionOk="0">
                  <a:moveTo>
                    <a:pt x="1610" y="1"/>
                  </a:moveTo>
                  <a:lnTo>
                    <a:pt x="1610" y="1"/>
                  </a:lnTo>
                  <a:cubicBezTo>
                    <a:pt x="1091" y="338"/>
                    <a:pt x="650" y="338"/>
                    <a:pt x="1" y="338"/>
                  </a:cubicBezTo>
                  <a:cubicBezTo>
                    <a:pt x="135" y="364"/>
                    <a:pt x="275" y="377"/>
                    <a:pt x="417" y="377"/>
                  </a:cubicBezTo>
                  <a:cubicBezTo>
                    <a:pt x="851" y="377"/>
                    <a:pt x="1297" y="255"/>
                    <a:pt x="161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69"/>
            <p:cNvSpPr/>
            <p:nvPr/>
          </p:nvSpPr>
          <p:spPr>
            <a:xfrm>
              <a:off x="2352625" y="2866550"/>
              <a:ext cx="27275" cy="4425"/>
            </a:xfrm>
            <a:custGeom>
              <a:avLst/>
              <a:gdLst/>
              <a:ahLst/>
              <a:cxnLst/>
              <a:rect l="l" t="t" r="r" b="b"/>
              <a:pathLst>
                <a:path w="1091" h="177" extrusionOk="0">
                  <a:moveTo>
                    <a:pt x="987" y="1"/>
                  </a:moveTo>
                  <a:cubicBezTo>
                    <a:pt x="649" y="131"/>
                    <a:pt x="441" y="131"/>
                    <a:pt x="0" y="131"/>
                  </a:cubicBezTo>
                  <a:cubicBezTo>
                    <a:pt x="113" y="165"/>
                    <a:pt x="237" y="177"/>
                    <a:pt x="364" y="177"/>
                  </a:cubicBezTo>
                  <a:cubicBezTo>
                    <a:pt x="617" y="177"/>
                    <a:pt x="883" y="131"/>
                    <a:pt x="1090" y="131"/>
                  </a:cubicBezTo>
                  <a:cubicBezTo>
                    <a:pt x="1090" y="1"/>
                    <a:pt x="1090" y="1"/>
                    <a:pt x="987"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69"/>
            <p:cNvSpPr/>
            <p:nvPr/>
          </p:nvSpPr>
          <p:spPr>
            <a:xfrm>
              <a:off x="2344825" y="2861375"/>
              <a:ext cx="13650" cy="5200"/>
            </a:xfrm>
            <a:custGeom>
              <a:avLst/>
              <a:gdLst/>
              <a:ahLst/>
              <a:cxnLst/>
              <a:rect l="l" t="t" r="r" b="b"/>
              <a:pathLst>
                <a:path w="546" h="208" extrusionOk="0">
                  <a:moveTo>
                    <a:pt x="1" y="0"/>
                  </a:moveTo>
                  <a:cubicBezTo>
                    <a:pt x="104" y="104"/>
                    <a:pt x="312" y="104"/>
                    <a:pt x="546" y="208"/>
                  </a:cubicBezTo>
                  <a:lnTo>
                    <a:pt x="546" y="104"/>
                  </a:lnTo>
                  <a:cubicBezTo>
                    <a:pt x="312" y="104"/>
                    <a:pt x="208" y="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69"/>
            <p:cNvSpPr/>
            <p:nvPr/>
          </p:nvSpPr>
          <p:spPr>
            <a:xfrm>
              <a:off x="2328600" y="2782850"/>
              <a:ext cx="32475" cy="13650"/>
            </a:xfrm>
            <a:custGeom>
              <a:avLst/>
              <a:gdLst/>
              <a:ahLst/>
              <a:cxnLst/>
              <a:rect l="l" t="t" r="r" b="b"/>
              <a:pathLst>
                <a:path w="1299" h="546" extrusionOk="0">
                  <a:moveTo>
                    <a:pt x="1299" y="0"/>
                  </a:moveTo>
                  <a:cubicBezTo>
                    <a:pt x="857" y="104"/>
                    <a:pt x="312" y="234"/>
                    <a:pt x="1" y="545"/>
                  </a:cubicBezTo>
                  <a:lnTo>
                    <a:pt x="104" y="545"/>
                  </a:lnTo>
                  <a:cubicBezTo>
                    <a:pt x="442" y="338"/>
                    <a:pt x="857" y="104"/>
                    <a:pt x="1299" y="104"/>
                  </a:cubicBezTo>
                  <a:lnTo>
                    <a:pt x="1299"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69"/>
            <p:cNvSpPr/>
            <p:nvPr/>
          </p:nvSpPr>
          <p:spPr>
            <a:xfrm>
              <a:off x="2339625" y="2777650"/>
              <a:ext cx="16250" cy="7800"/>
            </a:xfrm>
            <a:custGeom>
              <a:avLst/>
              <a:gdLst/>
              <a:ahLst/>
              <a:cxnLst/>
              <a:rect l="l" t="t" r="r" b="b"/>
              <a:pathLst>
                <a:path w="650" h="312" extrusionOk="0">
                  <a:moveTo>
                    <a:pt x="650" y="0"/>
                  </a:moveTo>
                  <a:lnTo>
                    <a:pt x="650" y="0"/>
                  </a:lnTo>
                  <a:cubicBezTo>
                    <a:pt x="642" y="0"/>
                    <a:pt x="634" y="0"/>
                    <a:pt x="626" y="1"/>
                  </a:cubicBezTo>
                  <a:lnTo>
                    <a:pt x="626" y="1"/>
                  </a:lnTo>
                  <a:cubicBezTo>
                    <a:pt x="634" y="0"/>
                    <a:pt x="642" y="0"/>
                    <a:pt x="650" y="0"/>
                  </a:cubicBezTo>
                  <a:close/>
                  <a:moveTo>
                    <a:pt x="626" y="1"/>
                  </a:moveTo>
                  <a:cubicBezTo>
                    <a:pt x="396" y="7"/>
                    <a:pt x="101" y="111"/>
                    <a:pt x="1" y="312"/>
                  </a:cubicBezTo>
                  <a:cubicBezTo>
                    <a:pt x="204" y="211"/>
                    <a:pt x="307" y="10"/>
                    <a:pt x="626"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6" name="Google Shape;8636;p69"/>
          <p:cNvGrpSpPr/>
          <p:nvPr/>
        </p:nvGrpSpPr>
        <p:grpSpPr>
          <a:xfrm rot="402590" flipH="1">
            <a:off x="7674032" y="3492217"/>
            <a:ext cx="1809745" cy="2418936"/>
            <a:chOff x="3520850" y="3816075"/>
            <a:chExt cx="987175" cy="1319475"/>
          </a:xfrm>
        </p:grpSpPr>
        <p:sp>
          <p:nvSpPr>
            <p:cNvPr id="8637" name="Google Shape;8637;p69"/>
            <p:cNvSpPr/>
            <p:nvPr/>
          </p:nvSpPr>
          <p:spPr>
            <a:xfrm>
              <a:off x="3894025" y="3999750"/>
              <a:ext cx="214200" cy="316100"/>
            </a:xfrm>
            <a:custGeom>
              <a:avLst/>
              <a:gdLst/>
              <a:ahLst/>
              <a:cxnLst/>
              <a:rect l="l" t="t" r="r" b="b"/>
              <a:pathLst>
                <a:path w="8568" h="12644" extrusionOk="0">
                  <a:moveTo>
                    <a:pt x="6076" y="1532"/>
                  </a:moveTo>
                  <a:cubicBezTo>
                    <a:pt x="6096" y="1594"/>
                    <a:pt x="6114" y="1654"/>
                    <a:pt x="6132" y="1714"/>
                  </a:cubicBezTo>
                  <a:lnTo>
                    <a:pt x="6132" y="1714"/>
                  </a:lnTo>
                  <a:cubicBezTo>
                    <a:pt x="6123" y="1661"/>
                    <a:pt x="6114" y="1607"/>
                    <a:pt x="6104" y="1554"/>
                  </a:cubicBezTo>
                  <a:lnTo>
                    <a:pt x="6104" y="1554"/>
                  </a:lnTo>
                  <a:cubicBezTo>
                    <a:pt x="6095" y="1547"/>
                    <a:pt x="6085" y="1539"/>
                    <a:pt x="6076" y="1532"/>
                  </a:cubicBezTo>
                  <a:close/>
                  <a:moveTo>
                    <a:pt x="5531" y="1194"/>
                  </a:moveTo>
                  <a:lnTo>
                    <a:pt x="5531" y="1194"/>
                  </a:lnTo>
                  <a:cubicBezTo>
                    <a:pt x="5738" y="1532"/>
                    <a:pt x="5842" y="1843"/>
                    <a:pt x="5842" y="2181"/>
                  </a:cubicBezTo>
                  <a:cubicBezTo>
                    <a:pt x="5738" y="1843"/>
                    <a:pt x="5634" y="1402"/>
                    <a:pt x="5531" y="1194"/>
                  </a:cubicBezTo>
                  <a:close/>
                  <a:moveTo>
                    <a:pt x="430" y="5289"/>
                  </a:moveTo>
                  <a:cubicBezTo>
                    <a:pt x="434" y="5289"/>
                    <a:pt x="438" y="5292"/>
                    <a:pt x="442" y="5296"/>
                  </a:cubicBezTo>
                  <a:cubicBezTo>
                    <a:pt x="546" y="5945"/>
                    <a:pt x="650" y="6594"/>
                    <a:pt x="987" y="7139"/>
                  </a:cubicBezTo>
                  <a:cubicBezTo>
                    <a:pt x="884" y="7036"/>
                    <a:pt x="780" y="6932"/>
                    <a:pt x="650" y="6724"/>
                  </a:cubicBezTo>
                  <a:cubicBezTo>
                    <a:pt x="551" y="6303"/>
                    <a:pt x="357" y="5289"/>
                    <a:pt x="430" y="5289"/>
                  </a:cubicBezTo>
                  <a:close/>
                  <a:moveTo>
                    <a:pt x="987" y="6490"/>
                  </a:moveTo>
                  <a:cubicBezTo>
                    <a:pt x="1091" y="6594"/>
                    <a:pt x="1091" y="6724"/>
                    <a:pt x="1195" y="6932"/>
                  </a:cubicBezTo>
                  <a:cubicBezTo>
                    <a:pt x="1195" y="7036"/>
                    <a:pt x="1299" y="7139"/>
                    <a:pt x="1299" y="7373"/>
                  </a:cubicBezTo>
                  <a:cubicBezTo>
                    <a:pt x="1195" y="7036"/>
                    <a:pt x="1091" y="6724"/>
                    <a:pt x="987" y="6490"/>
                  </a:cubicBezTo>
                  <a:close/>
                  <a:moveTo>
                    <a:pt x="7581" y="4881"/>
                  </a:moveTo>
                  <a:lnTo>
                    <a:pt x="7581" y="4881"/>
                  </a:lnTo>
                  <a:cubicBezTo>
                    <a:pt x="7789" y="5738"/>
                    <a:pt x="7581" y="6724"/>
                    <a:pt x="7036" y="7373"/>
                  </a:cubicBezTo>
                  <a:cubicBezTo>
                    <a:pt x="6920" y="7460"/>
                    <a:pt x="6794" y="7549"/>
                    <a:pt x="6660" y="7639"/>
                  </a:cubicBezTo>
                  <a:lnTo>
                    <a:pt x="6660" y="7639"/>
                  </a:lnTo>
                  <a:cubicBezTo>
                    <a:pt x="7385" y="6793"/>
                    <a:pt x="7683" y="5825"/>
                    <a:pt x="7581" y="4881"/>
                  </a:cubicBezTo>
                  <a:close/>
                  <a:moveTo>
                    <a:pt x="1429" y="3790"/>
                  </a:moveTo>
                  <a:cubicBezTo>
                    <a:pt x="1195" y="4232"/>
                    <a:pt x="1091" y="4777"/>
                    <a:pt x="1091" y="5296"/>
                  </a:cubicBezTo>
                  <a:cubicBezTo>
                    <a:pt x="1091" y="6179"/>
                    <a:pt x="1429" y="6932"/>
                    <a:pt x="1948" y="7685"/>
                  </a:cubicBezTo>
                  <a:cubicBezTo>
                    <a:pt x="1844" y="7581"/>
                    <a:pt x="1740" y="7477"/>
                    <a:pt x="1740" y="7373"/>
                  </a:cubicBezTo>
                  <a:cubicBezTo>
                    <a:pt x="1429" y="7036"/>
                    <a:pt x="1195" y="6724"/>
                    <a:pt x="1091" y="6283"/>
                  </a:cubicBezTo>
                  <a:cubicBezTo>
                    <a:pt x="884" y="5634"/>
                    <a:pt x="884" y="5089"/>
                    <a:pt x="1091" y="4440"/>
                  </a:cubicBezTo>
                  <a:cubicBezTo>
                    <a:pt x="1195" y="4232"/>
                    <a:pt x="1299" y="3998"/>
                    <a:pt x="1429" y="3790"/>
                  </a:cubicBezTo>
                  <a:close/>
                  <a:moveTo>
                    <a:pt x="553" y="5474"/>
                  </a:moveTo>
                  <a:cubicBezTo>
                    <a:pt x="578" y="5564"/>
                    <a:pt x="670" y="5665"/>
                    <a:pt x="780" y="5841"/>
                  </a:cubicBezTo>
                  <a:lnTo>
                    <a:pt x="780" y="6075"/>
                  </a:lnTo>
                  <a:cubicBezTo>
                    <a:pt x="987" y="6724"/>
                    <a:pt x="1195" y="7243"/>
                    <a:pt x="1429" y="7788"/>
                  </a:cubicBezTo>
                  <a:cubicBezTo>
                    <a:pt x="1533" y="7788"/>
                    <a:pt x="1533" y="7892"/>
                    <a:pt x="1533" y="7892"/>
                  </a:cubicBezTo>
                  <a:cubicBezTo>
                    <a:pt x="1429" y="7788"/>
                    <a:pt x="1299" y="7685"/>
                    <a:pt x="1195" y="7477"/>
                  </a:cubicBezTo>
                  <a:cubicBezTo>
                    <a:pt x="992" y="6842"/>
                    <a:pt x="664" y="6206"/>
                    <a:pt x="553" y="5474"/>
                  </a:cubicBezTo>
                  <a:close/>
                  <a:moveTo>
                    <a:pt x="5634" y="1194"/>
                  </a:moveTo>
                  <a:cubicBezTo>
                    <a:pt x="5738" y="1298"/>
                    <a:pt x="5842" y="1298"/>
                    <a:pt x="6076" y="1402"/>
                  </a:cubicBezTo>
                  <a:cubicBezTo>
                    <a:pt x="6085" y="1453"/>
                    <a:pt x="6095" y="1503"/>
                    <a:pt x="6104" y="1554"/>
                  </a:cubicBezTo>
                  <a:lnTo>
                    <a:pt x="6104" y="1554"/>
                  </a:lnTo>
                  <a:cubicBezTo>
                    <a:pt x="6628" y="1978"/>
                    <a:pt x="6832" y="2839"/>
                    <a:pt x="7036" y="3349"/>
                  </a:cubicBezTo>
                  <a:cubicBezTo>
                    <a:pt x="7685" y="4985"/>
                    <a:pt x="7685" y="6283"/>
                    <a:pt x="6491" y="7685"/>
                  </a:cubicBezTo>
                  <a:lnTo>
                    <a:pt x="6593" y="7685"/>
                  </a:lnTo>
                  <a:cubicBezTo>
                    <a:pt x="6338" y="7854"/>
                    <a:pt x="6059" y="8026"/>
                    <a:pt x="5775" y="8192"/>
                  </a:cubicBezTo>
                  <a:lnTo>
                    <a:pt x="5775" y="8192"/>
                  </a:lnTo>
                  <a:cubicBezTo>
                    <a:pt x="5797" y="8171"/>
                    <a:pt x="5820" y="8148"/>
                    <a:pt x="5842" y="8126"/>
                  </a:cubicBezTo>
                  <a:cubicBezTo>
                    <a:pt x="6283" y="7685"/>
                    <a:pt x="6491" y="7036"/>
                    <a:pt x="6621" y="6387"/>
                  </a:cubicBezTo>
                  <a:cubicBezTo>
                    <a:pt x="6932" y="5634"/>
                    <a:pt x="7036" y="4881"/>
                    <a:pt x="6725" y="3998"/>
                  </a:cubicBezTo>
                  <a:lnTo>
                    <a:pt x="6621" y="3998"/>
                  </a:lnTo>
                  <a:cubicBezTo>
                    <a:pt x="6932" y="5426"/>
                    <a:pt x="6387" y="6490"/>
                    <a:pt x="5738" y="7477"/>
                  </a:cubicBezTo>
                  <a:cubicBezTo>
                    <a:pt x="6180" y="6724"/>
                    <a:pt x="6387" y="5738"/>
                    <a:pt x="6283" y="4881"/>
                  </a:cubicBezTo>
                  <a:cubicBezTo>
                    <a:pt x="6387" y="4440"/>
                    <a:pt x="6387" y="3998"/>
                    <a:pt x="6387" y="3583"/>
                  </a:cubicBezTo>
                  <a:lnTo>
                    <a:pt x="6387" y="4440"/>
                  </a:lnTo>
                  <a:cubicBezTo>
                    <a:pt x="6491" y="3894"/>
                    <a:pt x="6491" y="3245"/>
                    <a:pt x="6387" y="2700"/>
                  </a:cubicBezTo>
                  <a:lnTo>
                    <a:pt x="6387" y="3349"/>
                  </a:lnTo>
                  <a:cubicBezTo>
                    <a:pt x="6387" y="2762"/>
                    <a:pt x="6302" y="2281"/>
                    <a:pt x="6132" y="1714"/>
                  </a:cubicBezTo>
                  <a:lnTo>
                    <a:pt x="6132" y="1714"/>
                  </a:lnTo>
                  <a:cubicBezTo>
                    <a:pt x="6301" y="2700"/>
                    <a:pt x="6377" y="3684"/>
                    <a:pt x="6283" y="4647"/>
                  </a:cubicBezTo>
                  <a:cubicBezTo>
                    <a:pt x="6283" y="4232"/>
                    <a:pt x="6180" y="3583"/>
                    <a:pt x="6076" y="2934"/>
                  </a:cubicBezTo>
                  <a:cubicBezTo>
                    <a:pt x="6076" y="2393"/>
                    <a:pt x="5973" y="1851"/>
                    <a:pt x="5642" y="1310"/>
                  </a:cubicBezTo>
                  <a:lnTo>
                    <a:pt x="5642" y="1310"/>
                  </a:lnTo>
                  <a:cubicBezTo>
                    <a:pt x="5973" y="1851"/>
                    <a:pt x="6077" y="2393"/>
                    <a:pt x="6180" y="3038"/>
                  </a:cubicBezTo>
                  <a:cubicBezTo>
                    <a:pt x="6180" y="2389"/>
                    <a:pt x="6076" y="1740"/>
                    <a:pt x="5634" y="1298"/>
                  </a:cubicBezTo>
                  <a:lnTo>
                    <a:pt x="5634" y="1298"/>
                  </a:lnTo>
                  <a:cubicBezTo>
                    <a:pt x="5634" y="1298"/>
                    <a:pt x="5634" y="1298"/>
                    <a:pt x="5634" y="1298"/>
                  </a:cubicBezTo>
                  <a:lnTo>
                    <a:pt x="5634" y="1194"/>
                  </a:lnTo>
                  <a:close/>
                  <a:moveTo>
                    <a:pt x="6180" y="7139"/>
                  </a:moveTo>
                  <a:cubicBezTo>
                    <a:pt x="5972" y="7685"/>
                    <a:pt x="5738" y="8126"/>
                    <a:pt x="5323" y="8437"/>
                  </a:cubicBezTo>
                  <a:cubicBezTo>
                    <a:pt x="5634" y="8022"/>
                    <a:pt x="5972" y="7581"/>
                    <a:pt x="6180" y="7139"/>
                  </a:cubicBezTo>
                  <a:close/>
                  <a:moveTo>
                    <a:pt x="6387" y="8126"/>
                  </a:moveTo>
                  <a:cubicBezTo>
                    <a:pt x="6310" y="8280"/>
                    <a:pt x="6233" y="8377"/>
                    <a:pt x="6156" y="8512"/>
                  </a:cubicBezTo>
                  <a:lnTo>
                    <a:pt x="6156" y="8512"/>
                  </a:lnTo>
                  <a:cubicBezTo>
                    <a:pt x="6193" y="8407"/>
                    <a:pt x="6216" y="8297"/>
                    <a:pt x="6283" y="8230"/>
                  </a:cubicBezTo>
                  <a:cubicBezTo>
                    <a:pt x="6283" y="8126"/>
                    <a:pt x="6387" y="8126"/>
                    <a:pt x="6387" y="8126"/>
                  </a:cubicBezTo>
                  <a:close/>
                  <a:moveTo>
                    <a:pt x="7270" y="7581"/>
                  </a:moveTo>
                  <a:cubicBezTo>
                    <a:pt x="7140" y="7685"/>
                    <a:pt x="7036" y="7788"/>
                    <a:pt x="6829" y="8022"/>
                  </a:cubicBezTo>
                  <a:cubicBezTo>
                    <a:pt x="6829" y="7892"/>
                    <a:pt x="6932" y="7892"/>
                    <a:pt x="6932" y="7892"/>
                  </a:cubicBezTo>
                  <a:cubicBezTo>
                    <a:pt x="6932" y="7892"/>
                    <a:pt x="6886" y="7846"/>
                    <a:pt x="6856" y="7846"/>
                  </a:cubicBezTo>
                  <a:cubicBezTo>
                    <a:pt x="6840" y="7846"/>
                    <a:pt x="6829" y="7858"/>
                    <a:pt x="6829" y="7892"/>
                  </a:cubicBezTo>
                  <a:cubicBezTo>
                    <a:pt x="6829" y="8022"/>
                    <a:pt x="6725" y="8126"/>
                    <a:pt x="6621" y="8230"/>
                  </a:cubicBezTo>
                  <a:cubicBezTo>
                    <a:pt x="6491" y="8334"/>
                    <a:pt x="6387" y="8541"/>
                    <a:pt x="6180" y="8671"/>
                  </a:cubicBezTo>
                  <a:cubicBezTo>
                    <a:pt x="6387" y="8437"/>
                    <a:pt x="6387" y="8230"/>
                    <a:pt x="6491" y="8022"/>
                  </a:cubicBezTo>
                  <a:cubicBezTo>
                    <a:pt x="6725" y="7892"/>
                    <a:pt x="6932" y="7685"/>
                    <a:pt x="7140" y="7581"/>
                  </a:cubicBezTo>
                  <a:close/>
                  <a:moveTo>
                    <a:pt x="2285" y="8334"/>
                  </a:moveTo>
                  <a:cubicBezTo>
                    <a:pt x="2389" y="8334"/>
                    <a:pt x="2389" y="8334"/>
                    <a:pt x="2389" y="8437"/>
                  </a:cubicBezTo>
                  <a:cubicBezTo>
                    <a:pt x="2389" y="8541"/>
                    <a:pt x="2493" y="8671"/>
                    <a:pt x="2493" y="8775"/>
                  </a:cubicBezTo>
                  <a:cubicBezTo>
                    <a:pt x="2389" y="8541"/>
                    <a:pt x="2389" y="8437"/>
                    <a:pt x="2285" y="8334"/>
                  </a:cubicBezTo>
                  <a:close/>
                  <a:moveTo>
                    <a:pt x="1299" y="7036"/>
                  </a:moveTo>
                  <a:lnTo>
                    <a:pt x="1299" y="7036"/>
                  </a:lnTo>
                  <a:cubicBezTo>
                    <a:pt x="1429" y="7139"/>
                    <a:pt x="1533" y="7243"/>
                    <a:pt x="1636" y="7373"/>
                  </a:cubicBezTo>
                  <a:cubicBezTo>
                    <a:pt x="1740" y="7581"/>
                    <a:pt x="1844" y="7685"/>
                    <a:pt x="1948" y="7788"/>
                  </a:cubicBezTo>
                  <a:cubicBezTo>
                    <a:pt x="1968" y="7841"/>
                    <a:pt x="1985" y="7893"/>
                    <a:pt x="2000" y="7944"/>
                  </a:cubicBezTo>
                  <a:lnTo>
                    <a:pt x="2000" y="7944"/>
                  </a:lnTo>
                  <a:lnTo>
                    <a:pt x="1948" y="7892"/>
                  </a:lnTo>
                  <a:lnTo>
                    <a:pt x="1948" y="7892"/>
                  </a:lnTo>
                  <a:cubicBezTo>
                    <a:pt x="1967" y="7911"/>
                    <a:pt x="1985" y="7932"/>
                    <a:pt x="2003" y="7954"/>
                  </a:cubicBezTo>
                  <a:lnTo>
                    <a:pt x="2003" y="7954"/>
                  </a:lnTo>
                  <a:cubicBezTo>
                    <a:pt x="2002" y="7951"/>
                    <a:pt x="2001" y="7948"/>
                    <a:pt x="2000" y="7944"/>
                  </a:cubicBezTo>
                  <a:lnTo>
                    <a:pt x="2000" y="7944"/>
                  </a:lnTo>
                  <a:lnTo>
                    <a:pt x="2182" y="8126"/>
                  </a:lnTo>
                  <a:cubicBezTo>
                    <a:pt x="2285" y="8334"/>
                    <a:pt x="2285" y="8541"/>
                    <a:pt x="2389" y="8671"/>
                  </a:cubicBezTo>
                  <a:cubicBezTo>
                    <a:pt x="2389" y="8775"/>
                    <a:pt x="2389" y="8879"/>
                    <a:pt x="2493" y="9086"/>
                  </a:cubicBezTo>
                  <a:lnTo>
                    <a:pt x="2285" y="8879"/>
                  </a:lnTo>
                  <a:cubicBezTo>
                    <a:pt x="2285" y="8775"/>
                    <a:pt x="2182" y="8541"/>
                    <a:pt x="2182" y="8437"/>
                  </a:cubicBezTo>
                  <a:cubicBezTo>
                    <a:pt x="2182" y="8260"/>
                    <a:pt x="2106" y="8083"/>
                    <a:pt x="2003" y="7954"/>
                  </a:cubicBezTo>
                  <a:lnTo>
                    <a:pt x="2003" y="7954"/>
                  </a:lnTo>
                  <a:cubicBezTo>
                    <a:pt x="2081" y="8227"/>
                    <a:pt x="2095" y="8476"/>
                    <a:pt x="2182" y="8671"/>
                  </a:cubicBezTo>
                  <a:cubicBezTo>
                    <a:pt x="2182" y="8671"/>
                    <a:pt x="2078" y="8671"/>
                    <a:pt x="2078" y="8541"/>
                  </a:cubicBezTo>
                  <a:cubicBezTo>
                    <a:pt x="1948" y="8230"/>
                    <a:pt x="1740" y="7788"/>
                    <a:pt x="1636" y="7477"/>
                  </a:cubicBezTo>
                  <a:lnTo>
                    <a:pt x="1533" y="7477"/>
                  </a:lnTo>
                  <a:cubicBezTo>
                    <a:pt x="1629" y="7765"/>
                    <a:pt x="1725" y="7987"/>
                    <a:pt x="1821" y="8265"/>
                  </a:cubicBezTo>
                  <a:lnTo>
                    <a:pt x="1821" y="8265"/>
                  </a:lnTo>
                  <a:cubicBezTo>
                    <a:pt x="1806" y="8246"/>
                    <a:pt x="1781" y="8230"/>
                    <a:pt x="1740" y="8230"/>
                  </a:cubicBezTo>
                  <a:cubicBezTo>
                    <a:pt x="1636" y="7788"/>
                    <a:pt x="1429" y="7477"/>
                    <a:pt x="1299" y="7036"/>
                  </a:cubicBezTo>
                  <a:close/>
                  <a:moveTo>
                    <a:pt x="6180" y="8230"/>
                  </a:moveTo>
                  <a:lnTo>
                    <a:pt x="6180" y="8230"/>
                  </a:lnTo>
                  <a:cubicBezTo>
                    <a:pt x="6076" y="8541"/>
                    <a:pt x="5972" y="8775"/>
                    <a:pt x="5842" y="8983"/>
                  </a:cubicBezTo>
                  <a:cubicBezTo>
                    <a:pt x="5738" y="9086"/>
                    <a:pt x="5634" y="9190"/>
                    <a:pt x="5634" y="9190"/>
                  </a:cubicBezTo>
                  <a:cubicBezTo>
                    <a:pt x="5738" y="8983"/>
                    <a:pt x="5842" y="8671"/>
                    <a:pt x="5972" y="8437"/>
                  </a:cubicBezTo>
                  <a:cubicBezTo>
                    <a:pt x="6076" y="8334"/>
                    <a:pt x="6076" y="8334"/>
                    <a:pt x="6180" y="8230"/>
                  </a:cubicBezTo>
                  <a:close/>
                  <a:moveTo>
                    <a:pt x="5842" y="8541"/>
                  </a:moveTo>
                  <a:lnTo>
                    <a:pt x="5842" y="8541"/>
                  </a:lnTo>
                  <a:cubicBezTo>
                    <a:pt x="5738" y="8775"/>
                    <a:pt x="5634" y="8983"/>
                    <a:pt x="5427" y="9320"/>
                  </a:cubicBezTo>
                  <a:cubicBezTo>
                    <a:pt x="5531" y="9086"/>
                    <a:pt x="5634" y="8879"/>
                    <a:pt x="5738" y="8671"/>
                  </a:cubicBezTo>
                  <a:cubicBezTo>
                    <a:pt x="5738" y="8541"/>
                    <a:pt x="5842" y="8541"/>
                    <a:pt x="5842" y="8541"/>
                  </a:cubicBezTo>
                  <a:close/>
                  <a:moveTo>
                    <a:pt x="2493" y="8437"/>
                  </a:moveTo>
                  <a:lnTo>
                    <a:pt x="2493" y="8437"/>
                  </a:lnTo>
                  <a:cubicBezTo>
                    <a:pt x="2548" y="8615"/>
                    <a:pt x="2638" y="8756"/>
                    <a:pt x="2727" y="8881"/>
                  </a:cubicBezTo>
                  <a:lnTo>
                    <a:pt x="2727" y="8881"/>
                  </a:lnTo>
                  <a:cubicBezTo>
                    <a:pt x="2728" y="9088"/>
                    <a:pt x="2831" y="9320"/>
                    <a:pt x="2831" y="9424"/>
                  </a:cubicBezTo>
                  <a:lnTo>
                    <a:pt x="2831" y="9528"/>
                  </a:lnTo>
                  <a:cubicBezTo>
                    <a:pt x="2727" y="9320"/>
                    <a:pt x="2727" y="9190"/>
                    <a:pt x="2597" y="9086"/>
                  </a:cubicBezTo>
                  <a:cubicBezTo>
                    <a:pt x="2597" y="8879"/>
                    <a:pt x="2493" y="8671"/>
                    <a:pt x="2493" y="8437"/>
                  </a:cubicBezTo>
                  <a:close/>
                  <a:moveTo>
                    <a:pt x="2730" y="8886"/>
                  </a:moveTo>
                  <a:lnTo>
                    <a:pt x="2730" y="8886"/>
                  </a:lnTo>
                  <a:cubicBezTo>
                    <a:pt x="2809" y="8996"/>
                    <a:pt x="2886" y="9093"/>
                    <a:pt x="2934" y="9190"/>
                  </a:cubicBezTo>
                  <a:cubicBezTo>
                    <a:pt x="2934" y="9320"/>
                    <a:pt x="3038" y="9528"/>
                    <a:pt x="3038" y="9632"/>
                  </a:cubicBezTo>
                  <a:lnTo>
                    <a:pt x="3038" y="9735"/>
                  </a:lnTo>
                  <a:cubicBezTo>
                    <a:pt x="2934" y="9632"/>
                    <a:pt x="2934" y="9528"/>
                    <a:pt x="2934" y="9424"/>
                  </a:cubicBezTo>
                  <a:cubicBezTo>
                    <a:pt x="2832" y="9193"/>
                    <a:pt x="2831" y="9089"/>
                    <a:pt x="2730" y="8886"/>
                  </a:cubicBezTo>
                  <a:close/>
                  <a:moveTo>
                    <a:pt x="3038" y="9424"/>
                  </a:moveTo>
                  <a:lnTo>
                    <a:pt x="3038" y="9424"/>
                  </a:lnTo>
                  <a:cubicBezTo>
                    <a:pt x="3142" y="9528"/>
                    <a:pt x="3142" y="9528"/>
                    <a:pt x="3142" y="9632"/>
                  </a:cubicBezTo>
                  <a:lnTo>
                    <a:pt x="3142" y="9735"/>
                  </a:lnTo>
                  <a:cubicBezTo>
                    <a:pt x="3038" y="9632"/>
                    <a:pt x="3038" y="9528"/>
                    <a:pt x="3038" y="9424"/>
                  </a:cubicBezTo>
                  <a:close/>
                  <a:moveTo>
                    <a:pt x="4017" y="621"/>
                  </a:moveTo>
                  <a:cubicBezTo>
                    <a:pt x="4339" y="621"/>
                    <a:pt x="4567" y="1425"/>
                    <a:pt x="4674" y="1532"/>
                  </a:cubicBezTo>
                  <a:cubicBezTo>
                    <a:pt x="4985" y="2389"/>
                    <a:pt x="5089" y="2934"/>
                    <a:pt x="5089" y="3790"/>
                  </a:cubicBezTo>
                  <a:cubicBezTo>
                    <a:pt x="5089" y="3842"/>
                    <a:pt x="5115" y="3868"/>
                    <a:pt x="5141" y="3868"/>
                  </a:cubicBezTo>
                  <a:cubicBezTo>
                    <a:pt x="5167" y="3868"/>
                    <a:pt x="5193" y="3842"/>
                    <a:pt x="5193" y="3790"/>
                  </a:cubicBezTo>
                  <a:cubicBezTo>
                    <a:pt x="5427" y="2700"/>
                    <a:pt x="4985" y="1636"/>
                    <a:pt x="4544" y="649"/>
                  </a:cubicBezTo>
                  <a:lnTo>
                    <a:pt x="4882" y="649"/>
                  </a:lnTo>
                  <a:cubicBezTo>
                    <a:pt x="5634" y="1194"/>
                    <a:pt x="5738" y="2389"/>
                    <a:pt x="5972" y="3245"/>
                  </a:cubicBezTo>
                  <a:cubicBezTo>
                    <a:pt x="6180" y="4440"/>
                    <a:pt x="6283" y="5634"/>
                    <a:pt x="5972" y="6828"/>
                  </a:cubicBezTo>
                  <a:cubicBezTo>
                    <a:pt x="5634" y="7685"/>
                    <a:pt x="4440" y="8671"/>
                    <a:pt x="4025" y="9735"/>
                  </a:cubicBezTo>
                  <a:lnTo>
                    <a:pt x="4025" y="9632"/>
                  </a:lnTo>
                  <a:cubicBezTo>
                    <a:pt x="4129" y="8879"/>
                    <a:pt x="4544" y="8230"/>
                    <a:pt x="4882" y="7477"/>
                  </a:cubicBezTo>
                  <a:cubicBezTo>
                    <a:pt x="5323" y="6490"/>
                    <a:pt x="5427" y="5530"/>
                    <a:pt x="5427" y="4543"/>
                  </a:cubicBezTo>
                  <a:lnTo>
                    <a:pt x="5323" y="4543"/>
                  </a:lnTo>
                  <a:cubicBezTo>
                    <a:pt x="5323" y="5841"/>
                    <a:pt x="4882" y="6932"/>
                    <a:pt x="4336" y="8022"/>
                  </a:cubicBezTo>
                  <a:cubicBezTo>
                    <a:pt x="4233" y="8334"/>
                    <a:pt x="4129" y="8541"/>
                    <a:pt x="4025" y="8775"/>
                  </a:cubicBezTo>
                  <a:lnTo>
                    <a:pt x="4025" y="7477"/>
                  </a:lnTo>
                  <a:cubicBezTo>
                    <a:pt x="4129" y="5945"/>
                    <a:pt x="4233" y="4777"/>
                    <a:pt x="3895" y="3245"/>
                  </a:cubicBezTo>
                  <a:lnTo>
                    <a:pt x="3895" y="2934"/>
                  </a:lnTo>
                  <a:cubicBezTo>
                    <a:pt x="3895" y="2830"/>
                    <a:pt x="3895" y="2700"/>
                    <a:pt x="3791" y="2492"/>
                  </a:cubicBezTo>
                  <a:cubicBezTo>
                    <a:pt x="3791" y="2449"/>
                    <a:pt x="3773" y="2424"/>
                    <a:pt x="3753" y="2424"/>
                  </a:cubicBezTo>
                  <a:cubicBezTo>
                    <a:pt x="3723" y="2424"/>
                    <a:pt x="3687" y="2475"/>
                    <a:pt x="3687" y="2596"/>
                  </a:cubicBezTo>
                  <a:lnTo>
                    <a:pt x="3687" y="3245"/>
                  </a:lnTo>
                  <a:lnTo>
                    <a:pt x="3687" y="3479"/>
                  </a:lnTo>
                  <a:cubicBezTo>
                    <a:pt x="3687" y="3998"/>
                    <a:pt x="3480" y="4543"/>
                    <a:pt x="3246" y="4985"/>
                  </a:cubicBezTo>
                  <a:cubicBezTo>
                    <a:pt x="3038" y="5738"/>
                    <a:pt x="2934" y="6387"/>
                    <a:pt x="3038" y="7139"/>
                  </a:cubicBezTo>
                  <a:cubicBezTo>
                    <a:pt x="3038" y="8022"/>
                    <a:pt x="3246" y="8879"/>
                    <a:pt x="3480" y="9735"/>
                  </a:cubicBezTo>
                  <a:cubicBezTo>
                    <a:pt x="2597" y="7788"/>
                    <a:pt x="884" y="6594"/>
                    <a:pt x="1429" y="4232"/>
                  </a:cubicBezTo>
                  <a:cubicBezTo>
                    <a:pt x="1740" y="2830"/>
                    <a:pt x="2934" y="1843"/>
                    <a:pt x="3791" y="753"/>
                  </a:cubicBezTo>
                  <a:cubicBezTo>
                    <a:pt x="3871" y="660"/>
                    <a:pt x="3946" y="621"/>
                    <a:pt x="4017" y="621"/>
                  </a:cubicBezTo>
                  <a:close/>
                  <a:moveTo>
                    <a:pt x="5634" y="8775"/>
                  </a:moveTo>
                  <a:cubicBezTo>
                    <a:pt x="5427" y="9086"/>
                    <a:pt x="5323" y="9424"/>
                    <a:pt x="5089" y="9632"/>
                  </a:cubicBezTo>
                  <a:cubicBezTo>
                    <a:pt x="5089" y="9702"/>
                    <a:pt x="5042" y="9724"/>
                    <a:pt x="5011" y="9764"/>
                  </a:cubicBezTo>
                  <a:lnTo>
                    <a:pt x="5011" y="9764"/>
                  </a:lnTo>
                  <a:cubicBezTo>
                    <a:pt x="5107" y="9492"/>
                    <a:pt x="5204" y="9292"/>
                    <a:pt x="5323" y="8983"/>
                  </a:cubicBezTo>
                  <a:cubicBezTo>
                    <a:pt x="5427" y="8879"/>
                    <a:pt x="5531" y="8775"/>
                    <a:pt x="5634" y="8775"/>
                  </a:cubicBezTo>
                  <a:close/>
                  <a:moveTo>
                    <a:pt x="3246" y="9839"/>
                  </a:moveTo>
                  <a:lnTo>
                    <a:pt x="3246" y="9839"/>
                  </a:lnTo>
                  <a:cubicBezTo>
                    <a:pt x="3283" y="9910"/>
                    <a:pt x="3317" y="9980"/>
                    <a:pt x="3348" y="10051"/>
                  </a:cubicBezTo>
                  <a:lnTo>
                    <a:pt x="3348" y="10051"/>
                  </a:lnTo>
                  <a:cubicBezTo>
                    <a:pt x="3246" y="9968"/>
                    <a:pt x="3246" y="9959"/>
                    <a:pt x="3246" y="9839"/>
                  </a:cubicBezTo>
                  <a:close/>
                  <a:moveTo>
                    <a:pt x="5193" y="9086"/>
                  </a:moveTo>
                  <a:lnTo>
                    <a:pt x="5193" y="9086"/>
                  </a:lnTo>
                  <a:cubicBezTo>
                    <a:pt x="5089" y="9424"/>
                    <a:pt x="4882" y="9839"/>
                    <a:pt x="4674" y="10177"/>
                  </a:cubicBezTo>
                  <a:lnTo>
                    <a:pt x="4544" y="10281"/>
                  </a:lnTo>
                  <a:cubicBezTo>
                    <a:pt x="4674" y="10073"/>
                    <a:pt x="4778" y="9735"/>
                    <a:pt x="4882" y="9424"/>
                  </a:cubicBezTo>
                  <a:lnTo>
                    <a:pt x="5193" y="9086"/>
                  </a:lnTo>
                  <a:close/>
                  <a:moveTo>
                    <a:pt x="3142" y="9735"/>
                  </a:moveTo>
                  <a:lnTo>
                    <a:pt x="3142" y="9735"/>
                  </a:lnTo>
                  <a:cubicBezTo>
                    <a:pt x="3216" y="9901"/>
                    <a:pt x="3237" y="10106"/>
                    <a:pt x="3290" y="10285"/>
                  </a:cubicBezTo>
                  <a:lnTo>
                    <a:pt x="3290" y="10285"/>
                  </a:lnTo>
                  <a:cubicBezTo>
                    <a:pt x="3276" y="10249"/>
                    <a:pt x="3261" y="10213"/>
                    <a:pt x="3246" y="10177"/>
                  </a:cubicBezTo>
                  <a:cubicBezTo>
                    <a:pt x="3142" y="9969"/>
                    <a:pt x="3142" y="9839"/>
                    <a:pt x="3142" y="9735"/>
                  </a:cubicBezTo>
                  <a:close/>
                  <a:moveTo>
                    <a:pt x="4392" y="9383"/>
                  </a:moveTo>
                  <a:lnTo>
                    <a:pt x="4392" y="9383"/>
                  </a:lnTo>
                  <a:cubicBezTo>
                    <a:pt x="4279" y="9649"/>
                    <a:pt x="4204" y="9933"/>
                    <a:pt x="4129" y="10177"/>
                  </a:cubicBezTo>
                  <a:cubicBezTo>
                    <a:pt x="4025" y="10281"/>
                    <a:pt x="4025" y="10384"/>
                    <a:pt x="3895" y="10488"/>
                  </a:cubicBezTo>
                  <a:cubicBezTo>
                    <a:pt x="3996" y="10085"/>
                    <a:pt x="4206" y="9729"/>
                    <a:pt x="4392" y="9383"/>
                  </a:cubicBezTo>
                  <a:close/>
                  <a:moveTo>
                    <a:pt x="3791" y="3687"/>
                  </a:moveTo>
                  <a:cubicBezTo>
                    <a:pt x="3895" y="3894"/>
                    <a:pt x="3895" y="4232"/>
                    <a:pt x="4025" y="4440"/>
                  </a:cubicBezTo>
                  <a:cubicBezTo>
                    <a:pt x="4129" y="5296"/>
                    <a:pt x="3895" y="6179"/>
                    <a:pt x="3791" y="6932"/>
                  </a:cubicBezTo>
                  <a:cubicBezTo>
                    <a:pt x="3687" y="7788"/>
                    <a:pt x="3791" y="8671"/>
                    <a:pt x="3791" y="9424"/>
                  </a:cubicBezTo>
                  <a:lnTo>
                    <a:pt x="3791" y="10177"/>
                  </a:lnTo>
                  <a:cubicBezTo>
                    <a:pt x="3791" y="10384"/>
                    <a:pt x="3791" y="10488"/>
                    <a:pt x="3687" y="10618"/>
                  </a:cubicBezTo>
                  <a:cubicBezTo>
                    <a:pt x="3584" y="9320"/>
                    <a:pt x="3142" y="8126"/>
                    <a:pt x="3142" y="6724"/>
                  </a:cubicBezTo>
                  <a:cubicBezTo>
                    <a:pt x="3142" y="5634"/>
                    <a:pt x="3687" y="4647"/>
                    <a:pt x="3791" y="3687"/>
                  </a:cubicBezTo>
                  <a:close/>
                  <a:moveTo>
                    <a:pt x="4778" y="9632"/>
                  </a:moveTo>
                  <a:lnTo>
                    <a:pt x="4778" y="9632"/>
                  </a:lnTo>
                  <a:cubicBezTo>
                    <a:pt x="4544" y="9969"/>
                    <a:pt x="4440" y="10281"/>
                    <a:pt x="4233" y="10618"/>
                  </a:cubicBezTo>
                  <a:cubicBezTo>
                    <a:pt x="4233" y="10722"/>
                    <a:pt x="4233" y="10722"/>
                    <a:pt x="4129" y="10826"/>
                  </a:cubicBezTo>
                  <a:cubicBezTo>
                    <a:pt x="4233" y="10618"/>
                    <a:pt x="4233" y="10488"/>
                    <a:pt x="4233" y="10281"/>
                  </a:cubicBezTo>
                  <a:cubicBezTo>
                    <a:pt x="4440" y="10073"/>
                    <a:pt x="4544" y="9839"/>
                    <a:pt x="4778" y="9632"/>
                  </a:cubicBezTo>
                  <a:close/>
                  <a:moveTo>
                    <a:pt x="3376" y="10117"/>
                  </a:moveTo>
                  <a:cubicBezTo>
                    <a:pt x="3519" y="10465"/>
                    <a:pt x="3584" y="10809"/>
                    <a:pt x="3584" y="11137"/>
                  </a:cubicBezTo>
                  <a:lnTo>
                    <a:pt x="3584" y="11267"/>
                  </a:lnTo>
                  <a:cubicBezTo>
                    <a:pt x="3507" y="10942"/>
                    <a:pt x="3430" y="10673"/>
                    <a:pt x="3343" y="10429"/>
                  </a:cubicBezTo>
                  <a:lnTo>
                    <a:pt x="3343" y="10429"/>
                  </a:lnTo>
                  <a:cubicBezTo>
                    <a:pt x="3353" y="10450"/>
                    <a:pt x="3364" y="10469"/>
                    <a:pt x="3376" y="10488"/>
                  </a:cubicBezTo>
                  <a:lnTo>
                    <a:pt x="3480" y="10488"/>
                  </a:lnTo>
                  <a:cubicBezTo>
                    <a:pt x="3390" y="10310"/>
                    <a:pt x="3378" y="10208"/>
                    <a:pt x="3376" y="10117"/>
                  </a:cubicBezTo>
                  <a:close/>
                  <a:moveTo>
                    <a:pt x="4129" y="10618"/>
                  </a:moveTo>
                  <a:cubicBezTo>
                    <a:pt x="4129" y="10722"/>
                    <a:pt x="4129" y="10826"/>
                    <a:pt x="4025" y="10930"/>
                  </a:cubicBezTo>
                  <a:cubicBezTo>
                    <a:pt x="4025" y="11034"/>
                    <a:pt x="3895" y="11137"/>
                    <a:pt x="3791" y="11267"/>
                  </a:cubicBezTo>
                  <a:cubicBezTo>
                    <a:pt x="3895" y="11034"/>
                    <a:pt x="4025" y="10826"/>
                    <a:pt x="4129" y="10618"/>
                  </a:cubicBezTo>
                  <a:close/>
                  <a:moveTo>
                    <a:pt x="4233" y="0"/>
                  </a:moveTo>
                  <a:cubicBezTo>
                    <a:pt x="3376" y="883"/>
                    <a:pt x="2493" y="1740"/>
                    <a:pt x="1844" y="2830"/>
                  </a:cubicBezTo>
                  <a:cubicBezTo>
                    <a:pt x="1195" y="3583"/>
                    <a:pt x="650" y="4647"/>
                    <a:pt x="780" y="5634"/>
                  </a:cubicBezTo>
                  <a:cubicBezTo>
                    <a:pt x="650" y="5296"/>
                    <a:pt x="546" y="5089"/>
                    <a:pt x="442" y="4881"/>
                  </a:cubicBezTo>
                  <a:cubicBezTo>
                    <a:pt x="442" y="4829"/>
                    <a:pt x="416" y="4803"/>
                    <a:pt x="390" y="4803"/>
                  </a:cubicBezTo>
                  <a:cubicBezTo>
                    <a:pt x="364" y="4803"/>
                    <a:pt x="338" y="4829"/>
                    <a:pt x="338" y="4881"/>
                  </a:cubicBezTo>
                  <a:cubicBezTo>
                    <a:pt x="1" y="5945"/>
                    <a:pt x="650" y="6932"/>
                    <a:pt x="1195" y="7788"/>
                  </a:cubicBezTo>
                  <a:cubicBezTo>
                    <a:pt x="1429" y="8126"/>
                    <a:pt x="1636" y="8334"/>
                    <a:pt x="1844" y="8541"/>
                  </a:cubicBezTo>
                  <a:lnTo>
                    <a:pt x="1844" y="8671"/>
                  </a:lnTo>
                  <a:lnTo>
                    <a:pt x="1948" y="8671"/>
                  </a:lnTo>
                  <a:cubicBezTo>
                    <a:pt x="1948" y="8671"/>
                    <a:pt x="1948" y="8775"/>
                    <a:pt x="2078" y="8775"/>
                  </a:cubicBezTo>
                  <a:lnTo>
                    <a:pt x="2078" y="8879"/>
                  </a:lnTo>
                  <a:lnTo>
                    <a:pt x="2182" y="8879"/>
                  </a:lnTo>
                  <a:cubicBezTo>
                    <a:pt x="2182" y="8983"/>
                    <a:pt x="2285" y="8983"/>
                    <a:pt x="2389" y="9086"/>
                  </a:cubicBezTo>
                  <a:cubicBezTo>
                    <a:pt x="2389" y="9190"/>
                    <a:pt x="2493" y="9320"/>
                    <a:pt x="2597" y="9320"/>
                  </a:cubicBezTo>
                  <a:cubicBezTo>
                    <a:pt x="2597" y="9424"/>
                    <a:pt x="2727" y="9424"/>
                    <a:pt x="2727" y="9528"/>
                  </a:cubicBezTo>
                  <a:cubicBezTo>
                    <a:pt x="2727" y="9528"/>
                    <a:pt x="2727" y="9632"/>
                    <a:pt x="2831" y="9632"/>
                  </a:cubicBezTo>
                  <a:cubicBezTo>
                    <a:pt x="2831" y="9735"/>
                    <a:pt x="2934" y="9839"/>
                    <a:pt x="2934" y="9839"/>
                  </a:cubicBezTo>
                  <a:lnTo>
                    <a:pt x="2934" y="9969"/>
                  </a:lnTo>
                  <a:lnTo>
                    <a:pt x="3038" y="9969"/>
                  </a:lnTo>
                  <a:cubicBezTo>
                    <a:pt x="3376" y="10488"/>
                    <a:pt x="3480" y="11137"/>
                    <a:pt x="3584" y="11916"/>
                  </a:cubicBezTo>
                  <a:cubicBezTo>
                    <a:pt x="3480" y="12124"/>
                    <a:pt x="3376" y="12332"/>
                    <a:pt x="3376" y="12565"/>
                  </a:cubicBezTo>
                  <a:cubicBezTo>
                    <a:pt x="3376" y="12617"/>
                    <a:pt x="3376" y="12643"/>
                    <a:pt x="3389" y="12643"/>
                  </a:cubicBezTo>
                  <a:cubicBezTo>
                    <a:pt x="3402" y="12643"/>
                    <a:pt x="3428" y="12617"/>
                    <a:pt x="3480" y="12565"/>
                  </a:cubicBezTo>
                  <a:cubicBezTo>
                    <a:pt x="4336" y="10384"/>
                    <a:pt x="6491" y="9086"/>
                    <a:pt x="7685" y="7139"/>
                  </a:cubicBezTo>
                  <a:cubicBezTo>
                    <a:pt x="8230" y="6594"/>
                    <a:pt x="8568" y="5945"/>
                    <a:pt x="8334" y="5089"/>
                  </a:cubicBezTo>
                  <a:cubicBezTo>
                    <a:pt x="8334" y="5037"/>
                    <a:pt x="8308" y="5011"/>
                    <a:pt x="8282" y="5011"/>
                  </a:cubicBezTo>
                  <a:cubicBezTo>
                    <a:pt x="8256" y="5011"/>
                    <a:pt x="8230" y="5037"/>
                    <a:pt x="8230" y="5089"/>
                  </a:cubicBezTo>
                  <a:cubicBezTo>
                    <a:pt x="8127" y="5738"/>
                    <a:pt x="8023" y="6283"/>
                    <a:pt x="7685" y="6828"/>
                  </a:cubicBezTo>
                  <a:lnTo>
                    <a:pt x="7581" y="6932"/>
                  </a:lnTo>
                  <a:cubicBezTo>
                    <a:pt x="7919" y="6179"/>
                    <a:pt x="7789" y="5089"/>
                    <a:pt x="7581" y="4440"/>
                  </a:cubicBezTo>
                  <a:cubicBezTo>
                    <a:pt x="7478" y="3894"/>
                    <a:pt x="7374" y="3349"/>
                    <a:pt x="7140" y="2830"/>
                  </a:cubicBezTo>
                  <a:cubicBezTo>
                    <a:pt x="7036" y="2700"/>
                    <a:pt x="7036" y="2700"/>
                    <a:pt x="6932" y="2596"/>
                  </a:cubicBezTo>
                  <a:lnTo>
                    <a:pt x="6932" y="2492"/>
                  </a:lnTo>
                  <a:cubicBezTo>
                    <a:pt x="6725" y="1947"/>
                    <a:pt x="6387" y="1402"/>
                    <a:pt x="5972" y="987"/>
                  </a:cubicBezTo>
                  <a:lnTo>
                    <a:pt x="5842" y="987"/>
                  </a:lnTo>
                  <a:cubicBezTo>
                    <a:pt x="5815" y="996"/>
                    <a:pt x="5788" y="1000"/>
                    <a:pt x="5760" y="1000"/>
                  </a:cubicBezTo>
                  <a:cubicBezTo>
                    <a:pt x="5457" y="1000"/>
                    <a:pt x="5071" y="528"/>
                    <a:pt x="4882" y="338"/>
                  </a:cubicBezTo>
                  <a:cubicBezTo>
                    <a:pt x="4882" y="303"/>
                    <a:pt x="4870" y="292"/>
                    <a:pt x="4855" y="292"/>
                  </a:cubicBezTo>
                  <a:cubicBezTo>
                    <a:pt x="4824" y="292"/>
                    <a:pt x="4778" y="338"/>
                    <a:pt x="4778" y="338"/>
                  </a:cubicBezTo>
                  <a:cubicBezTo>
                    <a:pt x="4674" y="234"/>
                    <a:pt x="4440" y="234"/>
                    <a:pt x="4336" y="234"/>
                  </a:cubicBezTo>
                  <a:lnTo>
                    <a:pt x="4336" y="104"/>
                  </a:lnTo>
                  <a:cubicBezTo>
                    <a:pt x="4336" y="0"/>
                    <a:pt x="4233" y="0"/>
                    <a:pt x="423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69"/>
            <p:cNvSpPr/>
            <p:nvPr/>
          </p:nvSpPr>
          <p:spPr>
            <a:xfrm>
              <a:off x="4053700" y="4167850"/>
              <a:ext cx="25" cy="2600"/>
            </a:xfrm>
            <a:custGeom>
              <a:avLst/>
              <a:gdLst/>
              <a:ahLst/>
              <a:cxnLst/>
              <a:rect l="l" t="t" r="r" b="b"/>
              <a:pathLst>
                <a:path w="1" h="104" extrusionOk="0">
                  <a:moveTo>
                    <a:pt x="0" y="104"/>
                  </a:moveTo>
                  <a:lnTo>
                    <a:pt x="0" y="104"/>
                  </a:lnTo>
                  <a:lnTo>
                    <a:pt x="0"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69"/>
            <p:cNvSpPr/>
            <p:nvPr/>
          </p:nvSpPr>
          <p:spPr>
            <a:xfrm>
              <a:off x="4021250" y="4210675"/>
              <a:ext cx="8450" cy="8450"/>
            </a:xfrm>
            <a:custGeom>
              <a:avLst/>
              <a:gdLst/>
              <a:ahLst/>
              <a:cxnLst/>
              <a:rect l="l" t="t" r="r" b="b"/>
              <a:pathLst>
                <a:path w="338" h="338" extrusionOk="0">
                  <a:moveTo>
                    <a:pt x="338" y="0"/>
                  </a:moveTo>
                  <a:lnTo>
                    <a:pt x="234" y="104"/>
                  </a:lnTo>
                  <a:cubicBezTo>
                    <a:pt x="338" y="104"/>
                    <a:pt x="338" y="0"/>
                    <a:pt x="338" y="0"/>
                  </a:cubicBezTo>
                  <a:close/>
                  <a:moveTo>
                    <a:pt x="234" y="104"/>
                  </a:moveTo>
                  <a:cubicBezTo>
                    <a:pt x="104" y="234"/>
                    <a:pt x="104" y="234"/>
                    <a:pt x="0" y="338"/>
                  </a:cubicBezTo>
                  <a:cubicBezTo>
                    <a:pt x="104" y="234"/>
                    <a:pt x="234" y="234"/>
                    <a:pt x="234" y="104"/>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69"/>
            <p:cNvSpPr/>
            <p:nvPr/>
          </p:nvSpPr>
          <p:spPr>
            <a:xfrm>
              <a:off x="3956350" y="4224300"/>
              <a:ext cx="2600" cy="5225"/>
            </a:xfrm>
            <a:custGeom>
              <a:avLst/>
              <a:gdLst/>
              <a:ahLst/>
              <a:cxnLst/>
              <a:rect l="l" t="t" r="r" b="b"/>
              <a:pathLst>
                <a:path w="104" h="209" extrusionOk="0">
                  <a:moveTo>
                    <a:pt x="0" y="1"/>
                  </a:moveTo>
                  <a:lnTo>
                    <a:pt x="0" y="208"/>
                  </a:lnTo>
                  <a:lnTo>
                    <a:pt x="104" y="208"/>
                  </a:lnTo>
                  <a:cubicBezTo>
                    <a:pt x="104" y="208"/>
                    <a:pt x="0" y="104"/>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69"/>
            <p:cNvSpPr/>
            <p:nvPr/>
          </p:nvSpPr>
          <p:spPr>
            <a:xfrm>
              <a:off x="3981000" y="4245725"/>
              <a:ext cx="2625" cy="8450"/>
            </a:xfrm>
            <a:custGeom>
              <a:avLst/>
              <a:gdLst/>
              <a:ahLst/>
              <a:cxnLst/>
              <a:rect l="l" t="t" r="r" b="b"/>
              <a:pathLst>
                <a:path w="105" h="338" extrusionOk="0">
                  <a:moveTo>
                    <a:pt x="1" y="0"/>
                  </a:moveTo>
                  <a:cubicBezTo>
                    <a:pt x="1" y="130"/>
                    <a:pt x="105" y="234"/>
                    <a:pt x="105" y="338"/>
                  </a:cubicBezTo>
                  <a:cubicBezTo>
                    <a:pt x="105" y="234"/>
                    <a:pt x="105" y="130"/>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69"/>
            <p:cNvSpPr/>
            <p:nvPr/>
          </p:nvSpPr>
          <p:spPr>
            <a:xfrm>
              <a:off x="3983600" y="4284000"/>
              <a:ext cx="25" cy="5225"/>
            </a:xfrm>
            <a:custGeom>
              <a:avLst/>
              <a:gdLst/>
              <a:ahLst/>
              <a:cxnLst/>
              <a:rect l="l" t="t" r="r" b="b"/>
              <a:pathLst>
                <a:path w="1" h="209" extrusionOk="0">
                  <a:moveTo>
                    <a:pt x="1" y="209"/>
                  </a:moveTo>
                  <a:lnTo>
                    <a:pt x="1" y="1"/>
                  </a:lnTo>
                  <a:lnTo>
                    <a:pt x="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69"/>
            <p:cNvSpPr/>
            <p:nvPr/>
          </p:nvSpPr>
          <p:spPr>
            <a:xfrm>
              <a:off x="3951150" y="4027000"/>
              <a:ext cx="37675" cy="116200"/>
            </a:xfrm>
            <a:custGeom>
              <a:avLst/>
              <a:gdLst/>
              <a:ahLst/>
              <a:cxnLst/>
              <a:rect l="l" t="t" r="r" b="b"/>
              <a:pathLst>
                <a:path w="1507" h="4648" extrusionOk="0">
                  <a:moveTo>
                    <a:pt x="1402" y="1"/>
                  </a:moveTo>
                  <a:cubicBezTo>
                    <a:pt x="753" y="1402"/>
                    <a:pt x="0" y="3038"/>
                    <a:pt x="442" y="4648"/>
                  </a:cubicBezTo>
                  <a:cubicBezTo>
                    <a:pt x="208" y="2908"/>
                    <a:pt x="857" y="1506"/>
                    <a:pt x="1506"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69"/>
            <p:cNvSpPr/>
            <p:nvPr/>
          </p:nvSpPr>
          <p:spPr>
            <a:xfrm>
              <a:off x="3948550" y="4083475"/>
              <a:ext cx="10400" cy="64925"/>
            </a:xfrm>
            <a:custGeom>
              <a:avLst/>
              <a:gdLst/>
              <a:ahLst/>
              <a:cxnLst/>
              <a:rect l="l" t="t" r="r" b="b"/>
              <a:pathLst>
                <a:path w="416" h="2597" extrusionOk="0">
                  <a:moveTo>
                    <a:pt x="416" y="0"/>
                  </a:moveTo>
                  <a:cubicBezTo>
                    <a:pt x="104" y="883"/>
                    <a:pt x="1" y="1740"/>
                    <a:pt x="208" y="2596"/>
                  </a:cubicBezTo>
                  <a:cubicBezTo>
                    <a:pt x="104" y="1636"/>
                    <a:pt x="208" y="883"/>
                    <a:pt x="41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69"/>
            <p:cNvSpPr/>
            <p:nvPr/>
          </p:nvSpPr>
          <p:spPr>
            <a:xfrm>
              <a:off x="3942700" y="4121750"/>
              <a:ext cx="3275" cy="35075"/>
            </a:xfrm>
            <a:custGeom>
              <a:avLst/>
              <a:gdLst/>
              <a:ahLst/>
              <a:cxnLst/>
              <a:rect l="l" t="t" r="r" b="b"/>
              <a:pathLst>
                <a:path w="131" h="1403" extrusionOk="0">
                  <a:moveTo>
                    <a:pt x="131" y="1"/>
                  </a:moveTo>
                  <a:cubicBezTo>
                    <a:pt x="1" y="416"/>
                    <a:pt x="131" y="858"/>
                    <a:pt x="131" y="1403"/>
                  </a:cubicBezTo>
                  <a:lnTo>
                    <a:pt x="131"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69"/>
            <p:cNvSpPr/>
            <p:nvPr/>
          </p:nvSpPr>
          <p:spPr>
            <a:xfrm>
              <a:off x="3940125" y="4132150"/>
              <a:ext cx="13650" cy="48700"/>
            </a:xfrm>
            <a:custGeom>
              <a:avLst/>
              <a:gdLst/>
              <a:ahLst/>
              <a:cxnLst/>
              <a:rect l="l" t="t" r="r" b="b"/>
              <a:pathLst>
                <a:path w="546" h="1948" extrusionOk="0">
                  <a:moveTo>
                    <a:pt x="0" y="0"/>
                  </a:moveTo>
                  <a:cubicBezTo>
                    <a:pt x="0" y="649"/>
                    <a:pt x="234" y="1428"/>
                    <a:pt x="545" y="1947"/>
                  </a:cubicBezTo>
                  <a:cubicBezTo>
                    <a:pt x="338" y="1298"/>
                    <a:pt x="0" y="649"/>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69"/>
            <p:cNvSpPr/>
            <p:nvPr/>
          </p:nvSpPr>
          <p:spPr>
            <a:xfrm>
              <a:off x="3934925" y="4148375"/>
              <a:ext cx="18850" cy="40900"/>
            </a:xfrm>
            <a:custGeom>
              <a:avLst/>
              <a:gdLst/>
              <a:ahLst/>
              <a:cxnLst/>
              <a:rect l="l" t="t" r="r" b="b"/>
              <a:pathLst>
                <a:path w="754" h="1636" extrusionOk="0">
                  <a:moveTo>
                    <a:pt x="0" y="0"/>
                  </a:moveTo>
                  <a:cubicBezTo>
                    <a:pt x="104" y="649"/>
                    <a:pt x="442" y="1091"/>
                    <a:pt x="753" y="1636"/>
                  </a:cubicBezTo>
                  <a:lnTo>
                    <a:pt x="753" y="1532"/>
                  </a:lnTo>
                  <a:cubicBezTo>
                    <a:pt x="546" y="1091"/>
                    <a:pt x="208" y="649"/>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69"/>
            <p:cNvSpPr/>
            <p:nvPr/>
          </p:nvSpPr>
          <p:spPr>
            <a:xfrm>
              <a:off x="4056300" y="4070475"/>
              <a:ext cx="5850" cy="26650"/>
            </a:xfrm>
            <a:custGeom>
              <a:avLst/>
              <a:gdLst/>
              <a:ahLst/>
              <a:cxnLst/>
              <a:rect l="l" t="t" r="r" b="b"/>
              <a:pathLst>
                <a:path w="234" h="1066" extrusionOk="0">
                  <a:moveTo>
                    <a:pt x="0" y="1"/>
                  </a:moveTo>
                  <a:cubicBezTo>
                    <a:pt x="130" y="312"/>
                    <a:pt x="130" y="754"/>
                    <a:pt x="130" y="1065"/>
                  </a:cubicBezTo>
                  <a:cubicBezTo>
                    <a:pt x="234" y="754"/>
                    <a:pt x="130" y="312"/>
                    <a:pt x="13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69"/>
            <p:cNvSpPr/>
            <p:nvPr/>
          </p:nvSpPr>
          <p:spPr>
            <a:xfrm>
              <a:off x="4045900" y="4148375"/>
              <a:ext cx="18850" cy="46100"/>
            </a:xfrm>
            <a:custGeom>
              <a:avLst/>
              <a:gdLst/>
              <a:ahLst/>
              <a:cxnLst/>
              <a:rect l="l" t="t" r="r" b="b"/>
              <a:pathLst>
                <a:path w="754" h="1844" extrusionOk="0">
                  <a:moveTo>
                    <a:pt x="754" y="0"/>
                  </a:moveTo>
                  <a:cubicBezTo>
                    <a:pt x="546" y="649"/>
                    <a:pt x="416" y="1194"/>
                    <a:pt x="105" y="1740"/>
                  </a:cubicBezTo>
                  <a:cubicBezTo>
                    <a:pt x="1" y="1843"/>
                    <a:pt x="105" y="1843"/>
                    <a:pt x="105" y="1843"/>
                  </a:cubicBezTo>
                  <a:cubicBezTo>
                    <a:pt x="546" y="1298"/>
                    <a:pt x="650" y="649"/>
                    <a:pt x="754" y="130"/>
                  </a:cubicBezTo>
                  <a:lnTo>
                    <a:pt x="754"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69"/>
            <p:cNvSpPr/>
            <p:nvPr/>
          </p:nvSpPr>
          <p:spPr>
            <a:xfrm>
              <a:off x="4053700" y="4164600"/>
              <a:ext cx="11050" cy="24675"/>
            </a:xfrm>
            <a:custGeom>
              <a:avLst/>
              <a:gdLst/>
              <a:ahLst/>
              <a:cxnLst/>
              <a:rect l="l" t="t" r="r" b="b"/>
              <a:pathLst>
                <a:path w="442" h="987" extrusionOk="0">
                  <a:moveTo>
                    <a:pt x="0" y="987"/>
                  </a:moveTo>
                  <a:cubicBezTo>
                    <a:pt x="234" y="779"/>
                    <a:pt x="338" y="442"/>
                    <a:pt x="442" y="130"/>
                  </a:cubicBezTo>
                  <a:cubicBezTo>
                    <a:pt x="442" y="130"/>
                    <a:pt x="442" y="0"/>
                    <a:pt x="442" y="130"/>
                  </a:cubicBezTo>
                  <a:cubicBezTo>
                    <a:pt x="338" y="442"/>
                    <a:pt x="234" y="779"/>
                    <a:pt x="0" y="987"/>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69"/>
            <p:cNvSpPr/>
            <p:nvPr/>
          </p:nvSpPr>
          <p:spPr>
            <a:xfrm>
              <a:off x="3520850" y="3816075"/>
              <a:ext cx="987175" cy="1319475"/>
            </a:xfrm>
            <a:custGeom>
              <a:avLst/>
              <a:gdLst/>
              <a:ahLst/>
              <a:cxnLst/>
              <a:rect l="l" t="t" r="r" b="b"/>
              <a:pathLst>
                <a:path w="39487" h="52779" extrusionOk="0">
                  <a:moveTo>
                    <a:pt x="2389" y="1506"/>
                  </a:moveTo>
                  <a:lnTo>
                    <a:pt x="2389" y="2155"/>
                  </a:lnTo>
                  <a:cubicBezTo>
                    <a:pt x="2285" y="2596"/>
                    <a:pt x="2181" y="2908"/>
                    <a:pt x="2181" y="3349"/>
                  </a:cubicBezTo>
                  <a:cubicBezTo>
                    <a:pt x="2181" y="2700"/>
                    <a:pt x="2285" y="2155"/>
                    <a:pt x="2389" y="1506"/>
                  </a:cubicBezTo>
                  <a:close/>
                  <a:moveTo>
                    <a:pt x="35171" y="5084"/>
                  </a:moveTo>
                  <a:cubicBezTo>
                    <a:pt x="35535" y="5084"/>
                    <a:pt x="35853" y="5199"/>
                    <a:pt x="36138" y="5400"/>
                  </a:cubicBezTo>
                  <a:cubicBezTo>
                    <a:pt x="36006" y="5382"/>
                    <a:pt x="35870" y="5373"/>
                    <a:pt x="35733" y="5373"/>
                  </a:cubicBezTo>
                  <a:cubicBezTo>
                    <a:pt x="35090" y="5373"/>
                    <a:pt x="34414" y="5563"/>
                    <a:pt x="33879" y="5842"/>
                  </a:cubicBezTo>
                  <a:cubicBezTo>
                    <a:pt x="33230" y="6283"/>
                    <a:pt x="32789" y="6802"/>
                    <a:pt x="32451" y="7581"/>
                  </a:cubicBezTo>
                  <a:cubicBezTo>
                    <a:pt x="32140" y="8334"/>
                    <a:pt x="31802" y="8983"/>
                    <a:pt x="31050" y="9398"/>
                  </a:cubicBezTo>
                  <a:lnTo>
                    <a:pt x="30842" y="9632"/>
                  </a:lnTo>
                  <a:cubicBezTo>
                    <a:pt x="30842" y="9528"/>
                    <a:pt x="30946" y="9528"/>
                    <a:pt x="30946" y="9398"/>
                  </a:cubicBezTo>
                  <a:cubicBezTo>
                    <a:pt x="31283" y="8983"/>
                    <a:pt x="31283" y="8334"/>
                    <a:pt x="31387" y="7789"/>
                  </a:cubicBezTo>
                  <a:lnTo>
                    <a:pt x="31387" y="7581"/>
                  </a:lnTo>
                  <a:cubicBezTo>
                    <a:pt x="31595" y="7347"/>
                    <a:pt x="31699" y="7140"/>
                    <a:pt x="31802" y="6932"/>
                  </a:cubicBezTo>
                  <a:lnTo>
                    <a:pt x="31802" y="6932"/>
                  </a:lnTo>
                  <a:cubicBezTo>
                    <a:pt x="31595" y="7140"/>
                    <a:pt x="31491" y="7347"/>
                    <a:pt x="31387" y="7451"/>
                  </a:cubicBezTo>
                  <a:lnTo>
                    <a:pt x="31387" y="7243"/>
                  </a:lnTo>
                  <a:lnTo>
                    <a:pt x="32348" y="6283"/>
                  </a:lnTo>
                  <a:lnTo>
                    <a:pt x="32348" y="6153"/>
                  </a:lnTo>
                  <a:cubicBezTo>
                    <a:pt x="32036" y="6491"/>
                    <a:pt x="31595" y="6802"/>
                    <a:pt x="31387" y="7140"/>
                  </a:cubicBezTo>
                  <a:lnTo>
                    <a:pt x="31387" y="6932"/>
                  </a:lnTo>
                  <a:cubicBezTo>
                    <a:pt x="31802" y="6491"/>
                    <a:pt x="32244" y="6153"/>
                    <a:pt x="32685" y="5842"/>
                  </a:cubicBezTo>
                  <a:lnTo>
                    <a:pt x="32685" y="5842"/>
                  </a:lnTo>
                  <a:cubicBezTo>
                    <a:pt x="32244" y="6049"/>
                    <a:pt x="31699" y="6387"/>
                    <a:pt x="31387" y="6802"/>
                  </a:cubicBezTo>
                  <a:lnTo>
                    <a:pt x="31387" y="6594"/>
                  </a:lnTo>
                  <a:cubicBezTo>
                    <a:pt x="31491" y="6491"/>
                    <a:pt x="31595" y="6387"/>
                    <a:pt x="31699" y="6283"/>
                  </a:cubicBezTo>
                  <a:cubicBezTo>
                    <a:pt x="31802" y="6153"/>
                    <a:pt x="32036" y="6049"/>
                    <a:pt x="32140" y="5945"/>
                  </a:cubicBezTo>
                  <a:cubicBezTo>
                    <a:pt x="32893" y="5504"/>
                    <a:pt x="33983" y="5296"/>
                    <a:pt x="34528" y="5193"/>
                  </a:cubicBezTo>
                  <a:cubicBezTo>
                    <a:pt x="34758" y="5119"/>
                    <a:pt x="34972" y="5084"/>
                    <a:pt x="35171" y="5084"/>
                  </a:cubicBezTo>
                  <a:close/>
                  <a:moveTo>
                    <a:pt x="7685" y="9632"/>
                  </a:moveTo>
                  <a:lnTo>
                    <a:pt x="7685" y="9632"/>
                  </a:lnTo>
                  <a:cubicBezTo>
                    <a:pt x="7700" y="9666"/>
                    <a:pt x="7714" y="9700"/>
                    <a:pt x="7728" y="9734"/>
                  </a:cubicBezTo>
                  <a:lnTo>
                    <a:pt x="7728" y="9734"/>
                  </a:lnTo>
                  <a:cubicBezTo>
                    <a:pt x="7725" y="9719"/>
                    <a:pt x="7722" y="9703"/>
                    <a:pt x="7718" y="9688"/>
                  </a:cubicBezTo>
                  <a:lnTo>
                    <a:pt x="7718" y="9688"/>
                  </a:lnTo>
                  <a:cubicBezTo>
                    <a:pt x="7707" y="9669"/>
                    <a:pt x="7696" y="9650"/>
                    <a:pt x="7685" y="9632"/>
                  </a:cubicBezTo>
                  <a:close/>
                  <a:moveTo>
                    <a:pt x="25356" y="9499"/>
                  </a:moveTo>
                  <a:cubicBezTo>
                    <a:pt x="25360" y="9501"/>
                    <a:pt x="25363" y="9503"/>
                    <a:pt x="25366" y="9505"/>
                  </a:cubicBezTo>
                  <a:lnTo>
                    <a:pt x="25366" y="9505"/>
                  </a:lnTo>
                  <a:cubicBezTo>
                    <a:pt x="25267" y="9647"/>
                    <a:pt x="25178" y="9797"/>
                    <a:pt x="25105" y="9943"/>
                  </a:cubicBezTo>
                  <a:cubicBezTo>
                    <a:pt x="25185" y="9783"/>
                    <a:pt x="25265" y="9623"/>
                    <a:pt x="25356" y="9499"/>
                  </a:cubicBezTo>
                  <a:close/>
                  <a:moveTo>
                    <a:pt x="31050" y="9632"/>
                  </a:moveTo>
                  <a:lnTo>
                    <a:pt x="31050" y="9632"/>
                  </a:lnTo>
                  <a:cubicBezTo>
                    <a:pt x="30886" y="9795"/>
                    <a:pt x="30643" y="9958"/>
                    <a:pt x="30445" y="10134"/>
                  </a:cubicBezTo>
                  <a:lnTo>
                    <a:pt x="30445" y="10134"/>
                  </a:lnTo>
                  <a:cubicBezTo>
                    <a:pt x="30461" y="10107"/>
                    <a:pt x="30480" y="10078"/>
                    <a:pt x="30504" y="10047"/>
                  </a:cubicBezTo>
                  <a:cubicBezTo>
                    <a:pt x="30634" y="9943"/>
                    <a:pt x="30842" y="9736"/>
                    <a:pt x="31050" y="9632"/>
                  </a:cubicBezTo>
                  <a:close/>
                  <a:moveTo>
                    <a:pt x="25312" y="9943"/>
                  </a:moveTo>
                  <a:lnTo>
                    <a:pt x="25312" y="10047"/>
                  </a:lnTo>
                  <a:lnTo>
                    <a:pt x="25312" y="10177"/>
                  </a:lnTo>
                  <a:cubicBezTo>
                    <a:pt x="25270" y="10177"/>
                    <a:pt x="25245" y="10177"/>
                    <a:pt x="25230" y="10184"/>
                  </a:cubicBezTo>
                  <a:lnTo>
                    <a:pt x="25230" y="10184"/>
                  </a:lnTo>
                  <a:cubicBezTo>
                    <a:pt x="25260" y="10103"/>
                    <a:pt x="25312" y="10017"/>
                    <a:pt x="25312" y="9943"/>
                  </a:cubicBezTo>
                  <a:close/>
                  <a:moveTo>
                    <a:pt x="30738" y="10696"/>
                  </a:moveTo>
                  <a:cubicBezTo>
                    <a:pt x="30735" y="10696"/>
                    <a:pt x="30733" y="10696"/>
                    <a:pt x="30730" y="10696"/>
                  </a:cubicBezTo>
                  <a:lnTo>
                    <a:pt x="30730" y="10696"/>
                  </a:lnTo>
                  <a:cubicBezTo>
                    <a:pt x="30729" y="10700"/>
                    <a:pt x="30729" y="10704"/>
                    <a:pt x="30728" y="10708"/>
                  </a:cubicBezTo>
                  <a:lnTo>
                    <a:pt x="30728" y="10708"/>
                  </a:lnTo>
                  <a:cubicBezTo>
                    <a:pt x="30731" y="10704"/>
                    <a:pt x="30735" y="10700"/>
                    <a:pt x="30738" y="10696"/>
                  </a:cubicBezTo>
                  <a:close/>
                  <a:moveTo>
                    <a:pt x="30842" y="10281"/>
                  </a:moveTo>
                  <a:lnTo>
                    <a:pt x="30504" y="10592"/>
                  </a:lnTo>
                  <a:cubicBezTo>
                    <a:pt x="30401" y="10592"/>
                    <a:pt x="30297" y="10696"/>
                    <a:pt x="30297" y="10826"/>
                  </a:cubicBezTo>
                  <a:cubicBezTo>
                    <a:pt x="30401" y="10696"/>
                    <a:pt x="30504" y="10592"/>
                    <a:pt x="30634" y="10592"/>
                  </a:cubicBezTo>
                  <a:cubicBezTo>
                    <a:pt x="30634" y="10488"/>
                    <a:pt x="30738" y="10385"/>
                    <a:pt x="30842" y="10281"/>
                  </a:cubicBezTo>
                  <a:close/>
                  <a:moveTo>
                    <a:pt x="30842" y="10488"/>
                  </a:moveTo>
                  <a:cubicBezTo>
                    <a:pt x="30738" y="10488"/>
                    <a:pt x="30634" y="10592"/>
                    <a:pt x="30634" y="10696"/>
                  </a:cubicBezTo>
                  <a:cubicBezTo>
                    <a:pt x="30504" y="10696"/>
                    <a:pt x="30504" y="10696"/>
                    <a:pt x="30504" y="10826"/>
                  </a:cubicBezTo>
                  <a:cubicBezTo>
                    <a:pt x="30631" y="10826"/>
                    <a:pt x="30634" y="10703"/>
                    <a:pt x="30730" y="10696"/>
                  </a:cubicBezTo>
                  <a:lnTo>
                    <a:pt x="30730" y="10696"/>
                  </a:lnTo>
                  <a:cubicBezTo>
                    <a:pt x="30735" y="10665"/>
                    <a:pt x="30738" y="10630"/>
                    <a:pt x="30738" y="10592"/>
                  </a:cubicBezTo>
                  <a:lnTo>
                    <a:pt x="30842" y="10488"/>
                  </a:lnTo>
                  <a:close/>
                  <a:moveTo>
                    <a:pt x="25442" y="10177"/>
                  </a:moveTo>
                  <a:cubicBezTo>
                    <a:pt x="25208" y="10385"/>
                    <a:pt x="25001" y="10696"/>
                    <a:pt x="24793" y="10930"/>
                  </a:cubicBezTo>
                  <a:cubicBezTo>
                    <a:pt x="24793" y="10955"/>
                    <a:pt x="24786" y="10974"/>
                    <a:pt x="24774" y="10989"/>
                  </a:cubicBezTo>
                  <a:lnTo>
                    <a:pt x="24774" y="10989"/>
                  </a:lnTo>
                  <a:cubicBezTo>
                    <a:pt x="24793" y="10935"/>
                    <a:pt x="24793" y="10880"/>
                    <a:pt x="24793" y="10826"/>
                  </a:cubicBezTo>
                  <a:cubicBezTo>
                    <a:pt x="25001" y="10488"/>
                    <a:pt x="25208" y="10281"/>
                    <a:pt x="25442" y="10177"/>
                  </a:cubicBezTo>
                  <a:close/>
                  <a:moveTo>
                    <a:pt x="31387" y="3142"/>
                  </a:moveTo>
                  <a:cubicBezTo>
                    <a:pt x="30842" y="3453"/>
                    <a:pt x="30634" y="4206"/>
                    <a:pt x="30504" y="4751"/>
                  </a:cubicBezTo>
                  <a:cubicBezTo>
                    <a:pt x="30297" y="5634"/>
                    <a:pt x="30193" y="6283"/>
                    <a:pt x="29752" y="6932"/>
                  </a:cubicBezTo>
                  <a:cubicBezTo>
                    <a:pt x="29336" y="7581"/>
                    <a:pt x="28687" y="7789"/>
                    <a:pt x="28350" y="8541"/>
                  </a:cubicBezTo>
                  <a:cubicBezTo>
                    <a:pt x="28350" y="8645"/>
                    <a:pt x="28453" y="8645"/>
                    <a:pt x="28453" y="8645"/>
                  </a:cubicBezTo>
                  <a:cubicBezTo>
                    <a:pt x="28999" y="7581"/>
                    <a:pt x="29985" y="7140"/>
                    <a:pt x="30401" y="6049"/>
                  </a:cubicBezTo>
                  <a:cubicBezTo>
                    <a:pt x="30738" y="5296"/>
                    <a:pt x="30738" y="4336"/>
                    <a:pt x="31153" y="3687"/>
                  </a:cubicBezTo>
                  <a:lnTo>
                    <a:pt x="31153" y="3687"/>
                  </a:lnTo>
                  <a:cubicBezTo>
                    <a:pt x="30946" y="4440"/>
                    <a:pt x="31153" y="5400"/>
                    <a:pt x="31283" y="6283"/>
                  </a:cubicBezTo>
                  <a:cubicBezTo>
                    <a:pt x="31387" y="7451"/>
                    <a:pt x="31153" y="8749"/>
                    <a:pt x="30634" y="9736"/>
                  </a:cubicBezTo>
                  <a:cubicBezTo>
                    <a:pt x="30504" y="9736"/>
                    <a:pt x="30504" y="9839"/>
                    <a:pt x="30401" y="9943"/>
                  </a:cubicBezTo>
                  <a:cubicBezTo>
                    <a:pt x="30401" y="9943"/>
                    <a:pt x="30297" y="10047"/>
                    <a:pt x="30297" y="10177"/>
                  </a:cubicBezTo>
                  <a:cubicBezTo>
                    <a:pt x="30089" y="10488"/>
                    <a:pt x="29855" y="10696"/>
                    <a:pt x="29752" y="11034"/>
                  </a:cubicBezTo>
                  <a:cubicBezTo>
                    <a:pt x="29752" y="11034"/>
                    <a:pt x="29648" y="11034"/>
                    <a:pt x="29648" y="10930"/>
                  </a:cubicBezTo>
                  <a:cubicBezTo>
                    <a:pt x="29544" y="10592"/>
                    <a:pt x="29336" y="10385"/>
                    <a:pt x="29102" y="10047"/>
                  </a:cubicBezTo>
                  <a:cubicBezTo>
                    <a:pt x="29206" y="9736"/>
                    <a:pt x="29336" y="9398"/>
                    <a:pt x="29544" y="9087"/>
                  </a:cubicBezTo>
                  <a:cubicBezTo>
                    <a:pt x="29544" y="8983"/>
                    <a:pt x="29440" y="8983"/>
                    <a:pt x="29440" y="8983"/>
                  </a:cubicBezTo>
                  <a:cubicBezTo>
                    <a:pt x="29336" y="9294"/>
                    <a:pt x="29102" y="9632"/>
                    <a:pt x="28999" y="9943"/>
                  </a:cubicBezTo>
                  <a:cubicBezTo>
                    <a:pt x="28999" y="9839"/>
                    <a:pt x="28895" y="9839"/>
                    <a:pt x="28895" y="9736"/>
                  </a:cubicBezTo>
                  <a:cubicBezTo>
                    <a:pt x="29336" y="8541"/>
                    <a:pt x="30089" y="7685"/>
                    <a:pt x="30504" y="6491"/>
                  </a:cubicBezTo>
                  <a:lnTo>
                    <a:pt x="30504" y="6491"/>
                  </a:lnTo>
                  <a:cubicBezTo>
                    <a:pt x="30193" y="7243"/>
                    <a:pt x="29855" y="7892"/>
                    <a:pt x="29440" y="8438"/>
                  </a:cubicBezTo>
                  <a:cubicBezTo>
                    <a:pt x="29206" y="8749"/>
                    <a:pt x="28999" y="9087"/>
                    <a:pt x="28895" y="9528"/>
                  </a:cubicBezTo>
                  <a:cubicBezTo>
                    <a:pt x="28791" y="9190"/>
                    <a:pt x="28791" y="8983"/>
                    <a:pt x="28557" y="8749"/>
                  </a:cubicBezTo>
                  <a:cubicBezTo>
                    <a:pt x="28442" y="8634"/>
                    <a:pt x="28301" y="8584"/>
                    <a:pt x="28143" y="8584"/>
                  </a:cubicBezTo>
                  <a:cubicBezTo>
                    <a:pt x="27271" y="8584"/>
                    <a:pt x="25882" y="10099"/>
                    <a:pt x="25442" y="10385"/>
                  </a:cubicBezTo>
                  <a:cubicBezTo>
                    <a:pt x="25312" y="10488"/>
                    <a:pt x="25208" y="10592"/>
                    <a:pt x="25105" y="10696"/>
                  </a:cubicBezTo>
                  <a:cubicBezTo>
                    <a:pt x="25312" y="10385"/>
                    <a:pt x="25546" y="10177"/>
                    <a:pt x="25650" y="9943"/>
                  </a:cubicBezTo>
                  <a:lnTo>
                    <a:pt x="25754" y="9943"/>
                  </a:lnTo>
                  <a:cubicBezTo>
                    <a:pt x="25961" y="9736"/>
                    <a:pt x="26299" y="9528"/>
                    <a:pt x="26610" y="9190"/>
                  </a:cubicBezTo>
                  <a:cubicBezTo>
                    <a:pt x="26610" y="9190"/>
                    <a:pt x="26610" y="9087"/>
                    <a:pt x="26506" y="9087"/>
                  </a:cubicBezTo>
                  <a:cubicBezTo>
                    <a:pt x="26299" y="9398"/>
                    <a:pt x="25961" y="9632"/>
                    <a:pt x="25650" y="9839"/>
                  </a:cubicBezTo>
                  <a:cubicBezTo>
                    <a:pt x="26091" y="9398"/>
                    <a:pt x="26403" y="8983"/>
                    <a:pt x="26948" y="8645"/>
                  </a:cubicBezTo>
                  <a:lnTo>
                    <a:pt x="26844" y="8645"/>
                  </a:lnTo>
                  <a:cubicBezTo>
                    <a:pt x="26403" y="8983"/>
                    <a:pt x="25857" y="9528"/>
                    <a:pt x="25442" y="9943"/>
                  </a:cubicBezTo>
                  <a:cubicBezTo>
                    <a:pt x="25546" y="9839"/>
                    <a:pt x="25650" y="9632"/>
                    <a:pt x="25754" y="9528"/>
                  </a:cubicBezTo>
                  <a:lnTo>
                    <a:pt x="26091" y="9190"/>
                  </a:lnTo>
                  <a:cubicBezTo>
                    <a:pt x="26299" y="8879"/>
                    <a:pt x="26610" y="8645"/>
                    <a:pt x="26844" y="8334"/>
                  </a:cubicBezTo>
                  <a:cubicBezTo>
                    <a:pt x="27389" y="7892"/>
                    <a:pt x="27701" y="7347"/>
                    <a:pt x="28142" y="6802"/>
                  </a:cubicBezTo>
                  <a:cubicBezTo>
                    <a:pt x="28142" y="6802"/>
                    <a:pt x="28096" y="6756"/>
                    <a:pt x="28065" y="6756"/>
                  </a:cubicBezTo>
                  <a:cubicBezTo>
                    <a:pt x="28050" y="6756"/>
                    <a:pt x="28038" y="6767"/>
                    <a:pt x="28038" y="6802"/>
                  </a:cubicBezTo>
                  <a:cubicBezTo>
                    <a:pt x="27493" y="7451"/>
                    <a:pt x="27052" y="8100"/>
                    <a:pt x="26403" y="8645"/>
                  </a:cubicBezTo>
                  <a:cubicBezTo>
                    <a:pt x="26091" y="8983"/>
                    <a:pt x="25754" y="9294"/>
                    <a:pt x="25546" y="9736"/>
                  </a:cubicBezTo>
                  <a:cubicBezTo>
                    <a:pt x="25312" y="9839"/>
                    <a:pt x="25208" y="10047"/>
                    <a:pt x="25105" y="10177"/>
                  </a:cubicBezTo>
                  <a:cubicBezTo>
                    <a:pt x="25312" y="9736"/>
                    <a:pt x="25650" y="9294"/>
                    <a:pt x="26091" y="8879"/>
                  </a:cubicBezTo>
                  <a:cubicBezTo>
                    <a:pt x="26091" y="8879"/>
                    <a:pt x="26091" y="8821"/>
                    <a:pt x="26053" y="8821"/>
                  </a:cubicBezTo>
                  <a:cubicBezTo>
                    <a:pt x="26033" y="8821"/>
                    <a:pt x="26005" y="8836"/>
                    <a:pt x="25961" y="8879"/>
                  </a:cubicBezTo>
                  <a:cubicBezTo>
                    <a:pt x="25845" y="8957"/>
                    <a:pt x="25725" y="9067"/>
                    <a:pt x="25609" y="9196"/>
                  </a:cubicBezTo>
                  <a:lnTo>
                    <a:pt x="25609" y="9196"/>
                  </a:lnTo>
                  <a:cubicBezTo>
                    <a:pt x="25769" y="8903"/>
                    <a:pt x="25947" y="8639"/>
                    <a:pt x="26195" y="8334"/>
                  </a:cubicBezTo>
                  <a:cubicBezTo>
                    <a:pt x="26403" y="8100"/>
                    <a:pt x="26740" y="7789"/>
                    <a:pt x="27051" y="7581"/>
                  </a:cubicBezTo>
                  <a:lnTo>
                    <a:pt x="27051" y="7581"/>
                  </a:lnTo>
                  <a:cubicBezTo>
                    <a:pt x="26740" y="7789"/>
                    <a:pt x="26506" y="7892"/>
                    <a:pt x="26299" y="8100"/>
                  </a:cubicBezTo>
                  <a:cubicBezTo>
                    <a:pt x="26299" y="8100"/>
                    <a:pt x="26403" y="7996"/>
                    <a:pt x="26506" y="7892"/>
                  </a:cubicBezTo>
                  <a:cubicBezTo>
                    <a:pt x="26506" y="7892"/>
                    <a:pt x="26460" y="7846"/>
                    <a:pt x="26429" y="7846"/>
                  </a:cubicBezTo>
                  <a:cubicBezTo>
                    <a:pt x="26414" y="7846"/>
                    <a:pt x="26403" y="7858"/>
                    <a:pt x="26403" y="7892"/>
                  </a:cubicBezTo>
                  <a:cubicBezTo>
                    <a:pt x="26091" y="8334"/>
                    <a:pt x="25754" y="8645"/>
                    <a:pt x="25546" y="9190"/>
                  </a:cubicBezTo>
                  <a:cubicBezTo>
                    <a:pt x="25478" y="9251"/>
                    <a:pt x="25412" y="9322"/>
                    <a:pt x="25351" y="9398"/>
                  </a:cubicBezTo>
                  <a:lnTo>
                    <a:pt x="25312" y="9398"/>
                  </a:lnTo>
                  <a:cubicBezTo>
                    <a:pt x="25312" y="9414"/>
                    <a:pt x="25314" y="9428"/>
                    <a:pt x="25317" y="9440"/>
                  </a:cubicBezTo>
                  <a:lnTo>
                    <a:pt x="25317" y="9440"/>
                  </a:lnTo>
                  <a:cubicBezTo>
                    <a:pt x="25182" y="9615"/>
                    <a:pt x="25069" y="9807"/>
                    <a:pt x="25001" y="9943"/>
                  </a:cubicBezTo>
                  <a:cubicBezTo>
                    <a:pt x="25001" y="9736"/>
                    <a:pt x="25105" y="9398"/>
                    <a:pt x="25208" y="9087"/>
                  </a:cubicBezTo>
                  <a:cubicBezTo>
                    <a:pt x="25442" y="8100"/>
                    <a:pt x="26506" y="7347"/>
                    <a:pt x="27052" y="6491"/>
                  </a:cubicBezTo>
                  <a:cubicBezTo>
                    <a:pt x="27493" y="5842"/>
                    <a:pt x="26948" y="6153"/>
                    <a:pt x="27908" y="5296"/>
                  </a:cubicBezTo>
                  <a:cubicBezTo>
                    <a:pt x="28246" y="4855"/>
                    <a:pt x="28999" y="4751"/>
                    <a:pt x="29440" y="4440"/>
                  </a:cubicBezTo>
                  <a:cubicBezTo>
                    <a:pt x="30193" y="4102"/>
                    <a:pt x="30504" y="3142"/>
                    <a:pt x="31387" y="3142"/>
                  </a:cubicBezTo>
                  <a:close/>
                  <a:moveTo>
                    <a:pt x="30728" y="10708"/>
                  </a:moveTo>
                  <a:cubicBezTo>
                    <a:pt x="30626" y="10833"/>
                    <a:pt x="30504" y="10933"/>
                    <a:pt x="30504" y="11034"/>
                  </a:cubicBezTo>
                  <a:cubicBezTo>
                    <a:pt x="30610" y="10949"/>
                    <a:pt x="30699" y="10864"/>
                    <a:pt x="30728" y="10708"/>
                  </a:cubicBezTo>
                  <a:close/>
                  <a:moveTo>
                    <a:pt x="1195" y="4985"/>
                  </a:moveTo>
                  <a:lnTo>
                    <a:pt x="1195" y="4985"/>
                  </a:lnTo>
                  <a:cubicBezTo>
                    <a:pt x="987" y="6283"/>
                    <a:pt x="1299" y="7789"/>
                    <a:pt x="1532" y="9087"/>
                  </a:cubicBezTo>
                  <a:cubicBezTo>
                    <a:pt x="1636" y="9839"/>
                    <a:pt x="1844" y="10592"/>
                    <a:pt x="2077" y="11345"/>
                  </a:cubicBezTo>
                  <a:cubicBezTo>
                    <a:pt x="1195" y="9528"/>
                    <a:pt x="650" y="7581"/>
                    <a:pt x="987" y="5400"/>
                  </a:cubicBezTo>
                  <a:cubicBezTo>
                    <a:pt x="987" y="5296"/>
                    <a:pt x="1091" y="5089"/>
                    <a:pt x="1195" y="4985"/>
                  </a:cubicBezTo>
                  <a:close/>
                  <a:moveTo>
                    <a:pt x="30297" y="10930"/>
                  </a:moveTo>
                  <a:lnTo>
                    <a:pt x="30297" y="11241"/>
                  </a:lnTo>
                  <a:cubicBezTo>
                    <a:pt x="30193" y="11345"/>
                    <a:pt x="30193" y="11345"/>
                    <a:pt x="30089" y="11475"/>
                  </a:cubicBezTo>
                  <a:cubicBezTo>
                    <a:pt x="30089" y="11345"/>
                    <a:pt x="30089" y="11241"/>
                    <a:pt x="30193" y="11137"/>
                  </a:cubicBezTo>
                  <a:cubicBezTo>
                    <a:pt x="30193" y="11137"/>
                    <a:pt x="30297" y="11034"/>
                    <a:pt x="30297" y="10930"/>
                  </a:cubicBezTo>
                  <a:close/>
                  <a:moveTo>
                    <a:pt x="31153" y="11137"/>
                  </a:moveTo>
                  <a:cubicBezTo>
                    <a:pt x="30946" y="11475"/>
                    <a:pt x="30634" y="11579"/>
                    <a:pt x="30297" y="11683"/>
                  </a:cubicBezTo>
                  <a:cubicBezTo>
                    <a:pt x="30504" y="11345"/>
                    <a:pt x="30738" y="11137"/>
                    <a:pt x="31153" y="11137"/>
                  </a:cubicBezTo>
                  <a:close/>
                  <a:moveTo>
                    <a:pt x="31932" y="11241"/>
                  </a:moveTo>
                  <a:cubicBezTo>
                    <a:pt x="32140" y="11241"/>
                    <a:pt x="32140" y="11345"/>
                    <a:pt x="32036" y="11475"/>
                  </a:cubicBezTo>
                  <a:cubicBezTo>
                    <a:pt x="31932" y="11579"/>
                    <a:pt x="31699" y="11579"/>
                    <a:pt x="31595" y="11683"/>
                  </a:cubicBezTo>
                  <a:lnTo>
                    <a:pt x="30926" y="11683"/>
                  </a:lnTo>
                  <a:cubicBezTo>
                    <a:pt x="31254" y="11539"/>
                    <a:pt x="31593" y="11321"/>
                    <a:pt x="31932" y="11241"/>
                  </a:cubicBezTo>
                  <a:close/>
                  <a:moveTo>
                    <a:pt x="30089" y="11579"/>
                  </a:moveTo>
                  <a:lnTo>
                    <a:pt x="30089" y="11683"/>
                  </a:lnTo>
                  <a:lnTo>
                    <a:pt x="29985" y="11787"/>
                  </a:lnTo>
                  <a:cubicBezTo>
                    <a:pt x="29985" y="11683"/>
                    <a:pt x="29985" y="11683"/>
                    <a:pt x="30089" y="11579"/>
                  </a:cubicBezTo>
                  <a:close/>
                  <a:moveTo>
                    <a:pt x="32192" y="11812"/>
                  </a:moveTo>
                  <a:cubicBezTo>
                    <a:pt x="32328" y="11812"/>
                    <a:pt x="32464" y="11838"/>
                    <a:pt x="32581" y="11890"/>
                  </a:cubicBezTo>
                  <a:cubicBezTo>
                    <a:pt x="32503" y="11925"/>
                    <a:pt x="32428" y="11937"/>
                    <a:pt x="32355" y="11937"/>
                  </a:cubicBezTo>
                  <a:cubicBezTo>
                    <a:pt x="32209" y="11937"/>
                    <a:pt x="32071" y="11890"/>
                    <a:pt x="31932" y="11890"/>
                  </a:cubicBezTo>
                  <a:lnTo>
                    <a:pt x="31802" y="11890"/>
                  </a:lnTo>
                  <a:cubicBezTo>
                    <a:pt x="31919" y="11838"/>
                    <a:pt x="32056" y="11812"/>
                    <a:pt x="32192" y="11812"/>
                  </a:cubicBezTo>
                  <a:close/>
                  <a:moveTo>
                    <a:pt x="31491" y="11994"/>
                  </a:moveTo>
                  <a:lnTo>
                    <a:pt x="31491" y="12124"/>
                  </a:lnTo>
                  <a:lnTo>
                    <a:pt x="31136" y="12124"/>
                  </a:lnTo>
                  <a:cubicBezTo>
                    <a:pt x="31217" y="12087"/>
                    <a:pt x="31300" y="12042"/>
                    <a:pt x="31387" y="11994"/>
                  </a:cubicBezTo>
                  <a:cubicBezTo>
                    <a:pt x="31387" y="12037"/>
                    <a:pt x="31399" y="12052"/>
                    <a:pt x="31414" y="12052"/>
                  </a:cubicBezTo>
                  <a:cubicBezTo>
                    <a:pt x="31445" y="12052"/>
                    <a:pt x="31491" y="11994"/>
                    <a:pt x="31491" y="11994"/>
                  </a:cubicBezTo>
                  <a:close/>
                  <a:moveTo>
                    <a:pt x="30770" y="11745"/>
                  </a:moveTo>
                  <a:cubicBezTo>
                    <a:pt x="30752" y="11806"/>
                    <a:pt x="30776" y="11890"/>
                    <a:pt x="30842" y="11890"/>
                  </a:cubicBezTo>
                  <a:cubicBezTo>
                    <a:pt x="30738" y="11890"/>
                    <a:pt x="30504" y="11994"/>
                    <a:pt x="30401" y="11994"/>
                  </a:cubicBezTo>
                  <a:cubicBezTo>
                    <a:pt x="30401" y="11994"/>
                    <a:pt x="30354" y="11948"/>
                    <a:pt x="30324" y="11948"/>
                  </a:cubicBezTo>
                  <a:cubicBezTo>
                    <a:pt x="30308" y="11948"/>
                    <a:pt x="30297" y="11960"/>
                    <a:pt x="30297" y="11994"/>
                  </a:cubicBezTo>
                  <a:lnTo>
                    <a:pt x="30297" y="12124"/>
                  </a:lnTo>
                  <a:cubicBezTo>
                    <a:pt x="30193" y="12124"/>
                    <a:pt x="30193" y="12124"/>
                    <a:pt x="30089" y="12228"/>
                  </a:cubicBezTo>
                  <a:lnTo>
                    <a:pt x="30089" y="12124"/>
                  </a:lnTo>
                  <a:cubicBezTo>
                    <a:pt x="29985" y="12124"/>
                    <a:pt x="29985" y="11994"/>
                    <a:pt x="29985" y="11994"/>
                  </a:cubicBezTo>
                  <a:cubicBezTo>
                    <a:pt x="29985" y="11890"/>
                    <a:pt x="29985" y="11890"/>
                    <a:pt x="30089" y="11890"/>
                  </a:cubicBezTo>
                  <a:cubicBezTo>
                    <a:pt x="30089" y="11890"/>
                    <a:pt x="30089" y="11937"/>
                    <a:pt x="30120" y="11937"/>
                  </a:cubicBezTo>
                  <a:cubicBezTo>
                    <a:pt x="30135" y="11937"/>
                    <a:pt x="30158" y="11925"/>
                    <a:pt x="30193" y="11890"/>
                  </a:cubicBezTo>
                  <a:cubicBezTo>
                    <a:pt x="30297" y="11890"/>
                    <a:pt x="30401" y="11787"/>
                    <a:pt x="30504" y="11787"/>
                  </a:cubicBezTo>
                  <a:lnTo>
                    <a:pt x="30634" y="11787"/>
                  </a:lnTo>
                  <a:cubicBezTo>
                    <a:pt x="30679" y="11775"/>
                    <a:pt x="30724" y="11761"/>
                    <a:pt x="30770" y="11745"/>
                  </a:cubicBezTo>
                  <a:close/>
                  <a:moveTo>
                    <a:pt x="31050" y="12161"/>
                  </a:moveTo>
                  <a:lnTo>
                    <a:pt x="31050" y="12228"/>
                  </a:lnTo>
                  <a:lnTo>
                    <a:pt x="31153" y="12228"/>
                  </a:lnTo>
                  <a:cubicBezTo>
                    <a:pt x="30946" y="12228"/>
                    <a:pt x="30634" y="12228"/>
                    <a:pt x="30401" y="12332"/>
                  </a:cubicBezTo>
                  <a:lnTo>
                    <a:pt x="30401" y="12228"/>
                  </a:lnTo>
                  <a:lnTo>
                    <a:pt x="30738" y="12228"/>
                  </a:lnTo>
                  <a:cubicBezTo>
                    <a:pt x="30841" y="12228"/>
                    <a:pt x="30944" y="12202"/>
                    <a:pt x="31050" y="12161"/>
                  </a:cubicBezTo>
                  <a:close/>
                  <a:moveTo>
                    <a:pt x="30297" y="12332"/>
                  </a:moveTo>
                  <a:lnTo>
                    <a:pt x="30193" y="12436"/>
                  </a:lnTo>
                  <a:lnTo>
                    <a:pt x="30193" y="12332"/>
                  </a:lnTo>
                  <a:close/>
                  <a:moveTo>
                    <a:pt x="31100" y="12419"/>
                  </a:moveTo>
                  <a:cubicBezTo>
                    <a:pt x="31290" y="12419"/>
                    <a:pt x="31463" y="12452"/>
                    <a:pt x="31595" y="12539"/>
                  </a:cubicBezTo>
                  <a:cubicBezTo>
                    <a:pt x="31387" y="12643"/>
                    <a:pt x="31050" y="12643"/>
                    <a:pt x="30842" y="12643"/>
                  </a:cubicBezTo>
                  <a:cubicBezTo>
                    <a:pt x="30634" y="12643"/>
                    <a:pt x="30504" y="12539"/>
                    <a:pt x="30297" y="12539"/>
                  </a:cubicBezTo>
                  <a:cubicBezTo>
                    <a:pt x="30551" y="12479"/>
                    <a:pt x="30841" y="12419"/>
                    <a:pt x="31100" y="12419"/>
                  </a:cubicBezTo>
                  <a:close/>
                  <a:moveTo>
                    <a:pt x="35788" y="5526"/>
                  </a:moveTo>
                  <a:cubicBezTo>
                    <a:pt x="36057" y="5526"/>
                    <a:pt x="36324" y="5560"/>
                    <a:pt x="36579" y="5634"/>
                  </a:cubicBezTo>
                  <a:cubicBezTo>
                    <a:pt x="36579" y="5738"/>
                    <a:pt x="36683" y="5738"/>
                    <a:pt x="36787" y="5842"/>
                  </a:cubicBezTo>
                  <a:cubicBezTo>
                    <a:pt x="35930" y="5842"/>
                    <a:pt x="35048" y="6387"/>
                    <a:pt x="34528" y="7036"/>
                  </a:cubicBezTo>
                  <a:lnTo>
                    <a:pt x="34632" y="7036"/>
                  </a:lnTo>
                  <a:cubicBezTo>
                    <a:pt x="35405" y="6450"/>
                    <a:pt x="36283" y="6034"/>
                    <a:pt x="37228" y="6034"/>
                  </a:cubicBezTo>
                  <a:cubicBezTo>
                    <a:pt x="37331" y="6034"/>
                    <a:pt x="37435" y="6039"/>
                    <a:pt x="37540" y="6049"/>
                  </a:cubicBezTo>
                  <a:cubicBezTo>
                    <a:pt x="37773" y="6153"/>
                    <a:pt x="37981" y="6387"/>
                    <a:pt x="38189" y="6698"/>
                  </a:cubicBezTo>
                  <a:cubicBezTo>
                    <a:pt x="37967" y="6591"/>
                    <a:pt x="37724" y="6546"/>
                    <a:pt x="37471" y="6546"/>
                  </a:cubicBezTo>
                  <a:cubicBezTo>
                    <a:pt x="36744" y="6546"/>
                    <a:pt x="35943" y="6916"/>
                    <a:pt x="35385" y="7243"/>
                  </a:cubicBezTo>
                  <a:cubicBezTo>
                    <a:pt x="35385" y="7243"/>
                    <a:pt x="35385" y="7347"/>
                    <a:pt x="35489" y="7347"/>
                  </a:cubicBezTo>
                  <a:cubicBezTo>
                    <a:pt x="36045" y="7040"/>
                    <a:pt x="36658" y="6840"/>
                    <a:pt x="37265" y="6840"/>
                  </a:cubicBezTo>
                  <a:cubicBezTo>
                    <a:pt x="37734" y="6840"/>
                    <a:pt x="38199" y="6960"/>
                    <a:pt x="38630" y="7243"/>
                  </a:cubicBezTo>
                  <a:cubicBezTo>
                    <a:pt x="38630" y="7243"/>
                    <a:pt x="38734" y="7243"/>
                    <a:pt x="38734" y="7347"/>
                  </a:cubicBezTo>
                  <a:cubicBezTo>
                    <a:pt x="39487" y="8100"/>
                    <a:pt x="39279" y="7892"/>
                    <a:pt x="38734" y="8230"/>
                  </a:cubicBezTo>
                  <a:cubicBezTo>
                    <a:pt x="38422" y="8541"/>
                    <a:pt x="38293" y="9190"/>
                    <a:pt x="38085" y="9632"/>
                  </a:cubicBezTo>
                  <a:cubicBezTo>
                    <a:pt x="37877" y="10281"/>
                    <a:pt x="36138" y="11890"/>
                    <a:pt x="35697" y="11890"/>
                  </a:cubicBezTo>
                  <a:cubicBezTo>
                    <a:pt x="34736" y="12124"/>
                    <a:pt x="34398" y="12981"/>
                    <a:pt x="33334" y="12981"/>
                  </a:cubicBezTo>
                  <a:cubicBezTo>
                    <a:pt x="33178" y="12981"/>
                    <a:pt x="32988" y="12935"/>
                    <a:pt x="32778" y="12935"/>
                  </a:cubicBezTo>
                  <a:cubicBezTo>
                    <a:pt x="32674" y="12935"/>
                    <a:pt x="32564" y="12946"/>
                    <a:pt x="32451" y="12981"/>
                  </a:cubicBezTo>
                  <a:cubicBezTo>
                    <a:pt x="32451" y="12877"/>
                    <a:pt x="32581" y="12877"/>
                    <a:pt x="32581" y="12773"/>
                  </a:cubicBezTo>
                  <a:cubicBezTo>
                    <a:pt x="32581" y="12773"/>
                    <a:pt x="32581" y="12643"/>
                    <a:pt x="32451" y="12643"/>
                  </a:cubicBezTo>
                  <a:cubicBezTo>
                    <a:pt x="32244" y="12539"/>
                    <a:pt x="32036" y="12539"/>
                    <a:pt x="31802" y="12539"/>
                  </a:cubicBezTo>
                  <a:cubicBezTo>
                    <a:pt x="32036" y="12643"/>
                    <a:pt x="32140" y="12773"/>
                    <a:pt x="32348" y="12773"/>
                  </a:cubicBezTo>
                  <a:cubicBezTo>
                    <a:pt x="32244" y="12877"/>
                    <a:pt x="32036" y="12877"/>
                    <a:pt x="31802" y="12877"/>
                  </a:cubicBezTo>
                  <a:lnTo>
                    <a:pt x="31699" y="12877"/>
                  </a:lnTo>
                  <a:cubicBezTo>
                    <a:pt x="31802" y="12773"/>
                    <a:pt x="31699" y="12773"/>
                    <a:pt x="31699" y="12773"/>
                  </a:cubicBezTo>
                  <a:lnTo>
                    <a:pt x="31595" y="12773"/>
                  </a:lnTo>
                  <a:cubicBezTo>
                    <a:pt x="31595" y="12643"/>
                    <a:pt x="31699" y="12643"/>
                    <a:pt x="31802" y="12539"/>
                  </a:cubicBezTo>
                  <a:lnTo>
                    <a:pt x="31802" y="12436"/>
                  </a:lnTo>
                  <a:cubicBezTo>
                    <a:pt x="31699" y="12436"/>
                    <a:pt x="31595" y="12332"/>
                    <a:pt x="31491" y="12332"/>
                  </a:cubicBezTo>
                  <a:lnTo>
                    <a:pt x="32244" y="12332"/>
                  </a:lnTo>
                  <a:cubicBezTo>
                    <a:pt x="32348" y="12332"/>
                    <a:pt x="32348" y="12228"/>
                    <a:pt x="32348" y="12228"/>
                  </a:cubicBezTo>
                  <a:lnTo>
                    <a:pt x="32244" y="12124"/>
                  </a:lnTo>
                  <a:cubicBezTo>
                    <a:pt x="32451" y="12124"/>
                    <a:pt x="32581" y="12124"/>
                    <a:pt x="32789" y="11890"/>
                  </a:cubicBezTo>
                  <a:cubicBezTo>
                    <a:pt x="32789" y="11890"/>
                    <a:pt x="32789" y="11787"/>
                    <a:pt x="32685" y="11787"/>
                  </a:cubicBezTo>
                  <a:cubicBezTo>
                    <a:pt x="32451" y="11683"/>
                    <a:pt x="32244" y="11683"/>
                    <a:pt x="32036" y="11683"/>
                  </a:cubicBezTo>
                  <a:cubicBezTo>
                    <a:pt x="32244" y="11579"/>
                    <a:pt x="32348" y="11475"/>
                    <a:pt x="32244" y="11241"/>
                  </a:cubicBezTo>
                  <a:cubicBezTo>
                    <a:pt x="32200" y="11154"/>
                    <a:pt x="32096" y="11121"/>
                    <a:pt x="31974" y="11121"/>
                  </a:cubicBezTo>
                  <a:cubicBezTo>
                    <a:pt x="31809" y="11121"/>
                    <a:pt x="31611" y="11181"/>
                    <a:pt x="31491" y="11241"/>
                  </a:cubicBezTo>
                  <a:cubicBezTo>
                    <a:pt x="31387" y="11241"/>
                    <a:pt x="31283" y="11345"/>
                    <a:pt x="31153" y="11345"/>
                  </a:cubicBezTo>
                  <a:cubicBezTo>
                    <a:pt x="31283" y="11241"/>
                    <a:pt x="31283" y="11137"/>
                    <a:pt x="31387" y="11034"/>
                  </a:cubicBezTo>
                  <a:lnTo>
                    <a:pt x="31283" y="11034"/>
                  </a:lnTo>
                  <a:cubicBezTo>
                    <a:pt x="31221" y="11015"/>
                    <a:pt x="31160" y="11006"/>
                    <a:pt x="31100" y="11006"/>
                  </a:cubicBezTo>
                  <a:cubicBezTo>
                    <a:pt x="30831" y="11006"/>
                    <a:pt x="30572" y="11176"/>
                    <a:pt x="30297" y="11345"/>
                  </a:cubicBezTo>
                  <a:cubicBezTo>
                    <a:pt x="30401" y="11241"/>
                    <a:pt x="30504" y="11034"/>
                    <a:pt x="30504" y="10826"/>
                  </a:cubicBezTo>
                  <a:cubicBezTo>
                    <a:pt x="30504" y="10826"/>
                    <a:pt x="30458" y="10768"/>
                    <a:pt x="30427" y="10768"/>
                  </a:cubicBezTo>
                  <a:cubicBezTo>
                    <a:pt x="30412" y="10768"/>
                    <a:pt x="30401" y="10783"/>
                    <a:pt x="30401" y="10826"/>
                  </a:cubicBezTo>
                  <a:cubicBezTo>
                    <a:pt x="30297" y="10826"/>
                    <a:pt x="30297" y="10826"/>
                    <a:pt x="30193" y="10930"/>
                  </a:cubicBezTo>
                  <a:lnTo>
                    <a:pt x="30297" y="10826"/>
                  </a:lnTo>
                  <a:lnTo>
                    <a:pt x="30297" y="10696"/>
                  </a:lnTo>
                  <a:cubicBezTo>
                    <a:pt x="30089" y="10930"/>
                    <a:pt x="29985" y="11137"/>
                    <a:pt x="29855" y="11475"/>
                  </a:cubicBezTo>
                  <a:cubicBezTo>
                    <a:pt x="29855" y="11345"/>
                    <a:pt x="29855" y="11345"/>
                    <a:pt x="29752" y="11241"/>
                  </a:cubicBezTo>
                  <a:cubicBezTo>
                    <a:pt x="29855" y="11241"/>
                    <a:pt x="29855" y="11137"/>
                    <a:pt x="29855" y="11034"/>
                  </a:cubicBezTo>
                  <a:lnTo>
                    <a:pt x="29855" y="11137"/>
                  </a:lnTo>
                  <a:cubicBezTo>
                    <a:pt x="29985" y="10930"/>
                    <a:pt x="30089" y="10696"/>
                    <a:pt x="30193" y="10488"/>
                  </a:cubicBezTo>
                  <a:cubicBezTo>
                    <a:pt x="30504" y="10177"/>
                    <a:pt x="30842" y="9839"/>
                    <a:pt x="31283" y="9528"/>
                  </a:cubicBezTo>
                  <a:cubicBezTo>
                    <a:pt x="31491" y="9398"/>
                    <a:pt x="31802" y="9190"/>
                    <a:pt x="32036" y="8983"/>
                  </a:cubicBezTo>
                  <a:cubicBezTo>
                    <a:pt x="32348" y="8645"/>
                    <a:pt x="32451" y="7996"/>
                    <a:pt x="32685" y="7581"/>
                  </a:cubicBezTo>
                  <a:cubicBezTo>
                    <a:pt x="33031" y="6391"/>
                    <a:pt x="34441" y="5526"/>
                    <a:pt x="35788" y="5526"/>
                  </a:cubicBezTo>
                  <a:close/>
                  <a:moveTo>
                    <a:pt x="30193" y="12877"/>
                  </a:moveTo>
                  <a:cubicBezTo>
                    <a:pt x="30193" y="12981"/>
                    <a:pt x="30193" y="12981"/>
                    <a:pt x="30297" y="13085"/>
                  </a:cubicBezTo>
                  <a:lnTo>
                    <a:pt x="30193" y="13085"/>
                  </a:lnTo>
                  <a:cubicBezTo>
                    <a:pt x="30193" y="12981"/>
                    <a:pt x="30193" y="12877"/>
                    <a:pt x="30089" y="12877"/>
                  </a:cubicBezTo>
                  <a:close/>
                  <a:moveTo>
                    <a:pt x="31283" y="12981"/>
                  </a:moveTo>
                  <a:cubicBezTo>
                    <a:pt x="31153" y="13085"/>
                    <a:pt x="30946" y="13085"/>
                    <a:pt x="30738" y="13085"/>
                  </a:cubicBezTo>
                  <a:lnTo>
                    <a:pt x="30634" y="13085"/>
                  </a:lnTo>
                  <a:lnTo>
                    <a:pt x="30634" y="12981"/>
                  </a:lnTo>
                  <a:close/>
                  <a:moveTo>
                    <a:pt x="22950" y="9736"/>
                  </a:moveTo>
                  <a:cubicBezTo>
                    <a:pt x="22846" y="9943"/>
                    <a:pt x="22846" y="10177"/>
                    <a:pt x="22716" y="10385"/>
                  </a:cubicBezTo>
                  <a:cubicBezTo>
                    <a:pt x="22612" y="10592"/>
                    <a:pt x="22612" y="11034"/>
                    <a:pt x="22612" y="11241"/>
                  </a:cubicBezTo>
                  <a:cubicBezTo>
                    <a:pt x="22716" y="11890"/>
                    <a:pt x="22950" y="12332"/>
                    <a:pt x="23261" y="12773"/>
                  </a:cubicBezTo>
                  <a:cubicBezTo>
                    <a:pt x="23261" y="12877"/>
                    <a:pt x="23261" y="12877"/>
                    <a:pt x="23365" y="12877"/>
                  </a:cubicBezTo>
                  <a:cubicBezTo>
                    <a:pt x="23262" y="12980"/>
                    <a:pt x="23158" y="13084"/>
                    <a:pt x="23157" y="13188"/>
                  </a:cubicBezTo>
                  <a:lnTo>
                    <a:pt x="23157" y="13188"/>
                  </a:lnTo>
                  <a:cubicBezTo>
                    <a:pt x="23158" y="13084"/>
                    <a:pt x="23261" y="12877"/>
                    <a:pt x="23261" y="12773"/>
                  </a:cubicBezTo>
                  <a:lnTo>
                    <a:pt x="23261" y="12773"/>
                  </a:lnTo>
                  <a:cubicBezTo>
                    <a:pt x="23157" y="12877"/>
                    <a:pt x="23157" y="12981"/>
                    <a:pt x="23054" y="13085"/>
                  </a:cubicBezTo>
                  <a:cubicBezTo>
                    <a:pt x="23054" y="12981"/>
                    <a:pt x="23054" y="12773"/>
                    <a:pt x="23157" y="12643"/>
                  </a:cubicBezTo>
                  <a:lnTo>
                    <a:pt x="23054" y="12643"/>
                  </a:lnTo>
                  <a:cubicBezTo>
                    <a:pt x="23054" y="12773"/>
                    <a:pt x="23054" y="12877"/>
                    <a:pt x="22950" y="12981"/>
                  </a:cubicBezTo>
                  <a:cubicBezTo>
                    <a:pt x="22950" y="12773"/>
                    <a:pt x="23054" y="12643"/>
                    <a:pt x="23054" y="12539"/>
                  </a:cubicBezTo>
                  <a:lnTo>
                    <a:pt x="23054" y="12539"/>
                  </a:lnTo>
                  <a:cubicBezTo>
                    <a:pt x="22950" y="12643"/>
                    <a:pt x="22950" y="12773"/>
                    <a:pt x="22846" y="12877"/>
                  </a:cubicBezTo>
                  <a:lnTo>
                    <a:pt x="22846" y="12773"/>
                  </a:lnTo>
                  <a:cubicBezTo>
                    <a:pt x="22846" y="12643"/>
                    <a:pt x="22846" y="12539"/>
                    <a:pt x="22950" y="12332"/>
                  </a:cubicBezTo>
                  <a:lnTo>
                    <a:pt x="22846" y="12332"/>
                  </a:lnTo>
                  <a:cubicBezTo>
                    <a:pt x="22846" y="12436"/>
                    <a:pt x="22716" y="12539"/>
                    <a:pt x="22716" y="12643"/>
                  </a:cubicBezTo>
                  <a:cubicBezTo>
                    <a:pt x="22716" y="12539"/>
                    <a:pt x="22716" y="12332"/>
                    <a:pt x="22846" y="12228"/>
                  </a:cubicBezTo>
                  <a:lnTo>
                    <a:pt x="22716" y="12228"/>
                  </a:lnTo>
                  <a:lnTo>
                    <a:pt x="22716" y="12539"/>
                  </a:lnTo>
                  <a:cubicBezTo>
                    <a:pt x="22612" y="12436"/>
                    <a:pt x="22612" y="12332"/>
                    <a:pt x="22508" y="12228"/>
                  </a:cubicBezTo>
                  <a:lnTo>
                    <a:pt x="22508" y="12124"/>
                  </a:lnTo>
                  <a:cubicBezTo>
                    <a:pt x="22301" y="11345"/>
                    <a:pt x="22405" y="10592"/>
                    <a:pt x="22950" y="9736"/>
                  </a:cubicBezTo>
                  <a:close/>
                  <a:moveTo>
                    <a:pt x="883" y="5842"/>
                  </a:moveTo>
                  <a:cubicBezTo>
                    <a:pt x="442" y="8334"/>
                    <a:pt x="1636" y="11137"/>
                    <a:pt x="2934" y="13292"/>
                  </a:cubicBezTo>
                  <a:cubicBezTo>
                    <a:pt x="1532" y="11241"/>
                    <a:pt x="130" y="8983"/>
                    <a:pt x="546" y="6698"/>
                  </a:cubicBezTo>
                  <a:cubicBezTo>
                    <a:pt x="650" y="6387"/>
                    <a:pt x="779" y="6049"/>
                    <a:pt x="883" y="5842"/>
                  </a:cubicBezTo>
                  <a:close/>
                  <a:moveTo>
                    <a:pt x="23365" y="12981"/>
                  </a:moveTo>
                  <a:cubicBezTo>
                    <a:pt x="23365" y="13085"/>
                    <a:pt x="23261" y="13188"/>
                    <a:pt x="23261" y="13292"/>
                  </a:cubicBezTo>
                  <a:cubicBezTo>
                    <a:pt x="23261" y="13188"/>
                    <a:pt x="23261" y="13085"/>
                    <a:pt x="23365" y="12981"/>
                  </a:cubicBezTo>
                  <a:close/>
                  <a:moveTo>
                    <a:pt x="2285" y="1195"/>
                  </a:moveTo>
                  <a:lnTo>
                    <a:pt x="2285" y="1195"/>
                  </a:lnTo>
                  <a:cubicBezTo>
                    <a:pt x="1844" y="2908"/>
                    <a:pt x="1636" y="4647"/>
                    <a:pt x="1740" y="6491"/>
                  </a:cubicBezTo>
                  <a:cubicBezTo>
                    <a:pt x="1839" y="8782"/>
                    <a:pt x="2441" y="11050"/>
                    <a:pt x="3269" y="13339"/>
                  </a:cubicBezTo>
                  <a:lnTo>
                    <a:pt x="3269" y="13339"/>
                  </a:lnTo>
                  <a:cubicBezTo>
                    <a:pt x="2607" y="12084"/>
                    <a:pt x="2046" y="10879"/>
                    <a:pt x="1740" y="9398"/>
                  </a:cubicBezTo>
                  <a:cubicBezTo>
                    <a:pt x="1299" y="7996"/>
                    <a:pt x="1091" y="6153"/>
                    <a:pt x="1299" y="4647"/>
                  </a:cubicBezTo>
                  <a:lnTo>
                    <a:pt x="1299" y="4440"/>
                  </a:lnTo>
                  <a:cubicBezTo>
                    <a:pt x="1740" y="3349"/>
                    <a:pt x="1948" y="2259"/>
                    <a:pt x="2285" y="1195"/>
                  </a:cubicBezTo>
                  <a:close/>
                  <a:moveTo>
                    <a:pt x="30391" y="13214"/>
                  </a:moveTo>
                  <a:cubicBezTo>
                    <a:pt x="30485" y="13214"/>
                    <a:pt x="30569" y="13240"/>
                    <a:pt x="30634" y="13292"/>
                  </a:cubicBezTo>
                  <a:cubicBezTo>
                    <a:pt x="30504" y="13422"/>
                    <a:pt x="30401" y="13422"/>
                    <a:pt x="30193" y="13422"/>
                  </a:cubicBezTo>
                  <a:lnTo>
                    <a:pt x="30089" y="13422"/>
                  </a:lnTo>
                  <a:lnTo>
                    <a:pt x="30089" y="13292"/>
                  </a:lnTo>
                  <a:cubicBezTo>
                    <a:pt x="30193" y="13240"/>
                    <a:pt x="30297" y="13214"/>
                    <a:pt x="30391" y="13214"/>
                  </a:cubicBezTo>
                  <a:close/>
                  <a:moveTo>
                    <a:pt x="32036" y="13085"/>
                  </a:moveTo>
                  <a:lnTo>
                    <a:pt x="32036" y="13188"/>
                  </a:lnTo>
                  <a:cubicBezTo>
                    <a:pt x="32036" y="13292"/>
                    <a:pt x="31932" y="13292"/>
                    <a:pt x="31802" y="13292"/>
                  </a:cubicBezTo>
                  <a:cubicBezTo>
                    <a:pt x="31595" y="13422"/>
                    <a:pt x="31387" y="13422"/>
                    <a:pt x="31153" y="13422"/>
                  </a:cubicBezTo>
                  <a:cubicBezTo>
                    <a:pt x="31283" y="13292"/>
                    <a:pt x="31491" y="13292"/>
                    <a:pt x="31595" y="13188"/>
                  </a:cubicBezTo>
                  <a:cubicBezTo>
                    <a:pt x="31699" y="13188"/>
                    <a:pt x="31932" y="13085"/>
                    <a:pt x="32036" y="13085"/>
                  </a:cubicBezTo>
                  <a:close/>
                  <a:moveTo>
                    <a:pt x="23365" y="13085"/>
                  </a:moveTo>
                  <a:cubicBezTo>
                    <a:pt x="23365" y="13085"/>
                    <a:pt x="23495" y="13085"/>
                    <a:pt x="23495" y="13188"/>
                  </a:cubicBezTo>
                  <a:lnTo>
                    <a:pt x="23495" y="13292"/>
                  </a:lnTo>
                  <a:cubicBezTo>
                    <a:pt x="23495" y="13422"/>
                    <a:pt x="23495" y="13422"/>
                    <a:pt x="23365" y="13526"/>
                  </a:cubicBezTo>
                  <a:cubicBezTo>
                    <a:pt x="23365" y="13422"/>
                    <a:pt x="23495" y="13292"/>
                    <a:pt x="23495" y="13188"/>
                  </a:cubicBezTo>
                  <a:cubicBezTo>
                    <a:pt x="23365" y="13188"/>
                    <a:pt x="23365" y="13292"/>
                    <a:pt x="23365" y="13422"/>
                  </a:cubicBezTo>
                  <a:lnTo>
                    <a:pt x="23365" y="13292"/>
                  </a:lnTo>
                  <a:lnTo>
                    <a:pt x="23365" y="13085"/>
                  </a:lnTo>
                  <a:close/>
                  <a:moveTo>
                    <a:pt x="23495" y="13422"/>
                  </a:moveTo>
                  <a:lnTo>
                    <a:pt x="23599" y="13526"/>
                  </a:lnTo>
                  <a:cubicBezTo>
                    <a:pt x="23599" y="13630"/>
                    <a:pt x="23495" y="13630"/>
                    <a:pt x="23495" y="13630"/>
                  </a:cubicBezTo>
                  <a:lnTo>
                    <a:pt x="23495" y="13422"/>
                  </a:lnTo>
                  <a:close/>
                  <a:moveTo>
                    <a:pt x="2389" y="2493"/>
                  </a:moveTo>
                  <a:cubicBezTo>
                    <a:pt x="2493" y="3349"/>
                    <a:pt x="2726" y="4336"/>
                    <a:pt x="3246" y="5089"/>
                  </a:cubicBezTo>
                  <a:cubicBezTo>
                    <a:pt x="3687" y="6698"/>
                    <a:pt x="3583" y="8541"/>
                    <a:pt x="3791" y="10281"/>
                  </a:cubicBezTo>
                  <a:cubicBezTo>
                    <a:pt x="3791" y="10826"/>
                    <a:pt x="3791" y="11345"/>
                    <a:pt x="3895" y="11890"/>
                  </a:cubicBezTo>
                  <a:cubicBezTo>
                    <a:pt x="3479" y="9839"/>
                    <a:pt x="3142" y="7892"/>
                    <a:pt x="3038" y="5738"/>
                  </a:cubicBezTo>
                  <a:cubicBezTo>
                    <a:pt x="3038" y="5738"/>
                    <a:pt x="2934" y="5738"/>
                    <a:pt x="2934" y="5842"/>
                  </a:cubicBezTo>
                  <a:cubicBezTo>
                    <a:pt x="3142" y="8438"/>
                    <a:pt x="3375" y="11137"/>
                    <a:pt x="4128" y="13734"/>
                  </a:cubicBezTo>
                  <a:cubicBezTo>
                    <a:pt x="2597" y="10177"/>
                    <a:pt x="1844" y="6387"/>
                    <a:pt x="2389" y="2493"/>
                  </a:cubicBezTo>
                  <a:close/>
                  <a:moveTo>
                    <a:pt x="23622" y="13687"/>
                  </a:moveTo>
                  <a:cubicBezTo>
                    <a:pt x="23610" y="13687"/>
                    <a:pt x="23599" y="13699"/>
                    <a:pt x="23599" y="13734"/>
                  </a:cubicBezTo>
                  <a:cubicBezTo>
                    <a:pt x="23668" y="13734"/>
                    <a:pt x="23645" y="13687"/>
                    <a:pt x="23622" y="13687"/>
                  </a:cubicBezTo>
                  <a:close/>
                  <a:moveTo>
                    <a:pt x="31153" y="13188"/>
                  </a:moveTo>
                  <a:lnTo>
                    <a:pt x="30946" y="13422"/>
                  </a:lnTo>
                  <a:cubicBezTo>
                    <a:pt x="30901" y="13422"/>
                    <a:pt x="30856" y="13441"/>
                    <a:pt x="30828" y="13471"/>
                  </a:cubicBezTo>
                  <a:lnTo>
                    <a:pt x="30828" y="13471"/>
                  </a:lnTo>
                  <a:cubicBezTo>
                    <a:pt x="30818" y="13456"/>
                    <a:pt x="30804" y="13448"/>
                    <a:pt x="30790" y="13448"/>
                  </a:cubicBezTo>
                  <a:cubicBezTo>
                    <a:pt x="30764" y="13448"/>
                    <a:pt x="30738" y="13474"/>
                    <a:pt x="30738" y="13526"/>
                  </a:cubicBezTo>
                  <a:cubicBezTo>
                    <a:pt x="30662" y="13678"/>
                    <a:pt x="30461" y="13774"/>
                    <a:pt x="30277" y="13774"/>
                  </a:cubicBezTo>
                  <a:cubicBezTo>
                    <a:pt x="30210" y="13774"/>
                    <a:pt x="30145" y="13761"/>
                    <a:pt x="30089" y="13734"/>
                  </a:cubicBezTo>
                  <a:lnTo>
                    <a:pt x="30089" y="13630"/>
                  </a:lnTo>
                  <a:cubicBezTo>
                    <a:pt x="30193" y="13630"/>
                    <a:pt x="30297" y="13630"/>
                    <a:pt x="30401" y="13526"/>
                  </a:cubicBezTo>
                  <a:cubicBezTo>
                    <a:pt x="30634" y="13526"/>
                    <a:pt x="30738" y="13422"/>
                    <a:pt x="30842" y="13292"/>
                  </a:cubicBezTo>
                  <a:lnTo>
                    <a:pt x="30842" y="13188"/>
                  </a:lnTo>
                  <a:cubicBezTo>
                    <a:pt x="30911" y="13188"/>
                    <a:pt x="30934" y="13235"/>
                    <a:pt x="30973" y="13235"/>
                  </a:cubicBezTo>
                  <a:cubicBezTo>
                    <a:pt x="30992" y="13235"/>
                    <a:pt x="31015" y="13223"/>
                    <a:pt x="31050" y="13188"/>
                  </a:cubicBezTo>
                  <a:close/>
                  <a:moveTo>
                    <a:pt x="30801" y="13563"/>
                  </a:moveTo>
                  <a:cubicBezTo>
                    <a:pt x="30807" y="13585"/>
                    <a:pt x="30819" y="13607"/>
                    <a:pt x="30842" y="13630"/>
                  </a:cubicBezTo>
                  <a:lnTo>
                    <a:pt x="30842" y="13734"/>
                  </a:lnTo>
                  <a:cubicBezTo>
                    <a:pt x="30946" y="13734"/>
                    <a:pt x="31050" y="13734"/>
                    <a:pt x="31153" y="13630"/>
                  </a:cubicBezTo>
                  <a:lnTo>
                    <a:pt x="31595" y="13630"/>
                  </a:lnTo>
                  <a:cubicBezTo>
                    <a:pt x="31802" y="13630"/>
                    <a:pt x="31932" y="13630"/>
                    <a:pt x="32140" y="13734"/>
                  </a:cubicBezTo>
                  <a:cubicBezTo>
                    <a:pt x="32036" y="13837"/>
                    <a:pt x="31699" y="13837"/>
                    <a:pt x="31595" y="13837"/>
                  </a:cubicBezTo>
                  <a:cubicBezTo>
                    <a:pt x="31491" y="13837"/>
                    <a:pt x="31283" y="13734"/>
                    <a:pt x="31050" y="13734"/>
                  </a:cubicBezTo>
                  <a:lnTo>
                    <a:pt x="31050" y="13837"/>
                  </a:lnTo>
                  <a:lnTo>
                    <a:pt x="30504" y="13837"/>
                  </a:lnTo>
                  <a:lnTo>
                    <a:pt x="30801" y="13563"/>
                  </a:lnTo>
                  <a:close/>
                  <a:moveTo>
                    <a:pt x="338" y="7789"/>
                  </a:moveTo>
                  <a:cubicBezTo>
                    <a:pt x="433" y="9963"/>
                    <a:pt x="1883" y="12116"/>
                    <a:pt x="3200" y="13954"/>
                  </a:cubicBezTo>
                  <a:lnTo>
                    <a:pt x="3200" y="13954"/>
                  </a:lnTo>
                  <a:cubicBezTo>
                    <a:pt x="1982" y="12289"/>
                    <a:pt x="620" y="10606"/>
                    <a:pt x="338" y="8541"/>
                  </a:cubicBezTo>
                  <a:lnTo>
                    <a:pt x="338" y="7789"/>
                  </a:lnTo>
                  <a:close/>
                  <a:moveTo>
                    <a:pt x="23599" y="13630"/>
                  </a:moveTo>
                  <a:lnTo>
                    <a:pt x="23703" y="13734"/>
                  </a:lnTo>
                  <a:lnTo>
                    <a:pt x="23703" y="13837"/>
                  </a:lnTo>
                  <a:cubicBezTo>
                    <a:pt x="23703" y="13837"/>
                    <a:pt x="23599" y="13941"/>
                    <a:pt x="23599" y="14071"/>
                  </a:cubicBezTo>
                  <a:lnTo>
                    <a:pt x="23599" y="13837"/>
                  </a:lnTo>
                  <a:cubicBezTo>
                    <a:pt x="23599" y="13734"/>
                    <a:pt x="23599" y="13734"/>
                    <a:pt x="23495" y="13734"/>
                  </a:cubicBezTo>
                  <a:cubicBezTo>
                    <a:pt x="23599" y="13734"/>
                    <a:pt x="23599" y="13630"/>
                    <a:pt x="23599" y="13630"/>
                  </a:cubicBezTo>
                  <a:close/>
                  <a:moveTo>
                    <a:pt x="30039" y="13967"/>
                  </a:moveTo>
                  <a:cubicBezTo>
                    <a:pt x="30054" y="13967"/>
                    <a:pt x="30054" y="14071"/>
                    <a:pt x="30193" y="14071"/>
                  </a:cubicBezTo>
                  <a:cubicBezTo>
                    <a:pt x="30220" y="14085"/>
                    <a:pt x="30247" y="14098"/>
                    <a:pt x="30275" y="14111"/>
                  </a:cubicBezTo>
                  <a:lnTo>
                    <a:pt x="30275" y="14111"/>
                  </a:lnTo>
                  <a:cubicBezTo>
                    <a:pt x="30179" y="14085"/>
                    <a:pt x="30081" y="14071"/>
                    <a:pt x="29985" y="14071"/>
                  </a:cubicBezTo>
                  <a:cubicBezTo>
                    <a:pt x="30020" y="13993"/>
                    <a:pt x="30031" y="13967"/>
                    <a:pt x="30039" y="13967"/>
                  </a:cubicBezTo>
                  <a:close/>
                  <a:moveTo>
                    <a:pt x="30842" y="14071"/>
                  </a:moveTo>
                  <a:cubicBezTo>
                    <a:pt x="31050" y="14071"/>
                    <a:pt x="31595" y="14071"/>
                    <a:pt x="31802" y="14279"/>
                  </a:cubicBezTo>
                  <a:cubicBezTo>
                    <a:pt x="31387" y="14279"/>
                    <a:pt x="31050" y="14175"/>
                    <a:pt x="30634" y="14071"/>
                  </a:cubicBezTo>
                  <a:close/>
                  <a:moveTo>
                    <a:pt x="31153" y="14383"/>
                  </a:moveTo>
                  <a:cubicBezTo>
                    <a:pt x="31283" y="14383"/>
                    <a:pt x="31387" y="14486"/>
                    <a:pt x="31491" y="14486"/>
                  </a:cubicBezTo>
                  <a:lnTo>
                    <a:pt x="31283" y="14486"/>
                  </a:lnTo>
                  <a:lnTo>
                    <a:pt x="31153" y="14383"/>
                  </a:lnTo>
                  <a:close/>
                  <a:moveTo>
                    <a:pt x="31802" y="14383"/>
                  </a:moveTo>
                  <a:lnTo>
                    <a:pt x="31699" y="14486"/>
                  </a:lnTo>
                  <a:cubicBezTo>
                    <a:pt x="31699" y="14486"/>
                    <a:pt x="31595" y="14486"/>
                    <a:pt x="31595" y="14383"/>
                  </a:cubicBezTo>
                  <a:close/>
                  <a:moveTo>
                    <a:pt x="30297" y="14383"/>
                  </a:moveTo>
                  <a:cubicBezTo>
                    <a:pt x="30504" y="14383"/>
                    <a:pt x="30634" y="14486"/>
                    <a:pt x="30842" y="14590"/>
                  </a:cubicBezTo>
                  <a:cubicBezTo>
                    <a:pt x="30738" y="14590"/>
                    <a:pt x="30738" y="14720"/>
                    <a:pt x="30738" y="14720"/>
                  </a:cubicBezTo>
                  <a:cubicBezTo>
                    <a:pt x="30634" y="14590"/>
                    <a:pt x="30504" y="14486"/>
                    <a:pt x="30297" y="14383"/>
                  </a:cubicBezTo>
                  <a:close/>
                  <a:moveTo>
                    <a:pt x="31387" y="14590"/>
                  </a:moveTo>
                  <a:cubicBezTo>
                    <a:pt x="31595" y="14590"/>
                    <a:pt x="31802" y="14720"/>
                    <a:pt x="32036" y="14824"/>
                  </a:cubicBezTo>
                  <a:cubicBezTo>
                    <a:pt x="31968" y="14854"/>
                    <a:pt x="31901" y="14867"/>
                    <a:pt x="31839" y="14867"/>
                  </a:cubicBezTo>
                  <a:cubicBezTo>
                    <a:pt x="31690" y="14867"/>
                    <a:pt x="31564" y="14793"/>
                    <a:pt x="31491" y="14720"/>
                  </a:cubicBezTo>
                  <a:cubicBezTo>
                    <a:pt x="31491" y="14590"/>
                    <a:pt x="31387" y="14590"/>
                    <a:pt x="31387" y="14590"/>
                  </a:cubicBezTo>
                  <a:close/>
                  <a:moveTo>
                    <a:pt x="29985" y="14279"/>
                  </a:moveTo>
                  <a:cubicBezTo>
                    <a:pt x="29985" y="14279"/>
                    <a:pt x="29985" y="14383"/>
                    <a:pt x="30089" y="14383"/>
                  </a:cubicBezTo>
                  <a:cubicBezTo>
                    <a:pt x="30193" y="14486"/>
                    <a:pt x="30297" y="14590"/>
                    <a:pt x="30401" y="14720"/>
                  </a:cubicBezTo>
                  <a:lnTo>
                    <a:pt x="30401" y="14824"/>
                  </a:lnTo>
                  <a:cubicBezTo>
                    <a:pt x="30504" y="14824"/>
                    <a:pt x="30634" y="14928"/>
                    <a:pt x="30504" y="15032"/>
                  </a:cubicBezTo>
                  <a:cubicBezTo>
                    <a:pt x="30401" y="14824"/>
                    <a:pt x="30193" y="14590"/>
                    <a:pt x="29985" y="14383"/>
                  </a:cubicBezTo>
                  <a:lnTo>
                    <a:pt x="29985" y="14279"/>
                  </a:lnTo>
                  <a:close/>
                  <a:moveTo>
                    <a:pt x="22921" y="14373"/>
                  </a:moveTo>
                  <a:cubicBezTo>
                    <a:pt x="23128" y="14373"/>
                    <a:pt x="23326" y="14407"/>
                    <a:pt x="23495" y="14486"/>
                  </a:cubicBezTo>
                  <a:lnTo>
                    <a:pt x="23495" y="14590"/>
                  </a:lnTo>
                  <a:cubicBezTo>
                    <a:pt x="23351" y="14533"/>
                    <a:pt x="23193" y="14508"/>
                    <a:pt x="23029" y="14508"/>
                  </a:cubicBezTo>
                  <a:cubicBezTo>
                    <a:pt x="22308" y="14508"/>
                    <a:pt x="21466" y="14985"/>
                    <a:pt x="21107" y="15239"/>
                  </a:cubicBezTo>
                  <a:lnTo>
                    <a:pt x="21107" y="15135"/>
                  </a:lnTo>
                  <a:cubicBezTo>
                    <a:pt x="21418" y="14928"/>
                    <a:pt x="21756" y="14720"/>
                    <a:pt x="21963" y="14590"/>
                  </a:cubicBezTo>
                  <a:cubicBezTo>
                    <a:pt x="22236" y="14462"/>
                    <a:pt x="22588" y="14373"/>
                    <a:pt x="22921" y="14373"/>
                  </a:cubicBezTo>
                  <a:close/>
                  <a:moveTo>
                    <a:pt x="22846" y="15135"/>
                  </a:moveTo>
                  <a:lnTo>
                    <a:pt x="22716" y="15239"/>
                  </a:lnTo>
                  <a:cubicBezTo>
                    <a:pt x="22612" y="15369"/>
                    <a:pt x="22508" y="15473"/>
                    <a:pt x="22508" y="15473"/>
                  </a:cubicBezTo>
                  <a:cubicBezTo>
                    <a:pt x="22508" y="15369"/>
                    <a:pt x="22612" y="15239"/>
                    <a:pt x="22846" y="15135"/>
                  </a:cubicBezTo>
                  <a:close/>
                  <a:moveTo>
                    <a:pt x="29648" y="14279"/>
                  </a:moveTo>
                  <a:cubicBezTo>
                    <a:pt x="29752" y="14383"/>
                    <a:pt x="29752" y="14383"/>
                    <a:pt x="29752" y="14486"/>
                  </a:cubicBezTo>
                  <a:cubicBezTo>
                    <a:pt x="29752" y="14486"/>
                    <a:pt x="29752" y="14590"/>
                    <a:pt x="29855" y="14590"/>
                  </a:cubicBezTo>
                  <a:cubicBezTo>
                    <a:pt x="29855" y="14720"/>
                    <a:pt x="29985" y="14824"/>
                    <a:pt x="29985" y="14824"/>
                  </a:cubicBezTo>
                  <a:cubicBezTo>
                    <a:pt x="30089" y="15032"/>
                    <a:pt x="30297" y="15239"/>
                    <a:pt x="30297" y="15473"/>
                  </a:cubicBezTo>
                  <a:cubicBezTo>
                    <a:pt x="29985" y="15239"/>
                    <a:pt x="29855" y="14590"/>
                    <a:pt x="29648" y="14383"/>
                  </a:cubicBezTo>
                  <a:lnTo>
                    <a:pt x="29544" y="14279"/>
                  </a:lnTo>
                  <a:close/>
                  <a:moveTo>
                    <a:pt x="22612" y="15239"/>
                  </a:moveTo>
                  <a:lnTo>
                    <a:pt x="22324" y="15552"/>
                  </a:lnTo>
                  <a:lnTo>
                    <a:pt x="22324" y="15552"/>
                  </a:lnTo>
                  <a:cubicBezTo>
                    <a:pt x="22405" y="15457"/>
                    <a:pt x="22405" y="15369"/>
                    <a:pt x="22405" y="15369"/>
                  </a:cubicBezTo>
                  <a:cubicBezTo>
                    <a:pt x="22508" y="15369"/>
                    <a:pt x="22508" y="15239"/>
                    <a:pt x="22612" y="15239"/>
                  </a:cubicBezTo>
                  <a:close/>
                  <a:moveTo>
                    <a:pt x="30738" y="14928"/>
                  </a:moveTo>
                  <a:cubicBezTo>
                    <a:pt x="30842" y="14928"/>
                    <a:pt x="30946" y="15032"/>
                    <a:pt x="31050" y="15032"/>
                  </a:cubicBezTo>
                  <a:cubicBezTo>
                    <a:pt x="31153" y="15135"/>
                    <a:pt x="31283" y="15369"/>
                    <a:pt x="31283" y="15577"/>
                  </a:cubicBezTo>
                  <a:cubicBezTo>
                    <a:pt x="31283" y="15577"/>
                    <a:pt x="31153" y="15577"/>
                    <a:pt x="31153" y="15473"/>
                  </a:cubicBezTo>
                  <a:cubicBezTo>
                    <a:pt x="30946" y="15369"/>
                    <a:pt x="30946" y="15239"/>
                    <a:pt x="30842" y="15135"/>
                  </a:cubicBezTo>
                  <a:cubicBezTo>
                    <a:pt x="30842" y="15032"/>
                    <a:pt x="30842" y="15032"/>
                    <a:pt x="30738" y="15032"/>
                  </a:cubicBezTo>
                  <a:lnTo>
                    <a:pt x="30738" y="14928"/>
                  </a:lnTo>
                  <a:close/>
                  <a:moveTo>
                    <a:pt x="442" y="9398"/>
                  </a:moveTo>
                  <a:cubicBezTo>
                    <a:pt x="650" y="10177"/>
                    <a:pt x="987" y="10930"/>
                    <a:pt x="1299" y="11475"/>
                  </a:cubicBezTo>
                  <a:cubicBezTo>
                    <a:pt x="2077" y="12981"/>
                    <a:pt x="3246" y="14279"/>
                    <a:pt x="4232" y="15577"/>
                  </a:cubicBezTo>
                  <a:cubicBezTo>
                    <a:pt x="4304" y="15648"/>
                    <a:pt x="4326" y="15720"/>
                    <a:pt x="4367" y="15791"/>
                  </a:cubicBezTo>
                  <a:lnTo>
                    <a:pt x="4367" y="15791"/>
                  </a:lnTo>
                  <a:cubicBezTo>
                    <a:pt x="3409" y="14542"/>
                    <a:pt x="2053" y="13597"/>
                    <a:pt x="1091" y="12332"/>
                  </a:cubicBezTo>
                  <a:cubicBezTo>
                    <a:pt x="779" y="11345"/>
                    <a:pt x="546" y="10385"/>
                    <a:pt x="442" y="9398"/>
                  </a:cubicBezTo>
                  <a:close/>
                  <a:moveTo>
                    <a:pt x="29544" y="15135"/>
                  </a:moveTo>
                  <a:cubicBezTo>
                    <a:pt x="29544" y="15239"/>
                    <a:pt x="29544" y="15239"/>
                    <a:pt x="29648" y="15239"/>
                  </a:cubicBezTo>
                  <a:cubicBezTo>
                    <a:pt x="29752" y="15369"/>
                    <a:pt x="29752" y="15473"/>
                    <a:pt x="29855" y="15577"/>
                  </a:cubicBezTo>
                  <a:lnTo>
                    <a:pt x="29855" y="15888"/>
                  </a:lnTo>
                  <a:cubicBezTo>
                    <a:pt x="29752" y="15784"/>
                    <a:pt x="29648" y="15681"/>
                    <a:pt x="29648" y="15473"/>
                  </a:cubicBezTo>
                  <a:cubicBezTo>
                    <a:pt x="29544" y="15473"/>
                    <a:pt x="29544" y="15473"/>
                    <a:pt x="29544" y="15577"/>
                  </a:cubicBezTo>
                  <a:lnTo>
                    <a:pt x="29544" y="15135"/>
                  </a:lnTo>
                  <a:close/>
                  <a:moveTo>
                    <a:pt x="23807" y="15135"/>
                  </a:moveTo>
                  <a:lnTo>
                    <a:pt x="23807" y="15239"/>
                  </a:lnTo>
                  <a:cubicBezTo>
                    <a:pt x="23599" y="15369"/>
                    <a:pt x="23495" y="15369"/>
                    <a:pt x="23365" y="15473"/>
                  </a:cubicBezTo>
                  <a:cubicBezTo>
                    <a:pt x="23054" y="15681"/>
                    <a:pt x="22846" y="15784"/>
                    <a:pt x="22612" y="16018"/>
                  </a:cubicBezTo>
                  <a:cubicBezTo>
                    <a:pt x="22846" y="15784"/>
                    <a:pt x="23054" y="15473"/>
                    <a:pt x="23365" y="15239"/>
                  </a:cubicBezTo>
                  <a:cubicBezTo>
                    <a:pt x="23495" y="15239"/>
                    <a:pt x="23599" y="15135"/>
                    <a:pt x="23807" y="15135"/>
                  </a:cubicBezTo>
                  <a:close/>
                  <a:moveTo>
                    <a:pt x="3479" y="5400"/>
                  </a:moveTo>
                  <a:lnTo>
                    <a:pt x="3583" y="5504"/>
                  </a:lnTo>
                  <a:cubicBezTo>
                    <a:pt x="4336" y="7347"/>
                    <a:pt x="4232" y="9294"/>
                    <a:pt x="4336" y="11137"/>
                  </a:cubicBezTo>
                  <a:cubicBezTo>
                    <a:pt x="4440" y="12773"/>
                    <a:pt x="4673" y="14486"/>
                    <a:pt x="5322" y="16122"/>
                  </a:cubicBezTo>
                  <a:cubicBezTo>
                    <a:pt x="5089" y="15681"/>
                    <a:pt x="4881" y="15239"/>
                    <a:pt x="4673" y="14824"/>
                  </a:cubicBezTo>
                  <a:lnTo>
                    <a:pt x="4673" y="14720"/>
                  </a:lnTo>
                  <a:cubicBezTo>
                    <a:pt x="3375" y="11787"/>
                    <a:pt x="4232" y="8438"/>
                    <a:pt x="3479" y="5400"/>
                  </a:cubicBezTo>
                  <a:close/>
                  <a:moveTo>
                    <a:pt x="22301" y="15473"/>
                  </a:moveTo>
                  <a:lnTo>
                    <a:pt x="22301" y="15473"/>
                  </a:lnTo>
                  <a:cubicBezTo>
                    <a:pt x="22134" y="15695"/>
                    <a:pt x="21927" y="15931"/>
                    <a:pt x="21785" y="16199"/>
                  </a:cubicBezTo>
                  <a:lnTo>
                    <a:pt x="21785" y="16199"/>
                  </a:lnTo>
                  <a:cubicBezTo>
                    <a:pt x="21870" y="15970"/>
                    <a:pt x="21989" y="15768"/>
                    <a:pt x="22197" y="15577"/>
                  </a:cubicBezTo>
                  <a:cubicBezTo>
                    <a:pt x="22197" y="15473"/>
                    <a:pt x="22301" y="15473"/>
                    <a:pt x="22301" y="15473"/>
                  </a:cubicBezTo>
                  <a:close/>
                  <a:moveTo>
                    <a:pt x="1453" y="12970"/>
                  </a:moveTo>
                  <a:lnTo>
                    <a:pt x="1453" y="12970"/>
                  </a:lnTo>
                  <a:cubicBezTo>
                    <a:pt x="2427" y="14180"/>
                    <a:pt x="3737" y="15196"/>
                    <a:pt x="4673" y="16330"/>
                  </a:cubicBezTo>
                  <a:cubicBezTo>
                    <a:pt x="4881" y="16667"/>
                    <a:pt x="4985" y="16875"/>
                    <a:pt x="5089" y="17082"/>
                  </a:cubicBezTo>
                  <a:cubicBezTo>
                    <a:pt x="4673" y="16537"/>
                    <a:pt x="4232" y="16122"/>
                    <a:pt x="3687" y="15681"/>
                  </a:cubicBezTo>
                  <a:cubicBezTo>
                    <a:pt x="2830" y="15032"/>
                    <a:pt x="2285" y="14175"/>
                    <a:pt x="1532" y="13422"/>
                  </a:cubicBezTo>
                  <a:cubicBezTo>
                    <a:pt x="1532" y="13262"/>
                    <a:pt x="1483" y="13114"/>
                    <a:pt x="1453" y="12970"/>
                  </a:cubicBezTo>
                  <a:close/>
                  <a:moveTo>
                    <a:pt x="21907" y="15779"/>
                  </a:moveTo>
                  <a:cubicBezTo>
                    <a:pt x="21735" y="16096"/>
                    <a:pt x="21630" y="16466"/>
                    <a:pt x="21418" y="16771"/>
                  </a:cubicBezTo>
                  <a:lnTo>
                    <a:pt x="21107" y="17082"/>
                  </a:lnTo>
                  <a:cubicBezTo>
                    <a:pt x="21418" y="16667"/>
                    <a:pt x="21548" y="16226"/>
                    <a:pt x="21756" y="15888"/>
                  </a:cubicBezTo>
                  <a:cubicBezTo>
                    <a:pt x="21811" y="15833"/>
                    <a:pt x="21867" y="15807"/>
                    <a:pt x="21907" y="15779"/>
                  </a:cubicBezTo>
                  <a:close/>
                  <a:moveTo>
                    <a:pt x="29336" y="16667"/>
                  </a:moveTo>
                  <a:cubicBezTo>
                    <a:pt x="29440" y="16667"/>
                    <a:pt x="29440" y="16771"/>
                    <a:pt x="29544" y="16771"/>
                  </a:cubicBezTo>
                  <a:lnTo>
                    <a:pt x="29544" y="16979"/>
                  </a:lnTo>
                  <a:lnTo>
                    <a:pt x="29544" y="17082"/>
                  </a:lnTo>
                  <a:cubicBezTo>
                    <a:pt x="29440" y="16979"/>
                    <a:pt x="29440" y="16875"/>
                    <a:pt x="29336" y="16771"/>
                  </a:cubicBezTo>
                  <a:lnTo>
                    <a:pt x="29336" y="16667"/>
                  </a:lnTo>
                  <a:close/>
                  <a:moveTo>
                    <a:pt x="20665" y="17082"/>
                  </a:moveTo>
                  <a:lnTo>
                    <a:pt x="20665" y="17082"/>
                  </a:lnTo>
                  <a:cubicBezTo>
                    <a:pt x="20561" y="17316"/>
                    <a:pt x="20458" y="17316"/>
                    <a:pt x="20354" y="17420"/>
                  </a:cubicBezTo>
                  <a:lnTo>
                    <a:pt x="20458" y="17316"/>
                  </a:lnTo>
                  <a:cubicBezTo>
                    <a:pt x="20458" y="17316"/>
                    <a:pt x="20561" y="17186"/>
                    <a:pt x="20665" y="17082"/>
                  </a:cubicBezTo>
                  <a:close/>
                  <a:moveTo>
                    <a:pt x="9204" y="16525"/>
                  </a:moveTo>
                  <a:cubicBezTo>
                    <a:pt x="9215" y="16846"/>
                    <a:pt x="9228" y="17166"/>
                    <a:pt x="9246" y="17484"/>
                  </a:cubicBezTo>
                  <a:lnTo>
                    <a:pt x="9246" y="17484"/>
                  </a:lnTo>
                  <a:cubicBezTo>
                    <a:pt x="9239" y="17203"/>
                    <a:pt x="9232" y="16929"/>
                    <a:pt x="9217" y="16667"/>
                  </a:cubicBezTo>
                  <a:cubicBezTo>
                    <a:pt x="9212" y="16620"/>
                    <a:pt x="9208" y="16573"/>
                    <a:pt x="9204" y="16525"/>
                  </a:cubicBezTo>
                  <a:close/>
                  <a:moveTo>
                    <a:pt x="29206" y="16979"/>
                  </a:moveTo>
                  <a:cubicBezTo>
                    <a:pt x="29206" y="17082"/>
                    <a:pt x="29336" y="17082"/>
                    <a:pt x="29336" y="17186"/>
                  </a:cubicBezTo>
                  <a:cubicBezTo>
                    <a:pt x="29440" y="17316"/>
                    <a:pt x="29440" y="17524"/>
                    <a:pt x="29440" y="17628"/>
                  </a:cubicBezTo>
                  <a:cubicBezTo>
                    <a:pt x="29336" y="17420"/>
                    <a:pt x="29206" y="17186"/>
                    <a:pt x="29102" y="17082"/>
                  </a:cubicBezTo>
                  <a:lnTo>
                    <a:pt x="29206" y="16979"/>
                  </a:lnTo>
                  <a:close/>
                  <a:moveTo>
                    <a:pt x="4336" y="8438"/>
                  </a:moveTo>
                  <a:lnTo>
                    <a:pt x="4336" y="8438"/>
                  </a:lnTo>
                  <a:cubicBezTo>
                    <a:pt x="4777" y="11683"/>
                    <a:pt x="4881" y="15032"/>
                    <a:pt x="6387" y="17731"/>
                  </a:cubicBezTo>
                  <a:cubicBezTo>
                    <a:pt x="6179" y="17524"/>
                    <a:pt x="6075" y="17186"/>
                    <a:pt x="5842" y="16979"/>
                  </a:cubicBezTo>
                  <a:cubicBezTo>
                    <a:pt x="4881" y="14824"/>
                    <a:pt x="4544" y="12643"/>
                    <a:pt x="4440" y="10385"/>
                  </a:cubicBezTo>
                  <a:cubicBezTo>
                    <a:pt x="4440" y="9736"/>
                    <a:pt x="4336" y="9087"/>
                    <a:pt x="4336" y="8438"/>
                  </a:cubicBezTo>
                  <a:close/>
                  <a:moveTo>
                    <a:pt x="28557" y="17965"/>
                  </a:moveTo>
                  <a:cubicBezTo>
                    <a:pt x="28687" y="17965"/>
                    <a:pt x="28687" y="18069"/>
                    <a:pt x="28791" y="18173"/>
                  </a:cubicBezTo>
                  <a:cubicBezTo>
                    <a:pt x="28687" y="18173"/>
                    <a:pt x="28687" y="18173"/>
                    <a:pt x="28687" y="18069"/>
                  </a:cubicBezTo>
                  <a:cubicBezTo>
                    <a:pt x="28687" y="18069"/>
                    <a:pt x="28654" y="18096"/>
                    <a:pt x="28638" y="18122"/>
                  </a:cubicBezTo>
                  <a:lnTo>
                    <a:pt x="28638" y="18122"/>
                  </a:lnTo>
                  <a:cubicBezTo>
                    <a:pt x="28609" y="18072"/>
                    <a:pt x="28582" y="18020"/>
                    <a:pt x="28557" y="17965"/>
                  </a:cubicBezTo>
                  <a:close/>
                  <a:moveTo>
                    <a:pt x="28791" y="17731"/>
                  </a:moveTo>
                  <a:lnTo>
                    <a:pt x="28791" y="17731"/>
                  </a:lnTo>
                  <a:cubicBezTo>
                    <a:pt x="28839" y="17888"/>
                    <a:pt x="28910" y="18039"/>
                    <a:pt x="29005" y="18179"/>
                  </a:cubicBezTo>
                  <a:lnTo>
                    <a:pt x="29005" y="18179"/>
                  </a:lnTo>
                  <a:cubicBezTo>
                    <a:pt x="28972" y="18146"/>
                    <a:pt x="28933" y="18108"/>
                    <a:pt x="28895" y="18069"/>
                  </a:cubicBezTo>
                  <a:cubicBezTo>
                    <a:pt x="28791" y="17965"/>
                    <a:pt x="28791" y="17835"/>
                    <a:pt x="28791" y="17731"/>
                  </a:cubicBezTo>
                  <a:close/>
                  <a:moveTo>
                    <a:pt x="28687" y="17835"/>
                  </a:moveTo>
                  <a:lnTo>
                    <a:pt x="28687" y="17835"/>
                  </a:lnTo>
                  <a:cubicBezTo>
                    <a:pt x="28791" y="17965"/>
                    <a:pt x="28895" y="18173"/>
                    <a:pt x="28999" y="18277"/>
                  </a:cubicBezTo>
                  <a:lnTo>
                    <a:pt x="28895" y="18277"/>
                  </a:lnTo>
                  <a:cubicBezTo>
                    <a:pt x="28791" y="18069"/>
                    <a:pt x="28687" y="17965"/>
                    <a:pt x="28687" y="17835"/>
                  </a:cubicBezTo>
                  <a:close/>
                  <a:moveTo>
                    <a:pt x="21652" y="16018"/>
                  </a:moveTo>
                  <a:cubicBezTo>
                    <a:pt x="21418" y="16433"/>
                    <a:pt x="21210" y="16771"/>
                    <a:pt x="21003" y="17186"/>
                  </a:cubicBezTo>
                  <a:cubicBezTo>
                    <a:pt x="20458" y="17628"/>
                    <a:pt x="19809" y="18069"/>
                    <a:pt x="19471" y="18614"/>
                  </a:cubicBezTo>
                  <a:cubicBezTo>
                    <a:pt x="19601" y="18173"/>
                    <a:pt x="19912" y="17731"/>
                    <a:pt x="20250" y="17420"/>
                  </a:cubicBezTo>
                  <a:lnTo>
                    <a:pt x="20250" y="17628"/>
                  </a:lnTo>
                  <a:cubicBezTo>
                    <a:pt x="20561" y="17524"/>
                    <a:pt x="20665" y="17186"/>
                    <a:pt x="20899" y="16875"/>
                  </a:cubicBezTo>
                  <a:cubicBezTo>
                    <a:pt x="21003" y="16771"/>
                    <a:pt x="21107" y="16667"/>
                    <a:pt x="21210" y="16537"/>
                  </a:cubicBezTo>
                  <a:lnTo>
                    <a:pt x="21210" y="16537"/>
                  </a:lnTo>
                  <a:cubicBezTo>
                    <a:pt x="21107" y="16875"/>
                    <a:pt x="20899" y="17186"/>
                    <a:pt x="20561" y="17420"/>
                  </a:cubicBezTo>
                  <a:lnTo>
                    <a:pt x="20665" y="17420"/>
                  </a:lnTo>
                  <a:cubicBezTo>
                    <a:pt x="21003" y="17186"/>
                    <a:pt x="21210" y="16875"/>
                    <a:pt x="21314" y="16433"/>
                  </a:cubicBezTo>
                  <a:cubicBezTo>
                    <a:pt x="21418" y="16330"/>
                    <a:pt x="21548" y="16122"/>
                    <a:pt x="21652" y="16018"/>
                  </a:cubicBezTo>
                  <a:close/>
                  <a:moveTo>
                    <a:pt x="1532" y="13526"/>
                  </a:moveTo>
                  <a:cubicBezTo>
                    <a:pt x="1636" y="13630"/>
                    <a:pt x="1740" y="13837"/>
                    <a:pt x="1844" y="13837"/>
                  </a:cubicBezTo>
                  <a:cubicBezTo>
                    <a:pt x="2181" y="14383"/>
                    <a:pt x="2597" y="14824"/>
                    <a:pt x="3038" y="15239"/>
                  </a:cubicBezTo>
                  <a:cubicBezTo>
                    <a:pt x="3791" y="16018"/>
                    <a:pt x="4673" y="16667"/>
                    <a:pt x="5426" y="17524"/>
                  </a:cubicBezTo>
                  <a:cubicBezTo>
                    <a:pt x="5738" y="17965"/>
                    <a:pt x="5971" y="18277"/>
                    <a:pt x="6283" y="18718"/>
                  </a:cubicBezTo>
                  <a:cubicBezTo>
                    <a:pt x="6075" y="18484"/>
                    <a:pt x="5842" y="18277"/>
                    <a:pt x="5530" y="18173"/>
                  </a:cubicBezTo>
                  <a:cubicBezTo>
                    <a:pt x="4881" y="17628"/>
                    <a:pt x="4128" y="17420"/>
                    <a:pt x="3479" y="16875"/>
                  </a:cubicBezTo>
                  <a:cubicBezTo>
                    <a:pt x="3246" y="16537"/>
                    <a:pt x="2830" y="16226"/>
                    <a:pt x="2389" y="15888"/>
                  </a:cubicBezTo>
                  <a:cubicBezTo>
                    <a:pt x="1740" y="15473"/>
                    <a:pt x="1740" y="14383"/>
                    <a:pt x="1532" y="13526"/>
                  </a:cubicBezTo>
                  <a:close/>
                  <a:moveTo>
                    <a:pt x="3876" y="17367"/>
                  </a:moveTo>
                  <a:cubicBezTo>
                    <a:pt x="4181" y="17542"/>
                    <a:pt x="4468" y="17645"/>
                    <a:pt x="4777" y="17835"/>
                  </a:cubicBezTo>
                  <a:cubicBezTo>
                    <a:pt x="5322" y="18173"/>
                    <a:pt x="5842" y="18484"/>
                    <a:pt x="6283" y="18926"/>
                  </a:cubicBezTo>
                  <a:cubicBezTo>
                    <a:pt x="6075" y="18822"/>
                    <a:pt x="5971" y="18718"/>
                    <a:pt x="5738" y="18614"/>
                  </a:cubicBezTo>
                  <a:cubicBezTo>
                    <a:pt x="5089" y="18277"/>
                    <a:pt x="4440" y="18069"/>
                    <a:pt x="3895" y="17524"/>
                  </a:cubicBezTo>
                  <a:cubicBezTo>
                    <a:pt x="3895" y="17465"/>
                    <a:pt x="3895" y="17407"/>
                    <a:pt x="3876" y="17367"/>
                  </a:cubicBezTo>
                  <a:close/>
                  <a:moveTo>
                    <a:pt x="3687" y="5634"/>
                  </a:moveTo>
                  <a:lnTo>
                    <a:pt x="3791" y="5738"/>
                  </a:lnTo>
                  <a:cubicBezTo>
                    <a:pt x="3791" y="5738"/>
                    <a:pt x="3791" y="5738"/>
                    <a:pt x="3791" y="5738"/>
                  </a:cubicBezTo>
                  <a:lnTo>
                    <a:pt x="3791" y="5738"/>
                  </a:lnTo>
                  <a:cubicBezTo>
                    <a:pt x="4128" y="5945"/>
                    <a:pt x="4336" y="6153"/>
                    <a:pt x="4673" y="6387"/>
                  </a:cubicBezTo>
                  <a:cubicBezTo>
                    <a:pt x="5193" y="7581"/>
                    <a:pt x="5971" y="8749"/>
                    <a:pt x="6387" y="10047"/>
                  </a:cubicBezTo>
                  <a:cubicBezTo>
                    <a:pt x="6828" y="11475"/>
                    <a:pt x="6932" y="12981"/>
                    <a:pt x="7036" y="14486"/>
                  </a:cubicBezTo>
                  <a:cubicBezTo>
                    <a:pt x="7140" y="15681"/>
                    <a:pt x="7270" y="16979"/>
                    <a:pt x="7373" y="18277"/>
                  </a:cubicBezTo>
                  <a:cubicBezTo>
                    <a:pt x="7421" y="18372"/>
                    <a:pt x="7447" y="18474"/>
                    <a:pt x="7471" y="18565"/>
                  </a:cubicBezTo>
                  <a:lnTo>
                    <a:pt x="7471" y="18565"/>
                  </a:lnTo>
                  <a:cubicBezTo>
                    <a:pt x="7103" y="17668"/>
                    <a:pt x="6905" y="16780"/>
                    <a:pt x="6620" y="15784"/>
                  </a:cubicBezTo>
                  <a:cubicBezTo>
                    <a:pt x="6179" y="14071"/>
                    <a:pt x="5738" y="12332"/>
                    <a:pt x="5426" y="10592"/>
                  </a:cubicBezTo>
                  <a:cubicBezTo>
                    <a:pt x="5426" y="10540"/>
                    <a:pt x="5400" y="10514"/>
                    <a:pt x="5374" y="10514"/>
                  </a:cubicBezTo>
                  <a:cubicBezTo>
                    <a:pt x="5348" y="10514"/>
                    <a:pt x="5322" y="10540"/>
                    <a:pt x="5322" y="10592"/>
                  </a:cubicBezTo>
                  <a:cubicBezTo>
                    <a:pt x="5634" y="12539"/>
                    <a:pt x="6179" y="14720"/>
                    <a:pt x="6724" y="16667"/>
                  </a:cubicBezTo>
                  <a:cubicBezTo>
                    <a:pt x="6932" y="17524"/>
                    <a:pt x="7036" y="18484"/>
                    <a:pt x="7477" y="19263"/>
                  </a:cubicBezTo>
                  <a:cubicBezTo>
                    <a:pt x="7270" y="18926"/>
                    <a:pt x="6932" y="18614"/>
                    <a:pt x="6724" y="18277"/>
                  </a:cubicBezTo>
                  <a:cubicBezTo>
                    <a:pt x="4777" y="14279"/>
                    <a:pt x="4985" y="9839"/>
                    <a:pt x="3791" y="5738"/>
                  </a:cubicBezTo>
                  <a:lnTo>
                    <a:pt x="3791" y="5738"/>
                  </a:lnTo>
                  <a:cubicBezTo>
                    <a:pt x="3791" y="5841"/>
                    <a:pt x="3791" y="6048"/>
                    <a:pt x="3893" y="6280"/>
                  </a:cubicBezTo>
                  <a:lnTo>
                    <a:pt x="3893" y="6280"/>
                  </a:lnTo>
                  <a:cubicBezTo>
                    <a:pt x="3791" y="6048"/>
                    <a:pt x="3790" y="5841"/>
                    <a:pt x="3687" y="5634"/>
                  </a:cubicBezTo>
                  <a:close/>
                  <a:moveTo>
                    <a:pt x="34528" y="12773"/>
                  </a:moveTo>
                  <a:cubicBezTo>
                    <a:pt x="35385" y="12773"/>
                    <a:pt x="35930" y="13422"/>
                    <a:pt x="36683" y="13837"/>
                  </a:cubicBezTo>
                  <a:cubicBezTo>
                    <a:pt x="37332" y="14175"/>
                    <a:pt x="37644" y="14824"/>
                    <a:pt x="37981" y="15473"/>
                  </a:cubicBezTo>
                  <a:cubicBezTo>
                    <a:pt x="37565" y="15552"/>
                    <a:pt x="37119" y="15601"/>
                    <a:pt x="36672" y="15601"/>
                  </a:cubicBezTo>
                  <a:cubicBezTo>
                    <a:pt x="35949" y="15601"/>
                    <a:pt x="35226" y="15473"/>
                    <a:pt x="34632" y="15135"/>
                  </a:cubicBezTo>
                  <a:lnTo>
                    <a:pt x="34632" y="15135"/>
                  </a:lnTo>
                  <a:cubicBezTo>
                    <a:pt x="35143" y="15506"/>
                    <a:pt x="36049" y="15780"/>
                    <a:pt x="36887" y="15780"/>
                  </a:cubicBezTo>
                  <a:cubicBezTo>
                    <a:pt x="37283" y="15780"/>
                    <a:pt x="37664" y="15718"/>
                    <a:pt x="37981" y="15577"/>
                  </a:cubicBezTo>
                  <a:cubicBezTo>
                    <a:pt x="38085" y="15681"/>
                    <a:pt x="38085" y="15888"/>
                    <a:pt x="38189" y="16018"/>
                  </a:cubicBezTo>
                  <a:cubicBezTo>
                    <a:pt x="38526" y="16875"/>
                    <a:pt x="38942" y="17186"/>
                    <a:pt x="38942" y="18277"/>
                  </a:cubicBezTo>
                  <a:cubicBezTo>
                    <a:pt x="38942" y="18941"/>
                    <a:pt x="38825" y="19168"/>
                    <a:pt x="38587" y="19168"/>
                  </a:cubicBezTo>
                  <a:cubicBezTo>
                    <a:pt x="38322" y="19168"/>
                    <a:pt x="37906" y="18887"/>
                    <a:pt x="37332" y="18614"/>
                  </a:cubicBezTo>
                  <a:cubicBezTo>
                    <a:pt x="36896" y="18419"/>
                    <a:pt x="36526" y="18331"/>
                    <a:pt x="36166" y="18331"/>
                  </a:cubicBezTo>
                  <a:cubicBezTo>
                    <a:pt x="35711" y="18331"/>
                    <a:pt x="35272" y="18472"/>
                    <a:pt x="34736" y="18718"/>
                  </a:cubicBezTo>
                  <a:cubicBezTo>
                    <a:pt x="33807" y="19153"/>
                    <a:pt x="32921" y="19391"/>
                    <a:pt x="32068" y="19391"/>
                  </a:cubicBezTo>
                  <a:cubicBezTo>
                    <a:pt x="31294" y="19391"/>
                    <a:pt x="30547" y="19195"/>
                    <a:pt x="29821" y="18773"/>
                  </a:cubicBezTo>
                  <a:lnTo>
                    <a:pt x="29821" y="18773"/>
                  </a:lnTo>
                  <a:cubicBezTo>
                    <a:pt x="29519" y="18357"/>
                    <a:pt x="29195" y="18053"/>
                    <a:pt x="28895" y="17628"/>
                  </a:cubicBezTo>
                  <a:lnTo>
                    <a:pt x="28895" y="17628"/>
                  </a:lnTo>
                  <a:cubicBezTo>
                    <a:pt x="29076" y="18012"/>
                    <a:pt x="29355" y="18298"/>
                    <a:pt x="29630" y="18657"/>
                  </a:cubicBezTo>
                  <a:lnTo>
                    <a:pt x="29630" y="18657"/>
                  </a:lnTo>
                  <a:cubicBezTo>
                    <a:pt x="29543" y="18602"/>
                    <a:pt x="29457" y="18543"/>
                    <a:pt x="29370" y="18481"/>
                  </a:cubicBezTo>
                  <a:lnTo>
                    <a:pt x="29370" y="18481"/>
                  </a:lnTo>
                  <a:cubicBezTo>
                    <a:pt x="29282" y="18336"/>
                    <a:pt x="29184" y="18254"/>
                    <a:pt x="29102" y="18173"/>
                  </a:cubicBezTo>
                  <a:cubicBezTo>
                    <a:pt x="28999" y="18069"/>
                    <a:pt x="28895" y="17835"/>
                    <a:pt x="28791" y="17628"/>
                  </a:cubicBezTo>
                  <a:lnTo>
                    <a:pt x="28895" y="17628"/>
                  </a:lnTo>
                  <a:cubicBezTo>
                    <a:pt x="28895" y="17524"/>
                    <a:pt x="28999" y="17420"/>
                    <a:pt x="28999" y="17420"/>
                  </a:cubicBezTo>
                  <a:cubicBezTo>
                    <a:pt x="28999" y="17316"/>
                    <a:pt x="28999" y="17316"/>
                    <a:pt x="29102" y="17316"/>
                  </a:cubicBezTo>
                  <a:cubicBezTo>
                    <a:pt x="29102" y="17524"/>
                    <a:pt x="29206" y="17628"/>
                    <a:pt x="29440" y="17835"/>
                  </a:cubicBezTo>
                  <a:lnTo>
                    <a:pt x="29544" y="17835"/>
                  </a:lnTo>
                  <a:cubicBezTo>
                    <a:pt x="29648" y="17628"/>
                    <a:pt x="29648" y="17420"/>
                    <a:pt x="29544" y="17316"/>
                  </a:cubicBezTo>
                  <a:lnTo>
                    <a:pt x="29544" y="17186"/>
                  </a:lnTo>
                  <a:lnTo>
                    <a:pt x="29648" y="17186"/>
                  </a:lnTo>
                  <a:cubicBezTo>
                    <a:pt x="29721" y="17352"/>
                    <a:pt x="29861" y="17505"/>
                    <a:pt x="29973" y="17505"/>
                  </a:cubicBezTo>
                  <a:cubicBezTo>
                    <a:pt x="30018" y="17505"/>
                    <a:pt x="30059" y="17480"/>
                    <a:pt x="30089" y="17420"/>
                  </a:cubicBezTo>
                  <a:lnTo>
                    <a:pt x="30089" y="17316"/>
                  </a:lnTo>
                  <a:cubicBezTo>
                    <a:pt x="29855" y="17316"/>
                    <a:pt x="29855" y="17186"/>
                    <a:pt x="29752" y="16979"/>
                  </a:cubicBezTo>
                  <a:lnTo>
                    <a:pt x="29752" y="16771"/>
                  </a:lnTo>
                  <a:cubicBezTo>
                    <a:pt x="29752" y="16771"/>
                    <a:pt x="29648" y="16771"/>
                    <a:pt x="29648" y="16667"/>
                  </a:cubicBezTo>
                  <a:cubicBezTo>
                    <a:pt x="29648" y="16537"/>
                    <a:pt x="29544" y="16330"/>
                    <a:pt x="29544" y="16122"/>
                  </a:cubicBezTo>
                  <a:lnTo>
                    <a:pt x="29544" y="15784"/>
                  </a:lnTo>
                  <a:cubicBezTo>
                    <a:pt x="29648" y="15888"/>
                    <a:pt x="29752" y="16018"/>
                    <a:pt x="29985" y="16122"/>
                  </a:cubicBezTo>
                  <a:cubicBezTo>
                    <a:pt x="29985" y="16210"/>
                    <a:pt x="29985" y="16372"/>
                    <a:pt x="30048" y="16562"/>
                  </a:cubicBezTo>
                  <a:lnTo>
                    <a:pt x="30048" y="16562"/>
                  </a:lnTo>
                  <a:cubicBezTo>
                    <a:pt x="30019" y="16537"/>
                    <a:pt x="29985" y="16537"/>
                    <a:pt x="29985" y="16537"/>
                  </a:cubicBezTo>
                  <a:cubicBezTo>
                    <a:pt x="29985" y="16433"/>
                    <a:pt x="29985" y="16330"/>
                    <a:pt x="29855" y="16330"/>
                  </a:cubicBezTo>
                  <a:cubicBezTo>
                    <a:pt x="29648" y="16433"/>
                    <a:pt x="29855" y="16771"/>
                    <a:pt x="29985" y="16875"/>
                  </a:cubicBezTo>
                  <a:cubicBezTo>
                    <a:pt x="30089" y="16979"/>
                    <a:pt x="30193" y="17186"/>
                    <a:pt x="30089" y="17420"/>
                  </a:cubicBezTo>
                  <a:cubicBezTo>
                    <a:pt x="30089" y="17420"/>
                    <a:pt x="30135" y="17466"/>
                    <a:pt x="30166" y="17466"/>
                  </a:cubicBezTo>
                  <a:cubicBezTo>
                    <a:pt x="30181" y="17466"/>
                    <a:pt x="30193" y="17455"/>
                    <a:pt x="30193" y="17420"/>
                  </a:cubicBezTo>
                  <a:cubicBezTo>
                    <a:pt x="30297" y="17316"/>
                    <a:pt x="30297" y="17082"/>
                    <a:pt x="30193" y="16875"/>
                  </a:cubicBezTo>
                  <a:lnTo>
                    <a:pt x="30297" y="16875"/>
                  </a:lnTo>
                  <a:cubicBezTo>
                    <a:pt x="30297" y="16537"/>
                    <a:pt x="30193" y="16330"/>
                    <a:pt x="30089" y="16122"/>
                  </a:cubicBezTo>
                  <a:lnTo>
                    <a:pt x="30089" y="16018"/>
                  </a:lnTo>
                  <a:cubicBezTo>
                    <a:pt x="30089" y="15681"/>
                    <a:pt x="29985" y="15473"/>
                    <a:pt x="29752" y="15239"/>
                  </a:cubicBezTo>
                  <a:lnTo>
                    <a:pt x="29752" y="15135"/>
                  </a:lnTo>
                  <a:cubicBezTo>
                    <a:pt x="29752" y="15032"/>
                    <a:pt x="29648" y="14928"/>
                    <a:pt x="29648" y="14824"/>
                  </a:cubicBezTo>
                  <a:lnTo>
                    <a:pt x="29648" y="14824"/>
                  </a:lnTo>
                  <a:cubicBezTo>
                    <a:pt x="29855" y="15135"/>
                    <a:pt x="29985" y="15577"/>
                    <a:pt x="30297" y="15681"/>
                  </a:cubicBezTo>
                  <a:cubicBezTo>
                    <a:pt x="30401" y="15681"/>
                    <a:pt x="30401" y="15681"/>
                    <a:pt x="30401" y="15577"/>
                  </a:cubicBezTo>
                  <a:cubicBezTo>
                    <a:pt x="30504" y="15473"/>
                    <a:pt x="30401" y="15239"/>
                    <a:pt x="30401" y="15135"/>
                  </a:cubicBezTo>
                  <a:lnTo>
                    <a:pt x="30401" y="15135"/>
                  </a:lnTo>
                  <a:cubicBezTo>
                    <a:pt x="30401" y="15135"/>
                    <a:pt x="30504" y="15239"/>
                    <a:pt x="30634" y="15239"/>
                  </a:cubicBezTo>
                  <a:cubicBezTo>
                    <a:pt x="30634" y="15304"/>
                    <a:pt x="30634" y="15337"/>
                    <a:pt x="30647" y="15337"/>
                  </a:cubicBezTo>
                  <a:cubicBezTo>
                    <a:pt x="30660" y="15337"/>
                    <a:pt x="30686" y="15304"/>
                    <a:pt x="30738" y="15239"/>
                  </a:cubicBezTo>
                  <a:cubicBezTo>
                    <a:pt x="30816" y="15491"/>
                    <a:pt x="31082" y="15801"/>
                    <a:pt x="31298" y="15801"/>
                  </a:cubicBezTo>
                  <a:cubicBezTo>
                    <a:pt x="31371" y="15801"/>
                    <a:pt x="31438" y="15766"/>
                    <a:pt x="31491" y="15681"/>
                  </a:cubicBezTo>
                  <a:cubicBezTo>
                    <a:pt x="31595" y="15577"/>
                    <a:pt x="31491" y="15239"/>
                    <a:pt x="31387" y="15135"/>
                  </a:cubicBezTo>
                  <a:lnTo>
                    <a:pt x="31387" y="15032"/>
                  </a:lnTo>
                  <a:cubicBezTo>
                    <a:pt x="31387" y="15032"/>
                    <a:pt x="31491" y="14928"/>
                    <a:pt x="31387" y="14928"/>
                  </a:cubicBezTo>
                  <a:cubicBezTo>
                    <a:pt x="31181" y="14659"/>
                    <a:pt x="30899" y="14399"/>
                    <a:pt x="30591" y="14238"/>
                  </a:cubicBezTo>
                  <a:lnTo>
                    <a:pt x="30591" y="14238"/>
                  </a:lnTo>
                  <a:cubicBezTo>
                    <a:pt x="30677" y="14263"/>
                    <a:pt x="30761" y="14279"/>
                    <a:pt x="30842" y="14279"/>
                  </a:cubicBezTo>
                  <a:cubicBezTo>
                    <a:pt x="30842" y="14383"/>
                    <a:pt x="30946" y="14383"/>
                    <a:pt x="31050" y="14383"/>
                  </a:cubicBezTo>
                  <a:cubicBezTo>
                    <a:pt x="31283" y="14590"/>
                    <a:pt x="31387" y="14824"/>
                    <a:pt x="31595" y="14928"/>
                  </a:cubicBezTo>
                  <a:cubicBezTo>
                    <a:pt x="31595" y="15032"/>
                    <a:pt x="31595" y="15032"/>
                    <a:pt x="31699" y="15135"/>
                  </a:cubicBezTo>
                  <a:cubicBezTo>
                    <a:pt x="31750" y="15135"/>
                    <a:pt x="31809" y="15109"/>
                    <a:pt x="31838" y="15109"/>
                  </a:cubicBezTo>
                  <a:cubicBezTo>
                    <a:pt x="31867" y="15109"/>
                    <a:pt x="31867" y="15135"/>
                    <a:pt x="31802" y="15239"/>
                  </a:cubicBezTo>
                  <a:cubicBezTo>
                    <a:pt x="31781" y="15266"/>
                    <a:pt x="31759" y="15278"/>
                    <a:pt x="31739" y="15278"/>
                  </a:cubicBezTo>
                  <a:cubicBezTo>
                    <a:pt x="31660" y="15278"/>
                    <a:pt x="31595" y="15114"/>
                    <a:pt x="31595" y="15032"/>
                  </a:cubicBezTo>
                  <a:cubicBezTo>
                    <a:pt x="31595" y="15032"/>
                    <a:pt x="31491" y="15032"/>
                    <a:pt x="31491" y="15135"/>
                  </a:cubicBezTo>
                  <a:cubicBezTo>
                    <a:pt x="31491" y="15281"/>
                    <a:pt x="31612" y="15416"/>
                    <a:pt x="31759" y="15416"/>
                  </a:cubicBezTo>
                  <a:cubicBezTo>
                    <a:pt x="31849" y="15416"/>
                    <a:pt x="31948" y="15367"/>
                    <a:pt x="32036" y="15239"/>
                  </a:cubicBezTo>
                  <a:lnTo>
                    <a:pt x="32036" y="15032"/>
                  </a:lnTo>
                  <a:cubicBezTo>
                    <a:pt x="32036" y="15032"/>
                    <a:pt x="32036" y="14928"/>
                    <a:pt x="32140" y="14928"/>
                  </a:cubicBezTo>
                  <a:cubicBezTo>
                    <a:pt x="32160" y="14948"/>
                    <a:pt x="32180" y="14956"/>
                    <a:pt x="32199" y="14956"/>
                  </a:cubicBezTo>
                  <a:cubicBezTo>
                    <a:pt x="32283" y="14956"/>
                    <a:pt x="32367" y="14804"/>
                    <a:pt x="32451" y="14720"/>
                  </a:cubicBezTo>
                  <a:lnTo>
                    <a:pt x="32581" y="14720"/>
                  </a:lnTo>
                  <a:cubicBezTo>
                    <a:pt x="32581" y="14720"/>
                    <a:pt x="32685" y="14720"/>
                    <a:pt x="32685" y="14590"/>
                  </a:cubicBezTo>
                  <a:cubicBezTo>
                    <a:pt x="32685" y="14279"/>
                    <a:pt x="32348" y="14071"/>
                    <a:pt x="32036" y="13941"/>
                  </a:cubicBezTo>
                  <a:lnTo>
                    <a:pt x="32036" y="14071"/>
                  </a:lnTo>
                  <a:cubicBezTo>
                    <a:pt x="32244" y="14175"/>
                    <a:pt x="32451" y="14279"/>
                    <a:pt x="32451" y="14590"/>
                  </a:cubicBezTo>
                  <a:cubicBezTo>
                    <a:pt x="32348" y="14486"/>
                    <a:pt x="32244" y="14486"/>
                    <a:pt x="32036" y="14383"/>
                  </a:cubicBezTo>
                  <a:lnTo>
                    <a:pt x="31932" y="14383"/>
                  </a:lnTo>
                  <a:cubicBezTo>
                    <a:pt x="32036" y="14383"/>
                    <a:pt x="32036" y="14279"/>
                    <a:pt x="32036" y="14279"/>
                  </a:cubicBezTo>
                  <a:cubicBezTo>
                    <a:pt x="31932" y="14175"/>
                    <a:pt x="31932" y="14071"/>
                    <a:pt x="31802" y="14071"/>
                  </a:cubicBezTo>
                  <a:cubicBezTo>
                    <a:pt x="31802" y="14071"/>
                    <a:pt x="31932" y="13941"/>
                    <a:pt x="32036" y="13941"/>
                  </a:cubicBezTo>
                  <a:cubicBezTo>
                    <a:pt x="32244" y="13941"/>
                    <a:pt x="32348" y="13837"/>
                    <a:pt x="32348" y="13734"/>
                  </a:cubicBezTo>
                  <a:lnTo>
                    <a:pt x="32348" y="13630"/>
                  </a:lnTo>
                  <a:cubicBezTo>
                    <a:pt x="32140" y="13630"/>
                    <a:pt x="32036" y="13526"/>
                    <a:pt x="31932" y="13526"/>
                  </a:cubicBezTo>
                  <a:lnTo>
                    <a:pt x="32036" y="13526"/>
                  </a:lnTo>
                  <a:cubicBezTo>
                    <a:pt x="32140" y="13422"/>
                    <a:pt x="32244" y="13188"/>
                    <a:pt x="32244" y="13085"/>
                  </a:cubicBezTo>
                  <a:cubicBezTo>
                    <a:pt x="32406" y="13007"/>
                    <a:pt x="32575" y="12981"/>
                    <a:pt x="32747" y="12981"/>
                  </a:cubicBezTo>
                  <a:cubicBezTo>
                    <a:pt x="33091" y="12981"/>
                    <a:pt x="33448" y="13085"/>
                    <a:pt x="33792" y="13085"/>
                  </a:cubicBezTo>
                  <a:cubicBezTo>
                    <a:pt x="33964" y="13085"/>
                    <a:pt x="34132" y="13059"/>
                    <a:pt x="34295" y="12981"/>
                  </a:cubicBezTo>
                  <a:cubicBezTo>
                    <a:pt x="34398" y="12981"/>
                    <a:pt x="34398" y="12877"/>
                    <a:pt x="34528" y="12773"/>
                  </a:cubicBezTo>
                  <a:close/>
                  <a:moveTo>
                    <a:pt x="28132" y="8848"/>
                  </a:moveTo>
                  <a:cubicBezTo>
                    <a:pt x="28365" y="8848"/>
                    <a:pt x="28571" y="8963"/>
                    <a:pt x="28687" y="9294"/>
                  </a:cubicBezTo>
                  <a:cubicBezTo>
                    <a:pt x="28791" y="9528"/>
                    <a:pt x="28687" y="9736"/>
                    <a:pt x="28791" y="9943"/>
                  </a:cubicBezTo>
                  <a:cubicBezTo>
                    <a:pt x="28999" y="10488"/>
                    <a:pt x="29440" y="10826"/>
                    <a:pt x="29544" y="11345"/>
                  </a:cubicBezTo>
                  <a:cubicBezTo>
                    <a:pt x="29648" y="11683"/>
                    <a:pt x="29752" y="12124"/>
                    <a:pt x="29752" y="12436"/>
                  </a:cubicBezTo>
                  <a:lnTo>
                    <a:pt x="29752" y="12539"/>
                  </a:lnTo>
                  <a:cubicBezTo>
                    <a:pt x="29855" y="12773"/>
                    <a:pt x="29855" y="13085"/>
                    <a:pt x="29855" y="13292"/>
                  </a:cubicBezTo>
                  <a:cubicBezTo>
                    <a:pt x="29855" y="13995"/>
                    <a:pt x="29424" y="14146"/>
                    <a:pt x="28873" y="14146"/>
                  </a:cubicBezTo>
                  <a:cubicBezTo>
                    <a:pt x="28460" y="14146"/>
                    <a:pt x="27980" y="14061"/>
                    <a:pt x="27566" y="14061"/>
                  </a:cubicBezTo>
                  <a:cubicBezTo>
                    <a:pt x="27330" y="14061"/>
                    <a:pt x="27116" y="14088"/>
                    <a:pt x="26948" y="14175"/>
                  </a:cubicBezTo>
                  <a:cubicBezTo>
                    <a:pt x="26948" y="14175"/>
                    <a:pt x="26948" y="14279"/>
                    <a:pt x="27052" y="14279"/>
                  </a:cubicBezTo>
                  <a:cubicBezTo>
                    <a:pt x="27240" y="14227"/>
                    <a:pt x="27443" y="14207"/>
                    <a:pt x="27650" y="14207"/>
                  </a:cubicBezTo>
                  <a:cubicBezTo>
                    <a:pt x="28270" y="14207"/>
                    <a:pt x="28927" y="14383"/>
                    <a:pt x="29336" y="14383"/>
                  </a:cubicBezTo>
                  <a:lnTo>
                    <a:pt x="29336" y="14590"/>
                  </a:lnTo>
                  <a:lnTo>
                    <a:pt x="29206" y="14590"/>
                  </a:lnTo>
                  <a:lnTo>
                    <a:pt x="29206" y="14824"/>
                  </a:lnTo>
                  <a:cubicBezTo>
                    <a:pt x="29206" y="15577"/>
                    <a:pt x="29336" y="15784"/>
                    <a:pt x="28895" y="16330"/>
                  </a:cubicBezTo>
                  <a:cubicBezTo>
                    <a:pt x="28687" y="16537"/>
                    <a:pt x="28687" y="16667"/>
                    <a:pt x="28791" y="16875"/>
                  </a:cubicBezTo>
                  <a:cubicBezTo>
                    <a:pt x="28895" y="17186"/>
                    <a:pt x="28687" y="17524"/>
                    <a:pt x="28453" y="17835"/>
                  </a:cubicBezTo>
                  <a:lnTo>
                    <a:pt x="28350" y="17835"/>
                  </a:lnTo>
                  <a:cubicBezTo>
                    <a:pt x="28142" y="18173"/>
                    <a:pt x="27804" y="18381"/>
                    <a:pt x="27597" y="18614"/>
                  </a:cubicBezTo>
                  <a:cubicBezTo>
                    <a:pt x="27493" y="18718"/>
                    <a:pt x="27493" y="18822"/>
                    <a:pt x="27389" y="18822"/>
                  </a:cubicBezTo>
                  <a:lnTo>
                    <a:pt x="27389" y="18926"/>
                  </a:lnTo>
                  <a:cubicBezTo>
                    <a:pt x="27052" y="19133"/>
                    <a:pt x="26740" y="19030"/>
                    <a:pt x="26506" y="19367"/>
                  </a:cubicBezTo>
                  <a:lnTo>
                    <a:pt x="26403" y="19471"/>
                  </a:lnTo>
                  <a:cubicBezTo>
                    <a:pt x="26299" y="19263"/>
                    <a:pt x="25961" y="18614"/>
                    <a:pt x="25857" y="18484"/>
                  </a:cubicBezTo>
                  <a:cubicBezTo>
                    <a:pt x="25546" y="17835"/>
                    <a:pt x="25001" y="17186"/>
                    <a:pt x="24663" y="16433"/>
                  </a:cubicBezTo>
                  <a:cubicBezTo>
                    <a:pt x="24456" y="16018"/>
                    <a:pt x="24248" y="15681"/>
                    <a:pt x="24014" y="15239"/>
                  </a:cubicBezTo>
                  <a:lnTo>
                    <a:pt x="24014" y="15239"/>
                  </a:lnTo>
                  <a:cubicBezTo>
                    <a:pt x="24144" y="15369"/>
                    <a:pt x="24248" y="15369"/>
                    <a:pt x="24248" y="15369"/>
                  </a:cubicBezTo>
                  <a:cubicBezTo>
                    <a:pt x="24793" y="15681"/>
                    <a:pt x="25312" y="15888"/>
                    <a:pt x="25857" y="16122"/>
                  </a:cubicBezTo>
                  <a:lnTo>
                    <a:pt x="25857" y="16018"/>
                  </a:lnTo>
                  <a:cubicBezTo>
                    <a:pt x="25105" y="15681"/>
                    <a:pt x="24248" y="15239"/>
                    <a:pt x="23807" y="14590"/>
                  </a:cubicBezTo>
                  <a:cubicBezTo>
                    <a:pt x="23807" y="14279"/>
                    <a:pt x="23807" y="14071"/>
                    <a:pt x="24248" y="13941"/>
                  </a:cubicBezTo>
                  <a:cubicBezTo>
                    <a:pt x="24386" y="13907"/>
                    <a:pt x="24528" y="13895"/>
                    <a:pt x="24667" y="13895"/>
                  </a:cubicBezTo>
                  <a:cubicBezTo>
                    <a:pt x="24946" y="13895"/>
                    <a:pt x="25217" y="13941"/>
                    <a:pt x="25442" y="13941"/>
                  </a:cubicBezTo>
                  <a:cubicBezTo>
                    <a:pt x="25546" y="13941"/>
                    <a:pt x="25546" y="13941"/>
                    <a:pt x="25546" y="13837"/>
                  </a:cubicBezTo>
                  <a:cubicBezTo>
                    <a:pt x="25160" y="13764"/>
                    <a:pt x="24827" y="13691"/>
                    <a:pt x="24472" y="13691"/>
                  </a:cubicBezTo>
                  <a:cubicBezTo>
                    <a:pt x="24325" y="13691"/>
                    <a:pt x="24174" y="13703"/>
                    <a:pt x="24014" y="13734"/>
                  </a:cubicBezTo>
                  <a:cubicBezTo>
                    <a:pt x="24352" y="13422"/>
                    <a:pt x="24663" y="13085"/>
                    <a:pt x="25208" y="12981"/>
                  </a:cubicBezTo>
                  <a:cubicBezTo>
                    <a:pt x="25754" y="12773"/>
                    <a:pt x="26403" y="12539"/>
                    <a:pt x="26948" y="12539"/>
                  </a:cubicBezTo>
                  <a:lnTo>
                    <a:pt x="26948" y="12436"/>
                  </a:lnTo>
                  <a:cubicBezTo>
                    <a:pt x="25961" y="12539"/>
                    <a:pt x="24352" y="12773"/>
                    <a:pt x="23807" y="13734"/>
                  </a:cubicBezTo>
                  <a:cubicBezTo>
                    <a:pt x="24014" y="12124"/>
                    <a:pt x="26403" y="12124"/>
                    <a:pt x="27597" y="11683"/>
                  </a:cubicBezTo>
                  <a:lnTo>
                    <a:pt x="27597" y="11683"/>
                  </a:lnTo>
                  <a:cubicBezTo>
                    <a:pt x="26403" y="11890"/>
                    <a:pt x="23910" y="12228"/>
                    <a:pt x="23807" y="13630"/>
                  </a:cubicBezTo>
                  <a:lnTo>
                    <a:pt x="23807" y="13422"/>
                  </a:lnTo>
                  <a:cubicBezTo>
                    <a:pt x="23599" y="12228"/>
                    <a:pt x="25105" y="11034"/>
                    <a:pt x="25857" y="10385"/>
                  </a:cubicBezTo>
                  <a:cubicBezTo>
                    <a:pt x="26299" y="10047"/>
                    <a:pt x="26610" y="9736"/>
                    <a:pt x="26948" y="9398"/>
                  </a:cubicBezTo>
                  <a:cubicBezTo>
                    <a:pt x="27152" y="9262"/>
                    <a:pt x="27690" y="8848"/>
                    <a:pt x="28132" y="8848"/>
                  </a:cubicBezTo>
                  <a:close/>
                  <a:moveTo>
                    <a:pt x="23807" y="15369"/>
                  </a:moveTo>
                  <a:lnTo>
                    <a:pt x="23807" y="15369"/>
                  </a:lnTo>
                  <a:cubicBezTo>
                    <a:pt x="23703" y="15577"/>
                    <a:pt x="23807" y="15888"/>
                    <a:pt x="23807" y="16122"/>
                  </a:cubicBezTo>
                  <a:cubicBezTo>
                    <a:pt x="23807" y="16537"/>
                    <a:pt x="23910" y="16875"/>
                    <a:pt x="23807" y="17420"/>
                  </a:cubicBezTo>
                  <a:cubicBezTo>
                    <a:pt x="23703" y="17965"/>
                    <a:pt x="22846" y="18381"/>
                    <a:pt x="22405" y="18718"/>
                  </a:cubicBezTo>
                  <a:cubicBezTo>
                    <a:pt x="21859" y="18926"/>
                    <a:pt x="21548" y="19263"/>
                    <a:pt x="21418" y="19679"/>
                  </a:cubicBezTo>
                  <a:cubicBezTo>
                    <a:pt x="21548" y="19133"/>
                    <a:pt x="21756" y="18614"/>
                    <a:pt x="22301" y="18173"/>
                  </a:cubicBezTo>
                  <a:cubicBezTo>
                    <a:pt x="22508" y="17965"/>
                    <a:pt x="22846" y="17835"/>
                    <a:pt x="23054" y="17628"/>
                  </a:cubicBezTo>
                  <a:cubicBezTo>
                    <a:pt x="23599" y="16979"/>
                    <a:pt x="23157" y="15888"/>
                    <a:pt x="23807" y="15369"/>
                  </a:cubicBezTo>
                  <a:close/>
                  <a:moveTo>
                    <a:pt x="32451" y="19679"/>
                  </a:moveTo>
                  <a:lnTo>
                    <a:pt x="32451" y="19679"/>
                  </a:lnTo>
                  <a:cubicBezTo>
                    <a:pt x="32515" y="19742"/>
                    <a:pt x="32577" y="19800"/>
                    <a:pt x="32639" y="19855"/>
                  </a:cubicBezTo>
                  <a:lnTo>
                    <a:pt x="32639" y="19855"/>
                  </a:lnTo>
                  <a:cubicBezTo>
                    <a:pt x="32577" y="19779"/>
                    <a:pt x="32559" y="19764"/>
                    <a:pt x="32451" y="19679"/>
                  </a:cubicBezTo>
                  <a:close/>
                  <a:moveTo>
                    <a:pt x="4287" y="18136"/>
                  </a:moveTo>
                  <a:cubicBezTo>
                    <a:pt x="5051" y="19035"/>
                    <a:pt x="6408" y="19152"/>
                    <a:pt x="7270" y="19912"/>
                  </a:cubicBezTo>
                  <a:lnTo>
                    <a:pt x="7477" y="20120"/>
                  </a:lnTo>
                  <a:cubicBezTo>
                    <a:pt x="6620" y="19471"/>
                    <a:pt x="5426" y="19263"/>
                    <a:pt x="4544" y="18484"/>
                  </a:cubicBezTo>
                  <a:cubicBezTo>
                    <a:pt x="4440" y="18484"/>
                    <a:pt x="4440" y="18484"/>
                    <a:pt x="4440" y="18381"/>
                  </a:cubicBezTo>
                  <a:cubicBezTo>
                    <a:pt x="4358" y="18299"/>
                    <a:pt x="4341" y="18217"/>
                    <a:pt x="4287" y="18136"/>
                  </a:cubicBezTo>
                  <a:close/>
                  <a:moveTo>
                    <a:pt x="31802" y="19679"/>
                  </a:moveTo>
                  <a:lnTo>
                    <a:pt x="31802" y="19679"/>
                  </a:lnTo>
                  <a:cubicBezTo>
                    <a:pt x="31932" y="19782"/>
                    <a:pt x="32140" y="19912"/>
                    <a:pt x="32244" y="20120"/>
                  </a:cubicBezTo>
                  <a:cubicBezTo>
                    <a:pt x="32036" y="20016"/>
                    <a:pt x="31932" y="19782"/>
                    <a:pt x="31802" y="19679"/>
                  </a:cubicBezTo>
                  <a:close/>
                  <a:moveTo>
                    <a:pt x="30946" y="19471"/>
                  </a:moveTo>
                  <a:cubicBezTo>
                    <a:pt x="30946" y="19575"/>
                    <a:pt x="30946" y="19575"/>
                    <a:pt x="31050" y="19575"/>
                  </a:cubicBezTo>
                  <a:lnTo>
                    <a:pt x="31283" y="19575"/>
                  </a:lnTo>
                  <a:cubicBezTo>
                    <a:pt x="31387" y="19679"/>
                    <a:pt x="31491" y="19782"/>
                    <a:pt x="31595" y="19782"/>
                  </a:cubicBezTo>
                  <a:cubicBezTo>
                    <a:pt x="31595" y="19679"/>
                    <a:pt x="31595" y="19679"/>
                    <a:pt x="31491" y="19575"/>
                  </a:cubicBezTo>
                  <a:cubicBezTo>
                    <a:pt x="31595" y="19575"/>
                    <a:pt x="31595" y="19679"/>
                    <a:pt x="31699" y="19679"/>
                  </a:cubicBezTo>
                  <a:cubicBezTo>
                    <a:pt x="31802" y="19912"/>
                    <a:pt x="32036" y="20120"/>
                    <a:pt x="32348" y="20224"/>
                  </a:cubicBezTo>
                  <a:cubicBezTo>
                    <a:pt x="32244" y="20224"/>
                    <a:pt x="32140" y="20120"/>
                    <a:pt x="32036" y="20120"/>
                  </a:cubicBezTo>
                  <a:cubicBezTo>
                    <a:pt x="31932" y="20016"/>
                    <a:pt x="31802" y="20016"/>
                    <a:pt x="31802" y="19912"/>
                  </a:cubicBezTo>
                  <a:cubicBezTo>
                    <a:pt x="31699" y="19912"/>
                    <a:pt x="31699" y="19912"/>
                    <a:pt x="31699" y="19782"/>
                  </a:cubicBezTo>
                  <a:lnTo>
                    <a:pt x="31595" y="19782"/>
                  </a:lnTo>
                  <a:cubicBezTo>
                    <a:pt x="31595" y="19912"/>
                    <a:pt x="31699" y="19912"/>
                    <a:pt x="31699" y="20016"/>
                  </a:cubicBezTo>
                  <a:cubicBezTo>
                    <a:pt x="31629" y="19947"/>
                    <a:pt x="31560" y="19924"/>
                    <a:pt x="31491" y="19878"/>
                  </a:cubicBezTo>
                  <a:lnTo>
                    <a:pt x="31491" y="19878"/>
                  </a:lnTo>
                  <a:lnTo>
                    <a:pt x="31491" y="19782"/>
                  </a:lnTo>
                  <a:cubicBezTo>
                    <a:pt x="31387" y="19782"/>
                    <a:pt x="31283" y="19679"/>
                    <a:pt x="31153" y="19679"/>
                  </a:cubicBezTo>
                  <a:cubicBezTo>
                    <a:pt x="31153" y="19575"/>
                    <a:pt x="31050" y="19575"/>
                    <a:pt x="31050" y="19575"/>
                  </a:cubicBezTo>
                  <a:lnTo>
                    <a:pt x="30842" y="19575"/>
                  </a:lnTo>
                  <a:lnTo>
                    <a:pt x="30842" y="19471"/>
                  </a:lnTo>
                  <a:close/>
                  <a:moveTo>
                    <a:pt x="32244" y="19679"/>
                  </a:moveTo>
                  <a:cubicBezTo>
                    <a:pt x="32140" y="19679"/>
                    <a:pt x="32140" y="19679"/>
                    <a:pt x="32140" y="19782"/>
                  </a:cubicBezTo>
                  <a:cubicBezTo>
                    <a:pt x="32348" y="19912"/>
                    <a:pt x="32581" y="20120"/>
                    <a:pt x="32789" y="20328"/>
                  </a:cubicBezTo>
                  <a:cubicBezTo>
                    <a:pt x="32685" y="20328"/>
                    <a:pt x="32685" y="20328"/>
                    <a:pt x="32581" y="20224"/>
                  </a:cubicBezTo>
                  <a:cubicBezTo>
                    <a:pt x="32348" y="20016"/>
                    <a:pt x="32140" y="19912"/>
                    <a:pt x="31932" y="19679"/>
                  </a:cubicBezTo>
                  <a:close/>
                  <a:moveTo>
                    <a:pt x="32244" y="19679"/>
                  </a:moveTo>
                  <a:lnTo>
                    <a:pt x="32244" y="19679"/>
                  </a:lnTo>
                  <a:cubicBezTo>
                    <a:pt x="32581" y="19912"/>
                    <a:pt x="32789" y="20120"/>
                    <a:pt x="33100" y="20328"/>
                  </a:cubicBezTo>
                  <a:lnTo>
                    <a:pt x="32893" y="20328"/>
                  </a:lnTo>
                  <a:cubicBezTo>
                    <a:pt x="32685" y="20120"/>
                    <a:pt x="32451" y="19912"/>
                    <a:pt x="32244" y="19679"/>
                  </a:cubicBezTo>
                  <a:close/>
                  <a:moveTo>
                    <a:pt x="33332" y="20328"/>
                  </a:moveTo>
                  <a:lnTo>
                    <a:pt x="33332" y="20328"/>
                  </a:lnTo>
                  <a:cubicBezTo>
                    <a:pt x="33332" y="20328"/>
                    <a:pt x="33332" y="20328"/>
                    <a:pt x="33332" y="20328"/>
                  </a:cubicBezTo>
                  <a:lnTo>
                    <a:pt x="33334" y="20328"/>
                  </a:lnTo>
                  <a:cubicBezTo>
                    <a:pt x="33334" y="20328"/>
                    <a:pt x="33333" y="20328"/>
                    <a:pt x="33332" y="20328"/>
                  </a:cubicBezTo>
                  <a:close/>
                  <a:moveTo>
                    <a:pt x="36105" y="18587"/>
                  </a:moveTo>
                  <a:cubicBezTo>
                    <a:pt x="36933" y="18587"/>
                    <a:pt x="37613" y="19143"/>
                    <a:pt x="38422" y="19471"/>
                  </a:cubicBezTo>
                  <a:cubicBezTo>
                    <a:pt x="37773" y="19575"/>
                    <a:pt x="37228" y="19575"/>
                    <a:pt x="36579" y="19679"/>
                  </a:cubicBezTo>
                  <a:cubicBezTo>
                    <a:pt x="35826" y="19912"/>
                    <a:pt x="35177" y="20120"/>
                    <a:pt x="34398" y="20328"/>
                  </a:cubicBezTo>
                  <a:cubicBezTo>
                    <a:pt x="34295" y="20224"/>
                    <a:pt x="34087" y="20120"/>
                    <a:pt x="33983" y="20120"/>
                  </a:cubicBezTo>
                  <a:cubicBezTo>
                    <a:pt x="33879" y="20016"/>
                    <a:pt x="33646" y="19782"/>
                    <a:pt x="33542" y="19679"/>
                  </a:cubicBezTo>
                  <a:lnTo>
                    <a:pt x="33542" y="19679"/>
                  </a:lnTo>
                  <a:cubicBezTo>
                    <a:pt x="33749" y="20016"/>
                    <a:pt x="33983" y="20224"/>
                    <a:pt x="34295" y="20328"/>
                  </a:cubicBezTo>
                  <a:lnTo>
                    <a:pt x="34191" y="20328"/>
                  </a:lnTo>
                  <a:cubicBezTo>
                    <a:pt x="33749" y="20120"/>
                    <a:pt x="33438" y="20016"/>
                    <a:pt x="33230" y="19679"/>
                  </a:cubicBezTo>
                  <a:cubicBezTo>
                    <a:pt x="33230" y="19679"/>
                    <a:pt x="33100" y="19679"/>
                    <a:pt x="33100" y="19782"/>
                  </a:cubicBezTo>
                  <a:cubicBezTo>
                    <a:pt x="33438" y="20016"/>
                    <a:pt x="33749" y="20224"/>
                    <a:pt x="34087" y="20328"/>
                  </a:cubicBezTo>
                  <a:lnTo>
                    <a:pt x="33879" y="20328"/>
                  </a:lnTo>
                  <a:cubicBezTo>
                    <a:pt x="33542" y="20120"/>
                    <a:pt x="33230" y="20016"/>
                    <a:pt x="32997" y="19679"/>
                  </a:cubicBezTo>
                  <a:lnTo>
                    <a:pt x="32893" y="19679"/>
                  </a:lnTo>
                  <a:cubicBezTo>
                    <a:pt x="33230" y="20016"/>
                    <a:pt x="33438" y="20224"/>
                    <a:pt x="33749" y="20328"/>
                  </a:cubicBezTo>
                  <a:cubicBezTo>
                    <a:pt x="33749" y="20431"/>
                    <a:pt x="33646" y="20431"/>
                    <a:pt x="33542" y="20431"/>
                  </a:cubicBezTo>
                  <a:cubicBezTo>
                    <a:pt x="33469" y="20397"/>
                    <a:pt x="33399" y="20363"/>
                    <a:pt x="33332" y="20328"/>
                  </a:cubicBezTo>
                  <a:lnTo>
                    <a:pt x="33230" y="20328"/>
                  </a:lnTo>
                  <a:cubicBezTo>
                    <a:pt x="33199" y="20328"/>
                    <a:pt x="33175" y="20321"/>
                    <a:pt x="33156" y="20312"/>
                  </a:cubicBezTo>
                  <a:lnTo>
                    <a:pt x="33156" y="20312"/>
                  </a:lnTo>
                  <a:cubicBezTo>
                    <a:pt x="33217" y="20327"/>
                    <a:pt x="33278" y="20328"/>
                    <a:pt x="33332" y="20328"/>
                  </a:cubicBezTo>
                  <a:lnTo>
                    <a:pt x="33332" y="20328"/>
                  </a:lnTo>
                  <a:cubicBezTo>
                    <a:pt x="33072" y="20191"/>
                    <a:pt x="32855" y="20045"/>
                    <a:pt x="32639" y="19855"/>
                  </a:cubicBezTo>
                  <a:lnTo>
                    <a:pt x="32639" y="19855"/>
                  </a:lnTo>
                  <a:cubicBezTo>
                    <a:pt x="32652" y="19871"/>
                    <a:pt x="32667" y="19890"/>
                    <a:pt x="32685" y="19912"/>
                  </a:cubicBezTo>
                  <a:cubicBezTo>
                    <a:pt x="32581" y="19782"/>
                    <a:pt x="32451" y="19782"/>
                    <a:pt x="32348" y="19679"/>
                  </a:cubicBezTo>
                  <a:lnTo>
                    <a:pt x="32451" y="19679"/>
                  </a:lnTo>
                  <a:cubicBezTo>
                    <a:pt x="32685" y="19679"/>
                    <a:pt x="32789" y="19575"/>
                    <a:pt x="32997" y="19575"/>
                  </a:cubicBezTo>
                  <a:cubicBezTo>
                    <a:pt x="33749" y="19471"/>
                    <a:pt x="34398" y="19133"/>
                    <a:pt x="35177" y="18822"/>
                  </a:cubicBezTo>
                  <a:cubicBezTo>
                    <a:pt x="35512" y="18654"/>
                    <a:pt x="35818" y="18587"/>
                    <a:pt x="36105" y="18587"/>
                  </a:cubicBezTo>
                  <a:close/>
                  <a:moveTo>
                    <a:pt x="4881" y="6491"/>
                  </a:moveTo>
                  <a:cubicBezTo>
                    <a:pt x="5322" y="6698"/>
                    <a:pt x="5738" y="6932"/>
                    <a:pt x="6075" y="7243"/>
                  </a:cubicBezTo>
                  <a:cubicBezTo>
                    <a:pt x="6620" y="7789"/>
                    <a:pt x="6932" y="8541"/>
                    <a:pt x="7270" y="9190"/>
                  </a:cubicBezTo>
                  <a:cubicBezTo>
                    <a:pt x="7270" y="9294"/>
                    <a:pt x="7373" y="9398"/>
                    <a:pt x="7477" y="9398"/>
                  </a:cubicBezTo>
                  <a:cubicBezTo>
                    <a:pt x="7919" y="10930"/>
                    <a:pt x="8438" y="12228"/>
                    <a:pt x="8438" y="13837"/>
                  </a:cubicBezTo>
                  <a:cubicBezTo>
                    <a:pt x="8568" y="15032"/>
                    <a:pt x="8438" y="16226"/>
                    <a:pt x="8334" y="17420"/>
                  </a:cubicBezTo>
                  <a:cubicBezTo>
                    <a:pt x="8230" y="18277"/>
                    <a:pt x="8230" y="19575"/>
                    <a:pt x="8568" y="20561"/>
                  </a:cubicBezTo>
                  <a:cubicBezTo>
                    <a:pt x="8438" y="20431"/>
                    <a:pt x="8334" y="20224"/>
                    <a:pt x="8230" y="20016"/>
                  </a:cubicBezTo>
                  <a:cubicBezTo>
                    <a:pt x="7581" y="18484"/>
                    <a:pt x="7919" y="16433"/>
                    <a:pt x="7919" y="14928"/>
                  </a:cubicBezTo>
                  <a:cubicBezTo>
                    <a:pt x="7789" y="12773"/>
                    <a:pt x="7477" y="10696"/>
                    <a:pt x="6491" y="8879"/>
                  </a:cubicBezTo>
                  <a:lnTo>
                    <a:pt x="6387" y="8879"/>
                  </a:lnTo>
                  <a:cubicBezTo>
                    <a:pt x="7789" y="11241"/>
                    <a:pt x="7919" y="14071"/>
                    <a:pt x="7789" y="16667"/>
                  </a:cubicBezTo>
                  <a:cubicBezTo>
                    <a:pt x="7685" y="17420"/>
                    <a:pt x="7685" y="18277"/>
                    <a:pt x="7789" y="19133"/>
                  </a:cubicBezTo>
                  <a:cubicBezTo>
                    <a:pt x="7581" y="18614"/>
                    <a:pt x="7477" y="18069"/>
                    <a:pt x="7477" y="17420"/>
                  </a:cubicBezTo>
                  <a:cubicBezTo>
                    <a:pt x="7270" y="16122"/>
                    <a:pt x="7270" y="14824"/>
                    <a:pt x="7140" y="13526"/>
                  </a:cubicBezTo>
                  <a:cubicBezTo>
                    <a:pt x="6932" y="10930"/>
                    <a:pt x="6179" y="8749"/>
                    <a:pt x="4881" y="6491"/>
                  </a:cubicBezTo>
                  <a:close/>
                  <a:moveTo>
                    <a:pt x="4673" y="18718"/>
                  </a:moveTo>
                  <a:cubicBezTo>
                    <a:pt x="5530" y="19471"/>
                    <a:pt x="6724" y="19782"/>
                    <a:pt x="7789" y="20431"/>
                  </a:cubicBezTo>
                  <a:lnTo>
                    <a:pt x="8568" y="21210"/>
                  </a:lnTo>
                  <a:cubicBezTo>
                    <a:pt x="7919" y="20873"/>
                    <a:pt x="7373" y="20431"/>
                    <a:pt x="6724" y="20120"/>
                  </a:cubicBezTo>
                  <a:cubicBezTo>
                    <a:pt x="5971" y="19782"/>
                    <a:pt x="5089" y="19471"/>
                    <a:pt x="4673" y="18718"/>
                  </a:cubicBezTo>
                  <a:close/>
                  <a:moveTo>
                    <a:pt x="4985" y="19263"/>
                  </a:moveTo>
                  <a:cubicBezTo>
                    <a:pt x="5193" y="19471"/>
                    <a:pt x="5530" y="19679"/>
                    <a:pt x="5738" y="19782"/>
                  </a:cubicBezTo>
                  <a:cubicBezTo>
                    <a:pt x="6724" y="20328"/>
                    <a:pt x="7685" y="20977"/>
                    <a:pt x="8775" y="21418"/>
                  </a:cubicBezTo>
                  <a:cubicBezTo>
                    <a:pt x="7477" y="21080"/>
                    <a:pt x="6075" y="20561"/>
                    <a:pt x="5193" y="19575"/>
                  </a:cubicBezTo>
                  <a:cubicBezTo>
                    <a:pt x="5193" y="19575"/>
                    <a:pt x="5089" y="19471"/>
                    <a:pt x="5089" y="19367"/>
                  </a:cubicBezTo>
                  <a:cubicBezTo>
                    <a:pt x="5089" y="19367"/>
                    <a:pt x="4985" y="19367"/>
                    <a:pt x="4985" y="19263"/>
                  </a:cubicBezTo>
                  <a:close/>
                  <a:moveTo>
                    <a:pt x="8568" y="12981"/>
                  </a:moveTo>
                  <a:cubicBezTo>
                    <a:pt x="8775" y="14486"/>
                    <a:pt x="8775" y="15888"/>
                    <a:pt x="8775" y="17524"/>
                  </a:cubicBezTo>
                  <a:cubicBezTo>
                    <a:pt x="8775" y="18484"/>
                    <a:pt x="8775" y="19471"/>
                    <a:pt x="8983" y="20431"/>
                  </a:cubicBezTo>
                  <a:cubicBezTo>
                    <a:pt x="9087" y="20977"/>
                    <a:pt x="9320" y="21314"/>
                    <a:pt x="9528" y="21522"/>
                  </a:cubicBezTo>
                  <a:cubicBezTo>
                    <a:pt x="9320" y="21418"/>
                    <a:pt x="9217" y="21210"/>
                    <a:pt x="9087" y="21080"/>
                  </a:cubicBezTo>
                  <a:cubicBezTo>
                    <a:pt x="8022" y="19679"/>
                    <a:pt x="8438" y="17524"/>
                    <a:pt x="8568" y="15784"/>
                  </a:cubicBezTo>
                  <a:cubicBezTo>
                    <a:pt x="8671" y="14928"/>
                    <a:pt x="8568" y="13941"/>
                    <a:pt x="8568" y="12981"/>
                  </a:cubicBezTo>
                  <a:close/>
                  <a:moveTo>
                    <a:pt x="8775" y="9632"/>
                  </a:moveTo>
                  <a:lnTo>
                    <a:pt x="8775" y="9632"/>
                  </a:lnTo>
                  <a:cubicBezTo>
                    <a:pt x="9736" y="9839"/>
                    <a:pt x="10177" y="10930"/>
                    <a:pt x="10515" y="11787"/>
                  </a:cubicBezTo>
                  <a:cubicBezTo>
                    <a:pt x="10515" y="11890"/>
                    <a:pt x="10618" y="11994"/>
                    <a:pt x="10618" y="12124"/>
                  </a:cubicBezTo>
                  <a:cubicBezTo>
                    <a:pt x="10618" y="14486"/>
                    <a:pt x="10281" y="16875"/>
                    <a:pt x="10177" y="19263"/>
                  </a:cubicBezTo>
                  <a:cubicBezTo>
                    <a:pt x="10073" y="20120"/>
                    <a:pt x="10073" y="21080"/>
                    <a:pt x="10281" y="21963"/>
                  </a:cubicBezTo>
                  <a:cubicBezTo>
                    <a:pt x="9424" y="19679"/>
                    <a:pt x="9969" y="17186"/>
                    <a:pt x="9736" y="14824"/>
                  </a:cubicBezTo>
                  <a:cubicBezTo>
                    <a:pt x="9632" y="13526"/>
                    <a:pt x="9424" y="12228"/>
                    <a:pt x="9087" y="10930"/>
                  </a:cubicBezTo>
                  <a:cubicBezTo>
                    <a:pt x="9087" y="10592"/>
                    <a:pt x="8983" y="9943"/>
                    <a:pt x="8775" y="9632"/>
                  </a:cubicBezTo>
                  <a:close/>
                  <a:moveTo>
                    <a:pt x="7685" y="9528"/>
                  </a:moveTo>
                  <a:cubicBezTo>
                    <a:pt x="7696" y="9582"/>
                    <a:pt x="7707" y="9635"/>
                    <a:pt x="7718" y="9688"/>
                  </a:cubicBezTo>
                  <a:lnTo>
                    <a:pt x="7718" y="9688"/>
                  </a:lnTo>
                  <a:cubicBezTo>
                    <a:pt x="8959" y="11787"/>
                    <a:pt x="8984" y="14106"/>
                    <a:pt x="9204" y="16525"/>
                  </a:cubicBezTo>
                  <a:lnTo>
                    <a:pt x="9204" y="16525"/>
                  </a:lnTo>
                  <a:cubicBezTo>
                    <a:pt x="9116" y="14112"/>
                    <a:pt x="9106" y="11654"/>
                    <a:pt x="7789" y="9632"/>
                  </a:cubicBezTo>
                  <a:lnTo>
                    <a:pt x="8438" y="9632"/>
                  </a:lnTo>
                  <a:cubicBezTo>
                    <a:pt x="9087" y="10047"/>
                    <a:pt x="9217" y="11994"/>
                    <a:pt x="9320" y="12643"/>
                  </a:cubicBezTo>
                  <a:cubicBezTo>
                    <a:pt x="9528" y="13941"/>
                    <a:pt x="9632" y="15369"/>
                    <a:pt x="9632" y="16771"/>
                  </a:cubicBezTo>
                  <a:cubicBezTo>
                    <a:pt x="9632" y="18173"/>
                    <a:pt x="9528" y="19679"/>
                    <a:pt x="9866" y="21080"/>
                  </a:cubicBezTo>
                  <a:cubicBezTo>
                    <a:pt x="9456" y="19957"/>
                    <a:pt x="9315" y="18735"/>
                    <a:pt x="9246" y="17484"/>
                  </a:cubicBezTo>
                  <a:lnTo>
                    <a:pt x="9246" y="17484"/>
                  </a:lnTo>
                  <a:cubicBezTo>
                    <a:pt x="9280" y="19027"/>
                    <a:pt x="9262" y="20796"/>
                    <a:pt x="10065" y="22072"/>
                  </a:cubicBezTo>
                  <a:lnTo>
                    <a:pt x="10065" y="22072"/>
                  </a:lnTo>
                  <a:cubicBezTo>
                    <a:pt x="9969" y="21963"/>
                    <a:pt x="9856" y="21849"/>
                    <a:pt x="9736" y="21729"/>
                  </a:cubicBezTo>
                  <a:cubicBezTo>
                    <a:pt x="9320" y="21210"/>
                    <a:pt x="9087" y="20431"/>
                    <a:pt x="8983" y="19782"/>
                  </a:cubicBezTo>
                  <a:cubicBezTo>
                    <a:pt x="8775" y="18718"/>
                    <a:pt x="8879" y="17420"/>
                    <a:pt x="8983" y="16226"/>
                  </a:cubicBezTo>
                  <a:cubicBezTo>
                    <a:pt x="8983" y="13979"/>
                    <a:pt x="8581" y="11758"/>
                    <a:pt x="7728" y="9734"/>
                  </a:cubicBezTo>
                  <a:lnTo>
                    <a:pt x="7728" y="9734"/>
                  </a:lnTo>
                  <a:cubicBezTo>
                    <a:pt x="7785" y="9986"/>
                    <a:pt x="7850" y="10221"/>
                    <a:pt x="7929" y="10449"/>
                  </a:cubicBezTo>
                  <a:lnTo>
                    <a:pt x="7929" y="10449"/>
                  </a:lnTo>
                  <a:cubicBezTo>
                    <a:pt x="7786" y="10112"/>
                    <a:pt x="7653" y="9814"/>
                    <a:pt x="7581" y="9528"/>
                  </a:cubicBezTo>
                  <a:close/>
                  <a:moveTo>
                    <a:pt x="5902" y="20371"/>
                  </a:moveTo>
                  <a:lnTo>
                    <a:pt x="5902" y="20371"/>
                  </a:lnTo>
                  <a:cubicBezTo>
                    <a:pt x="6783" y="20996"/>
                    <a:pt x="8042" y="21420"/>
                    <a:pt x="8879" y="21522"/>
                  </a:cubicBezTo>
                  <a:lnTo>
                    <a:pt x="9528" y="22171"/>
                  </a:lnTo>
                  <a:cubicBezTo>
                    <a:pt x="9217" y="21963"/>
                    <a:pt x="8983" y="21859"/>
                    <a:pt x="8568" y="21626"/>
                  </a:cubicBezTo>
                  <a:cubicBezTo>
                    <a:pt x="7919" y="21418"/>
                    <a:pt x="7270" y="21418"/>
                    <a:pt x="6724" y="21210"/>
                  </a:cubicBezTo>
                  <a:cubicBezTo>
                    <a:pt x="6407" y="20893"/>
                    <a:pt x="6205" y="20599"/>
                    <a:pt x="5902" y="20371"/>
                  </a:cubicBezTo>
                  <a:close/>
                  <a:moveTo>
                    <a:pt x="7581" y="21522"/>
                  </a:moveTo>
                  <a:lnTo>
                    <a:pt x="7581" y="21522"/>
                  </a:lnTo>
                  <a:cubicBezTo>
                    <a:pt x="8568" y="21729"/>
                    <a:pt x="9217" y="22067"/>
                    <a:pt x="9969" y="22612"/>
                  </a:cubicBezTo>
                  <a:cubicBezTo>
                    <a:pt x="9217" y="22171"/>
                    <a:pt x="8438" y="21859"/>
                    <a:pt x="7581" y="21522"/>
                  </a:cubicBezTo>
                  <a:close/>
                  <a:moveTo>
                    <a:pt x="11624" y="13519"/>
                  </a:moveTo>
                  <a:lnTo>
                    <a:pt x="11624" y="13519"/>
                  </a:lnTo>
                  <a:cubicBezTo>
                    <a:pt x="11666" y="13609"/>
                    <a:pt x="11735" y="13671"/>
                    <a:pt x="11813" y="13734"/>
                  </a:cubicBezTo>
                  <a:cubicBezTo>
                    <a:pt x="12020" y="16667"/>
                    <a:pt x="11371" y="19679"/>
                    <a:pt x="11475" y="22612"/>
                  </a:cubicBezTo>
                  <a:cubicBezTo>
                    <a:pt x="11267" y="21080"/>
                    <a:pt x="11164" y="19575"/>
                    <a:pt x="11371" y="17965"/>
                  </a:cubicBezTo>
                  <a:cubicBezTo>
                    <a:pt x="11569" y="16509"/>
                    <a:pt x="11884" y="14982"/>
                    <a:pt x="11624" y="13519"/>
                  </a:cubicBezTo>
                  <a:close/>
                  <a:moveTo>
                    <a:pt x="28938" y="22542"/>
                  </a:moveTo>
                  <a:cubicBezTo>
                    <a:pt x="28958" y="22566"/>
                    <a:pt x="28978" y="22589"/>
                    <a:pt x="28999" y="22612"/>
                  </a:cubicBezTo>
                  <a:cubicBezTo>
                    <a:pt x="29004" y="22617"/>
                    <a:pt x="29009" y="22622"/>
                    <a:pt x="29014" y="22627"/>
                  </a:cubicBezTo>
                  <a:lnTo>
                    <a:pt x="29014" y="22627"/>
                  </a:lnTo>
                  <a:cubicBezTo>
                    <a:pt x="28988" y="22599"/>
                    <a:pt x="28963" y="22571"/>
                    <a:pt x="28938" y="22542"/>
                  </a:cubicBezTo>
                  <a:close/>
                  <a:moveTo>
                    <a:pt x="10826" y="12539"/>
                  </a:moveTo>
                  <a:cubicBezTo>
                    <a:pt x="10930" y="12539"/>
                    <a:pt x="10930" y="12643"/>
                    <a:pt x="11034" y="12643"/>
                  </a:cubicBezTo>
                  <a:cubicBezTo>
                    <a:pt x="11164" y="13734"/>
                    <a:pt x="11267" y="14720"/>
                    <a:pt x="11267" y="15681"/>
                  </a:cubicBezTo>
                  <a:cubicBezTo>
                    <a:pt x="11164" y="16979"/>
                    <a:pt x="10930" y="18173"/>
                    <a:pt x="10826" y="19367"/>
                  </a:cubicBezTo>
                  <a:cubicBezTo>
                    <a:pt x="10722" y="20431"/>
                    <a:pt x="10722" y="21626"/>
                    <a:pt x="11034" y="22716"/>
                  </a:cubicBezTo>
                  <a:cubicBezTo>
                    <a:pt x="10826" y="22378"/>
                    <a:pt x="10722" y="21963"/>
                    <a:pt x="10618" y="21626"/>
                  </a:cubicBezTo>
                  <a:cubicBezTo>
                    <a:pt x="10515" y="20561"/>
                    <a:pt x="10515" y="19367"/>
                    <a:pt x="10618" y="18277"/>
                  </a:cubicBezTo>
                  <a:cubicBezTo>
                    <a:pt x="10722" y="16330"/>
                    <a:pt x="10930" y="14383"/>
                    <a:pt x="10826" y="12539"/>
                  </a:cubicBezTo>
                  <a:close/>
                  <a:moveTo>
                    <a:pt x="10722" y="12332"/>
                  </a:moveTo>
                  <a:lnTo>
                    <a:pt x="10722" y="12436"/>
                  </a:lnTo>
                  <a:cubicBezTo>
                    <a:pt x="10722" y="14590"/>
                    <a:pt x="10515" y="16875"/>
                    <a:pt x="10385" y="19030"/>
                  </a:cubicBezTo>
                  <a:cubicBezTo>
                    <a:pt x="10385" y="20665"/>
                    <a:pt x="10515" y="22067"/>
                    <a:pt x="11164" y="23365"/>
                  </a:cubicBezTo>
                  <a:cubicBezTo>
                    <a:pt x="11034" y="23261"/>
                    <a:pt x="10826" y="23027"/>
                    <a:pt x="10722" y="22820"/>
                  </a:cubicBezTo>
                  <a:cubicBezTo>
                    <a:pt x="10177" y="21522"/>
                    <a:pt x="10281" y="19912"/>
                    <a:pt x="10385" y="18484"/>
                  </a:cubicBezTo>
                  <a:cubicBezTo>
                    <a:pt x="10515" y="16433"/>
                    <a:pt x="10722" y="14383"/>
                    <a:pt x="10722" y="12332"/>
                  </a:cubicBezTo>
                  <a:close/>
                  <a:moveTo>
                    <a:pt x="6932" y="21418"/>
                  </a:moveTo>
                  <a:cubicBezTo>
                    <a:pt x="8126" y="21963"/>
                    <a:pt x="9424" y="22275"/>
                    <a:pt x="10385" y="23157"/>
                  </a:cubicBezTo>
                  <a:cubicBezTo>
                    <a:pt x="10515" y="23261"/>
                    <a:pt x="10618" y="23365"/>
                    <a:pt x="10722" y="23469"/>
                  </a:cubicBezTo>
                  <a:cubicBezTo>
                    <a:pt x="9632" y="22508"/>
                    <a:pt x="7919" y="22508"/>
                    <a:pt x="6932" y="21418"/>
                  </a:cubicBezTo>
                  <a:close/>
                  <a:moveTo>
                    <a:pt x="11164" y="12773"/>
                  </a:moveTo>
                  <a:cubicBezTo>
                    <a:pt x="11267" y="12981"/>
                    <a:pt x="11371" y="13085"/>
                    <a:pt x="11475" y="13188"/>
                  </a:cubicBezTo>
                  <a:cubicBezTo>
                    <a:pt x="11916" y="15135"/>
                    <a:pt x="11371" y="17082"/>
                    <a:pt x="11164" y="19030"/>
                  </a:cubicBezTo>
                  <a:cubicBezTo>
                    <a:pt x="11034" y="20769"/>
                    <a:pt x="11164" y="22612"/>
                    <a:pt x="11683" y="24325"/>
                  </a:cubicBezTo>
                  <a:cubicBezTo>
                    <a:pt x="11579" y="24118"/>
                    <a:pt x="11579" y="24014"/>
                    <a:pt x="11475" y="23910"/>
                  </a:cubicBezTo>
                  <a:cubicBezTo>
                    <a:pt x="11475" y="23806"/>
                    <a:pt x="11371" y="23676"/>
                    <a:pt x="11371" y="23573"/>
                  </a:cubicBezTo>
                  <a:cubicBezTo>
                    <a:pt x="10826" y="21859"/>
                    <a:pt x="10826" y="20016"/>
                    <a:pt x="11164" y="18069"/>
                  </a:cubicBezTo>
                  <a:cubicBezTo>
                    <a:pt x="11371" y="16226"/>
                    <a:pt x="11267" y="14590"/>
                    <a:pt x="11164" y="12773"/>
                  </a:cubicBezTo>
                  <a:close/>
                  <a:moveTo>
                    <a:pt x="24352" y="16122"/>
                  </a:moveTo>
                  <a:lnTo>
                    <a:pt x="24352" y="16122"/>
                  </a:lnTo>
                  <a:cubicBezTo>
                    <a:pt x="24352" y="16226"/>
                    <a:pt x="24456" y="16330"/>
                    <a:pt x="24456" y="16537"/>
                  </a:cubicBezTo>
                  <a:cubicBezTo>
                    <a:pt x="24456" y="16537"/>
                    <a:pt x="24456" y="16537"/>
                    <a:pt x="24456" y="16537"/>
                  </a:cubicBezTo>
                  <a:lnTo>
                    <a:pt x="24456" y="16537"/>
                  </a:lnTo>
                  <a:cubicBezTo>
                    <a:pt x="24559" y="16667"/>
                    <a:pt x="24559" y="16771"/>
                    <a:pt x="24559" y="16771"/>
                  </a:cubicBezTo>
                  <a:cubicBezTo>
                    <a:pt x="24663" y="17524"/>
                    <a:pt x="24897" y="18277"/>
                    <a:pt x="25001" y="19030"/>
                  </a:cubicBezTo>
                  <a:lnTo>
                    <a:pt x="25105" y="19030"/>
                  </a:lnTo>
                  <a:cubicBezTo>
                    <a:pt x="25001" y="18381"/>
                    <a:pt x="24793" y="17731"/>
                    <a:pt x="24663" y="16979"/>
                  </a:cubicBezTo>
                  <a:lnTo>
                    <a:pt x="24663" y="16979"/>
                  </a:lnTo>
                  <a:cubicBezTo>
                    <a:pt x="24793" y="17186"/>
                    <a:pt x="24793" y="17316"/>
                    <a:pt x="24897" y="17420"/>
                  </a:cubicBezTo>
                  <a:cubicBezTo>
                    <a:pt x="25105" y="18381"/>
                    <a:pt x="25312" y="19471"/>
                    <a:pt x="25857" y="20224"/>
                  </a:cubicBezTo>
                  <a:cubicBezTo>
                    <a:pt x="25546" y="19367"/>
                    <a:pt x="25208" y="18484"/>
                    <a:pt x="25001" y="17628"/>
                  </a:cubicBezTo>
                  <a:lnTo>
                    <a:pt x="25001" y="17628"/>
                  </a:lnTo>
                  <a:cubicBezTo>
                    <a:pt x="25105" y="17731"/>
                    <a:pt x="25105" y="17835"/>
                    <a:pt x="25208" y="17965"/>
                  </a:cubicBezTo>
                  <a:cubicBezTo>
                    <a:pt x="25312" y="18069"/>
                    <a:pt x="25312" y="18173"/>
                    <a:pt x="25312" y="18277"/>
                  </a:cubicBezTo>
                  <a:cubicBezTo>
                    <a:pt x="25546" y="18926"/>
                    <a:pt x="25857" y="19679"/>
                    <a:pt x="26195" y="20328"/>
                  </a:cubicBezTo>
                  <a:cubicBezTo>
                    <a:pt x="25961" y="19679"/>
                    <a:pt x="25754" y="19133"/>
                    <a:pt x="25546" y="18484"/>
                  </a:cubicBezTo>
                  <a:lnTo>
                    <a:pt x="25546" y="18484"/>
                  </a:lnTo>
                  <a:cubicBezTo>
                    <a:pt x="25754" y="19030"/>
                    <a:pt x="26091" y="19679"/>
                    <a:pt x="26403" y="19782"/>
                  </a:cubicBezTo>
                  <a:cubicBezTo>
                    <a:pt x="26403" y="19782"/>
                    <a:pt x="26506" y="19782"/>
                    <a:pt x="26506" y="19679"/>
                  </a:cubicBezTo>
                  <a:cubicBezTo>
                    <a:pt x="26610" y="19471"/>
                    <a:pt x="27052" y="19263"/>
                    <a:pt x="27389" y="19030"/>
                  </a:cubicBezTo>
                  <a:cubicBezTo>
                    <a:pt x="27559" y="20453"/>
                    <a:pt x="28094" y="21582"/>
                    <a:pt x="28938" y="22542"/>
                  </a:cubicBezTo>
                  <a:lnTo>
                    <a:pt x="28938" y="22542"/>
                  </a:lnTo>
                  <a:cubicBezTo>
                    <a:pt x="28028" y="21466"/>
                    <a:pt x="27798" y="20196"/>
                    <a:pt x="27493" y="18926"/>
                  </a:cubicBezTo>
                  <a:cubicBezTo>
                    <a:pt x="27597" y="18822"/>
                    <a:pt x="27701" y="18822"/>
                    <a:pt x="27701" y="18718"/>
                  </a:cubicBezTo>
                  <a:cubicBezTo>
                    <a:pt x="27908" y="18484"/>
                    <a:pt x="28038" y="18381"/>
                    <a:pt x="28142" y="18277"/>
                  </a:cubicBezTo>
                  <a:cubicBezTo>
                    <a:pt x="28895" y="19263"/>
                    <a:pt x="29752" y="20120"/>
                    <a:pt x="30634" y="20873"/>
                  </a:cubicBezTo>
                  <a:cubicBezTo>
                    <a:pt x="29855" y="19912"/>
                    <a:pt x="28999" y="19133"/>
                    <a:pt x="28246" y="18173"/>
                  </a:cubicBezTo>
                  <a:cubicBezTo>
                    <a:pt x="28350" y="18173"/>
                    <a:pt x="28350" y="18069"/>
                    <a:pt x="28453" y="18069"/>
                  </a:cubicBezTo>
                  <a:cubicBezTo>
                    <a:pt x="28791" y="18718"/>
                    <a:pt x="29648" y="19030"/>
                    <a:pt x="30193" y="19471"/>
                  </a:cubicBezTo>
                  <a:cubicBezTo>
                    <a:pt x="29701" y="18979"/>
                    <a:pt x="29041" y="18762"/>
                    <a:pt x="28668" y="18172"/>
                  </a:cubicBezTo>
                  <a:lnTo>
                    <a:pt x="28668" y="18172"/>
                  </a:lnTo>
                  <a:cubicBezTo>
                    <a:pt x="28674" y="18173"/>
                    <a:pt x="28680" y="18173"/>
                    <a:pt x="28687" y="18173"/>
                  </a:cubicBezTo>
                  <a:cubicBezTo>
                    <a:pt x="28791" y="18173"/>
                    <a:pt x="28791" y="18277"/>
                    <a:pt x="28895" y="18381"/>
                  </a:cubicBezTo>
                  <a:cubicBezTo>
                    <a:pt x="29206" y="18718"/>
                    <a:pt x="29544" y="18926"/>
                    <a:pt x="29985" y="19133"/>
                  </a:cubicBezTo>
                  <a:cubicBezTo>
                    <a:pt x="30504" y="19575"/>
                    <a:pt x="31153" y="20016"/>
                    <a:pt x="31932" y="20224"/>
                  </a:cubicBezTo>
                  <a:cubicBezTo>
                    <a:pt x="32451" y="21210"/>
                    <a:pt x="32451" y="21859"/>
                    <a:pt x="32244" y="22924"/>
                  </a:cubicBezTo>
                  <a:cubicBezTo>
                    <a:pt x="32244" y="23469"/>
                    <a:pt x="32244" y="23910"/>
                    <a:pt x="32451" y="24455"/>
                  </a:cubicBezTo>
                  <a:cubicBezTo>
                    <a:pt x="31699" y="23910"/>
                    <a:pt x="31050" y="23365"/>
                    <a:pt x="30504" y="22612"/>
                  </a:cubicBezTo>
                  <a:cubicBezTo>
                    <a:pt x="30504" y="22612"/>
                    <a:pt x="30401" y="22612"/>
                    <a:pt x="30401" y="22716"/>
                  </a:cubicBezTo>
                  <a:cubicBezTo>
                    <a:pt x="30738" y="23027"/>
                    <a:pt x="30946" y="23365"/>
                    <a:pt x="31283" y="23573"/>
                  </a:cubicBezTo>
                  <a:cubicBezTo>
                    <a:pt x="31491" y="23806"/>
                    <a:pt x="31595" y="24014"/>
                    <a:pt x="31802" y="24118"/>
                  </a:cubicBezTo>
                  <a:cubicBezTo>
                    <a:pt x="31932" y="24222"/>
                    <a:pt x="32581" y="24663"/>
                    <a:pt x="32451" y="24871"/>
                  </a:cubicBezTo>
                  <a:cubicBezTo>
                    <a:pt x="31289" y="24225"/>
                    <a:pt x="29998" y="23579"/>
                    <a:pt x="29014" y="22627"/>
                  </a:cubicBezTo>
                  <a:lnTo>
                    <a:pt x="29014" y="22627"/>
                  </a:lnTo>
                  <a:cubicBezTo>
                    <a:pt x="29179" y="22809"/>
                    <a:pt x="29356" y="22986"/>
                    <a:pt x="29544" y="23157"/>
                  </a:cubicBezTo>
                  <a:cubicBezTo>
                    <a:pt x="29855" y="23469"/>
                    <a:pt x="30297" y="23910"/>
                    <a:pt x="30738" y="24222"/>
                  </a:cubicBezTo>
                  <a:lnTo>
                    <a:pt x="30089" y="23573"/>
                  </a:lnTo>
                  <a:lnTo>
                    <a:pt x="30089" y="23573"/>
                  </a:lnTo>
                  <a:cubicBezTo>
                    <a:pt x="30634" y="23910"/>
                    <a:pt x="31153" y="24325"/>
                    <a:pt x="31802" y="24663"/>
                  </a:cubicBezTo>
                  <a:cubicBezTo>
                    <a:pt x="31491" y="24559"/>
                    <a:pt x="31050" y="24325"/>
                    <a:pt x="30738" y="24222"/>
                  </a:cubicBezTo>
                  <a:cubicBezTo>
                    <a:pt x="29752" y="23806"/>
                    <a:pt x="28895" y="23469"/>
                    <a:pt x="28038" y="22924"/>
                  </a:cubicBezTo>
                  <a:cubicBezTo>
                    <a:pt x="26610" y="22067"/>
                    <a:pt x="25442" y="20665"/>
                    <a:pt x="25001" y="19030"/>
                  </a:cubicBezTo>
                  <a:cubicBezTo>
                    <a:pt x="24897" y="18614"/>
                    <a:pt x="24793" y="18173"/>
                    <a:pt x="24663" y="17731"/>
                  </a:cubicBezTo>
                  <a:cubicBezTo>
                    <a:pt x="24663" y="17316"/>
                    <a:pt x="24559" y="16979"/>
                    <a:pt x="24456" y="16537"/>
                  </a:cubicBezTo>
                  <a:lnTo>
                    <a:pt x="24456" y="16537"/>
                  </a:lnTo>
                  <a:cubicBezTo>
                    <a:pt x="24456" y="16771"/>
                    <a:pt x="24456" y="16979"/>
                    <a:pt x="24559" y="17186"/>
                  </a:cubicBezTo>
                  <a:cubicBezTo>
                    <a:pt x="24456" y="17082"/>
                    <a:pt x="24456" y="17082"/>
                    <a:pt x="24456" y="16979"/>
                  </a:cubicBezTo>
                  <a:cubicBezTo>
                    <a:pt x="24456" y="16667"/>
                    <a:pt x="24352" y="16434"/>
                    <a:pt x="24352" y="16122"/>
                  </a:cubicBezTo>
                  <a:close/>
                  <a:moveTo>
                    <a:pt x="1948" y="5089"/>
                  </a:moveTo>
                  <a:lnTo>
                    <a:pt x="1948" y="5089"/>
                  </a:lnTo>
                  <a:cubicBezTo>
                    <a:pt x="1948" y="7997"/>
                    <a:pt x="2830" y="11034"/>
                    <a:pt x="4024" y="13734"/>
                  </a:cubicBezTo>
                  <a:cubicBezTo>
                    <a:pt x="4881" y="15681"/>
                    <a:pt x="5971" y="17524"/>
                    <a:pt x="7270" y="19263"/>
                  </a:cubicBezTo>
                  <a:cubicBezTo>
                    <a:pt x="7581" y="19679"/>
                    <a:pt x="8022" y="20120"/>
                    <a:pt x="8334" y="20561"/>
                  </a:cubicBezTo>
                  <a:cubicBezTo>
                    <a:pt x="8438" y="20665"/>
                    <a:pt x="8568" y="20769"/>
                    <a:pt x="8671" y="20873"/>
                  </a:cubicBezTo>
                  <a:cubicBezTo>
                    <a:pt x="8671" y="20977"/>
                    <a:pt x="8775" y="20977"/>
                    <a:pt x="8775" y="21080"/>
                  </a:cubicBezTo>
                  <a:lnTo>
                    <a:pt x="8879" y="21080"/>
                  </a:lnTo>
                  <a:cubicBezTo>
                    <a:pt x="8983" y="21210"/>
                    <a:pt x="9087" y="21314"/>
                    <a:pt x="9217" y="21418"/>
                  </a:cubicBezTo>
                  <a:cubicBezTo>
                    <a:pt x="9632" y="21963"/>
                    <a:pt x="10177" y="22508"/>
                    <a:pt x="10618" y="23027"/>
                  </a:cubicBezTo>
                  <a:cubicBezTo>
                    <a:pt x="10722" y="23261"/>
                    <a:pt x="10930" y="23469"/>
                    <a:pt x="11034" y="23676"/>
                  </a:cubicBezTo>
                  <a:lnTo>
                    <a:pt x="11164" y="23676"/>
                  </a:lnTo>
                  <a:cubicBezTo>
                    <a:pt x="11267" y="23806"/>
                    <a:pt x="11267" y="23910"/>
                    <a:pt x="11371" y="24014"/>
                  </a:cubicBezTo>
                  <a:cubicBezTo>
                    <a:pt x="11371" y="24118"/>
                    <a:pt x="11475" y="24325"/>
                    <a:pt x="11579" y="24559"/>
                  </a:cubicBezTo>
                  <a:cubicBezTo>
                    <a:pt x="11579" y="24559"/>
                    <a:pt x="11683" y="24559"/>
                    <a:pt x="11683" y="24455"/>
                  </a:cubicBezTo>
                  <a:lnTo>
                    <a:pt x="11683" y="24559"/>
                  </a:lnTo>
                  <a:lnTo>
                    <a:pt x="11813" y="24559"/>
                  </a:lnTo>
                  <a:cubicBezTo>
                    <a:pt x="11813" y="24871"/>
                    <a:pt x="11916" y="25104"/>
                    <a:pt x="12020" y="25416"/>
                  </a:cubicBezTo>
                  <a:cubicBezTo>
                    <a:pt x="11267" y="24118"/>
                    <a:pt x="9969" y="23573"/>
                    <a:pt x="8671" y="22820"/>
                  </a:cubicBezTo>
                  <a:cubicBezTo>
                    <a:pt x="8334" y="22612"/>
                    <a:pt x="8022" y="22378"/>
                    <a:pt x="7685" y="22171"/>
                  </a:cubicBezTo>
                  <a:lnTo>
                    <a:pt x="7685" y="22171"/>
                  </a:lnTo>
                  <a:cubicBezTo>
                    <a:pt x="8671" y="22716"/>
                    <a:pt x="9866" y="22924"/>
                    <a:pt x="10722" y="23573"/>
                  </a:cubicBezTo>
                  <a:lnTo>
                    <a:pt x="10826" y="23573"/>
                  </a:lnTo>
                  <a:cubicBezTo>
                    <a:pt x="11164" y="24014"/>
                    <a:pt x="11371" y="24455"/>
                    <a:pt x="11683" y="24871"/>
                  </a:cubicBezTo>
                  <a:cubicBezTo>
                    <a:pt x="10930" y="23261"/>
                    <a:pt x="9632" y="22067"/>
                    <a:pt x="8334" y="20873"/>
                  </a:cubicBezTo>
                  <a:cubicBezTo>
                    <a:pt x="6724" y="19030"/>
                    <a:pt x="5089" y="16979"/>
                    <a:pt x="4128" y="14720"/>
                  </a:cubicBezTo>
                  <a:cubicBezTo>
                    <a:pt x="3038" y="12539"/>
                    <a:pt x="2389" y="10177"/>
                    <a:pt x="2077" y="7789"/>
                  </a:cubicBezTo>
                  <a:cubicBezTo>
                    <a:pt x="1948" y="6802"/>
                    <a:pt x="1948" y="5946"/>
                    <a:pt x="1948" y="5089"/>
                  </a:cubicBezTo>
                  <a:close/>
                  <a:moveTo>
                    <a:pt x="21107" y="17965"/>
                  </a:moveTo>
                  <a:lnTo>
                    <a:pt x="21107" y="17965"/>
                  </a:lnTo>
                  <a:cubicBezTo>
                    <a:pt x="20769" y="18484"/>
                    <a:pt x="20458" y="19133"/>
                    <a:pt x="20120" y="19679"/>
                  </a:cubicBezTo>
                  <a:cubicBezTo>
                    <a:pt x="19130" y="21500"/>
                    <a:pt x="18397" y="23563"/>
                    <a:pt x="18151" y="25694"/>
                  </a:cubicBezTo>
                  <a:lnTo>
                    <a:pt x="18151" y="25694"/>
                  </a:lnTo>
                  <a:cubicBezTo>
                    <a:pt x="18158" y="25601"/>
                    <a:pt x="18165" y="25509"/>
                    <a:pt x="18173" y="25416"/>
                  </a:cubicBezTo>
                  <a:cubicBezTo>
                    <a:pt x="18303" y="24222"/>
                    <a:pt x="18614" y="23027"/>
                    <a:pt x="19056" y="21859"/>
                  </a:cubicBezTo>
                  <a:cubicBezTo>
                    <a:pt x="19601" y="20431"/>
                    <a:pt x="20250" y="19133"/>
                    <a:pt x="21107" y="17965"/>
                  </a:cubicBezTo>
                  <a:close/>
                  <a:moveTo>
                    <a:pt x="26299" y="25857"/>
                  </a:moveTo>
                  <a:cubicBezTo>
                    <a:pt x="26091" y="26065"/>
                    <a:pt x="25857" y="26273"/>
                    <a:pt x="25546" y="26506"/>
                  </a:cubicBezTo>
                  <a:lnTo>
                    <a:pt x="25546" y="26610"/>
                  </a:lnTo>
                  <a:cubicBezTo>
                    <a:pt x="25713" y="26526"/>
                    <a:pt x="25813" y="26443"/>
                    <a:pt x="25968" y="26346"/>
                  </a:cubicBezTo>
                  <a:lnTo>
                    <a:pt x="25968" y="26346"/>
                  </a:lnTo>
                  <a:cubicBezTo>
                    <a:pt x="25937" y="26392"/>
                    <a:pt x="25911" y="26452"/>
                    <a:pt x="25857" y="26506"/>
                  </a:cubicBezTo>
                  <a:cubicBezTo>
                    <a:pt x="25546" y="26714"/>
                    <a:pt x="25208" y="26818"/>
                    <a:pt x="25001" y="27051"/>
                  </a:cubicBezTo>
                  <a:cubicBezTo>
                    <a:pt x="25105" y="26818"/>
                    <a:pt x="25312" y="26714"/>
                    <a:pt x="25546" y="26506"/>
                  </a:cubicBezTo>
                  <a:cubicBezTo>
                    <a:pt x="25754" y="26273"/>
                    <a:pt x="26091" y="26065"/>
                    <a:pt x="26299" y="25857"/>
                  </a:cubicBezTo>
                  <a:close/>
                  <a:moveTo>
                    <a:pt x="25208" y="27051"/>
                  </a:moveTo>
                  <a:cubicBezTo>
                    <a:pt x="25001" y="27155"/>
                    <a:pt x="24793" y="27259"/>
                    <a:pt x="24559" y="27467"/>
                  </a:cubicBezTo>
                  <a:cubicBezTo>
                    <a:pt x="24663" y="27363"/>
                    <a:pt x="24663" y="27259"/>
                    <a:pt x="24793" y="27259"/>
                  </a:cubicBezTo>
                  <a:cubicBezTo>
                    <a:pt x="24897" y="27155"/>
                    <a:pt x="25001" y="27155"/>
                    <a:pt x="25208" y="27051"/>
                  </a:cubicBezTo>
                  <a:close/>
                  <a:moveTo>
                    <a:pt x="25442" y="26922"/>
                  </a:moveTo>
                  <a:cubicBezTo>
                    <a:pt x="25252" y="27112"/>
                    <a:pt x="25089" y="27275"/>
                    <a:pt x="25001" y="27363"/>
                  </a:cubicBezTo>
                  <a:lnTo>
                    <a:pt x="24897" y="27363"/>
                  </a:lnTo>
                  <a:cubicBezTo>
                    <a:pt x="24663" y="27571"/>
                    <a:pt x="24352" y="27700"/>
                    <a:pt x="24144" y="27908"/>
                  </a:cubicBezTo>
                  <a:lnTo>
                    <a:pt x="24248" y="27804"/>
                  </a:lnTo>
                  <a:cubicBezTo>
                    <a:pt x="24663" y="27467"/>
                    <a:pt x="25104" y="27259"/>
                    <a:pt x="25442" y="26922"/>
                  </a:cubicBezTo>
                  <a:close/>
                  <a:moveTo>
                    <a:pt x="24688" y="27690"/>
                  </a:moveTo>
                  <a:lnTo>
                    <a:pt x="24688" y="27690"/>
                  </a:lnTo>
                  <a:cubicBezTo>
                    <a:pt x="24574" y="27790"/>
                    <a:pt x="24459" y="27904"/>
                    <a:pt x="24352" y="28012"/>
                  </a:cubicBezTo>
                  <a:cubicBezTo>
                    <a:pt x="23910" y="28220"/>
                    <a:pt x="23599" y="28453"/>
                    <a:pt x="23157" y="28661"/>
                  </a:cubicBezTo>
                  <a:cubicBezTo>
                    <a:pt x="23365" y="28557"/>
                    <a:pt x="23495" y="28453"/>
                    <a:pt x="23703" y="28349"/>
                  </a:cubicBezTo>
                  <a:cubicBezTo>
                    <a:pt x="24039" y="28093"/>
                    <a:pt x="24359" y="27911"/>
                    <a:pt x="24688" y="27690"/>
                  </a:cubicBezTo>
                  <a:close/>
                  <a:moveTo>
                    <a:pt x="24089" y="28207"/>
                  </a:moveTo>
                  <a:cubicBezTo>
                    <a:pt x="23918" y="28327"/>
                    <a:pt x="23758" y="28501"/>
                    <a:pt x="23599" y="28661"/>
                  </a:cubicBezTo>
                  <a:lnTo>
                    <a:pt x="23495" y="28661"/>
                  </a:lnTo>
                  <a:cubicBezTo>
                    <a:pt x="23420" y="28721"/>
                    <a:pt x="23353" y="28746"/>
                    <a:pt x="23291" y="28777"/>
                  </a:cubicBezTo>
                  <a:lnTo>
                    <a:pt x="23291" y="28777"/>
                  </a:lnTo>
                  <a:cubicBezTo>
                    <a:pt x="23552" y="28591"/>
                    <a:pt x="23820" y="28373"/>
                    <a:pt x="24089" y="28207"/>
                  </a:cubicBezTo>
                  <a:close/>
                  <a:moveTo>
                    <a:pt x="23156" y="28871"/>
                  </a:moveTo>
                  <a:lnTo>
                    <a:pt x="23156" y="28871"/>
                  </a:lnTo>
                  <a:cubicBezTo>
                    <a:pt x="23142" y="28887"/>
                    <a:pt x="23046" y="28998"/>
                    <a:pt x="22950" y="28998"/>
                  </a:cubicBezTo>
                  <a:cubicBezTo>
                    <a:pt x="23018" y="28960"/>
                    <a:pt x="23087" y="28917"/>
                    <a:pt x="23156" y="28871"/>
                  </a:cubicBezTo>
                  <a:close/>
                  <a:moveTo>
                    <a:pt x="22585" y="29283"/>
                  </a:moveTo>
                  <a:cubicBezTo>
                    <a:pt x="22566" y="29298"/>
                    <a:pt x="22543" y="29310"/>
                    <a:pt x="22508" y="29310"/>
                  </a:cubicBezTo>
                  <a:cubicBezTo>
                    <a:pt x="22534" y="29301"/>
                    <a:pt x="22560" y="29293"/>
                    <a:pt x="22585" y="29283"/>
                  </a:cubicBezTo>
                  <a:close/>
                  <a:moveTo>
                    <a:pt x="27670" y="26096"/>
                  </a:moveTo>
                  <a:cubicBezTo>
                    <a:pt x="28549" y="26096"/>
                    <a:pt x="29331" y="26714"/>
                    <a:pt x="29985" y="27259"/>
                  </a:cubicBezTo>
                  <a:cubicBezTo>
                    <a:pt x="30297" y="27467"/>
                    <a:pt x="30738" y="27700"/>
                    <a:pt x="31153" y="27700"/>
                  </a:cubicBezTo>
                  <a:cubicBezTo>
                    <a:pt x="31153" y="27700"/>
                    <a:pt x="32244" y="27700"/>
                    <a:pt x="32036" y="28012"/>
                  </a:cubicBezTo>
                  <a:cubicBezTo>
                    <a:pt x="32036" y="28116"/>
                    <a:pt x="32036" y="28116"/>
                    <a:pt x="31932" y="28220"/>
                  </a:cubicBezTo>
                  <a:cubicBezTo>
                    <a:pt x="31283" y="28661"/>
                    <a:pt x="30738" y="29102"/>
                    <a:pt x="30089" y="29414"/>
                  </a:cubicBezTo>
                  <a:cubicBezTo>
                    <a:pt x="29757" y="29482"/>
                    <a:pt x="29426" y="29510"/>
                    <a:pt x="29095" y="29510"/>
                  </a:cubicBezTo>
                  <a:cubicBezTo>
                    <a:pt x="27799" y="29510"/>
                    <a:pt x="26512" y="29081"/>
                    <a:pt x="25208" y="28998"/>
                  </a:cubicBezTo>
                  <a:cubicBezTo>
                    <a:pt x="25442" y="28998"/>
                    <a:pt x="25650" y="28998"/>
                    <a:pt x="25961" y="28869"/>
                  </a:cubicBezTo>
                  <a:cubicBezTo>
                    <a:pt x="26150" y="28852"/>
                    <a:pt x="26336" y="28847"/>
                    <a:pt x="26520" y="28847"/>
                  </a:cubicBezTo>
                  <a:cubicBezTo>
                    <a:pt x="26872" y="28847"/>
                    <a:pt x="27215" y="28866"/>
                    <a:pt x="27554" y="28866"/>
                  </a:cubicBezTo>
                  <a:cubicBezTo>
                    <a:pt x="28159" y="28866"/>
                    <a:pt x="28747" y="28804"/>
                    <a:pt x="29336" y="28453"/>
                  </a:cubicBezTo>
                  <a:lnTo>
                    <a:pt x="29206" y="28453"/>
                  </a:lnTo>
                  <a:cubicBezTo>
                    <a:pt x="29336" y="28453"/>
                    <a:pt x="29544" y="28349"/>
                    <a:pt x="29648" y="28220"/>
                  </a:cubicBezTo>
                  <a:cubicBezTo>
                    <a:pt x="29752" y="28220"/>
                    <a:pt x="29648" y="28116"/>
                    <a:pt x="29544" y="28116"/>
                  </a:cubicBezTo>
                  <a:cubicBezTo>
                    <a:pt x="29440" y="28220"/>
                    <a:pt x="29206" y="28349"/>
                    <a:pt x="28999" y="28453"/>
                  </a:cubicBezTo>
                  <a:cubicBezTo>
                    <a:pt x="28557" y="28349"/>
                    <a:pt x="27701" y="28012"/>
                    <a:pt x="27493" y="28012"/>
                  </a:cubicBezTo>
                  <a:cubicBezTo>
                    <a:pt x="27174" y="27890"/>
                    <a:pt x="26854" y="27840"/>
                    <a:pt x="26535" y="27840"/>
                  </a:cubicBezTo>
                  <a:cubicBezTo>
                    <a:pt x="26309" y="27840"/>
                    <a:pt x="26083" y="27865"/>
                    <a:pt x="25857" y="27908"/>
                  </a:cubicBezTo>
                  <a:cubicBezTo>
                    <a:pt x="25312" y="27908"/>
                    <a:pt x="24897" y="28116"/>
                    <a:pt x="24352" y="28220"/>
                  </a:cubicBezTo>
                  <a:cubicBezTo>
                    <a:pt x="24663" y="28012"/>
                    <a:pt x="25001" y="27700"/>
                    <a:pt x="25312" y="27363"/>
                  </a:cubicBezTo>
                  <a:cubicBezTo>
                    <a:pt x="25312" y="27259"/>
                    <a:pt x="25442" y="27259"/>
                    <a:pt x="25546" y="27155"/>
                  </a:cubicBezTo>
                  <a:cubicBezTo>
                    <a:pt x="25961" y="26714"/>
                    <a:pt x="26506" y="26402"/>
                    <a:pt x="27155" y="26169"/>
                  </a:cubicBezTo>
                  <a:cubicBezTo>
                    <a:pt x="27330" y="26119"/>
                    <a:pt x="27502" y="26096"/>
                    <a:pt x="27670" y="26096"/>
                  </a:cubicBezTo>
                  <a:close/>
                  <a:moveTo>
                    <a:pt x="26666" y="28100"/>
                  </a:moveTo>
                  <a:cubicBezTo>
                    <a:pt x="26793" y="28100"/>
                    <a:pt x="26921" y="28105"/>
                    <a:pt x="27052" y="28116"/>
                  </a:cubicBezTo>
                  <a:cubicBezTo>
                    <a:pt x="27597" y="28220"/>
                    <a:pt x="28246" y="28557"/>
                    <a:pt x="28895" y="28557"/>
                  </a:cubicBezTo>
                  <a:cubicBezTo>
                    <a:pt x="28244" y="28786"/>
                    <a:pt x="27525" y="28828"/>
                    <a:pt x="26792" y="28828"/>
                  </a:cubicBezTo>
                  <a:cubicBezTo>
                    <a:pt x="26377" y="28828"/>
                    <a:pt x="25957" y="28814"/>
                    <a:pt x="25542" y="28814"/>
                  </a:cubicBezTo>
                  <a:cubicBezTo>
                    <a:pt x="24616" y="28814"/>
                    <a:pt x="23715" y="28881"/>
                    <a:pt x="22950" y="29310"/>
                  </a:cubicBezTo>
                  <a:lnTo>
                    <a:pt x="22846" y="29414"/>
                  </a:lnTo>
                  <a:cubicBezTo>
                    <a:pt x="22612" y="29414"/>
                    <a:pt x="22508" y="29518"/>
                    <a:pt x="22405" y="29518"/>
                  </a:cubicBezTo>
                  <a:cubicBezTo>
                    <a:pt x="22508" y="29414"/>
                    <a:pt x="22612" y="29414"/>
                    <a:pt x="22716" y="29310"/>
                  </a:cubicBezTo>
                  <a:lnTo>
                    <a:pt x="22846" y="29310"/>
                  </a:lnTo>
                  <a:cubicBezTo>
                    <a:pt x="23054" y="29206"/>
                    <a:pt x="23261" y="29102"/>
                    <a:pt x="23495" y="28869"/>
                  </a:cubicBezTo>
                  <a:cubicBezTo>
                    <a:pt x="24546" y="28495"/>
                    <a:pt x="25534" y="28100"/>
                    <a:pt x="26666" y="28100"/>
                  </a:cubicBezTo>
                  <a:close/>
                  <a:moveTo>
                    <a:pt x="23703" y="29518"/>
                  </a:moveTo>
                  <a:cubicBezTo>
                    <a:pt x="23668" y="29561"/>
                    <a:pt x="23634" y="29589"/>
                    <a:pt x="23599" y="29608"/>
                  </a:cubicBezTo>
                  <a:lnTo>
                    <a:pt x="23599" y="29608"/>
                  </a:lnTo>
                  <a:lnTo>
                    <a:pt x="23599" y="29518"/>
                  </a:lnTo>
                  <a:close/>
                  <a:moveTo>
                    <a:pt x="23365" y="29518"/>
                  </a:moveTo>
                  <a:cubicBezTo>
                    <a:pt x="23365" y="29518"/>
                    <a:pt x="23448" y="29600"/>
                    <a:pt x="23534" y="29634"/>
                  </a:cubicBezTo>
                  <a:lnTo>
                    <a:pt x="23534" y="29634"/>
                  </a:lnTo>
                  <a:cubicBezTo>
                    <a:pt x="23482" y="29647"/>
                    <a:pt x="23426" y="29647"/>
                    <a:pt x="23365" y="29647"/>
                  </a:cubicBezTo>
                  <a:lnTo>
                    <a:pt x="23365" y="29703"/>
                  </a:lnTo>
                  <a:lnTo>
                    <a:pt x="23365" y="29703"/>
                  </a:lnTo>
                  <a:cubicBezTo>
                    <a:pt x="23183" y="29647"/>
                    <a:pt x="23014" y="29647"/>
                    <a:pt x="22846" y="29647"/>
                  </a:cubicBezTo>
                  <a:lnTo>
                    <a:pt x="23261" y="29647"/>
                  </a:lnTo>
                  <a:cubicBezTo>
                    <a:pt x="23261" y="29518"/>
                    <a:pt x="23365" y="29518"/>
                    <a:pt x="23365" y="29518"/>
                  </a:cubicBezTo>
                  <a:close/>
                  <a:moveTo>
                    <a:pt x="24352" y="29647"/>
                  </a:moveTo>
                  <a:cubicBezTo>
                    <a:pt x="24456" y="29647"/>
                    <a:pt x="24456" y="29647"/>
                    <a:pt x="24559" y="29751"/>
                  </a:cubicBezTo>
                  <a:cubicBezTo>
                    <a:pt x="24404" y="29699"/>
                    <a:pt x="24163" y="29673"/>
                    <a:pt x="23949" y="29673"/>
                  </a:cubicBezTo>
                  <a:cubicBezTo>
                    <a:pt x="23735" y="29673"/>
                    <a:pt x="23547" y="29699"/>
                    <a:pt x="23495" y="29751"/>
                  </a:cubicBezTo>
                  <a:cubicBezTo>
                    <a:pt x="23473" y="29742"/>
                    <a:pt x="23451" y="29733"/>
                    <a:pt x="23430" y="29725"/>
                  </a:cubicBezTo>
                  <a:lnTo>
                    <a:pt x="23430" y="29725"/>
                  </a:lnTo>
                  <a:cubicBezTo>
                    <a:pt x="23638" y="29647"/>
                    <a:pt x="23826" y="29647"/>
                    <a:pt x="24014" y="29647"/>
                  </a:cubicBezTo>
                  <a:close/>
                  <a:moveTo>
                    <a:pt x="24794" y="29870"/>
                  </a:moveTo>
                  <a:cubicBezTo>
                    <a:pt x="24822" y="29884"/>
                    <a:pt x="24848" y="29910"/>
                    <a:pt x="24897" y="29959"/>
                  </a:cubicBezTo>
                  <a:cubicBezTo>
                    <a:pt x="24818" y="29959"/>
                    <a:pt x="24799" y="29899"/>
                    <a:pt x="24794" y="29870"/>
                  </a:cubicBezTo>
                  <a:close/>
                  <a:moveTo>
                    <a:pt x="24910" y="29165"/>
                  </a:moveTo>
                  <a:cubicBezTo>
                    <a:pt x="26283" y="29165"/>
                    <a:pt x="27625" y="29647"/>
                    <a:pt x="29102" y="29647"/>
                  </a:cubicBezTo>
                  <a:lnTo>
                    <a:pt x="29544" y="29647"/>
                  </a:lnTo>
                  <a:cubicBezTo>
                    <a:pt x="29440" y="29647"/>
                    <a:pt x="29336" y="29751"/>
                    <a:pt x="29206" y="29751"/>
                  </a:cubicBezTo>
                  <a:cubicBezTo>
                    <a:pt x="28687" y="29959"/>
                    <a:pt x="28038" y="30063"/>
                    <a:pt x="27389" y="30063"/>
                  </a:cubicBezTo>
                  <a:cubicBezTo>
                    <a:pt x="26299" y="30063"/>
                    <a:pt x="25312" y="29310"/>
                    <a:pt x="24248" y="29206"/>
                  </a:cubicBezTo>
                  <a:cubicBezTo>
                    <a:pt x="24470" y="29177"/>
                    <a:pt x="24690" y="29165"/>
                    <a:pt x="24910" y="29165"/>
                  </a:cubicBezTo>
                  <a:close/>
                  <a:moveTo>
                    <a:pt x="24014" y="29751"/>
                  </a:moveTo>
                  <a:cubicBezTo>
                    <a:pt x="24144" y="29751"/>
                    <a:pt x="24248" y="29855"/>
                    <a:pt x="24352" y="29855"/>
                  </a:cubicBezTo>
                  <a:lnTo>
                    <a:pt x="23910" y="29855"/>
                  </a:lnTo>
                  <a:cubicBezTo>
                    <a:pt x="24144" y="29855"/>
                    <a:pt x="24248" y="29855"/>
                    <a:pt x="24456" y="29959"/>
                  </a:cubicBezTo>
                  <a:cubicBezTo>
                    <a:pt x="24663" y="29959"/>
                    <a:pt x="24897" y="30063"/>
                    <a:pt x="25001" y="30167"/>
                  </a:cubicBezTo>
                  <a:lnTo>
                    <a:pt x="25105" y="30167"/>
                  </a:lnTo>
                  <a:lnTo>
                    <a:pt x="25208" y="30296"/>
                  </a:lnTo>
                  <a:cubicBezTo>
                    <a:pt x="24897" y="30167"/>
                    <a:pt x="24456" y="30063"/>
                    <a:pt x="24144" y="29959"/>
                  </a:cubicBezTo>
                  <a:cubicBezTo>
                    <a:pt x="24014" y="29959"/>
                    <a:pt x="24014" y="29855"/>
                    <a:pt x="23910" y="29855"/>
                  </a:cubicBezTo>
                  <a:cubicBezTo>
                    <a:pt x="23876" y="29821"/>
                    <a:pt x="23853" y="29809"/>
                    <a:pt x="23837" y="29809"/>
                  </a:cubicBezTo>
                  <a:cubicBezTo>
                    <a:pt x="23807" y="29809"/>
                    <a:pt x="23807" y="29855"/>
                    <a:pt x="23807" y="29855"/>
                  </a:cubicBezTo>
                  <a:cubicBezTo>
                    <a:pt x="23807" y="29855"/>
                    <a:pt x="23703" y="29751"/>
                    <a:pt x="23599" y="29751"/>
                  </a:cubicBezTo>
                  <a:close/>
                  <a:moveTo>
                    <a:pt x="24793" y="29518"/>
                  </a:moveTo>
                  <a:lnTo>
                    <a:pt x="24793" y="29518"/>
                  </a:lnTo>
                  <a:cubicBezTo>
                    <a:pt x="25765" y="29798"/>
                    <a:pt x="26683" y="30223"/>
                    <a:pt x="27652" y="30223"/>
                  </a:cubicBezTo>
                  <a:cubicBezTo>
                    <a:pt x="27848" y="30223"/>
                    <a:pt x="28045" y="30206"/>
                    <a:pt x="28246" y="30167"/>
                  </a:cubicBezTo>
                  <a:lnTo>
                    <a:pt x="28246" y="30167"/>
                  </a:lnTo>
                  <a:cubicBezTo>
                    <a:pt x="28038" y="30296"/>
                    <a:pt x="27701" y="30400"/>
                    <a:pt x="27493" y="30504"/>
                  </a:cubicBezTo>
                  <a:cubicBezTo>
                    <a:pt x="27402" y="30513"/>
                    <a:pt x="27313" y="30517"/>
                    <a:pt x="27227" y="30517"/>
                  </a:cubicBezTo>
                  <a:cubicBezTo>
                    <a:pt x="26276" y="30517"/>
                    <a:pt x="25578" y="30017"/>
                    <a:pt x="24793" y="29518"/>
                  </a:cubicBezTo>
                  <a:close/>
                  <a:moveTo>
                    <a:pt x="30634" y="29414"/>
                  </a:moveTo>
                  <a:cubicBezTo>
                    <a:pt x="29582" y="30466"/>
                    <a:pt x="28530" y="31808"/>
                    <a:pt x="27105" y="31808"/>
                  </a:cubicBezTo>
                  <a:cubicBezTo>
                    <a:pt x="27053" y="31808"/>
                    <a:pt x="27001" y="31806"/>
                    <a:pt x="26948" y="31802"/>
                  </a:cubicBezTo>
                  <a:cubicBezTo>
                    <a:pt x="26740" y="31698"/>
                    <a:pt x="26610" y="31465"/>
                    <a:pt x="26506" y="31465"/>
                  </a:cubicBezTo>
                  <a:cubicBezTo>
                    <a:pt x="26195" y="31049"/>
                    <a:pt x="25857" y="30504"/>
                    <a:pt x="25442" y="30063"/>
                  </a:cubicBezTo>
                  <a:lnTo>
                    <a:pt x="25442" y="30063"/>
                  </a:lnTo>
                  <a:cubicBezTo>
                    <a:pt x="25892" y="30355"/>
                    <a:pt x="26362" y="30628"/>
                    <a:pt x="26901" y="30628"/>
                  </a:cubicBezTo>
                  <a:cubicBezTo>
                    <a:pt x="26984" y="30628"/>
                    <a:pt x="27069" y="30622"/>
                    <a:pt x="27155" y="30608"/>
                  </a:cubicBezTo>
                  <a:cubicBezTo>
                    <a:pt x="27804" y="30608"/>
                    <a:pt x="28350" y="30296"/>
                    <a:pt x="28895" y="30063"/>
                  </a:cubicBezTo>
                  <a:cubicBezTo>
                    <a:pt x="29336" y="29959"/>
                    <a:pt x="29855" y="29751"/>
                    <a:pt x="30297" y="29414"/>
                  </a:cubicBezTo>
                  <a:close/>
                  <a:moveTo>
                    <a:pt x="24559" y="30167"/>
                  </a:moveTo>
                  <a:cubicBezTo>
                    <a:pt x="24793" y="30296"/>
                    <a:pt x="25001" y="30400"/>
                    <a:pt x="25312" y="30400"/>
                  </a:cubicBezTo>
                  <a:cubicBezTo>
                    <a:pt x="25650" y="30712"/>
                    <a:pt x="25857" y="31049"/>
                    <a:pt x="26091" y="31361"/>
                  </a:cubicBezTo>
                  <a:cubicBezTo>
                    <a:pt x="26299" y="31594"/>
                    <a:pt x="26403" y="31698"/>
                    <a:pt x="26610" y="31802"/>
                  </a:cubicBezTo>
                  <a:lnTo>
                    <a:pt x="26610" y="31906"/>
                  </a:lnTo>
                  <a:cubicBezTo>
                    <a:pt x="26091" y="31698"/>
                    <a:pt x="25754" y="31361"/>
                    <a:pt x="25312" y="30945"/>
                  </a:cubicBezTo>
                  <a:cubicBezTo>
                    <a:pt x="25208" y="30712"/>
                    <a:pt x="25001" y="30504"/>
                    <a:pt x="24793" y="30400"/>
                  </a:cubicBezTo>
                  <a:cubicBezTo>
                    <a:pt x="24897" y="30400"/>
                    <a:pt x="25105" y="30504"/>
                    <a:pt x="25208" y="30608"/>
                  </a:cubicBezTo>
                  <a:cubicBezTo>
                    <a:pt x="25208" y="30608"/>
                    <a:pt x="25312" y="30504"/>
                    <a:pt x="25208" y="30504"/>
                  </a:cubicBezTo>
                  <a:cubicBezTo>
                    <a:pt x="25105" y="30400"/>
                    <a:pt x="24793" y="30296"/>
                    <a:pt x="24559" y="30296"/>
                  </a:cubicBezTo>
                  <a:lnTo>
                    <a:pt x="24559" y="30167"/>
                  </a:lnTo>
                  <a:close/>
                  <a:moveTo>
                    <a:pt x="25312" y="32347"/>
                  </a:moveTo>
                  <a:cubicBezTo>
                    <a:pt x="24793" y="32451"/>
                    <a:pt x="24248" y="32659"/>
                    <a:pt x="23703" y="32763"/>
                  </a:cubicBezTo>
                  <a:cubicBezTo>
                    <a:pt x="23807" y="32659"/>
                    <a:pt x="24014" y="32555"/>
                    <a:pt x="24248" y="32555"/>
                  </a:cubicBezTo>
                  <a:cubicBezTo>
                    <a:pt x="24456" y="32451"/>
                    <a:pt x="24663" y="32451"/>
                    <a:pt x="24897" y="32347"/>
                  </a:cubicBezTo>
                  <a:close/>
                  <a:moveTo>
                    <a:pt x="24014" y="32555"/>
                  </a:moveTo>
                  <a:cubicBezTo>
                    <a:pt x="23807" y="32659"/>
                    <a:pt x="23599" y="32763"/>
                    <a:pt x="23365" y="32893"/>
                  </a:cubicBezTo>
                  <a:cubicBezTo>
                    <a:pt x="23350" y="32893"/>
                    <a:pt x="23337" y="32895"/>
                    <a:pt x="23326" y="32898"/>
                  </a:cubicBezTo>
                  <a:lnTo>
                    <a:pt x="23326" y="32898"/>
                  </a:lnTo>
                  <a:cubicBezTo>
                    <a:pt x="23449" y="32818"/>
                    <a:pt x="23557" y="32732"/>
                    <a:pt x="23703" y="32659"/>
                  </a:cubicBezTo>
                  <a:cubicBezTo>
                    <a:pt x="23807" y="32555"/>
                    <a:pt x="23910" y="32555"/>
                    <a:pt x="24014" y="32555"/>
                  </a:cubicBezTo>
                  <a:close/>
                  <a:moveTo>
                    <a:pt x="23276" y="32930"/>
                  </a:moveTo>
                  <a:lnTo>
                    <a:pt x="23276" y="32930"/>
                  </a:lnTo>
                  <a:cubicBezTo>
                    <a:pt x="23244" y="32960"/>
                    <a:pt x="23219" y="32996"/>
                    <a:pt x="23157" y="32996"/>
                  </a:cubicBezTo>
                  <a:cubicBezTo>
                    <a:pt x="23200" y="32975"/>
                    <a:pt x="23239" y="32953"/>
                    <a:pt x="23276" y="32930"/>
                  </a:cubicBezTo>
                  <a:close/>
                  <a:moveTo>
                    <a:pt x="23807" y="32555"/>
                  </a:moveTo>
                  <a:cubicBezTo>
                    <a:pt x="23495" y="32659"/>
                    <a:pt x="23157" y="32893"/>
                    <a:pt x="22950" y="33100"/>
                  </a:cubicBezTo>
                  <a:lnTo>
                    <a:pt x="22716" y="33100"/>
                  </a:lnTo>
                  <a:cubicBezTo>
                    <a:pt x="22846" y="32996"/>
                    <a:pt x="23054" y="32893"/>
                    <a:pt x="23157" y="32763"/>
                  </a:cubicBezTo>
                  <a:cubicBezTo>
                    <a:pt x="23365" y="32659"/>
                    <a:pt x="23599" y="32555"/>
                    <a:pt x="23807" y="32555"/>
                  </a:cubicBezTo>
                  <a:close/>
                  <a:moveTo>
                    <a:pt x="22197" y="33100"/>
                  </a:moveTo>
                  <a:cubicBezTo>
                    <a:pt x="22197" y="33100"/>
                    <a:pt x="22067" y="33100"/>
                    <a:pt x="22067" y="33204"/>
                  </a:cubicBezTo>
                  <a:lnTo>
                    <a:pt x="21859" y="33204"/>
                  </a:lnTo>
                  <a:cubicBezTo>
                    <a:pt x="21963" y="33204"/>
                    <a:pt x="22067" y="33100"/>
                    <a:pt x="22197" y="33100"/>
                  </a:cubicBezTo>
                  <a:close/>
                  <a:moveTo>
                    <a:pt x="23054" y="32763"/>
                  </a:moveTo>
                  <a:lnTo>
                    <a:pt x="23054" y="32763"/>
                  </a:lnTo>
                  <a:cubicBezTo>
                    <a:pt x="22846" y="32893"/>
                    <a:pt x="22716" y="32996"/>
                    <a:pt x="22508" y="33100"/>
                  </a:cubicBezTo>
                  <a:cubicBezTo>
                    <a:pt x="22508" y="33100"/>
                    <a:pt x="22405" y="33204"/>
                    <a:pt x="22301" y="33204"/>
                  </a:cubicBezTo>
                  <a:cubicBezTo>
                    <a:pt x="22508" y="33100"/>
                    <a:pt x="22716" y="32893"/>
                    <a:pt x="23054" y="32763"/>
                  </a:cubicBezTo>
                  <a:close/>
                  <a:moveTo>
                    <a:pt x="22508" y="29310"/>
                  </a:moveTo>
                  <a:lnTo>
                    <a:pt x="22508" y="29414"/>
                  </a:lnTo>
                  <a:cubicBezTo>
                    <a:pt x="21963" y="29751"/>
                    <a:pt x="21548" y="30063"/>
                    <a:pt x="21003" y="30400"/>
                  </a:cubicBezTo>
                  <a:cubicBezTo>
                    <a:pt x="21314" y="30296"/>
                    <a:pt x="21652" y="30063"/>
                    <a:pt x="21859" y="29855"/>
                  </a:cubicBezTo>
                  <a:lnTo>
                    <a:pt x="21859" y="29959"/>
                  </a:lnTo>
                  <a:cubicBezTo>
                    <a:pt x="20458" y="30816"/>
                    <a:pt x="19160" y="32010"/>
                    <a:pt x="18303" y="33412"/>
                  </a:cubicBezTo>
                  <a:lnTo>
                    <a:pt x="18303" y="33308"/>
                  </a:lnTo>
                  <a:cubicBezTo>
                    <a:pt x="19263" y="31698"/>
                    <a:pt x="20769" y="30400"/>
                    <a:pt x="22301" y="29414"/>
                  </a:cubicBezTo>
                  <a:cubicBezTo>
                    <a:pt x="22353" y="29362"/>
                    <a:pt x="22431" y="29336"/>
                    <a:pt x="22508" y="29310"/>
                  </a:cubicBezTo>
                  <a:close/>
                  <a:moveTo>
                    <a:pt x="18069" y="33645"/>
                  </a:moveTo>
                  <a:lnTo>
                    <a:pt x="18069" y="33749"/>
                  </a:lnTo>
                  <a:cubicBezTo>
                    <a:pt x="18069" y="33853"/>
                    <a:pt x="17965" y="33853"/>
                    <a:pt x="17965" y="33957"/>
                  </a:cubicBezTo>
                  <a:lnTo>
                    <a:pt x="17965" y="33853"/>
                  </a:lnTo>
                  <a:cubicBezTo>
                    <a:pt x="17965" y="33749"/>
                    <a:pt x="18069" y="33645"/>
                    <a:pt x="18069" y="33645"/>
                  </a:cubicBezTo>
                  <a:close/>
                  <a:moveTo>
                    <a:pt x="23223" y="33394"/>
                  </a:moveTo>
                  <a:cubicBezTo>
                    <a:pt x="23446" y="33412"/>
                    <a:pt x="23682" y="33412"/>
                    <a:pt x="23910" y="33412"/>
                  </a:cubicBezTo>
                  <a:cubicBezTo>
                    <a:pt x="24508" y="33500"/>
                    <a:pt x="25095" y="33766"/>
                    <a:pt x="25645" y="34067"/>
                  </a:cubicBezTo>
                  <a:lnTo>
                    <a:pt x="25645" y="34067"/>
                  </a:lnTo>
                  <a:cubicBezTo>
                    <a:pt x="24894" y="33738"/>
                    <a:pt x="24056" y="33544"/>
                    <a:pt x="23223" y="33394"/>
                  </a:cubicBezTo>
                  <a:close/>
                  <a:moveTo>
                    <a:pt x="23157" y="33853"/>
                  </a:moveTo>
                  <a:cubicBezTo>
                    <a:pt x="23261" y="33957"/>
                    <a:pt x="23261" y="34061"/>
                    <a:pt x="23365" y="34191"/>
                  </a:cubicBezTo>
                  <a:cubicBezTo>
                    <a:pt x="23261" y="34061"/>
                    <a:pt x="23157" y="33957"/>
                    <a:pt x="23054" y="33853"/>
                  </a:cubicBezTo>
                  <a:close/>
                  <a:moveTo>
                    <a:pt x="22197" y="33542"/>
                  </a:moveTo>
                  <a:lnTo>
                    <a:pt x="22405" y="33749"/>
                  </a:lnTo>
                  <a:cubicBezTo>
                    <a:pt x="22612" y="33957"/>
                    <a:pt x="22716" y="34191"/>
                    <a:pt x="22846" y="34294"/>
                  </a:cubicBezTo>
                  <a:cubicBezTo>
                    <a:pt x="22853" y="34308"/>
                    <a:pt x="22860" y="34320"/>
                    <a:pt x="22867" y="34333"/>
                  </a:cubicBezTo>
                  <a:lnTo>
                    <a:pt x="22867" y="34333"/>
                  </a:lnTo>
                  <a:cubicBezTo>
                    <a:pt x="22600" y="34083"/>
                    <a:pt x="22334" y="33848"/>
                    <a:pt x="22067" y="33645"/>
                  </a:cubicBezTo>
                  <a:lnTo>
                    <a:pt x="21963" y="33542"/>
                  </a:lnTo>
                  <a:close/>
                  <a:moveTo>
                    <a:pt x="20809" y="33081"/>
                  </a:moveTo>
                  <a:cubicBezTo>
                    <a:pt x="20945" y="33081"/>
                    <a:pt x="21079" y="33088"/>
                    <a:pt x="21210" y="33100"/>
                  </a:cubicBezTo>
                  <a:cubicBezTo>
                    <a:pt x="21210" y="33204"/>
                    <a:pt x="21314" y="33204"/>
                    <a:pt x="21314" y="33204"/>
                  </a:cubicBezTo>
                  <a:cubicBezTo>
                    <a:pt x="21314" y="33204"/>
                    <a:pt x="21418" y="33204"/>
                    <a:pt x="21418" y="33308"/>
                  </a:cubicBezTo>
                  <a:cubicBezTo>
                    <a:pt x="21243" y="33274"/>
                    <a:pt x="21058" y="33257"/>
                    <a:pt x="20869" y="33257"/>
                  </a:cubicBezTo>
                  <a:cubicBezTo>
                    <a:pt x="19915" y="33257"/>
                    <a:pt x="18862" y="33683"/>
                    <a:pt x="18407" y="34398"/>
                  </a:cubicBezTo>
                  <a:lnTo>
                    <a:pt x="18407" y="34294"/>
                  </a:lnTo>
                  <a:cubicBezTo>
                    <a:pt x="18772" y="33427"/>
                    <a:pt x="19820" y="33081"/>
                    <a:pt x="20809" y="33081"/>
                  </a:cubicBezTo>
                  <a:close/>
                  <a:moveTo>
                    <a:pt x="22716" y="33645"/>
                  </a:moveTo>
                  <a:cubicBezTo>
                    <a:pt x="22846" y="33957"/>
                    <a:pt x="23054" y="34294"/>
                    <a:pt x="23261" y="34502"/>
                  </a:cubicBezTo>
                  <a:cubicBezTo>
                    <a:pt x="23157" y="34398"/>
                    <a:pt x="23054" y="34294"/>
                    <a:pt x="22950" y="34191"/>
                  </a:cubicBezTo>
                  <a:cubicBezTo>
                    <a:pt x="22846" y="34061"/>
                    <a:pt x="22846" y="34061"/>
                    <a:pt x="22716" y="34061"/>
                  </a:cubicBezTo>
                  <a:cubicBezTo>
                    <a:pt x="22716" y="33957"/>
                    <a:pt x="22612" y="33853"/>
                    <a:pt x="22508" y="33749"/>
                  </a:cubicBezTo>
                  <a:cubicBezTo>
                    <a:pt x="22508" y="33645"/>
                    <a:pt x="22405" y="33645"/>
                    <a:pt x="22405" y="33645"/>
                  </a:cubicBezTo>
                  <a:close/>
                  <a:moveTo>
                    <a:pt x="23703" y="34191"/>
                  </a:moveTo>
                  <a:cubicBezTo>
                    <a:pt x="23807" y="34294"/>
                    <a:pt x="23807" y="34398"/>
                    <a:pt x="23910" y="34398"/>
                  </a:cubicBezTo>
                  <a:cubicBezTo>
                    <a:pt x="24008" y="34582"/>
                    <a:pt x="24101" y="34744"/>
                    <a:pt x="24199" y="34894"/>
                  </a:cubicBezTo>
                  <a:lnTo>
                    <a:pt x="24199" y="34894"/>
                  </a:lnTo>
                  <a:cubicBezTo>
                    <a:pt x="23985" y="34680"/>
                    <a:pt x="23799" y="34480"/>
                    <a:pt x="23703" y="34191"/>
                  </a:cubicBezTo>
                  <a:close/>
                  <a:moveTo>
                    <a:pt x="23128" y="34582"/>
                  </a:moveTo>
                  <a:lnTo>
                    <a:pt x="23128" y="34582"/>
                  </a:lnTo>
                  <a:cubicBezTo>
                    <a:pt x="23203" y="34628"/>
                    <a:pt x="23284" y="34669"/>
                    <a:pt x="23365" y="34710"/>
                  </a:cubicBezTo>
                  <a:cubicBezTo>
                    <a:pt x="23495" y="34840"/>
                    <a:pt x="23599" y="34943"/>
                    <a:pt x="23703" y="35151"/>
                  </a:cubicBezTo>
                  <a:cubicBezTo>
                    <a:pt x="23511" y="34959"/>
                    <a:pt x="23319" y="34768"/>
                    <a:pt x="23128" y="34582"/>
                  </a:cubicBezTo>
                  <a:close/>
                  <a:moveTo>
                    <a:pt x="24844" y="35236"/>
                  </a:moveTo>
                  <a:cubicBezTo>
                    <a:pt x="24884" y="35255"/>
                    <a:pt x="24942" y="35255"/>
                    <a:pt x="25001" y="35255"/>
                  </a:cubicBezTo>
                  <a:lnTo>
                    <a:pt x="25001" y="35359"/>
                  </a:lnTo>
                  <a:cubicBezTo>
                    <a:pt x="25105" y="35359"/>
                    <a:pt x="25105" y="35489"/>
                    <a:pt x="25208" y="35592"/>
                  </a:cubicBezTo>
                  <a:cubicBezTo>
                    <a:pt x="25120" y="35504"/>
                    <a:pt x="24955" y="35396"/>
                    <a:pt x="24844" y="35236"/>
                  </a:cubicBezTo>
                  <a:close/>
                  <a:moveTo>
                    <a:pt x="22950" y="33749"/>
                  </a:moveTo>
                  <a:cubicBezTo>
                    <a:pt x="23365" y="34398"/>
                    <a:pt x="23807" y="34943"/>
                    <a:pt x="24248" y="35489"/>
                  </a:cubicBezTo>
                  <a:cubicBezTo>
                    <a:pt x="24304" y="35545"/>
                    <a:pt x="24361" y="35602"/>
                    <a:pt x="24417" y="35641"/>
                  </a:cubicBezTo>
                  <a:lnTo>
                    <a:pt x="24417" y="35641"/>
                  </a:lnTo>
                  <a:cubicBezTo>
                    <a:pt x="24215" y="35535"/>
                    <a:pt x="24016" y="35400"/>
                    <a:pt x="23807" y="35255"/>
                  </a:cubicBezTo>
                  <a:cubicBezTo>
                    <a:pt x="23599" y="34710"/>
                    <a:pt x="23157" y="34191"/>
                    <a:pt x="22846" y="33749"/>
                  </a:cubicBezTo>
                  <a:close/>
                  <a:moveTo>
                    <a:pt x="24266" y="34994"/>
                  </a:moveTo>
                  <a:lnTo>
                    <a:pt x="24266" y="34994"/>
                  </a:lnTo>
                  <a:cubicBezTo>
                    <a:pt x="24383" y="35165"/>
                    <a:pt x="24511" y="35324"/>
                    <a:pt x="24663" y="35489"/>
                  </a:cubicBezTo>
                  <a:cubicBezTo>
                    <a:pt x="24663" y="35489"/>
                    <a:pt x="24793" y="35592"/>
                    <a:pt x="24897" y="35696"/>
                  </a:cubicBezTo>
                  <a:cubicBezTo>
                    <a:pt x="24578" y="35598"/>
                    <a:pt x="24374" y="35291"/>
                    <a:pt x="24266" y="34994"/>
                  </a:cubicBezTo>
                  <a:close/>
                  <a:moveTo>
                    <a:pt x="23261" y="33957"/>
                  </a:moveTo>
                  <a:cubicBezTo>
                    <a:pt x="23365" y="33957"/>
                    <a:pt x="23495" y="34061"/>
                    <a:pt x="23495" y="34061"/>
                  </a:cubicBezTo>
                  <a:cubicBezTo>
                    <a:pt x="23807" y="34502"/>
                    <a:pt x="24014" y="34840"/>
                    <a:pt x="24248" y="35255"/>
                  </a:cubicBezTo>
                  <a:cubicBezTo>
                    <a:pt x="24352" y="35255"/>
                    <a:pt x="24456" y="35489"/>
                    <a:pt x="24559" y="35592"/>
                  </a:cubicBezTo>
                  <a:cubicBezTo>
                    <a:pt x="24627" y="35660"/>
                    <a:pt x="24651" y="35728"/>
                    <a:pt x="24695" y="35767"/>
                  </a:cubicBezTo>
                  <a:lnTo>
                    <a:pt x="24695" y="35767"/>
                  </a:lnTo>
                  <a:cubicBezTo>
                    <a:pt x="24634" y="35744"/>
                    <a:pt x="24574" y="35719"/>
                    <a:pt x="24514" y="35690"/>
                  </a:cubicBezTo>
                  <a:lnTo>
                    <a:pt x="24514" y="35690"/>
                  </a:lnTo>
                  <a:cubicBezTo>
                    <a:pt x="24529" y="35694"/>
                    <a:pt x="24544" y="35696"/>
                    <a:pt x="24559" y="35696"/>
                  </a:cubicBezTo>
                  <a:lnTo>
                    <a:pt x="24559" y="35592"/>
                  </a:lnTo>
                  <a:cubicBezTo>
                    <a:pt x="24352" y="35489"/>
                    <a:pt x="24248" y="35359"/>
                    <a:pt x="24144" y="35151"/>
                  </a:cubicBezTo>
                  <a:cubicBezTo>
                    <a:pt x="24014" y="35047"/>
                    <a:pt x="23910" y="34840"/>
                    <a:pt x="23807" y="34710"/>
                  </a:cubicBezTo>
                  <a:cubicBezTo>
                    <a:pt x="23599" y="34398"/>
                    <a:pt x="23495" y="34191"/>
                    <a:pt x="23261" y="33957"/>
                  </a:cubicBezTo>
                  <a:close/>
                  <a:moveTo>
                    <a:pt x="25105" y="35359"/>
                  </a:moveTo>
                  <a:lnTo>
                    <a:pt x="25105" y="35359"/>
                  </a:lnTo>
                  <a:cubicBezTo>
                    <a:pt x="25442" y="35489"/>
                    <a:pt x="26195" y="35800"/>
                    <a:pt x="25857" y="35800"/>
                  </a:cubicBezTo>
                  <a:cubicBezTo>
                    <a:pt x="25754" y="35696"/>
                    <a:pt x="25650" y="35696"/>
                    <a:pt x="25546" y="35592"/>
                  </a:cubicBezTo>
                  <a:lnTo>
                    <a:pt x="25442" y="35592"/>
                  </a:lnTo>
                  <a:cubicBezTo>
                    <a:pt x="25546" y="35696"/>
                    <a:pt x="25650" y="35800"/>
                    <a:pt x="25754" y="35800"/>
                  </a:cubicBezTo>
                  <a:cubicBezTo>
                    <a:pt x="25650" y="35800"/>
                    <a:pt x="25546" y="35800"/>
                    <a:pt x="25442" y="35696"/>
                  </a:cubicBezTo>
                  <a:cubicBezTo>
                    <a:pt x="25312" y="35592"/>
                    <a:pt x="25208" y="35489"/>
                    <a:pt x="25105" y="35359"/>
                  </a:cubicBezTo>
                  <a:close/>
                  <a:moveTo>
                    <a:pt x="24144" y="34606"/>
                  </a:moveTo>
                  <a:lnTo>
                    <a:pt x="24144" y="34606"/>
                  </a:lnTo>
                  <a:cubicBezTo>
                    <a:pt x="24248" y="34710"/>
                    <a:pt x="24456" y="34840"/>
                    <a:pt x="24559" y="34943"/>
                  </a:cubicBezTo>
                  <a:cubicBezTo>
                    <a:pt x="24793" y="35359"/>
                    <a:pt x="25001" y="35696"/>
                    <a:pt x="25442" y="35904"/>
                  </a:cubicBezTo>
                  <a:lnTo>
                    <a:pt x="25312" y="35904"/>
                  </a:lnTo>
                  <a:cubicBezTo>
                    <a:pt x="25001" y="35800"/>
                    <a:pt x="24793" y="35489"/>
                    <a:pt x="24559" y="35255"/>
                  </a:cubicBezTo>
                  <a:cubicBezTo>
                    <a:pt x="24456" y="35047"/>
                    <a:pt x="24248" y="34840"/>
                    <a:pt x="24144" y="34606"/>
                  </a:cubicBezTo>
                  <a:close/>
                  <a:moveTo>
                    <a:pt x="3015" y="37260"/>
                  </a:moveTo>
                  <a:cubicBezTo>
                    <a:pt x="2992" y="37260"/>
                    <a:pt x="2969" y="37306"/>
                    <a:pt x="3038" y="37306"/>
                  </a:cubicBezTo>
                  <a:cubicBezTo>
                    <a:pt x="3038" y="37271"/>
                    <a:pt x="3026" y="37260"/>
                    <a:pt x="3015" y="37260"/>
                  </a:cubicBezTo>
                  <a:close/>
                  <a:moveTo>
                    <a:pt x="17861" y="34061"/>
                  </a:moveTo>
                  <a:lnTo>
                    <a:pt x="17861" y="34191"/>
                  </a:lnTo>
                  <a:cubicBezTo>
                    <a:pt x="17321" y="35246"/>
                    <a:pt x="17112" y="36327"/>
                    <a:pt x="17210" y="37510"/>
                  </a:cubicBezTo>
                  <a:lnTo>
                    <a:pt x="17210" y="37510"/>
                  </a:lnTo>
                  <a:cubicBezTo>
                    <a:pt x="17194" y="37412"/>
                    <a:pt x="17109" y="37296"/>
                    <a:pt x="17109" y="37202"/>
                  </a:cubicBezTo>
                  <a:cubicBezTo>
                    <a:pt x="17109" y="36008"/>
                    <a:pt x="17316" y="35047"/>
                    <a:pt x="17861" y="34061"/>
                  </a:cubicBezTo>
                  <a:close/>
                  <a:moveTo>
                    <a:pt x="26840" y="34806"/>
                  </a:moveTo>
                  <a:lnTo>
                    <a:pt x="26840" y="34806"/>
                  </a:lnTo>
                  <a:cubicBezTo>
                    <a:pt x="27910" y="35647"/>
                    <a:pt x="28354" y="36779"/>
                    <a:pt x="29206" y="37747"/>
                  </a:cubicBezTo>
                  <a:cubicBezTo>
                    <a:pt x="28076" y="37119"/>
                    <a:pt x="27820" y="35786"/>
                    <a:pt x="26840" y="34806"/>
                  </a:cubicBezTo>
                  <a:close/>
                  <a:moveTo>
                    <a:pt x="23365" y="35047"/>
                  </a:moveTo>
                  <a:cubicBezTo>
                    <a:pt x="23599" y="35255"/>
                    <a:pt x="23703" y="35359"/>
                    <a:pt x="23910" y="35489"/>
                  </a:cubicBezTo>
                  <a:cubicBezTo>
                    <a:pt x="24390" y="35719"/>
                    <a:pt x="24813" y="35892"/>
                    <a:pt x="25264" y="35967"/>
                  </a:cubicBezTo>
                  <a:lnTo>
                    <a:pt x="25264" y="35967"/>
                  </a:lnTo>
                  <a:cubicBezTo>
                    <a:pt x="25237" y="35980"/>
                    <a:pt x="25208" y="36008"/>
                    <a:pt x="25208" y="36008"/>
                  </a:cubicBezTo>
                  <a:cubicBezTo>
                    <a:pt x="25650" y="36553"/>
                    <a:pt x="26195" y="37306"/>
                    <a:pt x="26948" y="37851"/>
                  </a:cubicBezTo>
                  <a:cubicBezTo>
                    <a:pt x="25208" y="37436"/>
                    <a:pt x="24352" y="36241"/>
                    <a:pt x="23365" y="35047"/>
                  </a:cubicBezTo>
                  <a:close/>
                  <a:moveTo>
                    <a:pt x="24663" y="32659"/>
                  </a:moveTo>
                  <a:cubicBezTo>
                    <a:pt x="25857" y="32659"/>
                    <a:pt x="27052" y="33204"/>
                    <a:pt x="28038" y="33957"/>
                  </a:cubicBezTo>
                  <a:cubicBezTo>
                    <a:pt x="29206" y="34943"/>
                    <a:pt x="29206" y="36553"/>
                    <a:pt x="29648" y="37955"/>
                  </a:cubicBezTo>
                  <a:cubicBezTo>
                    <a:pt x="29544" y="37955"/>
                    <a:pt x="29440" y="37851"/>
                    <a:pt x="29336" y="37851"/>
                  </a:cubicBezTo>
                  <a:lnTo>
                    <a:pt x="29336" y="37747"/>
                  </a:lnTo>
                  <a:cubicBezTo>
                    <a:pt x="28791" y="37098"/>
                    <a:pt x="28453" y="36345"/>
                    <a:pt x="27908" y="35696"/>
                  </a:cubicBezTo>
                  <a:cubicBezTo>
                    <a:pt x="27493" y="35151"/>
                    <a:pt x="26844" y="34710"/>
                    <a:pt x="26195" y="34294"/>
                  </a:cubicBezTo>
                  <a:cubicBezTo>
                    <a:pt x="25650" y="33957"/>
                    <a:pt x="24897" y="33542"/>
                    <a:pt x="24248" y="33308"/>
                  </a:cubicBezTo>
                  <a:cubicBezTo>
                    <a:pt x="25208" y="33308"/>
                    <a:pt x="26195" y="33412"/>
                    <a:pt x="27052" y="34294"/>
                  </a:cubicBezTo>
                  <a:lnTo>
                    <a:pt x="27155" y="34294"/>
                  </a:lnTo>
                  <a:cubicBezTo>
                    <a:pt x="26403" y="33308"/>
                    <a:pt x="25001" y="32996"/>
                    <a:pt x="23703" y="32996"/>
                  </a:cubicBezTo>
                  <a:cubicBezTo>
                    <a:pt x="24014" y="32893"/>
                    <a:pt x="24352" y="32763"/>
                    <a:pt x="24663" y="32659"/>
                  </a:cubicBezTo>
                  <a:close/>
                  <a:moveTo>
                    <a:pt x="21548" y="33542"/>
                  </a:moveTo>
                  <a:cubicBezTo>
                    <a:pt x="21652" y="33542"/>
                    <a:pt x="21756" y="33645"/>
                    <a:pt x="21859" y="33645"/>
                  </a:cubicBezTo>
                  <a:cubicBezTo>
                    <a:pt x="22508" y="34502"/>
                    <a:pt x="22405" y="35489"/>
                    <a:pt x="22508" y="36553"/>
                  </a:cubicBezTo>
                  <a:cubicBezTo>
                    <a:pt x="22508" y="36890"/>
                    <a:pt x="22508" y="37202"/>
                    <a:pt x="22612" y="37539"/>
                  </a:cubicBezTo>
                  <a:cubicBezTo>
                    <a:pt x="22716" y="37747"/>
                    <a:pt x="22846" y="37851"/>
                    <a:pt x="22950" y="38085"/>
                  </a:cubicBezTo>
                  <a:cubicBezTo>
                    <a:pt x="22950" y="38085"/>
                    <a:pt x="22508" y="37539"/>
                    <a:pt x="22405" y="37306"/>
                  </a:cubicBezTo>
                  <a:cubicBezTo>
                    <a:pt x="21963" y="36449"/>
                    <a:pt x="22405" y="34294"/>
                    <a:pt x="21548" y="33542"/>
                  </a:cubicBezTo>
                  <a:close/>
                  <a:moveTo>
                    <a:pt x="22405" y="34191"/>
                  </a:moveTo>
                  <a:lnTo>
                    <a:pt x="22405" y="34191"/>
                  </a:lnTo>
                  <a:cubicBezTo>
                    <a:pt x="23807" y="35696"/>
                    <a:pt x="24897" y="37539"/>
                    <a:pt x="27052" y="37955"/>
                  </a:cubicBezTo>
                  <a:cubicBezTo>
                    <a:pt x="26859" y="37996"/>
                    <a:pt x="26664" y="38016"/>
                    <a:pt x="26470" y="38016"/>
                  </a:cubicBezTo>
                  <a:cubicBezTo>
                    <a:pt x="25565" y="38016"/>
                    <a:pt x="24678" y="37577"/>
                    <a:pt x="24144" y="36787"/>
                  </a:cubicBezTo>
                  <a:lnTo>
                    <a:pt x="24014" y="36787"/>
                  </a:lnTo>
                  <a:cubicBezTo>
                    <a:pt x="24433" y="37502"/>
                    <a:pt x="25625" y="38404"/>
                    <a:pt x="26589" y="38404"/>
                  </a:cubicBezTo>
                  <a:cubicBezTo>
                    <a:pt x="26640" y="38404"/>
                    <a:pt x="26690" y="38401"/>
                    <a:pt x="26740" y="38396"/>
                  </a:cubicBezTo>
                  <a:lnTo>
                    <a:pt x="26740" y="38396"/>
                  </a:lnTo>
                  <a:cubicBezTo>
                    <a:pt x="26519" y="38486"/>
                    <a:pt x="26288" y="38526"/>
                    <a:pt x="26057" y="38526"/>
                  </a:cubicBezTo>
                  <a:cubicBezTo>
                    <a:pt x="25149" y="38526"/>
                    <a:pt x="24220" y="37905"/>
                    <a:pt x="23703" y="37202"/>
                  </a:cubicBezTo>
                  <a:cubicBezTo>
                    <a:pt x="22950" y="36449"/>
                    <a:pt x="22846" y="35151"/>
                    <a:pt x="22405" y="34191"/>
                  </a:cubicBezTo>
                  <a:close/>
                  <a:moveTo>
                    <a:pt x="4440" y="39149"/>
                  </a:moveTo>
                  <a:lnTo>
                    <a:pt x="4544" y="39253"/>
                  </a:lnTo>
                  <a:lnTo>
                    <a:pt x="4544" y="39253"/>
                  </a:lnTo>
                  <a:lnTo>
                    <a:pt x="4440" y="39149"/>
                  </a:lnTo>
                  <a:close/>
                  <a:moveTo>
                    <a:pt x="5193" y="39798"/>
                  </a:moveTo>
                  <a:cubicBezTo>
                    <a:pt x="5530" y="40031"/>
                    <a:pt x="5888" y="40235"/>
                    <a:pt x="6263" y="40410"/>
                  </a:cubicBezTo>
                  <a:lnTo>
                    <a:pt x="6263" y="40410"/>
                  </a:lnTo>
                  <a:cubicBezTo>
                    <a:pt x="5885" y="40282"/>
                    <a:pt x="5497" y="40009"/>
                    <a:pt x="5193" y="39798"/>
                  </a:cubicBezTo>
                  <a:close/>
                  <a:moveTo>
                    <a:pt x="5738" y="38292"/>
                  </a:moveTo>
                  <a:cubicBezTo>
                    <a:pt x="7373" y="38500"/>
                    <a:pt x="8879" y="38734"/>
                    <a:pt x="10385" y="39253"/>
                  </a:cubicBezTo>
                  <a:cubicBezTo>
                    <a:pt x="11579" y="39590"/>
                    <a:pt x="12773" y="40239"/>
                    <a:pt x="13967" y="40785"/>
                  </a:cubicBezTo>
                  <a:cubicBezTo>
                    <a:pt x="13760" y="40785"/>
                    <a:pt x="13526" y="40681"/>
                    <a:pt x="13215" y="40681"/>
                  </a:cubicBezTo>
                  <a:cubicBezTo>
                    <a:pt x="12228" y="40447"/>
                    <a:pt x="11164" y="39902"/>
                    <a:pt x="10177" y="39590"/>
                  </a:cubicBezTo>
                  <a:cubicBezTo>
                    <a:pt x="8568" y="39149"/>
                    <a:pt x="6932" y="38837"/>
                    <a:pt x="5322" y="38292"/>
                  </a:cubicBezTo>
                  <a:close/>
                  <a:moveTo>
                    <a:pt x="7919" y="37747"/>
                  </a:moveTo>
                  <a:cubicBezTo>
                    <a:pt x="8438" y="37747"/>
                    <a:pt x="9087" y="38085"/>
                    <a:pt x="9528" y="38292"/>
                  </a:cubicBezTo>
                  <a:cubicBezTo>
                    <a:pt x="10515" y="38734"/>
                    <a:pt x="11475" y="39253"/>
                    <a:pt x="12332" y="39798"/>
                  </a:cubicBezTo>
                  <a:cubicBezTo>
                    <a:pt x="12981" y="40136"/>
                    <a:pt x="13630" y="40447"/>
                    <a:pt x="14279" y="40888"/>
                  </a:cubicBezTo>
                  <a:cubicBezTo>
                    <a:pt x="11683" y="39590"/>
                    <a:pt x="8983" y="38500"/>
                    <a:pt x="6075" y="38292"/>
                  </a:cubicBezTo>
                  <a:cubicBezTo>
                    <a:pt x="6179" y="38188"/>
                    <a:pt x="6283" y="38188"/>
                    <a:pt x="6387" y="38188"/>
                  </a:cubicBezTo>
                  <a:cubicBezTo>
                    <a:pt x="7477" y="38188"/>
                    <a:pt x="8568" y="38188"/>
                    <a:pt x="9528" y="38734"/>
                  </a:cubicBezTo>
                  <a:lnTo>
                    <a:pt x="9528" y="38604"/>
                  </a:lnTo>
                  <a:cubicBezTo>
                    <a:pt x="8879" y="38292"/>
                    <a:pt x="7919" y="37955"/>
                    <a:pt x="7036" y="37955"/>
                  </a:cubicBezTo>
                  <a:cubicBezTo>
                    <a:pt x="7373" y="37851"/>
                    <a:pt x="7581" y="37851"/>
                    <a:pt x="7919" y="37747"/>
                  </a:cubicBezTo>
                  <a:close/>
                  <a:moveTo>
                    <a:pt x="8983" y="37539"/>
                  </a:moveTo>
                  <a:cubicBezTo>
                    <a:pt x="9087" y="37539"/>
                    <a:pt x="9320" y="37539"/>
                    <a:pt x="9528" y="37643"/>
                  </a:cubicBezTo>
                  <a:cubicBezTo>
                    <a:pt x="10722" y="38085"/>
                    <a:pt x="11916" y="39045"/>
                    <a:pt x="12877" y="39694"/>
                  </a:cubicBezTo>
                  <a:cubicBezTo>
                    <a:pt x="13422" y="40136"/>
                    <a:pt x="13967" y="40551"/>
                    <a:pt x="14513" y="40888"/>
                  </a:cubicBezTo>
                  <a:cubicBezTo>
                    <a:pt x="13318" y="40239"/>
                    <a:pt x="12020" y="39383"/>
                    <a:pt x="10826" y="38734"/>
                  </a:cubicBezTo>
                  <a:cubicBezTo>
                    <a:pt x="10281" y="38396"/>
                    <a:pt x="9217" y="37747"/>
                    <a:pt x="8334" y="37643"/>
                  </a:cubicBezTo>
                  <a:cubicBezTo>
                    <a:pt x="8568" y="37539"/>
                    <a:pt x="8775" y="37539"/>
                    <a:pt x="8983" y="37539"/>
                  </a:cubicBezTo>
                  <a:close/>
                  <a:moveTo>
                    <a:pt x="14513" y="40992"/>
                  </a:moveTo>
                  <a:lnTo>
                    <a:pt x="14513" y="40992"/>
                  </a:lnTo>
                  <a:cubicBezTo>
                    <a:pt x="14564" y="41044"/>
                    <a:pt x="14615" y="41069"/>
                    <a:pt x="14666" y="41095"/>
                  </a:cubicBezTo>
                  <a:lnTo>
                    <a:pt x="14666" y="41095"/>
                  </a:lnTo>
                  <a:cubicBezTo>
                    <a:pt x="14612" y="41091"/>
                    <a:pt x="14594" y="41074"/>
                    <a:pt x="14513" y="40992"/>
                  </a:cubicBezTo>
                  <a:close/>
                  <a:moveTo>
                    <a:pt x="4336" y="38188"/>
                  </a:moveTo>
                  <a:cubicBezTo>
                    <a:pt x="6179" y="38837"/>
                    <a:pt x="7919" y="39694"/>
                    <a:pt x="9736" y="40136"/>
                  </a:cubicBezTo>
                  <a:cubicBezTo>
                    <a:pt x="11371" y="40447"/>
                    <a:pt x="12877" y="40785"/>
                    <a:pt x="14409" y="41096"/>
                  </a:cubicBezTo>
                  <a:cubicBezTo>
                    <a:pt x="13215" y="40888"/>
                    <a:pt x="11916" y="40888"/>
                    <a:pt x="10618" y="40681"/>
                  </a:cubicBezTo>
                  <a:cubicBezTo>
                    <a:pt x="8334" y="40239"/>
                    <a:pt x="6283" y="39253"/>
                    <a:pt x="4232" y="38188"/>
                  </a:cubicBezTo>
                  <a:close/>
                  <a:moveTo>
                    <a:pt x="5089" y="38292"/>
                  </a:moveTo>
                  <a:cubicBezTo>
                    <a:pt x="6491" y="38837"/>
                    <a:pt x="8126" y="39253"/>
                    <a:pt x="9632" y="39590"/>
                  </a:cubicBezTo>
                  <a:cubicBezTo>
                    <a:pt x="10385" y="39798"/>
                    <a:pt x="11164" y="40032"/>
                    <a:pt x="11916" y="40343"/>
                  </a:cubicBezTo>
                  <a:cubicBezTo>
                    <a:pt x="12773" y="40681"/>
                    <a:pt x="13760" y="40681"/>
                    <a:pt x="14513" y="41096"/>
                  </a:cubicBezTo>
                  <a:cubicBezTo>
                    <a:pt x="13111" y="40681"/>
                    <a:pt x="11683" y="40343"/>
                    <a:pt x="10281" y="40136"/>
                  </a:cubicBezTo>
                  <a:cubicBezTo>
                    <a:pt x="8334" y="39798"/>
                    <a:pt x="6620" y="38941"/>
                    <a:pt x="4881" y="38292"/>
                  </a:cubicBezTo>
                  <a:close/>
                  <a:moveTo>
                    <a:pt x="10826" y="37955"/>
                  </a:moveTo>
                  <a:cubicBezTo>
                    <a:pt x="10930" y="38085"/>
                    <a:pt x="11034" y="38085"/>
                    <a:pt x="11164" y="38085"/>
                  </a:cubicBezTo>
                  <a:cubicBezTo>
                    <a:pt x="12669" y="38837"/>
                    <a:pt x="13864" y="40239"/>
                    <a:pt x="15369" y="41200"/>
                  </a:cubicBezTo>
                  <a:cubicBezTo>
                    <a:pt x="15058" y="41096"/>
                    <a:pt x="14824" y="40992"/>
                    <a:pt x="14513" y="40785"/>
                  </a:cubicBezTo>
                  <a:cubicBezTo>
                    <a:pt x="13760" y="40239"/>
                    <a:pt x="12981" y="39694"/>
                    <a:pt x="12228" y="39149"/>
                  </a:cubicBezTo>
                  <a:cubicBezTo>
                    <a:pt x="11813" y="38837"/>
                    <a:pt x="11267" y="38396"/>
                    <a:pt x="10722" y="37955"/>
                  </a:cubicBezTo>
                  <a:close/>
                  <a:moveTo>
                    <a:pt x="11683" y="38085"/>
                  </a:moveTo>
                  <a:cubicBezTo>
                    <a:pt x="12877" y="38734"/>
                    <a:pt x="13967" y="39383"/>
                    <a:pt x="14928" y="40447"/>
                  </a:cubicBezTo>
                  <a:cubicBezTo>
                    <a:pt x="15162" y="40785"/>
                    <a:pt x="15369" y="40992"/>
                    <a:pt x="15707" y="41330"/>
                  </a:cubicBezTo>
                  <a:cubicBezTo>
                    <a:pt x="14175" y="40239"/>
                    <a:pt x="12981" y="38837"/>
                    <a:pt x="11475" y="38085"/>
                  </a:cubicBezTo>
                  <a:close/>
                  <a:moveTo>
                    <a:pt x="27701" y="40551"/>
                  </a:moveTo>
                  <a:cubicBezTo>
                    <a:pt x="27052" y="40681"/>
                    <a:pt x="26506" y="40888"/>
                    <a:pt x="25857" y="41200"/>
                  </a:cubicBezTo>
                  <a:cubicBezTo>
                    <a:pt x="25754" y="41200"/>
                    <a:pt x="25650" y="41330"/>
                    <a:pt x="25546" y="41330"/>
                  </a:cubicBezTo>
                  <a:cubicBezTo>
                    <a:pt x="26195" y="40888"/>
                    <a:pt x="26948" y="40551"/>
                    <a:pt x="27701" y="40551"/>
                  </a:cubicBezTo>
                  <a:close/>
                  <a:moveTo>
                    <a:pt x="25961" y="40136"/>
                  </a:moveTo>
                  <a:cubicBezTo>
                    <a:pt x="25754" y="40239"/>
                    <a:pt x="25442" y="40343"/>
                    <a:pt x="25208" y="40447"/>
                  </a:cubicBezTo>
                  <a:cubicBezTo>
                    <a:pt x="24746" y="40761"/>
                    <a:pt x="24284" y="41128"/>
                    <a:pt x="23907" y="41548"/>
                  </a:cubicBezTo>
                  <a:lnTo>
                    <a:pt x="23907" y="41548"/>
                  </a:lnTo>
                  <a:cubicBezTo>
                    <a:pt x="24323" y="40954"/>
                    <a:pt x="24812" y="40444"/>
                    <a:pt x="25546" y="40136"/>
                  </a:cubicBezTo>
                  <a:close/>
                  <a:moveTo>
                    <a:pt x="26506" y="40032"/>
                  </a:moveTo>
                  <a:cubicBezTo>
                    <a:pt x="26610" y="40136"/>
                    <a:pt x="26740" y="40136"/>
                    <a:pt x="26844" y="40136"/>
                  </a:cubicBezTo>
                  <a:cubicBezTo>
                    <a:pt x="25754" y="40239"/>
                    <a:pt x="24793" y="40888"/>
                    <a:pt x="23910" y="41641"/>
                  </a:cubicBezTo>
                  <a:cubicBezTo>
                    <a:pt x="24663" y="40888"/>
                    <a:pt x="25546" y="40239"/>
                    <a:pt x="26506" y="40032"/>
                  </a:cubicBezTo>
                  <a:close/>
                  <a:moveTo>
                    <a:pt x="3583" y="37851"/>
                  </a:moveTo>
                  <a:lnTo>
                    <a:pt x="3583" y="37851"/>
                  </a:lnTo>
                  <a:cubicBezTo>
                    <a:pt x="5322" y="39045"/>
                    <a:pt x="7270" y="39902"/>
                    <a:pt x="9320" y="40447"/>
                  </a:cubicBezTo>
                  <a:cubicBezTo>
                    <a:pt x="11371" y="41096"/>
                    <a:pt x="13967" y="40785"/>
                    <a:pt x="15914" y="41745"/>
                  </a:cubicBezTo>
                  <a:cubicBezTo>
                    <a:pt x="14824" y="41537"/>
                    <a:pt x="13630" y="41434"/>
                    <a:pt x="12565" y="41330"/>
                  </a:cubicBezTo>
                  <a:cubicBezTo>
                    <a:pt x="9528" y="40992"/>
                    <a:pt x="5738" y="40343"/>
                    <a:pt x="3583" y="37851"/>
                  </a:cubicBezTo>
                  <a:close/>
                  <a:moveTo>
                    <a:pt x="11410" y="41779"/>
                  </a:moveTo>
                  <a:lnTo>
                    <a:pt x="11410" y="41779"/>
                  </a:lnTo>
                  <a:cubicBezTo>
                    <a:pt x="11544" y="41802"/>
                    <a:pt x="11678" y="41826"/>
                    <a:pt x="11813" y="41849"/>
                  </a:cubicBezTo>
                  <a:cubicBezTo>
                    <a:pt x="11608" y="41849"/>
                    <a:pt x="11503" y="41849"/>
                    <a:pt x="11410" y="41779"/>
                  </a:cubicBezTo>
                  <a:close/>
                  <a:moveTo>
                    <a:pt x="6828" y="40650"/>
                  </a:moveTo>
                  <a:cubicBezTo>
                    <a:pt x="7505" y="40909"/>
                    <a:pt x="8229" y="41088"/>
                    <a:pt x="8983" y="41200"/>
                  </a:cubicBezTo>
                  <a:cubicBezTo>
                    <a:pt x="10073" y="41537"/>
                    <a:pt x="11267" y="41641"/>
                    <a:pt x="12332" y="41745"/>
                  </a:cubicBezTo>
                  <a:cubicBezTo>
                    <a:pt x="12563" y="41799"/>
                    <a:pt x="12765" y="41825"/>
                    <a:pt x="12950" y="41856"/>
                  </a:cubicBezTo>
                  <a:lnTo>
                    <a:pt x="12950" y="41856"/>
                  </a:lnTo>
                  <a:cubicBezTo>
                    <a:pt x="12847" y="41849"/>
                    <a:pt x="12749" y="41849"/>
                    <a:pt x="12669" y="41849"/>
                  </a:cubicBezTo>
                  <a:cubicBezTo>
                    <a:pt x="11475" y="41641"/>
                    <a:pt x="10281" y="41537"/>
                    <a:pt x="8983" y="41330"/>
                  </a:cubicBezTo>
                  <a:cubicBezTo>
                    <a:pt x="8269" y="41135"/>
                    <a:pt x="7556" y="40959"/>
                    <a:pt x="6828" y="40650"/>
                  </a:cubicBezTo>
                  <a:close/>
                  <a:moveTo>
                    <a:pt x="4544" y="39383"/>
                  </a:moveTo>
                  <a:cubicBezTo>
                    <a:pt x="5738" y="40239"/>
                    <a:pt x="6724" y="40888"/>
                    <a:pt x="8230" y="41200"/>
                  </a:cubicBezTo>
                  <a:cubicBezTo>
                    <a:pt x="9228" y="41395"/>
                    <a:pt x="10225" y="41572"/>
                    <a:pt x="11223" y="41746"/>
                  </a:cubicBezTo>
                  <a:lnTo>
                    <a:pt x="11223" y="41746"/>
                  </a:lnTo>
                  <a:cubicBezTo>
                    <a:pt x="10086" y="41764"/>
                    <a:pt x="9038" y="41979"/>
                    <a:pt x="7919" y="41979"/>
                  </a:cubicBezTo>
                  <a:cubicBezTo>
                    <a:pt x="7373" y="41745"/>
                    <a:pt x="6724" y="41537"/>
                    <a:pt x="6179" y="41096"/>
                  </a:cubicBezTo>
                  <a:cubicBezTo>
                    <a:pt x="5530" y="40681"/>
                    <a:pt x="4985" y="40032"/>
                    <a:pt x="4544" y="39383"/>
                  </a:cubicBezTo>
                  <a:close/>
                  <a:moveTo>
                    <a:pt x="12773" y="38085"/>
                  </a:moveTo>
                  <a:cubicBezTo>
                    <a:pt x="13864" y="38188"/>
                    <a:pt x="14928" y="39149"/>
                    <a:pt x="15707" y="39902"/>
                  </a:cubicBezTo>
                  <a:cubicBezTo>
                    <a:pt x="16439" y="40657"/>
                    <a:pt x="17020" y="41468"/>
                    <a:pt x="17708" y="42239"/>
                  </a:cubicBezTo>
                  <a:lnTo>
                    <a:pt x="17708" y="42239"/>
                  </a:lnTo>
                  <a:cubicBezTo>
                    <a:pt x="15999" y="41167"/>
                    <a:pt x="14743" y="39534"/>
                    <a:pt x="13111" y="38396"/>
                  </a:cubicBezTo>
                  <a:lnTo>
                    <a:pt x="13111" y="38396"/>
                  </a:lnTo>
                  <a:cubicBezTo>
                    <a:pt x="14071" y="39149"/>
                    <a:pt x="14928" y="40032"/>
                    <a:pt x="15811" y="40888"/>
                  </a:cubicBezTo>
                  <a:cubicBezTo>
                    <a:pt x="16324" y="41402"/>
                    <a:pt x="16814" y="41800"/>
                    <a:pt x="17325" y="42213"/>
                  </a:cubicBezTo>
                  <a:lnTo>
                    <a:pt x="17325" y="42213"/>
                  </a:lnTo>
                  <a:cubicBezTo>
                    <a:pt x="17218" y="42141"/>
                    <a:pt x="17082" y="42083"/>
                    <a:pt x="17005" y="42083"/>
                  </a:cubicBezTo>
                  <a:lnTo>
                    <a:pt x="16875" y="42083"/>
                  </a:lnTo>
                  <a:cubicBezTo>
                    <a:pt x="16667" y="41979"/>
                    <a:pt x="16563" y="41849"/>
                    <a:pt x="16356" y="41745"/>
                  </a:cubicBezTo>
                  <a:cubicBezTo>
                    <a:pt x="15577" y="41200"/>
                    <a:pt x="15058" y="40447"/>
                    <a:pt x="14409" y="39798"/>
                  </a:cubicBezTo>
                  <a:cubicBezTo>
                    <a:pt x="13630" y="39045"/>
                    <a:pt x="12773" y="38500"/>
                    <a:pt x="11813" y="38085"/>
                  </a:cubicBezTo>
                  <a:close/>
                  <a:moveTo>
                    <a:pt x="27052" y="40136"/>
                  </a:moveTo>
                  <a:cubicBezTo>
                    <a:pt x="27155" y="40239"/>
                    <a:pt x="27259" y="40239"/>
                    <a:pt x="27493" y="40343"/>
                  </a:cubicBezTo>
                  <a:lnTo>
                    <a:pt x="27597" y="40447"/>
                  </a:lnTo>
                  <a:cubicBezTo>
                    <a:pt x="26844" y="40447"/>
                    <a:pt x="25961" y="40992"/>
                    <a:pt x="25208" y="41434"/>
                  </a:cubicBezTo>
                  <a:cubicBezTo>
                    <a:pt x="24559" y="41641"/>
                    <a:pt x="24014" y="41979"/>
                    <a:pt x="23599" y="42290"/>
                  </a:cubicBezTo>
                  <a:cubicBezTo>
                    <a:pt x="24456" y="41200"/>
                    <a:pt x="25754" y="40343"/>
                    <a:pt x="27052" y="40136"/>
                  </a:cubicBezTo>
                  <a:close/>
                  <a:moveTo>
                    <a:pt x="16018" y="42394"/>
                  </a:moveTo>
                  <a:cubicBezTo>
                    <a:pt x="15960" y="42394"/>
                    <a:pt x="15901" y="42397"/>
                    <a:pt x="15841" y="42402"/>
                  </a:cubicBezTo>
                  <a:lnTo>
                    <a:pt x="15841" y="42402"/>
                  </a:lnTo>
                  <a:cubicBezTo>
                    <a:pt x="15866" y="42399"/>
                    <a:pt x="15890" y="42396"/>
                    <a:pt x="15914" y="42394"/>
                  </a:cubicBezTo>
                  <a:close/>
                  <a:moveTo>
                    <a:pt x="15469" y="42454"/>
                  </a:moveTo>
                  <a:cubicBezTo>
                    <a:pt x="15100" y="42524"/>
                    <a:pt x="14716" y="42641"/>
                    <a:pt x="14369" y="42714"/>
                  </a:cubicBezTo>
                  <a:lnTo>
                    <a:pt x="14369" y="42714"/>
                  </a:lnTo>
                  <a:cubicBezTo>
                    <a:pt x="14730" y="42612"/>
                    <a:pt x="15097" y="42518"/>
                    <a:pt x="15469" y="42454"/>
                  </a:cubicBezTo>
                  <a:close/>
                  <a:moveTo>
                    <a:pt x="10826" y="41979"/>
                  </a:moveTo>
                  <a:cubicBezTo>
                    <a:pt x="12228" y="41979"/>
                    <a:pt x="13630" y="42083"/>
                    <a:pt x="14928" y="42186"/>
                  </a:cubicBezTo>
                  <a:cubicBezTo>
                    <a:pt x="14616" y="42290"/>
                    <a:pt x="14279" y="42290"/>
                    <a:pt x="13967" y="42394"/>
                  </a:cubicBezTo>
                  <a:cubicBezTo>
                    <a:pt x="13215" y="42498"/>
                    <a:pt x="12462" y="42628"/>
                    <a:pt x="11683" y="42732"/>
                  </a:cubicBezTo>
                  <a:cubicBezTo>
                    <a:pt x="11521" y="42751"/>
                    <a:pt x="11363" y="42760"/>
                    <a:pt x="11207" y="42760"/>
                  </a:cubicBezTo>
                  <a:cubicBezTo>
                    <a:pt x="10538" y="42760"/>
                    <a:pt x="9911" y="42603"/>
                    <a:pt x="9217" y="42498"/>
                  </a:cubicBezTo>
                  <a:cubicBezTo>
                    <a:pt x="9087" y="42394"/>
                    <a:pt x="8879" y="42290"/>
                    <a:pt x="8671" y="42186"/>
                  </a:cubicBezTo>
                  <a:cubicBezTo>
                    <a:pt x="8671" y="42186"/>
                    <a:pt x="8568" y="42186"/>
                    <a:pt x="8568" y="42083"/>
                  </a:cubicBezTo>
                  <a:lnTo>
                    <a:pt x="8568" y="42083"/>
                  </a:lnTo>
                  <a:cubicBezTo>
                    <a:pt x="8788" y="42113"/>
                    <a:pt x="9009" y="42126"/>
                    <a:pt x="9229" y="42126"/>
                  </a:cubicBezTo>
                  <a:cubicBezTo>
                    <a:pt x="9761" y="42126"/>
                    <a:pt x="10294" y="42052"/>
                    <a:pt x="10826" y="41979"/>
                  </a:cubicBezTo>
                  <a:close/>
                  <a:moveTo>
                    <a:pt x="28142" y="40681"/>
                  </a:moveTo>
                  <a:cubicBezTo>
                    <a:pt x="28999" y="40785"/>
                    <a:pt x="29752" y="40551"/>
                    <a:pt x="30504" y="41330"/>
                  </a:cubicBezTo>
                  <a:cubicBezTo>
                    <a:pt x="30946" y="41745"/>
                    <a:pt x="31153" y="42394"/>
                    <a:pt x="31491" y="42835"/>
                  </a:cubicBezTo>
                  <a:cubicBezTo>
                    <a:pt x="30086" y="41899"/>
                    <a:pt x="28548" y="41135"/>
                    <a:pt x="26909" y="41135"/>
                  </a:cubicBezTo>
                  <a:cubicBezTo>
                    <a:pt x="26639" y="41135"/>
                    <a:pt x="26366" y="41156"/>
                    <a:pt x="26091" y="41200"/>
                  </a:cubicBezTo>
                  <a:cubicBezTo>
                    <a:pt x="26844" y="40888"/>
                    <a:pt x="27493" y="40681"/>
                    <a:pt x="28142" y="40681"/>
                  </a:cubicBezTo>
                  <a:close/>
                  <a:moveTo>
                    <a:pt x="15473" y="42394"/>
                  </a:moveTo>
                  <a:cubicBezTo>
                    <a:pt x="15058" y="42394"/>
                    <a:pt x="14513" y="42628"/>
                    <a:pt x="13967" y="42732"/>
                  </a:cubicBezTo>
                  <a:cubicBezTo>
                    <a:pt x="12836" y="42983"/>
                    <a:pt x="11841" y="43184"/>
                    <a:pt x="10762" y="43184"/>
                  </a:cubicBezTo>
                  <a:cubicBezTo>
                    <a:pt x="10503" y="43184"/>
                    <a:pt x="10240" y="43172"/>
                    <a:pt x="9969" y="43147"/>
                  </a:cubicBezTo>
                  <a:cubicBezTo>
                    <a:pt x="9736" y="42939"/>
                    <a:pt x="9528" y="42732"/>
                    <a:pt x="9320" y="42628"/>
                  </a:cubicBezTo>
                  <a:lnTo>
                    <a:pt x="9320" y="42628"/>
                  </a:lnTo>
                  <a:cubicBezTo>
                    <a:pt x="10000" y="42701"/>
                    <a:pt x="10640" y="42775"/>
                    <a:pt x="11333" y="42775"/>
                  </a:cubicBezTo>
                  <a:cubicBezTo>
                    <a:pt x="11620" y="42775"/>
                    <a:pt x="11916" y="42762"/>
                    <a:pt x="12228" y="42732"/>
                  </a:cubicBezTo>
                  <a:cubicBezTo>
                    <a:pt x="13318" y="42628"/>
                    <a:pt x="14409" y="42394"/>
                    <a:pt x="15473" y="42394"/>
                  </a:cubicBezTo>
                  <a:close/>
                  <a:moveTo>
                    <a:pt x="14204" y="42761"/>
                  </a:moveTo>
                  <a:cubicBezTo>
                    <a:pt x="12834" y="43280"/>
                    <a:pt x="11656" y="43381"/>
                    <a:pt x="10177" y="43381"/>
                  </a:cubicBezTo>
                  <a:cubicBezTo>
                    <a:pt x="10177" y="43381"/>
                    <a:pt x="10096" y="43299"/>
                    <a:pt x="10005" y="43280"/>
                  </a:cubicBezTo>
                  <a:lnTo>
                    <a:pt x="10005" y="43280"/>
                  </a:lnTo>
                  <a:cubicBezTo>
                    <a:pt x="10267" y="43308"/>
                    <a:pt x="10523" y="43319"/>
                    <a:pt x="10777" y="43319"/>
                  </a:cubicBezTo>
                  <a:cubicBezTo>
                    <a:pt x="11441" y="43319"/>
                    <a:pt x="12087" y="43240"/>
                    <a:pt x="12773" y="43147"/>
                  </a:cubicBezTo>
                  <a:cubicBezTo>
                    <a:pt x="13235" y="43050"/>
                    <a:pt x="13713" y="42902"/>
                    <a:pt x="14204" y="42761"/>
                  </a:cubicBezTo>
                  <a:close/>
                  <a:moveTo>
                    <a:pt x="27701" y="41330"/>
                  </a:moveTo>
                  <a:lnTo>
                    <a:pt x="27701" y="41330"/>
                  </a:lnTo>
                  <a:cubicBezTo>
                    <a:pt x="28999" y="41537"/>
                    <a:pt x="30089" y="42186"/>
                    <a:pt x="31283" y="42939"/>
                  </a:cubicBezTo>
                  <a:cubicBezTo>
                    <a:pt x="31077" y="42874"/>
                    <a:pt x="30882" y="42845"/>
                    <a:pt x="30694" y="42845"/>
                  </a:cubicBezTo>
                  <a:cubicBezTo>
                    <a:pt x="29983" y="42845"/>
                    <a:pt x="29387" y="43261"/>
                    <a:pt x="28791" y="43692"/>
                  </a:cubicBezTo>
                  <a:cubicBezTo>
                    <a:pt x="28132" y="42783"/>
                    <a:pt x="26849" y="42300"/>
                    <a:pt x="25627" y="42300"/>
                  </a:cubicBezTo>
                  <a:cubicBezTo>
                    <a:pt x="24825" y="42300"/>
                    <a:pt x="24050" y="42507"/>
                    <a:pt x="23495" y="42939"/>
                  </a:cubicBezTo>
                  <a:cubicBezTo>
                    <a:pt x="23495" y="42835"/>
                    <a:pt x="23599" y="42732"/>
                    <a:pt x="23703" y="42628"/>
                  </a:cubicBezTo>
                  <a:cubicBezTo>
                    <a:pt x="24499" y="42154"/>
                    <a:pt x="25337" y="41846"/>
                    <a:pt x="26237" y="41846"/>
                  </a:cubicBezTo>
                  <a:cubicBezTo>
                    <a:pt x="26569" y="41846"/>
                    <a:pt x="26909" y="41888"/>
                    <a:pt x="27259" y="41979"/>
                  </a:cubicBezTo>
                  <a:lnTo>
                    <a:pt x="27259" y="41849"/>
                  </a:lnTo>
                  <a:cubicBezTo>
                    <a:pt x="26883" y="41758"/>
                    <a:pt x="26486" y="41706"/>
                    <a:pt x="26085" y="41706"/>
                  </a:cubicBezTo>
                  <a:cubicBezTo>
                    <a:pt x="25573" y="41706"/>
                    <a:pt x="25054" y="41790"/>
                    <a:pt x="24559" y="41979"/>
                  </a:cubicBezTo>
                  <a:cubicBezTo>
                    <a:pt x="25230" y="41579"/>
                    <a:pt x="25980" y="41337"/>
                    <a:pt x="26760" y="41337"/>
                  </a:cubicBezTo>
                  <a:cubicBezTo>
                    <a:pt x="27248" y="41337"/>
                    <a:pt x="27747" y="41432"/>
                    <a:pt x="28246" y="41641"/>
                  </a:cubicBezTo>
                  <a:cubicBezTo>
                    <a:pt x="28038" y="41434"/>
                    <a:pt x="27908" y="41434"/>
                    <a:pt x="27701" y="41330"/>
                  </a:cubicBezTo>
                  <a:close/>
                  <a:moveTo>
                    <a:pt x="25893" y="42458"/>
                  </a:moveTo>
                  <a:cubicBezTo>
                    <a:pt x="26962" y="42458"/>
                    <a:pt x="28016" y="42860"/>
                    <a:pt x="28687" y="43692"/>
                  </a:cubicBezTo>
                  <a:cubicBezTo>
                    <a:pt x="28687" y="43796"/>
                    <a:pt x="28557" y="43796"/>
                    <a:pt x="28453" y="43796"/>
                  </a:cubicBezTo>
                  <a:cubicBezTo>
                    <a:pt x="28009" y="42961"/>
                    <a:pt x="27006" y="42587"/>
                    <a:pt x="25934" y="42587"/>
                  </a:cubicBezTo>
                  <a:cubicBezTo>
                    <a:pt x="24938" y="42587"/>
                    <a:pt x="23882" y="42910"/>
                    <a:pt x="23157" y="43484"/>
                  </a:cubicBezTo>
                  <a:cubicBezTo>
                    <a:pt x="23884" y="42808"/>
                    <a:pt x="24896" y="42458"/>
                    <a:pt x="25893" y="42458"/>
                  </a:cubicBezTo>
                  <a:close/>
                  <a:moveTo>
                    <a:pt x="24793" y="40447"/>
                  </a:moveTo>
                  <a:cubicBezTo>
                    <a:pt x="24014" y="40888"/>
                    <a:pt x="23495" y="41745"/>
                    <a:pt x="23157" y="42498"/>
                  </a:cubicBezTo>
                  <a:cubicBezTo>
                    <a:pt x="23157" y="42628"/>
                    <a:pt x="23054" y="42732"/>
                    <a:pt x="22950" y="42835"/>
                  </a:cubicBezTo>
                  <a:cubicBezTo>
                    <a:pt x="23311" y="42091"/>
                    <a:pt x="23691" y="41406"/>
                    <a:pt x="24278" y="40746"/>
                  </a:cubicBezTo>
                  <a:lnTo>
                    <a:pt x="24278" y="40746"/>
                  </a:lnTo>
                  <a:cubicBezTo>
                    <a:pt x="23570" y="41380"/>
                    <a:pt x="23147" y="42114"/>
                    <a:pt x="22846" y="43043"/>
                  </a:cubicBezTo>
                  <a:cubicBezTo>
                    <a:pt x="22716" y="43147"/>
                    <a:pt x="22612" y="43277"/>
                    <a:pt x="22508" y="43484"/>
                  </a:cubicBezTo>
                  <a:cubicBezTo>
                    <a:pt x="22301" y="43692"/>
                    <a:pt x="22197" y="43926"/>
                    <a:pt x="22067" y="44237"/>
                  </a:cubicBezTo>
                  <a:cubicBezTo>
                    <a:pt x="22405" y="43277"/>
                    <a:pt x="22612" y="42394"/>
                    <a:pt x="23261" y="41537"/>
                  </a:cubicBezTo>
                  <a:cubicBezTo>
                    <a:pt x="23336" y="41389"/>
                    <a:pt x="23476" y="41280"/>
                    <a:pt x="23588" y="41155"/>
                  </a:cubicBezTo>
                  <a:lnTo>
                    <a:pt x="23588" y="41155"/>
                  </a:lnTo>
                  <a:cubicBezTo>
                    <a:pt x="23096" y="41870"/>
                    <a:pt x="22701" y="42689"/>
                    <a:pt x="22508" y="43484"/>
                  </a:cubicBezTo>
                  <a:cubicBezTo>
                    <a:pt x="22950" y="42498"/>
                    <a:pt x="23261" y="41641"/>
                    <a:pt x="23910" y="40888"/>
                  </a:cubicBezTo>
                  <a:cubicBezTo>
                    <a:pt x="24009" y="40790"/>
                    <a:pt x="24225" y="40691"/>
                    <a:pt x="24336" y="40681"/>
                  </a:cubicBezTo>
                  <a:lnTo>
                    <a:pt x="24336" y="40681"/>
                  </a:lnTo>
                  <a:cubicBezTo>
                    <a:pt x="24316" y="40703"/>
                    <a:pt x="24297" y="40724"/>
                    <a:pt x="24278" y="40746"/>
                  </a:cubicBezTo>
                  <a:lnTo>
                    <a:pt x="24278" y="40746"/>
                  </a:lnTo>
                  <a:cubicBezTo>
                    <a:pt x="24302" y="40724"/>
                    <a:pt x="24327" y="40702"/>
                    <a:pt x="24352" y="40681"/>
                  </a:cubicBezTo>
                  <a:cubicBezTo>
                    <a:pt x="24347" y="40681"/>
                    <a:pt x="24341" y="40681"/>
                    <a:pt x="24336" y="40681"/>
                  </a:cubicBezTo>
                  <a:lnTo>
                    <a:pt x="24336" y="40681"/>
                  </a:lnTo>
                  <a:cubicBezTo>
                    <a:pt x="24407" y="40603"/>
                    <a:pt x="24482" y="40525"/>
                    <a:pt x="24559" y="40447"/>
                  </a:cubicBezTo>
                  <a:close/>
                  <a:moveTo>
                    <a:pt x="26046" y="42634"/>
                  </a:moveTo>
                  <a:cubicBezTo>
                    <a:pt x="27032" y="42634"/>
                    <a:pt x="27952" y="43009"/>
                    <a:pt x="28453" y="43926"/>
                  </a:cubicBezTo>
                  <a:cubicBezTo>
                    <a:pt x="27804" y="44237"/>
                    <a:pt x="27155" y="44575"/>
                    <a:pt x="26506" y="44575"/>
                  </a:cubicBezTo>
                  <a:cubicBezTo>
                    <a:pt x="25631" y="44487"/>
                    <a:pt x="24566" y="44069"/>
                    <a:pt x="23663" y="44069"/>
                  </a:cubicBezTo>
                  <a:cubicBezTo>
                    <a:pt x="23227" y="44069"/>
                    <a:pt x="22829" y="44166"/>
                    <a:pt x="22508" y="44445"/>
                  </a:cubicBezTo>
                  <a:lnTo>
                    <a:pt x="22508" y="44341"/>
                  </a:lnTo>
                  <a:cubicBezTo>
                    <a:pt x="23201" y="43348"/>
                    <a:pt x="24687" y="42634"/>
                    <a:pt x="26046" y="42634"/>
                  </a:cubicBezTo>
                  <a:close/>
                  <a:moveTo>
                    <a:pt x="25312" y="41537"/>
                  </a:moveTo>
                  <a:cubicBezTo>
                    <a:pt x="24793" y="41745"/>
                    <a:pt x="24456" y="41979"/>
                    <a:pt x="24014" y="42186"/>
                  </a:cubicBezTo>
                  <a:cubicBezTo>
                    <a:pt x="23807" y="42290"/>
                    <a:pt x="23599" y="42498"/>
                    <a:pt x="23365" y="42732"/>
                  </a:cubicBezTo>
                  <a:cubicBezTo>
                    <a:pt x="23261" y="42835"/>
                    <a:pt x="23157" y="42939"/>
                    <a:pt x="23054" y="43147"/>
                  </a:cubicBezTo>
                  <a:cubicBezTo>
                    <a:pt x="22508" y="43692"/>
                    <a:pt x="22067" y="44445"/>
                    <a:pt x="21859" y="45328"/>
                  </a:cubicBezTo>
                  <a:cubicBezTo>
                    <a:pt x="22067" y="44445"/>
                    <a:pt x="22405" y="43796"/>
                    <a:pt x="22846" y="43147"/>
                  </a:cubicBezTo>
                  <a:cubicBezTo>
                    <a:pt x="23365" y="42498"/>
                    <a:pt x="24144" y="41979"/>
                    <a:pt x="25105" y="41537"/>
                  </a:cubicBezTo>
                  <a:close/>
                  <a:moveTo>
                    <a:pt x="2493" y="0"/>
                  </a:moveTo>
                  <a:cubicBezTo>
                    <a:pt x="1844" y="1506"/>
                    <a:pt x="1740" y="2908"/>
                    <a:pt x="1195" y="4440"/>
                  </a:cubicBezTo>
                  <a:cubicBezTo>
                    <a:pt x="650" y="5634"/>
                    <a:pt x="234" y="6802"/>
                    <a:pt x="130" y="8100"/>
                  </a:cubicBezTo>
                  <a:cubicBezTo>
                    <a:pt x="0" y="9190"/>
                    <a:pt x="234" y="10385"/>
                    <a:pt x="546" y="11345"/>
                  </a:cubicBezTo>
                  <a:cubicBezTo>
                    <a:pt x="779" y="11890"/>
                    <a:pt x="883" y="12436"/>
                    <a:pt x="1091" y="12877"/>
                  </a:cubicBezTo>
                  <a:lnTo>
                    <a:pt x="1091" y="12981"/>
                  </a:lnTo>
                  <a:lnTo>
                    <a:pt x="1195" y="12981"/>
                  </a:lnTo>
                  <a:cubicBezTo>
                    <a:pt x="1195" y="13085"/>
                    <a:pt x="1195" y="13188"/>
                    <a:pt x="1299" y="13188"/>
                  </a:cubicBezTo>
                  <a:cubicBezTo>
                    <a:pt x="1636" y="13941"/>
                    <a:pt x="1195" y="14486"/>
                    <a:pt x="1428" y="15135"/>
                  </a:cubicBezTo>
                  <a:cubicBezTo>
                    <a:pt x="1844" y="16122"/>
                    <a:pt x="2830" y="16330"/>
                    <a:pt x="3479" y="17082"/>
                  </a:cubicBezTo>
                  <a:cubicBezTo>
                    <a:pt x="3895" y="17628"/>
                    <a:pt x="4128" y="18381"/>
                    <a:pt x="4440" y="18926"/>
                  </a:cubicBezTo>
                  <a:cubicBezTo>
                    <a:pt x="4673" y="19471"/>
                    <a:pt x="5193" y="19912"/>
                    <a:pt x="5634" y="20328"/>
                  </a:cubicBezTo>
                  <a:cubicBezTo>
                    <a:pt x="5738" y="20431"/>
                    <a:pt x="5842" y="20561"/>
                    <a:pt x="5971" y="20769"/>
                  </a:cubicBezTo>
                  <a:cubicBezTo>
                    <a:pt x="6075" y="20873"/>
                    <a:pt x="6179" y="20977"/>
                    <a:pt x="6283" y="20977"/>
                  </a:cubicBezTo>
                  <a:cubicBezTo>
                    <a:pt x="6932" y="21729"/>
                    <a:pt x="7581" y="22378"/>
                    <a:pt x="8334" y="22924"/>
                  </a:cubicBezTo>
                  <a:cubicBezTo>
                    <a:pt x="9424" y="23806"/>
                    <a:pt x="10515" y="24455"/>
                    <a:pt x="11267" y="25520"/>
                  </a:cubicBezTo>
                  <a:lnTo>
                    <a:pt x="11267" y="25624"/>
                  </a:lnTo>
                  <a:cubicBezTo>
                    <a:pt x="12332" y="27051"/>
                    <a:pt x="12981" y="28557"/>
                    <a:pt x="13630" y="30167"/>
                  </a:cubicBezTo>
                  <a:cubicBezTo>
                    <a:pt x="14279" y="31802"/>
                    <a:pt x="15058" y="33412"/>
                    <a:pt x="15707" y="35047"/>
                  </a:cubicBezTo>
                  <a:cubicBezTo>
                    <a:pt x="16356" y="36657"/>
                    <a:pt x="16771" y="38292"/>
                    <a:pt x="17316" y="39902"/>
                  </a:cubicBezTo>
                  <a:cubicBezTo>
                    <a:pt x="17758" y="40888"/>
                    <a:pt x="17965" y="42083"/>
                    <a:pt x="18718" y="42939"/>
                  </a:cubicBezTo>
                  <a:cubicBezTo>
                    <a:pt x="16667" y="41200"/>
                    <a:pt x="15369" y="38085"/>
                    <a:pt x="12332" y="37747"/>
                  </a:cubicBezTo>
                  <a:cubicBezTo>
                    <a:pt x="12144" y="37721"/>
                    <a:pt x="11962" y="37715"/>
                    <a:pt x="11783" y="37715"/>
                  </a:cubicBezTo>
                  <a:cubicBezTo>
                    <a:pt x="11605" y="37715"/>
                    <a:pt x="11430" y="37721"/>
                    <a:pt x="11254" y="37721"/>
                  </a:cubicBezTo>
                  <a:cubicBezTo>
                    <a:pt x="10904" y="37721"/>
                    <a:pt x="10554" y="37695"/>
                    <a:pt x="10177" y="37539"/>
                  </a:cubicBezTo>
                  <a:cubicBezTo>
                    <a:pt x="9813" y="37454"/>
                    <a:pt x="9467" y="37280"/>
                    <a:pt x="9167" y="37280"/>
                  </a:cubicBezTo>
                  <a:cubicBezTo>
                    <a:pt x="9103" y="37280"/>
                    <a:pt x="9042" y="37288"/>
                    <a:pt x="8983" y="37306"/>
                  </a:cubicBezTo>
                  <a:cubicBezTo>
                    <a:pt x="8230" y="37306"/>
                    <a:pt x="7581" y="37539"/>
                    <a:pt x="6932" y="37851"/>
                  </a:cubicBezTo>
                  <a:cubicBezTo>
                    <a:pt x="6370" y="38028"/>
                    <a:pt x="5842" y="38134"/>
                    <a:pt x="5333" y="38134"/>
                  </a:cubicBezTo>
                  <a:cubicBezTo>
                    <a:pt x="4573" y="38134"/>
                    <a:pt x="3857" y="37897"/>
                    <a:pt x="3142" y="37306"/>
                  </a:cubicBezTo>
                  <a:lnTo>
                    <a:pt x="3038" y="37306"/>
                  </a:lnTo>
                  <a:cubicBezTo>
                    <a:pt x="3895" y="38604"/>
                    <a:pt x="4544" y="39902"/>
                    <a:pt x="5634" y="40992"/>
                  </a:cubicBezTo>
                  <a:cubicBezTo>
                    <a:pt x="6828" y="42186"/>
                    <a:pt x="8438" y="42083"/>
                    <a:pt x="9528" y="43147"/>
                  </a:cubicBezTo>
                  <a:cubicBezTo>
                    <a:pt x="9632" y="43277"/>
                    <a:pt x="9736" y="43381"/>
                    <a:pt x="9866" y="43381"/>
                  </a:cubicBezTo>
                  <a:lnTo>
                    <a:pt x="9866" y="43484"/>
                  </a:lnTo>
                  <a:lnTo>
                    <a:pt x="9969" y="43484"/>
                  </a:lnTo>
                  <a:cubicBezTo>
                    <a:pt x="10725" y="43995"/>
                    <a:pt x="11433" y="44168"/>
                    <a:pt x="12333" y="44168"/>
                  </a:cubicBezTo>
                  <a:cubicBezTo>
                    <a:pt x="12576" y="44168"/>
                    <a:pt x="12834" y="44156"/>
                    <a:pt x="13111" y="44133"/>
                  </a:cubicBezTo>
                  <a:cubicBezTo>
                    <a:pt x="14309" y="44061"/>
                    <a:pt x="15621" y="43608"/>
                    <a:pt x="16896" y="43608"/>
                  </a:cubicBezTo>
                  <a:cubicBezTo>
                    <a:pt x="17445" y="43608"/>
                    <a:pt x="17987" y="43691"/>
                    <a:pt x="18511" y="43926"/>
                  </a:cubicBezTo>
                  <a:cubicBezTo>
                    <a:pt x="18511" y="43926"/>
                    <a:pt x="18614" y="43796"/>
                    <a:pt x="18511" y="43796"/>
                  </a:cubicBezTo>
                  <a:cubicBezTo>
                    <a:pt x="17942" y="43476"/>
                    <a:pt x="17340" y="43365"/>
                    <a:pt x="16720" y="43365"/>
                  </a:cubicBezTo>
                  <a:cubicBezTo>
                    <a:pt x="15275" y="43365"/>
                    <a:pt x="13730" y="43972"/>
                    <a:pt x="12280" y="43972"/>
                  </a:cubicBezTo>
                  <a:cubicBezTo>
                    <a:pt x="11623" y="43972"/>
                    <a:pt x="10985" y="43847"/>
                    <a:pt x="10385" y="43484"/>
                  </a:cubicBezTo>
                  <a:lnTo>
                    <a:pt x="10385" y="43484"/>
                  </a:lnTo>
                  <a:cubicBezTo>
                    <a:pt x="10621" y="43512"/>
                    <a:pt x="10863" y="43525"/>
                    <a:pt x="11108" y="43525"/>
                  </a:cubicBezTo>
                  <a:cubicBezTo>
                    <a:pt x="11777" y="43525"/>
                    <a:pt x="12465" y="43429"/>
                    <a:pt x="13111" y="43277"/>
                  </a:cubicBezTo>
                  <a:cubicBezTo>
                    <a:pt x="14180" y="42968"/>
                    <a:pt x="15097" y="42485"/>
                    <a:pt x="16160" y="42485"/>
                  </a:cubicBezTo>
                  <a:cubicBezTo>
                    <a:pt x="16259" y="42485"/>
                    <a:pt x="16358" y="42489"/>
                    <a:pt x="16460" y="42498"/>
                  </a:cubicBezTo>
                  <a:cubicBezTo>
                    <a:pt x="16667" y="42628"/>
                    <a:pt x="17005" y="42628"/>
                    <a:pt x="17212" y="42732"/>
                  </a:cubicBezTo>
                  <a:lnTo>
                    <a:pt x="17212" y="42628"/>
                  </a:lnTo>
                  <a:cubicBezTo>
                    <a:pt x="17005" y="42498"/>
                    <a:pt x="16771" y="42498"/>
                    <a:pt x="16667" y="42498"/>
                  </a:cubicBezTo>
                  <a:lnTo>
                    <a:pt x="16667" y="42394"/>
                  </a:lnTo>
                  <a:cubicBezTo>
                    <a:pt x="16771" y="42498"/>
                    <a:pt x="16875" y="42498"/>
                    <a:pt x="17109" y="42498"/>
                  </a:cubicBezTo>
                  <a:cubicBezTo>
                    <a:pt x="16667" y="42290"/>
                    <a:pt x="16122" y="42186"/>
                    <a:pt x="15577" y="42186"/>
                  </a:cubicBezTo>
                  <a:cubicBezTo>
                    <a:pt x="13864" y="41849"/>
                    <a:pt x="12228" y="41641"/>
                    <a:pt x="10515" y="41434"/>
                  </a:cubicBezTo>
                  <a:cubicBezTo>
                    <a:pt x="8126" y="41096"/>
                    <a:pt x="5738" y="40447"/>
                    <a:pt x="4128" y="38734"/>
                  </a:cubicBezTo>
                  <a:cubicBezTo>
                    <a:pt x="4128" y="38622"/>
                    <a:pt x="4128" y="38606"/>
                    <a:pt x="4061" y="38537"/>
                  </a:cubicBezTo>
                  <a:lnTo>
                    <a:pt x="4061" y="38537"/>
                  </a:lnTo>
                  <a:cubicBezTo>
                    <a:pt x="5565" y="40042"/>
                    <a:pt x="7702" y="40684"/>
                    <a:pt x="9736" y="41096"/>
                  </a:cubicBezTo>
                  <a:cubicBezTo>
                    <a:pt x="13215" y="41745"/>
                    <a:pt x="16875" y="41200"/>
                    <a:pt x="19601" y="43926"/>
                  </a:cubicBezTo>
                  <a:cubicBezTo>
                    <a:pt x="19635" y="43960"/>
                    <a:pt x="19659" y="43972"/>
                    <a:pt x="19674" y="43972"/>
                  </a:cubicBezTo>
                  <a:cubicBezTo>
                    <a:pt x="19705" y="43972"/>
                    <a:pt x="19705" y="43926"/>
                    <a:pt x="19705" y="43926"/>
                  </a:cubicBezTo>
                  <a:cubicBezTo>
                    <a:pt x="19471" y="43692"/>
                    <a:pt x="19263" y="43484"/>
                    <a:pt x="19056" y="43277"/>
                  </a:cubicBezTo>
                  <a:cubicBezTo>
                    <a:pt x="19056" y="43277"/>
                    <a:pt x="19160" y="43147"/>
                    <a:pt x="19056" y="43147"/>
                  </a:cubicBezTo>
                  <a:cubicBezTo>
                    <a:pt x="18069" y="41979"/>
                    <a:pt x="17654" y="40343"/>
                    <a:pt x="17212" y="38941"/>
                  </a:cubicBezTo>
                  <a:cubicBezTo>
                    <a:pt x="16563" y="37306"/>
                    <a:pt x="16122" y="35696"/>
                    <a:pt x="15473" y="34061"/>
                  </a:cubicBezTo>
                  <a:cubicBezTo>
                    <a:pt x="14824" y="32451"/>
                    <a:pt x="14071" y="30945"/>
                    <a:pt x="13422" y="29310"/>
                  </a:cubicBezTo>
                  <a:cubicBezTo>
                    <a:pt x="12877" y="28012"/>
                    <a:pt x="12332" y="26818"/>
                    <a:pt x="11475" y="25624"/>
                  </a:cubicBezTo>
                  <a:cubicBezTo>
                    <a:pt x="10826" y="24559"/>
                    <a:pt x="9969" y="23806"/>
                    <a:pt x="8983" y="23027"/>
                  </a:cubicBezTo>
                  <a:lnTo>
                    <a:pt x="8983" y="23027"/>
                  </a:lnTo>
                  <a:cubicBezTo>
                    <a:pt x="9424" y="23365"/>
                    <a:pt x="9969" y="23573"/>
                    <a:pt x="10385" y="23910"/>
                  </a:cubicBezTo>
                  <a:cubicBezTo>
                    <a:pt x="11267" y="24455"/>
                    <a:pt x="11683" y="25104"/>
                    <a:pt x="12124" y="25857"/>
                  </a:cubicBezTo>
                  <a:cubicBezTo>
                    <a:pt x="12332" y="26273"/>
                    <a:pt x="12462" y="26714"/>
                    <a:pt x="12669" y="27051"/>
                  </a:cubicBezTo>
                  <a:lnTo>
                    <a:pt x="12773" y="27051"/>
                  </a:lnTo>
                  <a:cubicBezTo>
                    <a:pt x="13318" y="28869"/>
                    <a:pt x="14175" y="30608"/>
                    <a:pt x="14928" y="32347"/>
                  </a:cubicBezTo>
                  <a:cubicBezTo>
                    <a:pt x="15811" y="34191"/>
                    <a:pt x="16460" y="35904"/>
                    <a:pt x="17005" y="37747"/>
                  </a:cubicBezTo>
                  <a:cubicBezTo>
                    <a:pt x="17420" y="39149"/>
                    <a:pt x="17861" y="40785"/>
                    <a:pt x="18822" y="41849"/>
                  </a:cubicBezTo>
                  <a:cubicBezTo>
                    <a:pt x="18865" y="41892"/>
                    <a:pt x="18906" y="41907"/>
                    <a:pt x="18936" y="41907"/>
                  </a:cubicBezTo>
                  <a:cubicBezTo>
                    <a:pt x="18998" y="41907"/>
                    <a:pt x="19021" y="41849"/>
                    <a:pt x="18952" y="41849"/>
                  </a:cubicBezTo>
                  <a:cubicBezTo>
                    <a:pt x="18173" y="40681"/>
                    <a:pt x="17758" y="39383"/>
                    <a:pt x="17420" y="38085"/>
                  </a:cubicBezTo>
                  <a:cubicBezTo>
                    <a:pt x="17212" y="36787"/>
                    <a:pt x="17420" y="35592"/>
                    <a:pt x="17861" y="34502"/>
                  </a:cubicBezTo>
                  <a:cubicBezTo>
                    <a:pt x="17965" y="35696"/>
                    <a:pt x="18069" y="36890"/>
                    <a:pt x="18407" y="37955"/>
                  </a:cubicBezTo>
                  <a:cubicBezTo>
                    <a:pt x="18407" y="38020"/>
                    <a:pt x="18433" y="38052"/>
                    <a:pt x="18459" y="38052"/>
                  </a:cubicBezTo>
                  <a:cubicBezTo>
                    <a:pt x="18485" y="38052"/>
                    <a:pt x="18511" y="38020"/>
                    <a:pt x="18511" y="37955"/>
                  </a:cubicBezTo>
                  <a:cubicBezTo>
                    <a:pt x="18173" y="36787"/>
                    <a:pt x="18069" y="35489"/>
                    <a:pt x="17965" y="34294"/>
                  </a:cubicBezTo>
                  <a:cubicBezTo>
                    <a:pt x="18069" y="34191"/>
                    <a:pt x="18069" y="34061"/>
                    <a:pt x="18173" y="33957"/>
                  </a:cubicBezTo>
                  <a:cubicBezTo>
                    <a:pt x="18303" y="34943"/>
                    <a:pt x="18407" y="35800"/>
                    <a:pt x="18511" y="36657"/>
                  </a:cubicBezTo>
                  <a:cubicBezTo>
                    <a:pt x="19367" y="42394"/>
                    <a:pt x="21652" y="48469"/>
                    <a:pt x="25546" y="52778"/>
                  </a:cubicBezTo>
                  <a:cubicBezTo>
                    <a:pt x="25650" y="52778"/>
                    <a:pt x="25754" y="52778"/>
                    <a:pt x="25754" y="52675"/>
                  </a:cubicBezTo>
                  <a:cubicBezTo>
                    <a:pt x="24248" y="50831"/>
                    <a:pt x="23054" y="48884"/>
                    <a:pt x="22067" y="46833"/>
                  </a:cubicBezTo>
                  <a:cubicBezTo>
                    <a:pt x="21963" y="46184"/>
                    <a:pt x="22067" y="45639"/>
                    <a:pt x="22301" y="44990"/>
                  </a:cubicBezTo>
                  <a:cubicBezTo>
                    <a:pt x="22795" y="44423"/>
                    <a:pt x="23302" y="44242"/>
                    <a:pt x="23833" y="44242"/>
                  </a:cubicBezTo>
                  <a:cubicBezTo>
                    <a:pt x="24755" y="44242"/>
                    <a:pt x="25748" y="44788"/>
                    <a:pt x="26865" y="44788"/>
                  </a:cubicBezTo>
                  <a:cubicBezTo>
                    <a:pt x="26927" y="44788"/>
                    <a:pt x="26989" y="44786"/>
                    <a:pt x="27052" y="44782"/>
                  </a:cubicBezTo>
                  <a:cubicBezTo>
                    <a:pt x="28566" y="44692"/>
                    <a:pt x="29412" y="43027"/>
                    <a:pt x="30822" y="43027"/>
                  </a:cubicBezTo>
                  <a:cubicBezTo>
                    <a:pt x="31031" y="43027"/>
                    <a:pt x="31253" y="43063"/>
                    <a:pt x="31491" y="43147"/>
                  </a:cubicBezTo>
                  <a:lnTo>
                    <a:pt x="31699" y="43147"/>
                  </a:lnTo>
                  <a:cubicBezTo>
                    <a:pt x="31802" y="43381"/>
                    <a:pt x="32036" y="43588"/>
                    <a:pt x="32244" y="43692"/>
                  </a:cubicBezTo>
                  <a:cubicBezTo>
                    <a:pt x="32274" y="43723"/>
                    <a:pt x="32305" y="43735"/>
                    <a:pt x="32330" y="43735"/>
                  </a:cubicBezTo>
                  <a:cubicBezTo>
                    <a:pt x="32391" y="43735"/>
                    <a:pt x="32421" y="43662"/>
                    <a:pt x="32348" y="43588"/>
                  </a:cubicBezTo>
                  <a:cubicBezTo>
                    <a:pt x="31153" y="42732"/>
                    <a:pt x="31153" y="41200"/>
                    <a:pt x="29752" y="40551"/>
                  </a:cubicBezTo>
                  <a:cubicBezTo>
                    <a:pt x="29427" y="40343"/>
                    <a:pt x="29077" y="40343"/>
                    <a:pt x="28726" y="40343"/>
                  </a:cubicBezTo>
                  <a:cubicBezTo>
                    <a:pt x="28376" y="40343"/>
                    <a:pt x="28025" y="40343"/>
                    <a:pt x="27701" y="40136"/>
                  </a:cubicBezTo>
                  <a:lnTo>
                    <a:pt x="27493" y="40136"/>
                  </a:lnTo>
                  <a:cubicBezTo>
                    <a:pt x="27239" y="39881"/>
                    <a:pt x="26999" y="39759"/>
                    <a:pt x="26707" y="39759"/>
                  </a:cubicBezTo>
                  <a:cubicBezTo>
                    <a:pt x="26612" y="39759"/>
                    <a:pt x="26511" y="39772"/>
                    <a:pt x="26403" y="39798"/>
                  </a:cubicBezTo>
                  <a:cubicBezTo>
                    <a:pt x="23703" y="40032"/>
                    <a:pt x="22405" y="41979"/>
                    <a:pt x="21963" y="44445"/>
                  </a:cubicBezTo>
                  <a:lnTo>
                    <a:pt x="21963" y="44575"/>
                  </a:lnTo>
                  <a:cubicBezTo>
                    <a:pt x="21859" y="44990"/>
                    <a:pt x="21756" y="45535"/>
                    <a:pt x="21652" y="46081"/>
                  </a:cubicBezTo>
                  <a:cubicBezTo>
                    <a:pt x="20250" y="43147"/>
                    <a:pt x="19263" y="40032"/>
                    <a:pt x="18718" y="36657"/>
                  </a:cubicBezTo>
                  <a:cubicBezTo>
                    <a:pt x="18614" y="35904"/>
                    <a:pt x="18511" y="35255"/>
                    <a:pt x="18407" y="34606"/>
                  </a:cubicBezTo>
                  <a:cubicBezTo>
                    <a:pt x="18822" y="33957"/>
                    <a:pt x="19263" y="33645"/>
                    <a:pt x="19912" y="33542"/>
                  </a:cubicBezTo>
                  <a:cubicBezTo>
                    <a:pt x="20354" y="33412"/>
                    <a:pt x="20665" y="33412"/>
                    <a:pt x="21003" y="33412"/>
                  </a:cubicBezTo>
                  <a:cubicBezTo>
                    <a:pt x="22067" y="33853"/>
                    <a:pt x="21859" y="35489"/>
                    <a:pt x="21963" y="36449"/>
                  </a:cubicBezTo>
                  <a:cubicBezTo>
                    <a:pt x="22067" y="37202"/>
                    <a:pt x="22405" y="37851"/>
                    <a:pt x="23054" y="38396"/>
                  </a:cubicBezTo>
                  <a:cubicBezTo>
                    <a:pt x="23157" y="38396"/>
                    <a:pt x="23261" y="38396"/>
                    <a:pt x="23157" y="38292"/>
                  </a:cubicBezTo>
                  <a:cubicBezTo>
                    <a:pt x="22612" y="37202"/>
                    <a:pt x="22716" y="36345"/>
                    <a:pt x="22612" y="35151"/>
                  </a:cubicBezTo>
                  <a:lnTo>
                    <a:pt x="22612" y="34840"/>
                  </a:lnTo>
                  <a:cubicBezTo>
                    <a:pt x="22950" y="36138"/>
                    <a:pt x="23261" y="37306"/>
                    <a:pt x="24352" y="38085"/>
                  </a:cubicBezTo>
                  <a:cubicBezTo>
                    <a:pt x="24850" y="38387"/>
                    <a:pt x="25498" y="38627"/>
                    <a:pt x="26101" y="38627"/>
                  </a:cubicBezTo>
                  <a:cubicBezTo>
                    <a:pt x="26535" y="38627"/>
                    <a:pt x="26945" y="38503"/>
                    <a:pt x="27259" y="38188"/>
                  </a:cubicBezTo>
                  <a:cubicBezTo>
                    <a:pt x="27670" y="38407"/>
                    <a:pt x="28102" y="38576"/>
                    <a:pt x="28530" y="38576"/>
                  </a:cubicBezTo>
                  <a:cubicBezTo>
                    <a:pt x="28913" y="38576"/>
                    <a:pt x="29292" y="38441"/>
                    <a:pt x="29648" y="38085"/>
                  </a:cubicBezTo>
                  <a:lnTo>
                    <a:pt x="29648" y="38085"/>
                  </a:lnTo>
                  <a:cubicBezTo>
                    <a:pt x="29297" y="38278"/>
                    <a:pt x="28952" y="38362"/>
                    <a:pt x="28616" y="38362"/>
                  </a:cubicBezTo>
                  <a:cubicBezTo>
                    <a:pt x="27285" y="38362"/>
                    <a:pt x="26100" y="37044"/>
                    <a:pt x="25312" y="36008"/>
                  </a:cubicBezTo>
                  <a:cubicBezTo>
                    <a:pt x="25312" y="35992"/>
                    <a:pt x="25310" y="35981"/>
                    <a:pt x="25306" y="35974"/>
                  </a:cubicBezTo>
                  <a:lnTo>
                    <a:pt x="25306" y="35974"/>
                  </a:lnTo>
                  <a:cubicBezTo>
                    <a:pt x="25451" y="35996"/>
                    <a:pt x="25599" y="36008"/>
                    <a:pt x="25754" y="36008"/>
                  </a:cubicBezTo>
                  <a:lnTo>
                    <a:pt x="25857" y="36008"/>
                  </a:lnTo>
                  <a:lnTo>
                    <a:pt x="25857" y="35904"/>
                  </a:lnTo>
                  <a:cubicBezTo>
                    <a:pt x="26091" y="35904"/>
                    <a:pt x="26195" y="35904"/>
                    <a:pt x="26403" y="35800"/>
                  </a:cubicBezTo>
                  <a:lnTo>
                    <a:pt x="26403" y="35696"/>
                  </a:lnTo>
                  <a:cubicBezTo>
                    <a:pt x="25546" y="35359"/>
                    <a:pt x="24897" y="35151"/>
                    <a:pt x="24248" y="34502"/>
                  </a:cubicBezTo>
                  <a:cubicBezTo>
                    <a:pt x="24014" y="34294"/>
                    <a:pt x="23703" y="33957"/>
                    <a:pt x="23261" y="33749"/>
                  </a:cubicBezTo>
                  <a:cubicBezTo>
                    <a:pt x="23261" y="33749"/>
                    <a:pt x="23157" y="33749"/>
                    <a:pt x="23054" y="33645"/>
                  </a:cubicBezTo>
                  <a:lnTo>
                    <a:pt x="23054" y="33645"/>
                  </a:lnTo>
                  <a:cubicBezTo>
                    <a:pt x="24663" y="34061"/>
                    <a:pt x="26195" y="34191"/>
                    <a:pt x="27259" y="35592"/>
                  </a:cubicBezTo>
                  <a:cubicBezTo>
                    <a:pt x="27908" y="36449"/>
                    <a:pt x="28350" y="37851"/>
                    <a:pt x="29648" y="38085"/>
                  </a:cubicBezTo>
                  <a:cubicBezTo>
                    <a:pt x="29682" y="38119"/>
                    <a:pt x="29705" y="38131"/>
                    <a:pt x="29721" y="38131"/>
                  </a:cubicBezTo>
                  <a:cubicBezTo>
                    <a:pt x="29752" y="38131"/>
                    <a:pt x="29752" y="38085"/>
                    <a:pt x="29752" y="38085"/>
                  </a:cubicBezTo>
                  <a:cubicBezTo>
                    <a:pt x="29752" y="38085"/>
                    <a:pt x="29752" y="37955"/>
                    <a:pt x="29855" y="37955"/>
                  </a:cubicBezTo>
                  <a:lnTo>
                    <a:pt x="29752" y="37955"/>
                  </a:lnTo>
                  <a:cubicBezTo>
                    <a:pt x="29336" y="36449"/>
                    <a:pt x="29336" y="34943"/>
                    <a:pt x="28038" y="33853"/>
                  </a:cubicBezTo>
                  <a:cubicBezTo>
                    <a:pt x="27259" y="33100"/>
                    <a:pt x="26091" y="32555"/>
                    <a:pt x="25001" y="32555"/>
                  </a:cubicBezTo>
                  <a:cubicBezTo>
                    <a:pt x="25442" y="32451"/>
                    <a:pt x="25754" y="32451"/>
                    <a:pt x="26091" y="32451"/>
                  </a:cubicBezTo>
                  <a:lnTo>
                    <a:pt x="26195" y="32451"/>
                  </a:lnTo>
                  <a:cubicBezTo>
                    <a:pt x="26195" y="32451"/>
                    <a:pt x="26195" y="32347"/>
                    <a:pt x="26091" y="32347"/>
                  </a:cubicBezTo>
                  <a:lnTo>
                    <a:pt x="25961" y="32347"/>
                  </a:lnTo>
                  <a:cubicBezTo>
                    <a:pt x="25589" y="32213"/>
                    <a:pt x="25183" y="32156"/>
                    <a:pt x="24782" y="32156"/>
                  </a:cubicBezTo>
                  <a:cubicBezTo>
                    <a:pt x="24484" y="32156"/>
                    <a:pt x="24188" y="32188"/>
                    <a:pt x="23910" y="32243"/>
                  </a:cubicBezTo>
                  <a:cubicBezTo>
                    <a:pt x="23054" y="32347"/>
                    <a:pt x="22301" y="32893"/>
                    <a:pt x="21418" y="32996"/>
                  </a:cubicBezTo>
                  <a:cubicBezTo>
                    <a:pt x="21223" y="32949"/>
                    <a:pt x="20997" y="32925"/>
                    <a:pt x="20756" y="32925"/>
                  </a:cubicBezTo>
                  <a:cubicBezTo>
                    <a:pt x="19811" y="32925"/>
                    <a:pt x="18655" y="33295"/>
                    <a:pt x="18407" y="34061"/>
                  </a:cubicBezTo>
                  <a:cubicBezTo>
                    <a:pt x="18303" y="33957"/>
                    <a:pt x="18303" y="33749"/>
                    <a:pt x="18303" y="33645"/>
                  </a:cubicBezTo>
                  <a:cubicBezTo>
                    <a:pt x="19160" y="32114"/>
                    <a:pt x="20561" y="30816"/>
                    <a:pt x="22067" y="29855"/>
                  </a:cubicBezTo>
                  <a:lnTo>
                    <a:pt x="22197" y="29855"/>
                  </a:lnTo>
                  <a:cubicBezTo>
                    <a:pt x="22067" y="29959"/>
                    <a:pt x="21963" y="29959"/>
                    <a:pt x="21859" y="30063"/>
                  </a:cubicBezTo>
                  <a:cubicBezTo>
                    <a:pt x="21859" y="30063"/>
                    <a:pt x="21859" y="30167"/>
                    <a:pt x="21963" y="30167"/>
                  </a:cubicBezTo>
                  <a:cubicBezTo>
                    <a:pt x="22372" y="29931"/>
                    <a:pt x="22738" y="29831"/>
                    <a:pt x="23074" y="29831"/>
                  </a:cubicBezTo>
                  <a:cubicBezTo>
                    <a:pt x="24253" y="29831"/>
                    <a:pt x="25052" y="31057"/>
                    <a:pt x="25961" y="31906"/>
                  </a:cubicBezTo>
                  <a:cubicBezTo>
                    <a:pt x="26195" y="32010"/>
                    <a:pt x="26506" y="32243"/>
                    <a:pt x="26740" y="32243"/>
                  </a:cubicBezTo>
                  <a:lnTo>
                    <a:pt x="27389" y="32243"/>
                  </a:lnTo>
                  <a:cubicBezTo>
                    <a:pt x="27493" y="32295"/>
                    <a:pt x="27597" y="32321"/>
                    <a:pt x="27717" y="32321"/>
                  </a:cubicBezTo>
                  <a:cubicBezTo>
                    <a:pt x="27837" y="32321"/>
                    <a:pt x="27973" y="32295"/>
                    <a:pt x="28142" y="32243"/>
                  </a:cubicBezTo>
                  <a:lnTo>
                    <a:pt x="28142" y="32114"/>
                  </a:lnTo>
                  <a:cubicBezTo>
                    <a:pt x="27804" y="32114"/>
                    <a:pt x="27493" y="32114"/>
                    <a:pt x="27259" y="32010"/>
                  </a:cubicBezTo>
                  <a:cubicBezTo>
                    <a:pt x="28791" y="32010"/>
                    <a:pt x="30193" y="30063"/>
                    <a:pt x="31283" y="28998"/>
                  </a:cubicBezTo>
                  <a:cubicBezTo>
                    <a:pt x="31699" y="28661"/>
                    <a:pt x="32036" y="28220"/>
                    <a:pt x="32348" y="27804"/>
                  </a:cubicBezTo>
                  <a:cubicBezTo>
                    <a:pt x="32451" y="27804"/>
                    <a:pt x="32451" y="27700"/>
                    <a:pt x="32348" y="27700"/>
                  </a:cubicBezTo>
                  <a:cubicBezTo>
                    <a:pt x="31283" y="27467"/>
                    <a:pt x="30401" y="27259"/>
                    <a:pt x="29440" y="26610"/>
                  </a:cubicBezTo>
                  <a:cubicBezTo>
                    <a:pt x="28999" y="26273"/>
                    <a:pt x="28557" y="26065"/>
                    <a:pt x="28038" y="25961"/>
                  </a:cubicBezTo>
                  <a:cubicBezTo>
                    <a:pt x="27938" y="25948"/>
                    <a:pt x="27838" y="25941"/>
                    <a:pt x="27739" y="25941"/>
                  </a:cubicBezTo>
                  <a:cubicBezTo>
                    <a:pt x="27067" y="25941"/>
                    <a:pt x="26423" y="26239"/>
                    <a:pt x="25857" y="26714"/>
                  </a:cubicBezTo>
                  <a:cubicBezTo>
                    <a:pt x="26091" y="26402"/>
                    <a:pt x="26403" y="26169"/>
                    <a:pt x="26610" y="25961"/>
                  </a:cubicBezTo>
                  <a:cubicBezTo>
                    <a:pt x="26844" y="25753"/>
                    <a:pt x="27155" y="25520"/>
                    <a:pt x="27493" y="25416"/>
                  </a:cubicBezTo>
                  <a:cubicBezTo>
                    <a:pt x="27701" y="25416"/>
                    <a:pt x="27804" y="25312"/>
                    <a:pt x="28038" y="25312"/>
                  </a:cubicBezTo>
                  <a:cubicBezTo>
                    <a:pt x="28142" y="25312"/>
                    <a:pt x="28038" y="25208"/>
                    <a:pt x="27908" y="25208"/>
                  </a:cubicBezTo>
                  <a:lnTo>
                    <a:pt x="27701" y="25208"/>
                  </a:lnTo>
                  <a:cubicBezTo>
                    <a:pt x="27493" y="25208"/>
                    <a:pt x="27259" y="25312"/>
                    <a:pt x="27052" y="25312"/>
                  </a:cubicBezTo>
                  <a:cubicBezTo>
                    <a:pt x="25312" y="25753"/>
                    <a:pt x="24248" y="27467"/>
                    <a:pt x="22950" y="28765"/>
                  </a:cubicBezTo>
                  <a:lnTo>
                    <a:pt x="22846" y="28765"/>
                  </a:lnTo>
                  <a:cubicBezTo>
                    <a:pt x="22716" y="28869"/>
                    <a:pt x="22508" y="29102"/>
                    <a:pt x="22301" y="29206"/>
                  </a:cubicBezTo>
                  <a:cubicBezTo>
                    <a:pt x="20899" y="30063"/>
                    <a:pt x="19263" y="31361"/>
                    <a:pt x="18303" y="32996"/>
                  </a:cubicBezTo>
                  <a:cubicBezTo>
                    <a:pt x="18047" y="31106"/>
                    <a:pt x="17985" y="29157"/>
                    <a:pt x="18061" y="27238"/>
                  </a:cubicBezTo>
                  <a:lnTo>
                    <a:pt x="18061" y="27238"/>
                  </a:lnTo>
                  <a:cubicBezTo>
                    <a:pt x="18061" y="27392"/>
                    <a:pt x="18064" y="27546"/>
                    <a:pt x="18069" y="27700"/>
                  </a:cubicBezTo>
                  <a:cubicBezTo>
                    <a:pt x="18173" y="25208"/>
                    <a:pt x="18822" y="22820"/>
                    <a:pt x="19809" y="20561"/>
                  </a:cubicBezTo>
                  <a:cubicBezTo>
                    <a:pt x="20561" y="18926"/>
                    <a:pt x="21756" y="16979"/>
                    <a:pt x="23157" y="15784"/>
                  </a:cubicBezTo>
                  <a:lnTo>
                    <a:pt x="23157" y="15784"/>
                  </a:lnTo>
                  <a:cubicBezTo>
                    <a:pt x="22950" y="16537"/>
                    <a:pt x="23261" y="17186"/>
                    <a:pt x="22405" y="17835"/>
                  </a:cubicBezTo>
                  <a:cubicBezTo>
                    <a:pt x="21652" y="18484"/>
                    <a:pt x="21107" y="19471"/>
                    <a:pt x="21210" y="20431"/>
                  </a:cubicBezTo>
                  <a:cubicBezTo>
                    <a:pt x="21210" y="20561"/>
                    <a:pt x="21210" y="20561"/>
                    <a:pt x="21314" y="20665"/>
                  </a:cubicBezTo>
                  <a:cubicBezTo>
                    <a:pt x="21210" y="18926"/>
                    <a:pt x="22950" y="18718"/>
                    <a:pt x="23807" y="17731"/>
                  </a:cubicBezTo>
                  <a:cubicBezTo>
                    <a:pt x="24248" y="17316"/>
                    <a:pt x="24144" y="16537"/>
                    <a:pt x="24014" y="15888"/>
                  </a:cubicBezTo>
                  <a:lnTo>
                    <a:pt x="24014" y="15888"/>
                  </a:lnTo>
                  <a:cubicBezTo>
                    <a:pt x="24663" y="18277"/>
                    <a:pt x="24897" y="20665"/>
                    <a:pt x="26844" y="22378"/>
                  </a:cubicBezTo>
                  <a:cubicBezTo>
                    <a:pt x="27908" y="23365"/>
                    <a:pt x="29206" y="23910"/>
                    <a:pt x="30634" y="24455"/>
                  </a:cubicBezTo>
                  <a:cubicBezTo>
                    <a:pt x="31006" y="24548"/>
                    <a:pt x="31751" y="24994"/>
                    <a:pt x="32276" y="24994"/>
                  </a:cubicBezTo>
                  <a:cubicBezTo>
                    <a:pt x="32338" y="24994"/>
                    <a:pt x="32397" y="24988"/>
                    <a:pt x="32451" y="24975"/>
                  </a:cubicBezTo>
                  <a:lnTo>
                    <a:pt x="32789" y="24975"/>
                  </a:lnTo>
                  <a:cubicBezTo>
                    <a:pt x="32789" y="24975"/>
                    <a:pt x="32893" y="24975"/>
                    <a:pt x="32789" y="24871"/>
                  </a:cubicBezTo>
                  <a:lnTo>
                    <a:pt x="32893" y="24871"/>
                  </a:lnTo>
                  <a:lnTo>
                    <a:pt x="32893" y="24767"/>
                  </a:lnTo>
                  <a:cubicBezTo>
                    <a:pt x="32789" y="24663"/>
                    <a:pt x="32789" y="24663"/>
                    <a:pt x="32685" y="24663"/>
                  </a:cubicBezTo>
                  <a:cubicBezTo>
                    <a:pt x="32348" y="23676"/>
                    <a:pt x="32581" y="22820"/>
                    <a:pt x="32685" y="21859"/>
                  </a:cubicBezTo>
                  <a:cubicBezTo>
                    <a:pt x="32685" y="21210"/>
                    <a:pt x="32451" y="20769"/>
                    <a:pt x="32140" y="20328"/>
                  </a:cubicBezTo>
                  <a:lnTo>
                    <a:pt x="32140" y="20328"/>
                  </a:lnTo>
                  <a:cubicBezTo>
                    <a:pt x="32581" y="20431"/>
                    <a:pt x="32997" y="20561"/>
                    <a:pt x="33438" y="20561"/>
                  </a:cubicBezTo>
                  <a:cubicBezTo>
                    <a:pt x="33548" y="20575"/>
                    <a:pt x="33656" y="20581"/>
                    <a:pt x="33763" y="20581"/>
                  </a:cubicBezTo>
                  <a:cubicBezTo>
                    <a:pt x="34488" y="20581"/>
                    <a:pt x="35147" y="20301"/>
                    <a:pt x="35826" y="20120"/>
                  </a:cubicBezTo>
                  <a:cubicBezTo>
                    <a:pt x="36891" y="19912"/>
                    <a:pt x="37773" y="19782"/>
                    <a:pt x="38838" y="19575"/>
                  </a:cubicBezTo>
                  <a:cubicBezTo>
                    <a:pt x="38838" y="19575"/>
                    <a:pt x="38838" y="19679"/>
                    <a:pt x="38942" y="19679"/>
                  </a:cubicBezTo>
                  <a:cubicBezTo>
                    <a:pt x="38942" y="19679"/>
                    <a:pt x="39071" y="19679"/>
                    <a:pt x="39071" y="19575"/>
                  </a:cubicBezTo>
                  <a:cubicBezTo>
                    <a:pt x="39071" y="18822"/>
                    <a:pt x="39383" y="17731"/>
                    <a:pt x="39071" y="16979"/>
                  </a:cubicBezTo>
                  <a:cubicBezTo>
                    <a:pt x="38838" y="16667"/>
                    <a:pt x="38734" y="16433"/>
                    <a:pt x="38526" y="16226"/>
                  </a:cubicBezTo>
                  <a:cubicBezTo>
                    <a:pt x="38085" y="15577"/>
                    <a:pt x="38293" y="15135"/>
                    <a:pt x="37981" y="14590"/>
                  </a:cubicBezTo>
                  <a:cubicBezTo>
                    <a:pt x="37644" y="13837"/>
                    <a:pt x="36787" y="13630"/>
                    <a:pt x="36138" y="13188"/>
                  </a:cubicBezTo>
                  <a:cubicBezTo>
                    <a:pt x="35593" y="12877"/>
                    <a:pt x="35281" y="12643"/>
                    <a:pt x="34736" y="12643"/>
                  </a:cubicBezTo>
                  <a:cubicBezTo>
                    <a:pt x="34840" y="12539"/>
                    <a:pt x="34944" y="12539"/>
                    <a:pt x="34944" y="12436"/>
                  </a:cubicBezTo>
                  <a:cubicBezTo>
                    <a:pt x="35385" y="12124"/>
                    <a:pt x="36034" y="12124"/>
                    <a:pt x="36579" y="11890"/>
                  </a:cubicBezTo>
                  <a:cubicBezTo>
                    <a:pt x="37124" y="11683"/>
                    <a:pt x="37540" y="10696"/>
                    <a:pt x="37877" y="10385"/>
                  </a:cubicBezTo>
                  <a:cubicBezTo>
                    <a:pt x="38265" y="9778"/>
                    <a:pt x="38404" y="8311"/>
                    <a:pt x="39204" y="8311"/>
                  </a:cubicBezTo>
                  <a:cubicBezTo>
                    <a:pt x="39260" y="8311"/>
                    <a:pt x="39320" y="8318"/>
                    <a:pt x="39383" y="8334"/>
                  </a:cubicBezTo>
                  <a:cubicBezTo>
                    <a:pt x="39487" y="8334"/>
                    <a:pt x="39487" y="8230"/>
                    <a:pt x="39487" y="8230"/>
                  </a:cubicBezTo>
                  <a:cubicBezTo>
                    <a:pt x="39175" y="7243"/>
                    <a:pt x="38422" y="6802"/>
                    <a:pt x="38085" y="6049"/>
                  </a:cubicBezTo>
                  <a:cubicBezTo>
                    <a:pt x="38085" y="5842"/>
                    <a:pt x="37877" y="5842"/>
                    <a:pt x="37773" y="5738"/>
                  </a:cubicBezTo>
                  <a:cubicBezTo>
                    <a:pt x="36995" y="5634"/>
                    <a:pt x="36683" y="5400"/>
                    <a:pt x="36034" y="4985"/>
                  </a:cubicBezTo>
                  <a:cubicBezTo>
                    <a:pt x="35789" y="4857"/>
                    <a:pt x="35496" y="4808"/>
                    <a:pt x="35191" y="4808"/>
                  </a:cubicBezTo>
                  <a:cubicBezTo>
                    <a:pt x="34689" y="4808"/>
                    <a:pt x="34154" y="4943"/>
                    <a:pt x="33749" y="5089"/>
                  </a:cubicBezTo>
                  <a:cubicBezTo>
                    <a:pt x="32997" y="5400"/>
                    <a:pt x="31932" y="5504"/>
                    <a:pt x="31387" y="6283"/>
                  </a:cubicBezTo>
                  <a:cubicBezTo>
                    <a:pt x="31283" y="5296"/>
                    <a:pt x="31050" y="4336"/>
                    <a:pt x="31387" y="3453"/>
                  </a:cubicBezTo>
                  <a:cubicBezTo>
                    <a:pt x="31491" y="3349"/>
                    <a:pt x="31595" y="3245"/>
                    <a:pt x="31699" y="3142"/>
                  </a:cubicBezTo>
                  <a:cubicBezTo>
                    <a:pt x="31802" y="3142"/>
                    <a:pt x="31802" y="3038"/>
                    <a:pt x="31802" y="3038"/>
                  </a:cubicBezTo>
                  <a:cubicBezTo>
                    <a:pt x="31802" y="3038"/>
                    <a:pt x="31802" y="2908"/>
                    <a:pt x="31699" y="2908"/>
                  </a:cubicBezTo>
                  <a:cubicBezTo>
                    <a:pt x="31633" y="2897"/>
                    <a:pt x="31569" y="2892"/>
                    <a:pt x="31508" y="2892"/>
                  </a:cubicBezTo>
                  <a:cubicBezTo>
                    <a:pt x="30965" y="2892"/>
                    <a:pt x="30589" y="3277"/>
                    <a:pt x="30193" y="3557"/>
                  </a:cubicBezTo>
                  <a:cubicBezTo>
                    <a:pt x="29440" y="4336"/>
                    <a:pt x="28557" y="4543"/>
                    <a:pt x="27804" y="5089"/>
                  </a:cubicBezTo>
                  <a:cubicBezTo>
                    <a:pt x="27493" y="5400"/>
                    <a:pt x="27259" y="5738"/>
                    <a:pt x="27052" y="6049"/>
                  </a:cubicBezTo>
                  <a:cubicBezTo>
                    <a:pt x="26740" y="6698"/>
                    <a:pt x="26403" y="7140"/>
                    <a:pt x="25857" y="7685"/>
                  </a:cubicBezTo>
                  <a:cubicBezTo>
                    <a:pt x="25546" y="8100"/>
                    <a:pt x="25208" y="8438"/>
                    <a:pt x="25001" y="8983"/>
                  </a:cubicBezTo>
                  <a:cubicBezTo>
                    <a:pt x="24559" y="9736"/>
                    <a:pt x="24897" y="10488"/>
                    <a:pt x="24456" y="11241"/>
                  </a:cubicBezTo>
                  <a:lnTo>
                    <a:pt x="24456" y="11345"/>
                  </a:lnTo>
                  <a:cubicBezTo>
                    <a:pt x="24014" y="11787"/>
                    <a:pt x="23599" y="12332"/>
                    <a:pt x="23495" y="12877"/>
                  </a:cubicBezTo>
                  <a:cubicBezTo>
                    <a:pt x="23495" y="12877"/>
                    <a:pt x="23365" y="12773"/>
                    <a:pt x="23365" y="12643"/>
                  </a:cubicBezTo>
                  <a:cubicBezTo>
                    <a:pt x="22508" y="11475"/>
                    <a:pt x="22716" y="10385"/>
                    <a:pt x="23365" y="9190"/>
                  </a:cubicBezTo>
                  <a:cubicBezTo>
                    <a:pt x="23365" y="9190"/>
                    <a:pt x="23319" y="9144"/>
                    <a:pt x="23257" y="9144"/>
                  </a:cubicBezTo>
                  <a:cubicBezTo>
                    <a:pt x="23227" y="9144"/>
                    <a:pt x="23192" y="9156"/>
                    <a:pt x="23157" y="9190"/>
                  </a:cubicBezTo>
                  <a:cubicBezTo>
                    <a:pt x="22508" y="9943"/>
                    <a:pt x="21963" y="10826"/>
                    <a:pt x="22197" y="11787"/>
                  </a:cubicBezTo>
                  <a:cubicBezTo>
                    <a:pt x="22197" y="12332"/>
                    <a:pt x="22508" y="12773"/>
                    <a:pt x="22846" y="13188"/>
                  </a:cubicBezTo>
                  <a:cubicBezTo>
                    <a:pt x="23157" y="13526"/>
                    <a:pt x="23495" y="13837"/>
                    <a:pt x="23495" y="14279"/>
                  </a:cubicBezTo>
                  <a:cubicBezTo>
                    <a:pt x="23360" y="14202"/>
                    <a:pt x="23201" y="14169"/>
                    <a:pt x="23027" y="14169"/>
                  </a:cubicBezTo>
                  <a:cubicBezTo>
                    <a:pt x="22197" y="14169"/>
                    <a:pt x="21048" y="14936"/>
                    <a:pt x="20769" y="15473"/>
                  </a:cubicBezTo>
                  <a:cubicBezTo>
                    <a:pt x="20769" y="15525"/>
                    <a:pt x="20802" y="15551"/>
                    <a:pt x="20834" y="15551"/>
                  </a:cubicBezTo>
                  <a:cubicBezTo>
                    <a:pt x="20866" y="15551"/>
                    <a:pt x="20899" y="15525"/>
                    <a:pt x="20899" y="15473"/>
                  </a:cubicBezTo>
                  <a:cubicBezTo>
                    <a:pt x="21246" y="15105"/>
                    <a:pt x="22207" y="14664"/>
                    <a:pt x="22953" y="14664"/>
                  </a:cubicBezTo>
                  <a:cubicBezTo>
                    <a:pt x="23101" y="14664"/>
                    <a:pt x="23241" y="14681"/>
                    <a:pt x="23365" y="14720"/>
                  </a:cubicBezTo>
                  <a:cubicBezTo>
                    <a:pt x="22508" y="14824"/>
                    <a:pt x="21756" y="15473"/>
                    <a:pt x="21210" y="16226"/>
                  </a:cubicBezTo>
                  <a:cubicBezTo>
                    <a:pt x="20561" y="17186"/>
                    <a:pt x="19263" y="17731"/>
                    <a:pt x="19367" y="19133"/>
                  </a:cubicBezTo>
                  <a:lnTo>
                    <a:pt x="19367" y="19367"/>
                  </a:lnTo>
                  <a:lnTo>
                    <a:pt x="19471" y="19263"/>
                  </a:lnTo>
                  <a:lnTo>
                    <a:pt x="19471" y="19133"/>
                  </a:lnTo>
                  <a:cubicBezTo>
                    <a:pt x="19809" y="17965"/>
                    <a:pt x="20769" y="17835"/>
                    <a:pt x="21548" y="16979"/>
                  </a:cubicBezTo>
                  <a:cubicBezTo>
                    <a:pt x="22067" y="16433"/>
                    <a:pt x="22405" y="15681"/>
                    <a:pt x="23054" y="15369"/>
                  </a:cubicBezTo>
                  <a:lnTo>
                    <a:pt x="23054" y="15369"/>
                  </a:lnTo>
                  <a:cubicBezTo>
                    <a:pt x="20561" y="17835"/>
                    <a:pt x="18952" y="20977"/>
                    <a:pt x="18173" y="24325"/>
                  </a:cubicBezTo>
                  <a:cubicBezTo>
                    <a:pt x="18407" y="22171"/>
                    <a:pt x="18614" y="19912"/>
                    <a:pt x="19056" y="17731"/>
                  </a:cubicBezTo>
                  <a:lnTo>
                    <a:pt x="18952" y="17731"/>
                  </a:lnTo>
                  <a:cubicBezTo>
                    <a:pt x="17654" y="22716"/>
                    <a:pt x="17524" y="28116"/>
                    <a:pt x="18069" y="33308"/>
                  </a:cubicBezTo>
                  <a:cubicBezTo>
                    <a:pt x="17965" y="33412"/>
                    <a:pt x="17965" y="33412"/>
                    <a:pt x="17965" y="33542"/>
                  </a:cubicBezTo>
                  <a:cubicBezTo>
                    <a:pt x="17861" y="31906"/>
                    <a:pt x="17654" y="30167"/>
                    <a:pt x="17654" y="28557"/>
                  </a:cubicBezTo>
                  <a:cubicBezTo>
                    <a:pt x="17654" y="26818"/>
                    <a:pt x="17758" y="24975"/>
                    <a:pt x="17861" y="23261"/>
                  </a:cubicBezTo>
                  <a:cubicBezTo>
                    <a:pt x="17965" y="21626"/>
                    <a:pt x="18407" y="20016"/>
                    <a:pt x="18614" y="18277"/>
                  </a:cubicBezTo>
                  <a:lnTo>
                    <a:pt x="18511" y="18277"/>
                  </a:lnTo>
                  <a:cubicBezTo>
                    <a:pt x="17861" y="21729"/>
                    <a:pt x="17654" y="25104"/>
                    <a:pt x="17524" y="28557"/>
                  </a:cubicBezTo>
                  <a:cubicBezTo>
                    <a:pt x="17420" y="30063"/>
                    <a:pt x="17654" y="31594"/>
                    <a:pt x="17758" y="33204"/>
                  </a:cubicBezTo>
                  <a:cubicBezTo>
                    <a:pt x="17758" y="33308"/>
                    <a:pt x="17861" y="33542"/>
                    <a:pt x="17861" y="33749"/>
                  </a:cubicBezTo>
                  <a:cubicBezTo>
                    <a:pt x="17316" y="34710"/>
                    <a:pt x="17005" y="35800"/>
                    <a:pt x="17005" y="36890"/>
                  </a:cubicBezTo>
                  <a:cubicBezTo>
                    <a:pt x="16460" y="35255"/>
                    <a:pt x="15811" y="33749"/>
                    <a:pt x="15162" y="32347"/>
                  </a:cubicBezTo>
                  <a:cubicBezTo>
                    <a:pt x="13630" y="29102"/>
                    <a:pt x="12124" y="25857"/>
                    <a:pt x="11813" y="22275"/>
                  </a:cubicBezTo>
                  <a:lnTo>
                    <a:pt x="11813" y="22275"/>
                  </a:lnTo>
                  <a:cubicBezTo>
                    <a:pt x="11813" y="23806"/>
                    <a:pt x="12124" y="25312"/>
                    <a:pt x="12565" y="26714"/>
                  </a:cubicBezTo>
                  <a:cubicBezTo>
                    <a:pt x="11813" y="24455"/>
                    <a:pt x="11579" y="22275"/>
                    <a:pt x="11579" y="19782"/>
                  </a:cubicBezTo>
                  <a:cubicBezTo>
                    <a:pt x="11683" y="17965"/>
                    <a:pt x="12020" y="16018"/>
                    <a:pt x="11916" y="14175"/>
                  </a:cubicBezTo>
                  <a:lnTo>
                    <a:pt x="11916" y="14175"/>
                  </a:lnTo>
                  <a:cubicBezTo>
                    <a:pt x="12020" y="14486"/>
                    <a:pt x="12020" y="14824"/>
                    <a:pt x="12124" y="15239"/>
                  </a:cubicBezTo>
                  <a:cubicBezTo>
                    <a:pt x="12332" y="16667"/>
                    <a:pt x="12228" y="18277"/>
                    <a:pt x="12124" y="19679"/>
                  </a:cubicBezTo>
                  <a:cubicBezTo>
                    <a:pt x="12020" y="20769"/>
                    <a:pt x="11683" y="21729"/>
                    <a:pt x="12020" y="22716"/>
                  </a:cubicBezTo>
                  <a:cubicBezTo>
                    <a:pt x="12020" y="22768"/>
                    <a:pt x="12046" y="22794"/>
                    <a:pt x="12072" y="22794"/>
                  </a:cubicBezTo>
                  <a:cubicBezTo>
                    <a:pt x="12098" y="22794"/>
                    <a:pt x="12124" y="22768"/>
                    <a:pt x="12124" y="22716"/>
                  </a:cubicBezTo>
                  <a:cubicBezTo>
                    <a:pt x="11916" y="21418"/>
                    <a:pt x="12332" y="20120"/>
                    <a:pt x="12332" y="18718"/>
                  </a:cubicBezTo>
                  <a:cubicBezTo>
                    <a:pt x="12462" y="17524"/>
                    <a:pt x="12462" y="16330"/>
                    <a:pt x="12332" y="15239"/>
                  </a:cubicBezTo>
                  <a:cubicBezTo>
                    <a:pt x="12228" y="14383"/>
                    <a:pt x="12124" y="13292"/>
                    <a:pt x="11475" y="12643"/>
                  </a:cubicBezTo>
                  <a:cubicBezTo>
                    <a:pt x="10722" y="11890"/>
                    <a:pt x="10722" y="10826"/>
                    <a:pt x="9866" y="10047"/>
                  </a:cubicBezTo>
                  <a:cubicBezTo>
                    <a:pt x="9528" y="9736"/>
                    <a:pt x="9217" y="9632"/>
                    <a:pt x="8879" y="9398"/>
                  </a:cubicBezTo>
                  <a:cubicBezTo>
                    <a:pt x="8720" y="9347"/>
                    <a:pt x="8573" y="9335"/>
                    <a:pt x="8435" y="9335"/>
                  </a:cubicBezTo>
                  <a:cubicBezTo>
                    <a:pt x="8317" y="9335"/>
                    <a:pt x="8206" y="9344"/>
                    <a:pt x="8100" y="9344"/>
                  </a:cubicBezTo>
                  <a:cubicBezTo>
                    <a:pt x="7831" y="9344"/>
                    <a:pt x="7598" y="9287"/>
                    <a:pt x="7373" y="8879"/>
                  </a:cubicBezTo>
                  <a:cubicBezTo>
                    <a:pt x="6932" y="7892"/>
                    <a:pt x="6491" y="7243"/>
                    <a:pt x="5634" y="6491"/>
                  </a:cubicBezTo>
                  <a:cubicBezTo>
                    <a:pt x="4544" y="5634"/>
                    <a:pt x="3583" y="5400"/>
                    <a:pt x="2934" y="3998"/>
                  </a:cubicBezTo>
                  <a:cubicBezTo>
                    <a:pt x="2493" y="2804"/>
                    <a:pt x="2597" y="1402"/>
                    <a:pt x="2597" y="104"/>
                  </a:cubicBezTo>
                  <a:cubicBezTo>
                    <a:pt x="2597" y="0"/>
                    <a:pt x="2493" y="0"/>
                    <a:pt x="249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69"/>
            <p:cNvSpPr/>
            <p:nvPr/>
          </p:nvSpPr>
          <p:spPr>
            <a:xfrm>
              <a:off x="4286700" y="4548800"/>
              <a:ext cx="2625" cy="25"/>
            </a:xfrm>
            <a:custGeom>
              <a:avLst/>
              <a:gdLst/>
              <a:ahLst/>
              <a:cxnLst/>
              <a:rect l="l" t="t" r="r" b="b"/>
              <a:pathLst>
                <a:path w="105" h="1" extrusionOk="0">
                  <a:moveTo>
                    <a:pt x="0" y="1"/>
                  </a:moveTo>
                  <a:lnTo>
                    <a:pt x="0" y="1"/>
                  </a:lnTo>
                  <a:lnTo>
                    <a:pt x="104"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69"/>
            <p:cNvSpPr/>
            <p:nvPr/>
          </p:nvSpPr>
          <p:spPr>
            <a:xfrm>
              <a:off x="4143250" y="4711075"/>
              <a:ext cx="2625" cy="25"/>
            </a:xfrm>
            <a:custGeom>
              <a:avLst/>
              <a:gdLst/>
              <a:ahLst/>
              <a:cxnLst/>
              <a:rect l="l" t="t" r="r" b="b"/>
              <a:pathLst>
                <a:path w="105" h="1" extrusionOk="0">
                  <a:moveTo>
                    <a:pt x="105" y="0"/>
                  </a:moveTo>
                  <a:lnTo>
                    <a:pt x="105" y="0"/>
                  </a:lnTo>
                  <a:lnTo>
                    <a:pt x="1" y="0"/>
                  </a:lnTo>
                  <a:lnTo>
                    <a:pt x="105"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69"/>
            <p:cNvSpPr/>
            <p:nvPr/>
          </p:nvSpPr>
          <p:spPr>
            <a:xfrm>
              <a:off x="4199725" y="4716275"/>
              <a:ext cx="29875" cy="43500"/>
            </a:xfrm>
            <a:custGeom>
              <a:avLst/>
              <a:gdLst/>
              <a:ahLst/>
              <a:cxnLst/>
              <a:rect l="l" t="t" r="r" b="b"/>
              <a:pathLst>
                <a:path w="1195" h="1740" extrusionOk="0">
                  <a:moveTo>
                    <a:pt x="1" y="0"/>
                  </a:moveTo>
                  <a:lnTo>
                    <a:pt x="1" y="0"/>
                  </a:lnTo>
                  <a:cubicBezTo>
                    <a:pt x="234" y="649"/>
                    <a:pt x="650" y="1298"/>
                    <a:pt x="1195" y="1739"/>
                  </a:cubicBezTo>
                  <a:lnTo>
                    <a:pt x="1195" y="1635"/>
                  </a:lnTo>
                  <a:cubicBezTo>
                    <a:pt x="753" y="1090"/>
                    <a:pt x="234" y="649"/>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69"/>
            <p:cNvSpPr/>
            <p:nvPr/>
          </p:nvSpPr>
          <p:spPr>
            <a:xfrm>
              <a:off x="4199725" y="4735725"/>
              <a:ext cx="22100" cy="21450"/>
            </a:xfrm>
            <a:custGeom>
              <a:avLst/>
              <a:gdLst/>
              <a:ahLst/>
              <a:cxnLst/>
              <a:rect l="l" t="t" r="r" b="b"/>
              <a:pathLst>
                <a:path w="884" h="858" extrusionOk="0">
                  <a:moveTo>
                    <a:pt x="0" y="1"/>
                  </a:moveTo>
                  <a:cubicBezTo>
                    <a:pt x="234" y="312"/>
                    <a:pt x="546" y="753"/>
                    <a:pt x="883" y="857"/>
                  </a:cubicBezTo>
                  <a:cubicBezTo>
                    <a:pt x="649" y="520"/>
                    <a:pt x="338" y="312"/>
                    <a:pt x="104"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69"/>
            <p:cNvSpPr/>
            <p:nvPr/>
          </p:nvSpPr>
          <p:spPr>
            <a:xfrm>
              <a:off x="4197125" y="4743525"/>
              <a:ext cx="27275" cy="18825"/>
            </a:xfrm>
            <a:custGeom>
              <a:avLst/>
              <a:gdLst/>
              <a:ahLst/>
              <a:cxnLst/>
              <a:rect l="l" t="t" r="r" b="b"/>
              <a:pathLst>
                <a:path w="1091" h="753" extrusionOk="0">
                  <a:moveTo>
                    <a:pt x="1" y="0"/>
                  </a:moveTo>
                  <a:lnTo>
                    <a:pt x="1" y="0"/>
                  </a:lnTo>
                  <a:cubicBezTo>
                    <a:pt x="208" y="338"/>
                    <a:pt x="650" y="649"/>
                    <a:pt x="1091" y="753"/>
                  </a:cubicBezTo>
                  <a:cubicBezTo>
                    <a:pt x="650" y="545"/>
                    <a:pt x="338" y="338"/>
                    <a:pt x="1"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69"/>
            <p:cNvSpPr/>
            <p:nvPr/>
          </p:nvSpPr>
          <p:spPr>
            <a:xfrm>
              <a:off x="4156900" y="4481875"/>
              <a:ext cx="59075" cy="20875"/>
            </a:xfrm>
            <a:custGeom>
              <a:avLst/>
              <a:gdLst/>
              <a:ahLst/>
              <a:cxnLst/>
              <a:rect l="l" t="t" r="r" b="b"/>
              <a:pathLst>
                <a:path w="2363" h="835" extrusionOk="0">
                  <a:moveTo>
                    <a:pt x="1940" y="0"/>
                  </a:moveTo>
                  <a:cubicBezTo>
                    <a:pt x="1300" y="0"/>
                    <a:pt x="615" y="495"/>
                    <a:pt x="0" y="835"/>
                  </a:cubicBezTo>
                  <a:lnTo>
                    <a:pt x="104" y="835"/>
                  </a:lnTo>
                  <a:cubicBezTo>
                    <a:pt x="781" y="461"/>
                    <a:pt x="1374" y="67"/>
                    <a:pt x="2110" y="67"/>
                  </a:cubicBezTo>
                  <a:cubicBezTo>
                    <a:pt x="2192" y="67"/>
                    <a:pt x="2276" y="71"/>
                    <a:pt x="2362" y="82"/>
                  </a:cubicBezTo>
                  <a:cubicBezTo>
                    <a:pt x="2225" y="25"/>
                    <a:pt x="2083" y="0"/>
                    <a:pt x="1940"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69"/>
            <p:cNvSpPr/>
            <p:nvPr/>
          </p:nvSpPr>
          <p:spPr>
            <a:xfrm>
              <a:off x="4186100" y="4488150"/>
              <a:ext cx="40900" cy="9425"/>
            </a:xfrm>
            <a:custGeom>
              <a:avLst/>
              <a:gdLst/>
              <a:ahLst/>
              <a:cxnLst/>
              <a:rect l="l" t="t" r="r" b="b"/>
              <a:pathLst>
                <a:path w="1636" h="377" extrusionOk="0">
                  <a:moveTo>
                    <a:pt x="1219" y="0"/>
                  </a:moveTo>
                  <a:cubicBezTo>
                    <a:pt x="784" y="0"/>
                    <a:pt x="333" y="122"/>
                    <a:pt x="0" y="376"/>
                  </a:cubicBezTo>
                  <a:cubicBezTo>
                    <a:pt x="545" y="39"/>
                    <a:pt x="1091" y="39"/>
                    <a:pt x="1636" y="39"/>
                  </a:cubicBezTo>
                  <a:cubicBezTo>
                    <a:pt x="1502" y="13"/>
                    <a:pt x="1361" y="0"/>
                    <a:pt x="121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69"/>
            <p:cNvSpPr/>
            <p:nvPr/>
          </p:nvSpPr>
          <p:spPr>
            <a:xfrm>
              <a:off x="4210750" y="4493800"/>
              <a:ext cx="24050" cy="3775"/>
            </a:xfrm>
            <a:custGeom>
              <a:avLst/>
              <a:gdLst/>
              <a:ahLst/>
              <a:cxnLst/>
              <a:rect l="l" t="t" r="r" b="b"/>
              <a:pathLst>
                <a:path w="962" h="151" extrusionOk="0">
                  <a:moveTo>
                    <a:pt x="643" y="0"/>
                  </a:moveTo>
                  <a:cubicBezTo>
                    <a:pt x="428" y="0"/>
                    <a:pt x="208" y="46"/>
                    <a:pt x="1" y="46"/>
                  </a:cubicBezTo>
                  <a:lnTo>
                    <a:pt x="1" y="150"/>
                  </a:lnTo>
                  <a:cubicBezTo>
                    <a:pt x="312" y="46"/>
                    <a:pt x="650" y="46"/>
                    <a:pt x="961" y="46"/>
                  </a:cubicBezTo>
                  <a:cubicBezTo>
                    <a:pt x="857" y="12"/>
                    <a:pt x="751" y="0"/>
                    <a:pt x="64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69"/>
            <p:cNvSpPr/>
            <p:nvPr/>
          </p:nvSpPr>
          <p:spPr>
            <a:xfrm>
              <a:off x="4229575" y="4497550"/>
              <a:ext cx="16250" cy="5200"/>
            </a:xfrm>
            <a:custGeom>
              <a:avLst/>
              <a:gdLst/>
              <a:ahLst/>
              <a:cxnLst/>
              <a:rect l="l" t="t" r="r" b="b"/>
              <a:pathLst>
                <a:path w="650" h="208" extrusionOk="0">
                  <a:moveTo>
                    <a:pt x="104" y="0"/>
                  </a:moveTo>
                  <a:cubicBezTo>
                    <a:pt x="1" y="0"/>
                    <a:pt x="1" y="104"/>
                    <a:pt x="1" y="104"/>
                  </a:cubicBezTo>
                  <a:cubicBezTo>
                    <a:pt x="208" y="104"/>
                    <a:pt x="442" y="208"/>
                    <a:pt x="650" y="208"/>
                  </a:cubicBezTo>
                  <a:cubicBezTo>
                    <a:pt x="442" y="104"/>
                    <a:pt x="208" y="104"/>
                    <a:pt x="104"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69"/>
            <p:cNvSpPr/>
            <p:nvPr/>
          </p:nvSpPr>
          <p:spPr>
            <a:xfrm>
              <a:off x="4226975" y="4567625"/>
              <a:ext cx="32475" cy="13650"/>
            </a:xfrm>
            <a:custGeom>
              <a:avLst/>
              <a:gdLst/>
              <a:ahLst/>
              <a:cxnLst/>
              <a:rect l="l" t="t" r="r" b="b"/>
              <a:pathLst>
                <a:path w="1299" h="546" extrusionOk="0">
                  <a:moveTo>
                    <a:pt x="1299" y="1"/>
                  </a:moveTo>
                  <a:lnTo>
                    <a:pt x="1299" y="1"/>
                  </a:lnTo>
                  <a:cubicBezTo>
                    <a:pt x="857" y="234"/>
                    <a:pt x="546" y="442"/>
                    <a:pt x="1" y="442"/>
                  </a:cubicBezTo>
                  <a:cubicBezTo>
                    <a:pt x="1" y="442"/>
                    <a:pt x="1" y="546"/>
                    <a:pt x="105" y="546"/>
                  </a:cubicBezTo>
                  <a:cubicBezTo>
                    <a:pt x="442" y="442"/>
                    <a:pt x="961" y="338"/>
                    <a:pt x="1299"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69"/>
            <p:cNvSpPr/>
            <p:nvPr/>
          </p:nvSpPr>
          <p:spPr>
            <a:xfrm>
              <a:off x="4234775" y="4578675"/>
              <a:ext cx="16250" cy="7800"/>
            </a:xfrm>
            <a:custGeom>
              <a:avLst/>
              <a:gdLst/>
              <a:ahLst/>
              <a:cxnLst/>
              <a:rect l="l" t="t" r="r" b="b"/>
              <a:pathLst>
                <a:path w="650" h="312" extrusionOk="0">
                  <a:moveTo>
                    <a:pt x="649" y="0"/>
                  </a:moveTo>
                  <a:lnTo>
                    <a:pt x="649" y="0"/>
                  </a:lnTo>
                  <a:cubicBezTo>
                    <a:pt x="338" y="104"/>
                    <a:pt x="234" y="208"/>
                    <a:pt x="0" y="312"/>
                  </a:cubicBezTo>
                  <a:cubicBezTo>
                    <a:pt x="234" y="312"/>
                    <a:pt x="442" y="208"/>
                    <a:pt x="649"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63" name="Google Shape;8663;p69"/>
          <p:cNvSpPr/>
          <p:nvPr/>
        </p:nvSpPr>
        <p:spPr>
          <a:xfrm>
            <a:off x="6508725" y="4367826"/>
            <a:ext cx="1499364" cy="899609"/>
          </a:xfrm>
          <a:custGeom>
            <a:avLst/>
            <a:gdLst/>
            <a:ahLst/>
            <a:cxnLst/>
            <a:rect l="l" t="t" r="r" b="b"/>
            <a:pathLst>
              <a:path w="32452" h="19471" extrusionOk="0">
                <a:moveTo>
                  <a:pt x="6490" y="6594"/>
                </a:moveTo>
                <a:cubicBezTo>
                  <a:pt x="6475" y="6594"/>
                  <a:pt x="6459" y="6594"/>
                  <a:pt x="6443" y="6594"/>
                </a:cubicBezTo>
                <a:lnTo>
                  <a:pt x="6443" y="6594"/>
                </a:lnTo>
                <a:cubicBezTo>
                  <a:pt x="6513" y="6604"/>
                  <a:pt x="6583" y="6616"/>
                  <a:pt x="6653" y="6628"/>
                </a:cubicBezTo>
                <a:lnTo>
                  <a:pt x="6653" y="6628"/>
                </a:lnTo>
                <a:cubicBezTo>
                  <a:pt x="6598" y="6616"/>
                  <a:pt x="6544" y="6604"/>
                  <a:pt x="6490" y="6594"/>
                </a:cubicBezTo>
                <a:close/>
                <a:moveTo>
                  <a:pt x="5893" y="6438"/>
                </a:moveTo>
                <a:cubicBezTo>
                  <a:pt x="6276" y="6438"/>
                  <a:pt x="6659" y="6490"/>
                  <a:pt x="7036" y="6594"/>
                </a:cubicBezTo>
                <a:cubicBezTo>
                  <a:pt x="7618" y="6687"/>
                  <a:pt x="8200" y="6968"/>
                  <a:pt x="8782" y="7250"/>
                </a:cubicBezTo>
                <a:lnTo>
                  <a:pt x="8782" y="7250"/>
                </a:lnTo>
                <a:cubicBezTo>
                  <a:pt x="8735" y="7243"/>
                  <a:pt x="8688" y="7243"/>
                  <a:pt x="8645" y="7243"/>
                </a:cubicBezTo>
                <a:cubicBezTo>
                  <a:pt x="7981" y="6964"/>
                  <a:pt x="7317" y="6746"/>
                  <a:pt x="6653" y="6628"/>
                </a:cubicBezTo>
                <a:lnTo>
                  <a:pt x="6653" y="6628"/>
                </a:lnTo>
                <a:cubicBezTo>
                  <a:pt x="7161" y="6743"/>
                  <a:pt x="7738" y="6952"/>
                  <a:pt x="8230" y="7139"/>
                </a:cubicBezTo>
                <a:cubicBezTo>
                  <a:pt x="7892" y="7139"/>
                  <a:pt x="7451" y="7035"/>
                  <a:pt x="7139" y="7035"/>
                </a:cubicBezTo>
                <a:cubicBezTo>
                  <a:pt x="6539" y="6987"/>
                  <a:pt x="5916" y="6934"/>
                  <a:pt x="5301" y="6934"/>
                </a:cubicBezTo>
                <a:cubicBezTo>
                  <a:pt x="4588" y="6934"/>
                  <a:pt x="3887" y="7006"/>
                  <a:pt x="3245" y="7243"/>
                </a:cubicBezTo>
                <a:cubicBezTo>
                  <a:pt x="3687" y="7035"/>
                  <a:pt x="4102" y="6932"/>
                  <a:pt x="4439" y="6698"/>
                </a:cubicBezTo>
                <a:lnTo>
                  <a:pt x="4543" y="6698"/>
                </a:lnTo>
                <a:cubicBezTo>
                  <a:pt x="5177" y="6597"/>
                  <a:pt x="5810" y="6594"/>
                  <a:pt x="6443" y="6594"/>
                </a:cubicBezTo>
                <a:lnTo>
                  <a:pt x="6443" y="6594"/>
                </a:lnTo>
                <a:cubicBezTo>
                  <a:pt x="6155" y="6552"/>
                  <a:pt x="5867" y="6529"/>
                  <a:pt x="5578" y="6529"/>
                </a:cubicBezTo>
                <a:cubicBezTo>
                  <a:pt x="5302" y="6529"/>
                  <a:pt x="5027" y="6550"/>
                  <a:pt x="4751" y="6594"/>
                </a:cubicBezTo>
                <a:cubicBezTo>
                  <a:pt x="5127" y="6490"/>
                  <a:pt x="5510" y="6438"/>
                  <a:pt x="5893" y="6438"/>
                </a:cubicBezTo>
                <a:close/>
                <a:moveTo>
                  <a:pt x="4130" y="7756"/>
                </a:moveTo>
                <a:lnTo>
                  <a:pt x="4130" y="7756"/>
                </a:lnTo>
                <a:cubicBezTo>
                  <a:pt x="4088" y="7767"/>
                  <a:pt x="4043" y="7778"/>
                  <a:pt x="3998" y="7788"/>
                </a:cubicBezTo>
                <a:cubicBezTo>
                  <a:pt x="4068" y="7788"/>
                  <a:pt x="4091" y="7788"/>
                  <a:pt x="4130" y="7756"/>
                </a:cubicBezTo>
                <a:close/>
                <a:moveTo>
                  <a:pt x="2594" y="7464"/>
                </a:moveTo>
                <a:cubicBezTo>
                  <a:pt x="2525" y="7498"/>
                  <a:pt x="2457" y="7538"/>
                  <a:pt x="2389" y="7581"/>
                </a:cubicBezTo>
                <a:cubicBezTo>
                  <a:pt x="2155" y="7684"/>
                  <a:pt x="1843" y="7788"/>
                  <a:pt x="1610" y="7892"/>
                </a:cubicBezTo>
                <a:cubicBezTo>
                  <a:pt x="1925" y="7744"/>
                  <a:pt x="2241" y="7582"/>
                  <a:pt x="2594" y="7464"/>
                </a:cubicBezTo>
                <a:close/>
                <a:moveTo>
                  <a:pt x="6059" y="6038"/>
                </a:moveTo>
                <a:cubicBezTo>
                  <a:pt x="7444" y="6038"/>
                  <a:pt x="8745" y="6640"/>
                  <a:pt x="10047" y="7243"/>
                </a:cubicBezTo>
                <a:cubicBezTo>
                  <a:pt x="10488" y="7451"/>
                  <a:pt x="10826" y="7788"/>
                  <a:pt x="11241" y="8100"/>
                </a:cubicBezTo>
                <a:cubicBezTo>
                  <a:pt x="10592" y="7788"/>
                  <a:pt x="9943" y="7581"/>
                  <a:pt x="9190" y="7347"/>
                </a:cubicBezTo>
                <a:cubicBezTo>
                  <a:pt x="8437" y="6932"/>
                  <a:pt x="7685" y="6594"/>
                  <a:pt x="6802" y="6386"/>
                </a:cubicBezTo>
                <a:cubicBezTo>
                  <a:pt x="6612" y="6356"/>
                  <a:pt x="6422" y="6343"/>
                  <a:pt x="6235" y="6343"/>
                </a:cubicBezTo>
                <a:cubicBezTo>
                  <a:pt x="5784" y="6343"/>
                  <a:pt x="5352" y="6417"/>
                  <a:pt x="4985" y="6490"/>
                </a:cubicBezTo>
                <a:cubicBezTo>
                  <a:pt x="5192" y="6283"/>
                  <a:pt x="5400" y="6153"/>
                  <a:pt x="5737" y="6049"/>
                </a:cubicBezTo>
                <a:cubicBezTo>
                  <a:pt x="5845" y="6041"/>
                  <a:pt x="5952" y="6038"/>
                  <a:pt x="6059" y="6038"/>
                </a:cubicBezTo>
                <a:close/>
                <a:moveTo>
                  <a:pt x="6698" y="7996"/>
                </a:moveTo>
                <a:lnTo>
                  <a:pt x="6698" y="7996"/>
                </a:lnTo>
                <a:cubicBezTo>
                  <a:pt x="6338" y="8040"/>
                  <a:pt x="5996" y="8106"/>
                  <a:pt x="5664" y="8192"/>
                </a:cubicBezTo>
                <a:lnTo>
                  <a:pt x="5664" y="8192"/>
                </a:lnTo>
                <a:cubicBezTo>
                  <a:pt x="6024" y="8111"/>
                  <a:pt x="6371" y="8041"/>
                  <a:pt x="6698" y="7996"/>
                </a:cubicBezTo>
                <a:close/>
                <a:moveTo>
                  <a:pt x="6049" y="7581"/>
                </a:moveTo>
                <a:cubicBezTo>
                  <a:pt x="4985" y="7684"/>
                  <a:pt x="3894" y="8100"/>
                  <a:pt x="2804" y="8333"/>
                </a:cubicBezTo>
                <a:lnTo>
                  <a:pt x="2492" y="8333"/>
                </a:lnTo>
                <a:cubicBezTo>
                  <a:pt x="3038" y="8230"/>
                  <a:pt x="3557" y="7996"/>
                  <a:pt x="3998" y="7788"/>
                </a:cubicBezTo>
                <a:lnTo>
                  <a:pt x="3998" y="7788"/>
                </a:lnTo>
                <a:cubicBezTo>
                  <a:pt x="3453" y="7892"/>
                  <a:pt x="2908" y="8100"/>
                  <a:pt x="2389" y="8333"/>
                </a:cubicBezTo>
                <a:lnTo>
                  <a:pt x="2259" y="8333"/>
                </a:lnTo>
                <a:cubicBezTo>
                  <a:pt x="2051" y="8333"/>
                  <a:pt x="1740" y="8333"/>
                  <a:pt x="1506" y="8437"/>
                </a:cubicBezTo>
                <a:cubicBezTo>
                  <a:pt x="1558" y="8437"/>
                  <a:pt x="1344" y="8463"/>
                  <a:pt x="1116" y="8463"/>
                </a:cubicBezTo>
                <a:cubicBezTo>
                  <a:pt x="889" y="8463"/>
                  <a:pt x="649" y="8437"/>
                  <a:pt x="649" y="8333"/>
                </a:cubicBezTo>
                <a:cubicBezTo>
                  <a:pt x="2026" y="7930"/>
                  <a:pt x="3316" y="7635"/>
                  <a:pt x="4697" y="7587"/>
                </a:cubicBezTo>
                <a:lnTo>
                  <a:pt x="4697" y="7587"/>
                </a:lnTo>
                <a:cubicBezTo>
                  <a:pt x="4513" y="7597"/>
                  <a:pt x="4345" y="7622"/>
                  <a:pt x="4206" y="7684"/>
                </a:cubicBezTo>
                <a:cubicBezTo>
                  <a:pt x="4172" y="7718"/>
                  <a:pt x="4149" y="7741"/>
                  <a:pt x="4130" y="7756"/>
                </a:cubicBezTo>
                <a:lnTo>
                  <a:pt x="4130" y="7756"/>
                </a:lnTo>
                <a:cubicBezTo>
                  <a:pt x="4504" y="7664"/>
                  <a:pt x="4786" y="7581"/>
                  <a:pt x="5088" y="7581"/>
                </a:cubicBezTo>
                <a:close/>
                <a:moveTo>
                  <a:pt x="20431" y="441"/>
                </a:moveTo>
                <a:lnTo>
                  <a:pt x="20431" y="441"/>
                </a:lnTo>
                <a:cubicBezTo>
                  <a:pt x="21314" y="649"/>
                  <a:pt x="22067" y="1090"/>
                  <a:pt x="22820" y="1610"/>
                </a:cubicBezTo>
                <a:cubicBezTo>
                  <a:pt x="23365" y="1947"/>
                  <a:pt x="23573" y="2492"/>
                  <a:pt x="24014" y="3037"/>
                </a:cubicBezTo>
                <a:cubicBezTo>
                  <a:pt x="24222" y="4855"/>
                  <a:pt x="24014" y="6802"/>
                  <a:pt x="23910" y="8645"/>
                </a:cubicBezTo>
                <a:lnTo>
                  <a:pt x="23910" y="8541"/>
                </a:lnTo>
                <a:cubicBezTo>
                  <a:pt x="23910" y="7996"/>
                  <a:pt x="23806" y="7347"/>
                  <a:pt x="23676" y="6802"/>
                </a:cubicBezTo>
                <a:cubicBezTo>
                  <a:pt x="23676" y="5634"/>
                  <a:pt x="23573" y="4335"/>
                  <a:pt x="23157" y="3141"/>
                </a:cubicBezTo>
                <a:lnTo>
                  <a:pt x="23027" y="3141"/>
                </a:lnTo>
                <a:cubicBezTo>
                  <a:pt x="23365" y="4335"/>
                  <a:pt x="23573" y="5400"/>
                  <a:pt x="23573" y="6594"/>
                </a:cubicBezTo>
                <a:cubicBezTo>
                  <a:pt x="23261" y="5400"/>
                  <a:pt x="22820" y="4206"/>
                  <a:pt x="22378" y="3141"/>
                </a:cubicBezTo>
                <a:cubicBezTo>
                  <a:pt x="21963" y="2155"/>
                  <a:pt x="21418" y="857"/>
                  <a:pt x="20431" y="441"/>
                </a:cubicBezTo>
                <a:close/>
                <a:moveTo>
                  <a:pt x="6490" y="5634"/>
                </a:moveTo>
                <a:cubicBezTo>
                  <a:pt x="7892" y="5634"/>
                  <a:pt x="9190" y="6490"/>
                  <a:pt x="10384" y="7139"/>
                </a:cubicBezTo>
                <a:cubicBezTo>
                  <a:pt x="11475" y="7684"/>
                  <a:pt x="12435" y="8437"/>
                  <a:pt x="13422" y="9190"/>
                </a:cubicBezTo>
                <a:cubicBezTo>
                  <a:pt x="13292" y="9190"/>
                  <a:pt x="13188" y="9086"/>
                  <a:pt x="13084" y="8982"/>
                </a:cubicBezTo>
                <a:lnTo>
                  <a:pt x="12981" y="8982"/>
                </a:lnTo>
                <a:cubicBezTo>
                  <a:pt x="12773" y="8879"/>
                  <a:pt x="12539" y="8645"/>
                  <a:pt x="12228" y="8541"/>
                </a:cubicBezTo>
                <a:cubicBezTo>
                  <a:pt x="11994" y="8333"/>
                  <a:pt x="11682" y="8230"/>
                  <a:pt x="11475" y="7996"/>
                </a:cubicBezTo>
                <a:cubicBezTo>
                  <a:pt x="10696" y="7451"/>
                  <a:pt x="9839" y="7035"/>
                  <a:pt x="8983" y="6698"/>
                </a:cubicBezTo>
                <a:cubicBezTo>
                  <a:pt x="8230" y="6283"/>
                  <a:pt x="7036" y="5841"/>
                  <a:pt x="6049" y="5841"/>
                </a:cubicBezTo>
                <a:cubicBezTo>
                  <a:pt x="6153" y="5841"/>
                  <a:pt x="6283" y="5737"/>
                  <a:pt x="6490" y="5634"/>
                </a:cubicBezTo>
                <a:close/>
                <a:moveTo>
                  <a:pt x="6932" y="7581"/>
                </a:moveTo>
                <a:cubicBezTo>
                  <a:pt x="7581" y="7684"/>
                  <a:pt x="8230" y="7788"/>
                  <a:pt x="8879" y="7892"/>
                </a:cubicBezTo>
                <a:lnTo>
                  <a:pt x="7347" y="7892"/>
                </a:lnTo>
                <a:cubicBezTo>
                  <a:pt x="7996" y="7892"/>
                  <a:pt x="8749" y="7996"/>
                  <a:pt x="9294" y="8100"/>
                </a:cubicBezTo>
                <a:cubicBezTo>
                  <a:pt x="8983" y="8100"/>
                  <a:pt x="8541" y="7996"/>
                  <a:pt x="8100" y="7996"/>
                </a:cubicBezTo>
                <a:cubicBezTo>
                  <a:pt x="8014" y="7988"/>
                  <a:pt x="7929" y="7985"/>
                  <a:pt x="7843" y="7985"/>
                </a:cubicBezTo>
                <a:cubicBezTo>
                  <a:pt x="6757" y="7985"/>
                  <a:pt x="5658" y="8556"/>
                  <a:pt x="4647" y="8749"/>
                </a:cubicBezTo>
                <a:cubicBezTo>
                  <a:pt x="5739" y="8559"/>
                  <a:pt x="6744" y="8087"/>
                  <a:pt x="7802" y="8087"/>
                </a:cubicBezTo>
                <a:cubicBezTo>
                  <a:pt x="7901" y="8087"/>
                  <a:pt x="8000" y="8091"/>
                  <a:pt x="8100" y="8100"/>
                </a:cubicBezTo>
                <a:cubicBezTo>
                  <a:pt x="8749" y="8100"/>
                  <a:pt x="9528" y="8230"/>
                  <a:pt x="10177" y="8333"/>
                </a:cubicBezTo>
                <a:cubicBezTo>
                  <a:pt x="10592" y="8437"/>
                  <a:pt x="10930" y="8645"/>
                  <a:pt x="11241" y="8749"/>
                </a:cubicBezTo>
                <a:cubicBezTo>
                  <a:pt x="10826" y="8645"/>
                  <a:pt x="10281" y="8541"/>
                  <a:pt x="9839" y="8437"/>
                </a:cubicBezTo>
                <a:cubicBezTo>
                  <a:pt x="9705" y="8423"/>
                  <a:pt x="9569" y="8416"/>
                  <a:pt x="9430" y="8416"/>
                </a:cubicBezTo>
                <a:cubicBezTo>
                  <a:pt x="8576" y="8416"/>
                  <a:pt x="7651" y="8659"/>
                  <a:pt x="6802" y="8749"/>
                </a:cubicBezTo>
                <a:lnTo>
                  <a:pt x="6932" y="8749"/>
                </a:lnTo>
                <a:cubicBezTo>
                  <a:pt x="7793" y="8665"/>
                  <a:pt x="8603" y="8513"/>
                  <a:pt x="9513" y="8513"/>
                </a:cubicBezTo>
                <a:cubicBezTo>
                  <a:pt x="9728" y="8513"/>
                  <a:pt x="9949" y="8521"/>
                  <a:pt x="10177" y="8541"/>
                </a:cubicBezTo>
                <a:cubicBezTo>
                  <a:pt x="10696" y="8645"/>
                  <a:pt x="11241" y="8879"/>
                  <a:pt x="11786" y="8982"/>
                </a:cubicBezTo>
                <a:cubicBezTo>
                  <a:pt x="11283" y="8921"/>
                  <a:pt x="10816" y="8851"/>
                  <a:pt x="10316" y="8851"/>
                </a:cubicBezTo>
                <a:cubicBezTo>
                  <a:pt x="9965" y="8851"/>
                  <a:pt x="9597" y="8886"/>
                  <a:pt x="9190" y="8982"/>
                </a:cubicBezTo>
                <a:cubicBezTo>
                  <a:pt x="8354" y="9055"/>
                  <a:pt x="7365" y="9497"/>
                  <a:pt x="6473" y="9497"/>
                </a:cubicBezTo>
                <a:cubicBezTo>
                  <a:pt x="6091" y="9497"/>
                  <a:pt x="5727" y="9416"/>
                  <a:pt x="5400" y="9190"/>
                </a:cubicBezTo>
                <a:cubicBezTo>
                  <a:pt x="5192" y="9086"/>
                  <a:pt x="5088" y="8982"/>
                  <a:pt x="4985" y="8879"/>
                </a:cubicBezTo>
                <a:cubicBezTo>
                  <a:pt x="4855" y="8879"/>
                  <a:pt x="4751" y="8749"/>
                  <a:pt x="4647" y="8749"/>
                </a:cubicBezTo>
                <a:cubicBezTo>
                  <a:pt x="4543" y="8645"/>
                  <a:pt x="4439" y="8645"/>
                  <a:pt x="4336" y="8645"/>
                </a:cubicBezTo>
                <a:cubicBezTo>
                  <a:pt x="4772" y="8464"/>
                  <a:pt x="5208" y="8310"/>
                  <a:pt x="5664" y="8192"/>
                </a:cubicBezTo>
                <a:lnTo>
                  <a:pt x="5664" y="8192"/>
                </a:lnTo>
                <a:cubicBezTo>
                  <a:pt x="5196" y="8298"/>
                  <a:pt x="4705" y="8424"/>
                  <a:pt x="4206" y="8541"/>
                </a:cubicBezTo>
                <a:lnTo>
                  <a:pt x="3894" y="8541"/>
                </a:lnTo>
                <a:cubicBezTo>
                  <a:pt x="3557" y="8437"/>
                  <a:pt x="3245" y="8437"/>
                  <a:pt x="3038" y="8333"/>
                </a:cubicBezTo>
                <a:cubicBezTo>
                  <a:pt x="4336" y="8100"/>
                  <a:pt x="5504" y="7684"/>
                  <a:pt x="6932" y="7581"/>
                </a:cubicBezTo>
                <a:close/>
                <a:moveTo>
                  <a:pt x="7581" y="5296"/>
                </a:moveTo>
                <a:cubicBezTo>
                  <a:pt x="9398" y="5400"/>
                  <a:pt x="11033" y="6283"/>
                  <a:pt x="12435" y="7451"/>
                </a:cubicBezTo>
                <a:cubicBezTo>
                  <a:pt x="13188" y="8100"/>
                  <a:pt x="13630" y="8982"/>
                  <a:pt x="14279" y="9735"/>
                </a:cubicBezTo>
                <a:cubicBezTo>
                  <a:pt x="14175" y="9735"/>
                  <a:pt x="14071" y="9631"/>
                  <a:pt x="14071" y="9631"/>
                </a:cubicBezTo>
                <a:cubicBezTo>
                  <a:pt x="12773" y="8541"/>
                  <a:pt x="11345" y="7451"/>
                  <a:pt x="9839" y="6698"/>
                </a:cubicBezTo>
                <a:cubicBezTo>
                  <a:pt x="8879" y="6153"/>
                  <a:pt x="7788" y="5634"/>
                  <a:pt x="6698" y="5504"/>
                </a:cubicBezTo>
                <a:cubicBezTo>
                  <a:pt x="7036" y="5400"/>
                  <a:pt x="7347" y="5400"/>
                  <a:pt x="7581" y="5296"/>
                </a:cubicBezTo>
                <a:close/>
                <a:moveTo>
                  <a:pt x="10280" y="8942"/>
                </a:moveTo>
                <a:cubicBezTo>
                  <a:pt x="10949" y="8942"/>
                  <a:pt x="11582" y="9038"/>
                  <a:pt x="12228" y="9190"/>
                </a:cubicBezTo>
                <a:cubicBezTo>
                  <a:pt x="11955" y="9138"/>
                  <a:pt x="11682" y="9112"/>
                  <a:pt x="11410" y="9112"/>
                </a:cubicBezTo>
                <a:cubicBezTo>
                  <a:pt x="11137" y="9112"/>
                  <a:pt x="10865" y="9138"/>
                  <a:pt x="10592" y="9190"/>
                </a:cubicBezTo>
                <a:cubicBezTo>
                  <a:pt x="10047" y="9190"/>
                  <a:pt x="9528" y="9294"/>
                  <a:pt x="8983" y="9398"/>
                </a:cubicBezTo>
                <a:cubicBezTo>
                  <a:pt x="8322" y="9650"/>
                  <a:pt x="7676" y="10135"/>
                  <a:pt x="7034" y="10135"/>
                </a:cubicBezTo>
                <a:cubicBezTo>
                  <a:pt x="6818" y="10135"/>
                  <a:pt x="6602" y="10080"/>
                  <a:pt x="6387" y="9943"/>
                </a:cubicBezTo>
                <a:cubicBezTo>
                  <a:pt x="6387" y="9908"/>
                  <a:pt x="6375" y="9897"/>
                  <a:pt x="6360" y="9897"/>
                </a:cubicBezTo>
                <a:cubicBezTo>
                  <a:pt x="6329" y="9897"/>
                  <a:pt x="6283" y="9943"/>
                  <a:pt x="6283" y="9943"/>
                </a:cubicBezTo>
                <a:cubicBezTo>
                  <a:pt x="6049" y="9735"/>
                  <a:pt x="5841" y="9631"/>
                  <a:pt x="5634" y="9398"/>
                </a:cubicBezTo>
                <a:lnTo>
                  <a:pt x="5634" y="9398"/>
                </a:lnTo>
                <a:cubicBezTo>
                  <a:pt x="5840" y="9505"/>
                  <a:pt x="6078" y="9544"/>
                  <a:pt x="6328" y="9544"/>
                </a:cubicBezTo>
                <a:cubicBezTo>
                  <a:pt x="6862" y="9544"/>
                  <a:pt x="7450" y="9365"/>
                  <a:pt x="7892" y="9294"/>
                </a:cubicBezTo>
                <a:cubicBezTo>
                  <a:pt x="8437" y="9190"/>
                  <a:pt x="8983" y="9086"/>
                  <a:pt x="9528" y="8982"/>
                </a:cubicBezTo>
                <a:cubicBezTo>
                  <a:pt x="9785" y="8955"/>
                  <a:pt x="10035" y="8942"/>
                  <a:pt x="10280" y="8942"/>
                </a:cubicBezTo>
                <a:close/>
                <a:moveTo>
                  <a:pt x="10047" y="5504"/>
                </a:moveTo>
                <a:cubicBezTo>
                  <a:pt x="10488" y="5634"/>
                  <a:pt x="10826" y="5737"/>
                  <a:pt x="11137" y="5945"/>
                </a:cubicBezTo>
                <a:lnTo>
                  <a:pt x="11241" y="5945"/>
                </a:lnTo>
                <a:cubicBezTo>
                  <a:pt x="12228" y="6490"/>
                  <a:pt x="13084" y="7243"/>
                  <a:pt x="13733" y="8230"/>
                </a:cubicBezTo>
                <a:cubicBezTo>
                  <a:pt x="14175" y="8749"/>
                  <a:pt x="14382" y="9398"/>
                  <a:pt x="14824" y="10047"/>
                </a:cubicBezTo>
                <a:cubicBezTo>
                  <a:pt x="14928" y="10177"/>
                  <a:pt x="15031" y="10280"/>
                  <a:pt x="15135" y="10488"/>
                </a:cubicBezTo>
                <a:cubicBezTo>
                  <a:pt x="14071" y="9294"/>
                  <a:pt x="13292" y="7892"/>
                  <a:pt x="11994" y="6932"/>
                </a:cubicBezTo>
                <a:cubicBezTo>
                  <a:pt x="11241" y="6283"/>
                  <a:pt x="10384" y="5841"/>
                  <a:pt x="9528" y="5504"/>
                </a:cubicBezTo>
                <a:close/>
                <a:moveTo>
                  <a:pt x="10913" y="9300"/>
                </a:moveTo>
                <a:cubicBezTo>
                  <a:pt x="11631" y="9300"/>
                  <a:pt x="12332" y="9411"/>
                  <a:pt x="12981" y="9631"/>
                </a:cubicBezTo>
                <a:cubicBezTo>
                  <a:pt x="13292" y="9839"/>
                  <a:pt x="13630" y="10047"/>
                  <a:pt x="13837" y="10280"/>
                </a:cubicBezTo>
                <a:cubicBezTo>
                  <a:pt x="13733" y="10177"/>
                  <a:pt x="13526" y="10047"/>
                  <a:pt x="13292" y="10047"/>
                </a:cubicBezTo>
                <a:cubicBezTo>
                  <a:pt x="13201" y="10038"/>
                  <a:pt x="13110" y="10034"/>
                  <a:pt x="13021" y="10034"/>
                </a:cubicBezTo>
                <a:cubicBezTo>
                  <a:pt x="12059" y="10034"/>
                  <a:pt x="11159" y="10506"/>
                  <a:pt x="10281" y="10696"/>
                </a:cubicBezTo>
                <a:cubicBezTo>
                  <a:pt x="9839" y="10384"/>
                  <a:pt x="9632" y="10177"/>
                  <a:pt x="9086" y="10177"/>
                </a:cubicBezTo>
                <a:cubicBezTo>
                  <a:pt x="8522" y="10177"/>
                  <a:pt x="8016" y="10352"/>
                  <a:pt x="7480" y="10352"/>
                </a:cubicBezTo>
                <a:cubicBezTo>
                  <a:pt x="7302" y="10352"/>
                  <a:pt x="7120" y="10332"/>
                  <a:pt x="6932" y="10280"/>
                </a:cubicBezTo>
                <a:cubicBezTo>
                  <a:pt x="6864" y="10227"/>
                  <a:pt x="6832" y="10201"/>
                  <a:pt x="6802" y="10188"/>
                </a:cubicBezTo>
                <a:lnTo>
                  <a:pt x="6802" y="10188"/>
                </a:lnTo>
                <a:cubicBezTo>
                  <a:pt x="6862" y="10193"/>
                  <a:pt x="6923" y="10196"/>
                  <a:pt x="6983" y="10196"/>
                </a:cubicBezTo>
                <a:cubicBezTo>
                  <a:pt x="7643" y="10196"/>
                  <a:pt x="8295" y="9904"/>
                  <a:pt x="8749" y="9631"/>
                </a:cubicBezTo>
                <a:cubicBezTo>
                  <a:pt x="9463" y="9411"/>
                  <a:pt x="10196" y="9300"/>
                  <a:pt x="10913" y="9300"/>
                </a:cubicBezTo>
                <a:close/>
                <a:moveTo>
                  <a:pt x="12719" y="10161"/>
                </a:moveTo>
                <a:cubicBezTo>
                  <a:pt x="13164" y="10161"/>
                  <a:pt x="13610" y="10254"/>
                  <a:pt x="13994" y="10409"/>
                </a:cubicBezTo>
                <a:lnTo>
                  <a:pt x="13994" y="10409"/>
                </a:lnTo>
                <a:cubicBezTo>
                  <a:pt x="13723" y="10344"/>
                  <a:pt x="13470" y="10316"/>
                  <a:pt x="13224" y="10316"/>
                </a:cubicBezTo>
                <a:cubicBezTo>
                  <a:pt x="12991" y="10316"/>
                  <a:pt x="12765" y="10341"/>
                  <a:pt x="12539" y="10384"/>
                </a:cubicBezTo>
                <a:cubicBezTo>
                  <a:pt x="12041" y="10479"/>
                  <a:pt x="11456" y="10943"/>
                  <a:pt x="10963" y="10943"/>
                </a:cubicBezTo>
                <a:cubicBezTo>
                  <a:pt x="10916" y="10943"/>
                  <a:pt x="10871" y="10938"/>
                  <a:pt x="10826" y="10929"/>
                </a:cubicBezTo>
                <a:cubicBezTo>
                  <a:pt x="10592" y="10929"/>
                  <a:pt x="10488" y="10826"/>
                  <a:pt x="10384" y="10696"/>
                </a:cubicBezTo>
                <a:cubicBezTo>
                  <a:pt x="10930" y="10696"/>
                  <a:pt x="11345" y="10488"/>
                  <a:pt x="11890" y="10280"/>
                </a:cubicBezTo>
                <a:cubicBezTo>
                  <a:pt x="12156" y="10198"/>
                  <a:pt x="12437" y="10161"/>
                  <a:pt x="12719" y="10161"/>
                </a:cubicBezTo>
                <a:close/>
                <a:moveTo>
                  <a:pt x="13702" y="10450"/>
                </a:moveTo>
                <a:cubicBezTo>
                  <a:pt x="13840" y="10450"/>
                  <a:pt x="13981" y="10455"/>
                  <a:pt x="14125" y="10465"/>
                </a:cubicBezTo>
                <a:lnTo>
                  <a:pt x="14125" y="10465"/>
                </a:lnTo>
                <a:cubicBezTo>
                  <a:pt x="14142" y="10473"/>
                  <a:pt x="14158" y="10480"/>
                  <a:pt x="14175" y="10488"/>
                </a:cubicBezTo>
                <a:lnTo>
                  <a:pt x="14279" y="10488"/>
                </a:lnTo>
                <a:cubicBezTo>
                  <a:pt x="14263" y="10483"/>
                  <a:pt x="14247" y="10478"/>
                  <a:pt x="14232" y="10473"/>
                </a:cubicBezTo>
                <a:lnTo>
                  <a:pt x="14232" y="10473"/>
                </a:lnTo>
                <a:cubicBezTo>
                  <a:pt x="14281" y="10478"/>
                  <a:pt x="14332" y="10483"/>
                  <a:pt x="14382" y="10488"/>
                </a:cubicBezTo>
                <a:cubicBezTo>
                  <a:pt x="14382" y="10537"/>
                  <a:pt x="14382" y="10562"/>
                  <a:pt x="14393" y="10576"/>
                </a:cubicBezTo>
                <a:lnTo>
                  <a:pt x="14393" y="10576"/>
                </a:lnTo>
                <a:cubicBezTo>
                  <a:pt x="14295" y="10562"/>
                  <a:pt x="14197" y="10556"/>
                  <a:pt x="14098" y="10556"/>
                </a:cubicBezTo>
                <a:cubicBezTo>
                  <a:pt x="13156" y="10556"/>
                  <a:pt x="12187" y="11137"/>
                  <a:pt x="11137" y="11137"/>
                </a:cubicBezTo>
                <a:cubicBezTo>
                  <a:pt x="11033" y="11137"/>
                  <a:pt x="11033" y="11137"/>
                  <a:pt x="10930" y="11033"/>
                </a:cubicBezTo>
                <a:cubicBezTo>
                  <a:pt x="11241" y="11033"/>
                  <a:pt x="11475" y="10929"/>
                  <a:pt x="11786" y="10826"/>
                </a:cubicBezTo>
                <a:cubicBezTo>
                  <a:pt x="12432" y="10571"/>
                  <a:pt x="13034" y="10450"/>
                  <a:pt x="13702" y="10450"/>
                </a:cubicBezTo>
                <a:close/>
                <a:moveTo>
                  <a:pt x="14206" y="10660"/>
                </a:moveTo>
                <a:cubicBezTo>
                  <a:pt x="14333" y="10660"/>
                  <a:pt x="14461" y="10671"/>
                  <a:pt x="14590" y="10696"/>
                </a:cubicBezTo>
                <a:lnTo>
                  <a:pt x="14720" y="10826"/>
                </a:lnTo>
                <a:cubicBezTo>
                  <a:pt x="13630" y="10826"/>
                  <a:pt x="12773" y="11475"/>
                  <a:pt x="11786" y="11475"/>
                </a:cubicBezTo>
                <a:cubicBezTo>
                  <a:pt x="11682" y="11345"/>
                  <a:pt x="11579" y="11345"/>
                  <a:pt x="11475" y="11241"/>
                </a:cubicBezTo>
                <a:cubicBezTo>
                  <a:pt x="12410" y="11241"/>
                  <a:pt x="13285" y="10660"/>
                  <a:pt x="14206" y="10660"/>
                </a:cubicBezTo>
                <a:close/>
                <a:moveTo>
                  <a:pt x="14824" y="10826"/>
                </a:moveTo>
                <a:cubicBezTo>
                  <a:pt x="15135" y="11137"/>
                  <a:pt x="15473" y="11345"/>
                  <a:pt x="15784" y="11682"/>
                </a:cubicBezTo>
                <a:cubicBezTo>
                  <a:pt x="15680" y="11648"/>
                  <a:pt x="15574" y="11636"/>
                  <a:pt x="15466" y="11636"/>
                </a:cubicBezTo>
                <a:cubicBezTo>
                  <a:pt x="15251" y="11636"/>
                  <a:pt x="15031" y="11682"/>
                  <a:pt x="14824" y="11682"/>
                </a:cubicBezTo>
                <a:cubicBezTo>
                  <a:pt x="14365" y="11756"/>
                  <a:pt x="13958" y="11829"/>
                  <a:pt x="13566" y="11829"/>
                </a:cubicBezTo>
                <a:cubicBezTo>
                  <a:pt x="13404" y="11829"/>
                  <a:pt x="13244" y="11817"/>
                  <a:pt x="13084" y="11786"/>
                </a:cubicBezTo>
                <a:cubicBezTo>
                  <a:pt x="12773" y="11682"/>
                  <a:pt x="12332" y="11579"/>
                  <a:pt x="11994" y="11475"/>
                </a:cubicBezTo>
                <a:cubicBezTo>
                  <a:pt x="12981" y="11475"/>
                  <a:pt x="13837" y="10929"/>
                  <a:pt x="14824" y="10826"/>
                </a:cubicBezTo>
                <a:close/>
                <a:moveTo>
                  <a:pt x="15254" y="11697"/>
                </a:moveTo>
                <a:cubicBezTo>
                  <a:pt x="15436" y="11697"/>
                  <a:pt x="15615" y="11722"/>
                  <a:pt x="15784" y="11786"/>
                </a:cubicBezTo>
                <a:cubicBezTo>
                  <a:pt x="15888" y="11786"/>
                  <a:pt x="15888" y="11786"/>
                  <a:pt x="16018" y="11890"/>
                </a:cubicBezTo>
                <a:cubicBezTo>
                  <a:pt x="15776" y="11826"/>
                  <a:pt x="15537" y="11801"/>
                  <a:pt x="15300" y="11801"/>
                </a:cubicBezTo>
                <a:cubicBezTo>
                  <a:pt x="14772" y="11801"/>
                  <a:pt x="14253" y="11922"/>
                  <a:pt x="13733" y="11994"/>
                </a:cubicBezTo>
                <a:cubicBezTo>
                  <a:pt x="13630" y="11994"/>
                  <a:pt x="13630" y="11994"/>
                  <a:pt x="13526" y="11890"/>
                </a:cubicBezTo>
                <a:lnTo>
                  <a:pt x="14071" y="11890"/>
                </a:lnTo>
                <a:cubicBezTo>
                  <a:pt x="14429" y="11818"/>
                  <a:pt x="14849" y="11697"/>
                  <a:pt x="15254" y="11697"/>
                </a:cubicBezTo>
                <a:close/>
                <a:moveTo>
                  <a:pt x="16122" y="11890"/>
                </a:moveTo>
                <a:lnTo>
                  <a:pt x="16122" y="11994"/>
                </a:lnTo>
                <a:cubicBezTo>
                  <a:pt x="16122" y="11994"/>
                  <a:pt x="16226" y="12124"/>
                  <a:pt x="16329" y="12124"/>
                </a:cubicBezTo>
                <a:cubicBezTo>
                  <a:pt x="15784" y="12124"/>
                  <a:pt x="15239" y="12228"/>
                  <a:pt x="14720" y="12228"/>
                </a:cubicBezTo>
                <a:cubicBezTo>
                  <a:pt x="14486" y="12228"/>
                  <a:pt x="14279" y="12124"/>
                  <a:pt x="14071" y="12124"/>
                </a:cubicBezTo>
                <a:cubicBezTo>
                  <a:pt x="14720" y="11994"/>
                  <a:pt x="15369" y="11890"/>
                  <a:pt x="16122" y="11890"/>
                </a:cubicBezTo>
                <a:close/>
                <a:moveTo>
                  <a:pt x="22699" y="10791"/>
                </a:moveTo>
                <a:lnTo>
                  <a:pt x="22699" y="10791"/>
                </a:lnTo>
                <a:cubicBezTo>
                  <a:pt x="22704" y="10803"/>
                  <a:pt x="22710" y="10814"/>
                  <a:pt x="22716" y="10826"/>
                </a:cubicBezTo>
                <a:cubicBezTo>
                  <a:pt x="23008" y="11324"/>
                  <a:pt x="23198" y="11822"/>
                  <a:pt x="23421" y="12291"/>
                </a:cubicBezTo>
                <a:lnTo>
                  <a:pt x="23421" y="12291"/>
                </a:lnTo>
                <a:cubicBezTo>
                  <a:pt x="23402" y="12235"/>
                  <a:pt x="23383" y="12179"/>
                  <a:pt x="23365" y="12124"/>
                </a:cubicBezTo>
                <a:cubicBezTo>
                  <a:pt x="23166" y="11665"/>
                  <a:pt x="22941" y="11216"/>
                  <a:pt x="22699" y="10791"/>
                </a:cubicBezTo>
                <a:close/>
                <a:moveTo>
                  <a:pt x="24118" y="3141"/>
                </a:moveTo>
                <a:lnTo>
                  <a:pt x="24118" y="3141"/>
                </a:lnTo>
                <a:cubicBezTo>
                  <a:pt x="24663" y="4751"/>
                  <a:pt x="24325" y="6802"/>
                  <a:pt x="24118" y="8437"/>
                </a:cubicBezTo>
                <a:cubicBezTo>
                  <a:pt x="24014" y="9190"/>
                  <a:pt x="24014" y="9943"/>
                  <a:pt x="24118" y="10696"/>
                </a:cubicBezTo>
                <a:cubicBezTo>
                  <a:pt x="24118" y="11241"/>
                  <a:pt x="24325" y="11786"/>
                  <a:pt x="24325" y="12331"/>
                </a:cubicBezTo>
                <a:cubicBezTo>
                  <a:pt x="24118" y="11345"/>
                  <a:pt x="24014" y="10384"/>
                  <a:pt x="24014" y="9398"/>
                </a:cubicBezTo>
                <a:cubicBezTo>
                  <a:pt x="23910" y="8333"/>
                  <a:pt x="24014" y="7243"/>
                  <a:pt x="24118" y="6153"/>
                </a:cubicBezTo>
                <a:cubicBezTo>
                  <a:pt x="24325" y="5192"/>
                  <a:pt x="24325" y="4102"/>
                  <a:pt x="24118" y="3141"/>
                </a:cubicBezTo>
                <a:close/>
                <a:moveTo>
                  <a:pt x="19471" y="3894"/>
                </a:moveTo>
                <a:lnTo>
                  <a:pt x="19471" y="3894"/>
                </a:lnTo>
                <a:cubicBezTo>
                  <a:pt x="21210" y="4855"/>
                  <a:pt x="22274" y="7139"/>
                  <a:pt x="22820" y="8982"/>
                </a:cubicBezTo>
                <a:cubicBezTo>
                  <a:pt x="23261" y="10047"/>
                  <a:pt x="23365" y="11033"/>
                  <a:pt x="23676" y="12124"/>
                </a:cubicBezTo>
                <a:cubicBezTo>
                  <a:pt x="23706" y="12218"/>
                  <a:pt x="23734" y="12320"/>
                  <a:pt x="23763" y="12425"/>
                </a:cubicBezTo>
                <a:lnTo>
                  <a:pt x="23763" y="12425"/>
                </a:lnTo>
                <a:cubicBezTo>
                  <a:pt x="23592" y="11766"/>
                  <a:pt x="23501" y="11084"/>
                  <a:pt x="23365" y="10592"/>
                </a:cubicBezTo>
                <a:cubicBezTo>
                  <a:pt x="23157" y="9631"/>
                  <a:pt x="22924" y="8749"/>
                  <a:pt x="22508" y="7892"/>
                </a:cubicBezTo>
                <a:cubicBezTo>
                  <a:pt x="21859" y="6386"/>
                  <a:pt x="20976" y="4647"/>
                  <a:pt x="19471" y="3894"/>
                </a:cubicBezTo>
                <a:close/>
                <a:moveTo>
                  <a:pt x="16329" y="12228"/>
                </a:moveTo>
                <a:cubicBezTo>
                  <a:pt x="16433" y="12331"/>
                  <a:pt x="16537" y="12435"/>
                  <a:pt x="16667" y="12435"/>
                </a:cubicBezTo>
                <a:lnTo>
                  <a:pt x="15239" y="12435"/>
                </a:lnTo>
                <a:cubicBezTo>
                  <a:pt x="15135" y="12435"/>
                  <a:pt x="15031" y="12435"/>
                  <a:pt x="14928" y="12331"/>
                </a:cubicBezTo>
                <a:cubicBezTo>
                  <a:pt x="15369" y="12331"/>
                  <a:pt x="15888" y="12228"/>
                  <a:pt x="16329" y="12228"/>
                </a:cubicBezTo>
                <a:close/>
                <a:moveTo>
                  <a:pt x="12124" y="6153"/>
                </a:moveTo>
                <a:lnTo>
                  <a:pt x="12124" y="6153"/>
                </a:lnTo>
                <a:cubicBezTo>
                  <a:pt x="13630" y="6698"/>
                  <a:pt x="14720" y="7892"/>
                  <a:pt x="15577" y="9398"/>
                </a:cubicBezTo>
                <a:cubicBezTo>
                  <a:pt x="16122" y="10177"/>
                  <a:pt x="16537" y="11033"/>
                  <a:pt x="16875" y="11994"/>
                </a:cubicBezTo>
                <a:cubicBezTo>
                  <a:pt x="16978" y="12124"/>
                  <a:pt x="16978" y="12228"/>
                  <a:pt x="17082" y="12435"/>
                </a:cubicBezTo>
                <a:cubicBezTo>
                  <a:pt x="16771" y="11994"/>
                  <a:pt x="16433" y="11682"/>
                  <a:pt x="16122" y="11345"/>
                </a:cubicBezTo>
                <a:lnTo>
                  <a:pt x="16122" y="11241"/>
                </a:lnTo>
                <a:lnTo>
                  <a:pt x="16018" y="11241"/>
                </a:lnTo>
                <a:cubicBezTo>
                  <a:pt x="15369" y="10592"/>
                  <a:pt x="14824" y="9943"/>
                  <a:pt x="14382" y="9086"/>
                </a:cubicBezTo>
                <a:cubicBezTo>
                  <a:pt x="14071" y="8333"/>
                  <a:pt x="13837" y="7788"/>
                  <a:pt x="13292" y="7139"/>
                </a:cubicBezTo>
                <a:cubicBezTo>
                  <a:pt x="12877" y="6802"/>
                  <a:pt x="12539" y="6490"/>
                  <a:pt x="12124" y="6153"/>
                </a:cubicBezTo>
                <a:close/>
                <a:moveTo>
                  <a:pt x="23763" y="12425"/>
                </a:moveTo>
                <a:lnTo>
                  <a:pt x="23763" y="12425"/>
                </a:lnTo>
                <a:cubicBezTo>
                  <a:pt x="23774" y="12469"/>
                  <a:pt x="23786" y="12512"/>
                  <a:pt x="23798" y="12556"/>
                </a:cubicBezTo>
                <a:lnTo>
                  <a:pt x="23798" y="12556"/>
                </a:lnTo>
                <a:cubicBezTo>
                  <a:pt x="23786" y="12512"/>
                  <a:pt x="23774" y="12468"/>
                  <a:pt x="23763" y="12425"/>
                </a:cubicBezTo>
                <a:close/>
                <a:moveTo>
                  <a:pt x="16667" y="12539"/>
                </a:moveTo>
                <a:cubicBezTo>
                  <a:pt x="16771" y="12539"/>
                  <a:pt x="16771" y="12643"/>
                  <a:pt x="16771" y="12643"/>
                </a:cubicBezTo>
                <a:lnTo>
                  <a:pt x="15784" y="12643"/>
                </a:lnTo>
                <a:cubicBezTo>
                  <a:pt x="15680" y="12643"/>
                  <a:pt x="15577" y="12643"/>
                  <a:pt x="15473" y="12539"/>
                </a:cubicBezTo>
                <a:close/>
                <a:moveTo>
                  <a:pt x="24325" y="3557"/>
                </a:moveTo>
                <a:lnTo>
                  <a:pt x="24325" y="3557"/>
                </a:lnTo>
                <a:cubicBezTo>
                  <a:pt x="24767" y="4335"/>
                  <a:pt x="24767" y="5296"/>
                  <a:pt x="24767" y="6049"/>
                </a:cubicBezTo>
                <a:cubicBezTo>
                  <a:pt x="24767" y="7139"/>
                  <a:pt x="24663" y="8100"/>
                  <a:pt x="24559" y="9190"/>
                </a:cubicBezTo>
                <a:cubicBezTo>
                  <a:pt x="24457" y="10365"/>
                  <a:pt x="24330" y="11640"/>
                  <a:pt x="24548" y="12917"/>
                </a:cubicBezTo>
                <a:lnTo>
                  <a:pt x="24548" y="12917"/>
                </a:lnTo>
                <a:cubicBezTo>
                  <a:pt x="24521" y="12833"/>
                  <a:pt x="24455" y="12746"/>
                  <a:pt x="24455" y="12643"/>
                </a:cubicBezTo>
                <a:cubicBezTo>
                  <a:pt x="24455" y="12124"/>
                  <a:pt x="24325" y="11579"/>
                  <a:pt x="24222" y="11137"/>
                </a:cubicBezTo>
                <a:cubicBezTo>
                  <a:pt x="24118" y="10047"/>
                  <a:pt x="24118" y="9086"/>
                  <a:pt x="24222" y="7996"/>
                </a:cubicBezTo>
                <a:cubicBezTo>
                  <a:pt x="24455" y="6698"/>
                  <a:pt x="24767" y="4855"/>
                  <a:pt x="24325" y="3557"/>
                </a:cubicBezTo>
                <a:close/>
                <a:moveTo>
                  <a:pt x="17513" y="12766"/>
                </a:moveTo>
                <a:cubicBezTo>
                  <a:pt x="17544" y="12839"/>
                  <a:pt x="17577" y="12911"/>
                  <a:pt x="17612" y="12980"/>
                </a:cubicBezTo>
                <a:lnTo>
                  <a:pt x="17612" y="12980"/>
                </a:lnTo>
                <a:cubicBezTo>
                  <a:pt x="17617" y="12980"/>
                  <a:pt x="17622" y="12980"/>
                  <a:pt x="17628" y="12980"/>
                </a:cubicBezTo>
                <a:cubicBezTo>
                  <a:pt x="17585" y="12912"/>
                  <a:pt x="17547" y="12840"/>
                  <a:pt x="17513" y="12766"/>
                </a:cubicBezTo>
                <a:close/>
                <a:moveTo>
                  <a:pt x="26900" y="12518"/>
                </a:moveTo>
                <a:cubicBezTo>
                  <a:pt x="26797" y="12672"/>
                  <a:pt x="26698" y="12826"/>
                  <a:pt x="26610" y="12980"/>
                </a:cubicBezTo>
                <a:cubicBezTo>
                  <a:pt x="26526" y="13144"/>
                  <a:pt x="26454" y="13319"/>
                  <a:pt x="26395" y="13502"/>
                </a:cubicBezTo>
                <a:lnTo>
                  <a:pt x="26395" y="13502"/>
                </a:lnTo>
                <a:cubicBezTo>
                  <a:pt x="26539" y="13172"/>
                  <a:pt x="26715" y="12842"/>
                  <a:pt x="26900" y="12518"/>
                </a:cubicBezTo>
                <a:close/>
                <a:moveTo>
                  <a:pt x="5797" y="7003"/>
                </a:moveTo>
                <a:cubicBezTo>
                  <a:pt x="8226" y="7003"/>
                  <a:pt x="10767" y="7823"/>
                  <a:pt x="12773" y="8982"/>
                </a:cubicBezTo>
                <a:cubicBezTo>
                  <a:pt x="13422" y="9398"/>
                  <a:pt x="14071" y="9839"/>
                  <a:pt x="14720" y="10280"/>
                </a:cubicBezTo>
                <a:cubicBezTo>
                  <a:pt x="14928" y="10488"/>
                  <a:pt x="15135" y="10592"/>
                  <a:pt x="15369" y="10826"/>
                </a:cubicBezTo>
                <a:cubicBezTo>
                  <a:pt x="15888" y="11241"/>
                  <a:pt x="16329" y="11786"/>
                  <a:pt x="16875" y="12331"/>
                </a:cubicBezTo>
                <a:cubicBezTo>
                  <a:pt x="17186" y="12643"/>
                  <a:pt x="17524" y="13084"/>
                  <a:pt x="17835" y="13526"/>
                </a:cubicBezTo>
                <a:cubicBezTo>
                  <a:pt x="16771" y="12435"/>
                  <a:pt x="15784" y="11345"/>
                  <a:pt x="14590" y="10384"/>
                </a:cubicBezTo>
                <a:cubicBezTo>
                  <a:pt x="13526" y="9631"/>
                  <a:pt x="12435" y="8982"/>
                  <a:pt x="11241" y="8437"/>
                </a:cubicBezTo>
                <a:lnTo>
                  <a:pt x="11033" y="8437"/>
                </a:lnTo>
                <a:cubicBezTo>
                  <a:pt x="9263" y="7662"/>
                  <a:pt x="7282" y="7229"/>
                  <a:pt x="5306" y="7229"/>
                </a:cubicBezTo>
                <a:cubicBezTo>
                  <a:pt x="4501" y="7229"/>
                  <a:pt x="3697" y="7300"/>
                  <a:pt x="2908" y="7451"/>
                </a:cubicBezTo>
                <a:cubicBezTo>
                  <a:pt x="3822" y="7141"/>
                  <a:pt x="4800" y="7003"/>
                  <a:pt x="5797" y="7003"/>
                </a:cubicBezTo>
                <a:close/>
                <a:moveTo>
                  <a:pt x="20016" y="312"/>
                </a:moveTo>
                <a:cubicBezTo>
                  <a:pt x="20327" y="545"/>
                  <a:pt x="20561" y="649"/>
                  <a:pt x="20873" y="961"/>
                </a:cubicBezTo>
                <a:cubicBezTo>
                  <a:pt x="21314" y="1506"/>
                  <a:pt x="21625" y="2388"/>
                  <a:pt x="21963" y="3037"/>
                </a:cubicBezTo>
                <a:cubicBezTo>
                  <a:pt x="22274" y="4206"/>
                  <a:pt x="22716" y="5400"/>
                  <a:pt x="23027" y="6594"/>
                </a:cubicBezTo>
                <a:cubicBezTo>
                  <a:pt x="23464" y="8085"/>
                  <a:pt x="23469" y="9703"/>
                  <a:pt x="23569" y="11196"/>
                </a:cubicBezTo>
                <a:lnTo>
                  <a:pt x="23569" y="11196"/>
                </a:lnTo>
                <a:cubicBezTo>
                  <a:pt x="23562" y="11165"/>
                  <a:pt x="23555" y="11133"/>
                  <a:pt x="23547" y="11102"/>
                </a:cubicBezTo>
                <a:lnTo>
                  <a:pt x="23547" y="11102"/>
                </a:lnTo>
                <a:cubicBezTo>
                  <a:pt x="23556" y="11148"/>
                  <a:pt x="23564" y="11195"/>
                  <a:pt x="23573" y="11241"/>
                </a:cubicBezTo>
                <a:cubicBezTo>
                  <a:pt x="23571" y="11226"/>
                  <a:pt x="23570" y="11211"/>
                  <a:pt x="23569" y="11196"/>
                </a:cubicBezTo>
                <a:lnTo>
                  <a:pt x="23569" y="11196"/>
                </a:lnTo>
                <a:cubicBezTo>
                  <a:pt x="23643" y="11511"/>
                  <a:pt x="23721" y="11821"/>
                  <a:pt x="23806" y="12124"/>
                </a:cubicBezTo>
                <a:lnTo>
                  <a:pt x="23806" y="12228"/>
                </a:lnTo>
                <a:cubicBezTo>
                  <a:pt x="23910" y="12539"/>
                  <a:pt x="24014" y="12980"/>
                  <a:pt x="24118" y="13422"/>
                </a:cubicBezTo>
                <a:cubicBezTo>
                  <a:pt x="23984" y="13155"/>
                  <a:pt x="23882" y="12859"/>
                  <a:pt x="23798" y="12556"/>
                </a:cubicBezTo>
                <a:lnTo>
                  <a:pt x="23798" y="12556"/>
                </a:lnTo>
                <a:cubicBezTo>
                  <a:pt x="23883" y="12878"/>
                  <a:pt x="23977" y="13226"/>
                  <a:pt x="24118" y="13526"/>
                </a:cubicBezTo>
                <a:cubicBezTo>
                  <a:pt x="23676" y="12773"/>
                  <a:pt x="23469" y="11786"/>
                  <a:pt x="23261" y="11033"/>
                </a:cubicBezTo>
                <a:cubicBezTo>
                  <a:pt x="22924" y="10047"/>
                  <a:pt x="22612" y="8982"/>
                  <a:pt x="22171" y="7996"/>
                </a:cubicBezTo>
                <a:cubicBezTo>
                  <a:pt x="21625" y="6594"/>
                  <a:pt x="20665" y="4751"/>
                  <a:pt x="19133" y="4206"/>
                </a:cubicBezTo>
                <a:cubicBezTo>
                  <a:pt x="19263" y="4102"/>
                  <a:pt x="19367" y="4102"/>
                  <a:pt x="19471" y="3894"/>
                </a:cubicBezTo>
                <a:cubicBezTo>
                  <a:pt x="19575" y="3790"/>
                  <a:pt x="19575" y="3790"/>
                  <a:pt x="19575" y="3686"/>
                </a:cubicBezTo>
                <a:cubicBezTo>
                  <a:pt x="19782" y="3453"/>
                  <a:pt x="19912" y="3245"/>
                  <a:pt x="20016" y="2908"/>
                </a:cubicBezTo>
                <a:cubicBezTo>
                  <a:pt x="22522" y="4857"/>
                  <a:pt x="22871" y="8176"/>
                  <a:pt x="23547" y="11102"/>
                </a:cubicBezTo>
                <a:lnTo>
                  <a:pt x="23547" y="11102"/>
                </a:lnTo>
                <a:cubicBezTo>
                  <a:pt x="23014" y="8123"/>
                  <a:pt x="22572" y="4721"/>
                  <a:pt x="20016" y="2804"/>
                </a:cubicBezTo>
                <a:cubicBezTo>
                  <a:pt x="20120" y="2700"/>
                  <a:pt x="20120" y="2492"/>
                  <a:pt x="20224" y="2388"/>
                </a:cubicBezTo>
                <a:cubicBezTo>
                  <a:pt x="21729" y="3141"/>
                  <a:pt x="22508" y="5400"/>
                  <a:pt x="22924" y="7035"/>
                </a:cubicBezTo>
                <a:cubicBezTo>
                  <a:pt x="22612" y="5400"/>
                  <a:pt x="21859" y="3037"/>
                  <a:pt x="20224" y="2259"/>
                </a:cubicBezTo>
                <a:cubicBezTo>
                  <a:pt x="20327" y="1506"/>
                  <a:pt x="20327" y="753"/>
                  <a:pt x="20016" y="312"/>
                </a:cubicBezTo>
                <a:close/>
                <a:moveTo>
                  <a:pt x="26506" y="7347"/>
                </a:moveTo>
                <a:cubicBezTo>
                  <a:pt x="26610" y="7347"/>
                  <a:pt x="26610" y="7347"/>
                  <a:pt x="26714" y="7451"/>
                </a:cubicBezTo>
                <a:cubicBezTo>
                  <a:pt x="27051" y="7581"/>
                  <a:pt x="27363" y="7788"/>
                  <a:pt x="27467" y="8100"/>
                </a:cubicBezTo>
                <a:cubicBezTo>
                  <a:pt x="27700" y="9190"/>
                  <a:pt x="26714" y="10384"/>
                  <a:pt x="26272" y="11241"/>
                </a:cubicBezTo>
                <a:cubicBezTo>
                  <a:pt x="25857" y="12124"/>
                  <a:pt x="25753" y="12877"/>
                  <a:pt x="25753" y="13629"/>
                </a:cubicBezTo>
                <a:cubicBezTo>
                  <a:pt x="25623" y="12877"/>
                  <a:pt x="25623" y="12124"/>
                  <a:pt x="25857" y="11241"/>
                </a:cubicBezTo>
                <a:cubicBezTo>
                  <a:pt x="26169" y="9943"/>
                  <a:pt x="26610" y="8645"/>
                  <a:pt x="26506" y="7347"/>
                </a:cubicBezTo>
                <a:close/>
                <a:moveTo>
                  <a:pt x="27700" y="8541"/>
                </a:moveTo>
                <a:cubicBezTo>
                  <a:pt x="27804" y="9943"/>
                  <a:pt x="26714" y="10929"/>
                  <a:pt x="26169" y="12124"/>
                </a:cubicBezTo>
                <a:cubicBezTo>
                  <a:pt x="25961" y="12773"/>
                  <a:pt x="25753" y="13422"/>
                  <a:pt x="25753" y="14071"/>
                </a:cubicBezTo>
                <a:lnTo>
                  <a:pt x="25753" y="13941"/>
                </a:lnTo>
                <a:cubicBezTo>
                  <a:pt x="25753" y="13292"/>
                  <a:pt x="25857" y="12643"/>
                  <a:pt x="26065" y="11994"/>
                </a:cubicBezTo>
                <a:cubicBezTo>
                  <a:pt x="26272" y="11345"/>
                  <a:pt x="26714" y="10696"/>
                  <a:pt x="27051" y="10177"/>
                </a:cubicBezTo>
                <a:cubicBezTo>
                  <a:pt x="27259" y="9631"/>
                  <a:pt x="27570" y="9086"/>
                  <a:pt x="27700" y="8541"/>
                </a:cubicBezTo>
                <a:close/>
                <a:moveTo>
                  <a:pt x="16875" y="12773"/>
                </a:moveTo>
                <a:cubicBezTo>
                  <a:pt x="17524" y="13292"/>
                  <a:pt x="18069" y="13941"/>
                  <a:pt x="18614" y="14486"/>
                </a:cubicBezTo>
                <a:cubicBezTo>
                  <a:pt x="18665" y="14537"/>
                  <a:pt x="18691" y="14595"/>
                  <a:pt x="18717" y="14640"/>
                </a:cubicBezTo>
                <a:lnTo>
                  <a:pt x="18717" y="14640"/>
                </a:lnTo>
                <a:cubicBezTo>
                  <a:pt x="17885" y="14008"/>
                  <a:pt x="16934" y="13271"/>
                  <a:pt x="15888" y="12773"/>
                </a:cubicBezTo>
                <a:close/>
                <a:moveTo>
                  <a:pt x="24325" y="14278"/>
                </a:moveTo>
                <a:lnTo>
                  <a:pt x="24325" y="14278"/>
                </a:lnTo>
                <a:cubicBezTo>
                  <a:pt x="24418" y="14427"/>
                  <a:pt x="24551" y="14589"/>
                  <a:pt x="24657" y="14707"/>
                </a:cubicBezTo>
                <a:lnTo>
                  <a:pt x="24657" y="14707"/>
                </a:lnTo>
                <a:cubicBezTo>
                  <a:pt x="24555" y="14482"/>
                  <a:pt x="24453" y="14380"/>
                  <a:pt x="24325" y="14278"/>
                </a:cubicBezTo>
                <a:close/>
                <a:moveTo>
                  <a:pt x="27804" y="8879"/>
                </a:moveTo>
                <a:cubicBezTo>
                  <a:pt x="27804" y="9086"/>
                  <a:pt x="27804" y="9398"/>
                  <a:pt x="27908" y="9735"/>
                </a:cubicBezTo>
                <a:lnTo>
                  <a:pt x="27804" y="9839"/>
                </a:lnTo>
                <a:cubicBezTo>
                  <a:pt x="27570" y="10929"/>
                  <a:pt x="26818" y="11682"/>
                  <a:pt x="26402" y="12643"/>
                </a:cubicBezTo>
                <a:cubicBezTo>
                  <a:pt x="26065" y="13422"/>
                  <a:pt x="25857" y="14175"/>
                  <a:pt x="25961" y="14927"/>
                </a:cubicBezTo>
                <a:cubicBezTo>
                  <a:pt x="25857" y="14824"/>
                  <a:pt x="25857" y="14590"/>
                  <a:pt x="25857" y="14486"/>
                </a:cubicBezTo>
                <a:cubicBezTo>
                  <a:pt x="25753" y="13188"/>
                  <a:pt x="26272" y="11890"/>
                  <a:pt x="27051" y="10826"/>
                </a:cubicBezTo>
                <a:cubicBezTo>
                  <a:pt x="27363" y="10280"/>
                  <a:pt x="27804" y="9528"/>
                  <a:pt x="27804" y="8879"/>
                </a:cubicBezTo>
                <a:close/>
                <a:moveTo>
                  <a:pt x="24663" y="3790"/>
                </a:moveTo>
                <a:lnTo>
                  <a:pt x="24663" y="3790"/>
                </a:lnTo>
                <a:cubicBezTo>
                  <a:pt x="26272" y="5634"/>
                  <a:pt x="25520" y="8437"/>
                  <a:pt x="25208" y="10592"/>
                </a:cubicBezTo>
                <a:cubicBezTo>
                  <a:pt x="24974" y="12228"/>
                  <a:pt x="24871" y="13733"/>
                  <a:pt x="25520" y="15135"/>
                </a:cubicBezTo>
                <a:cubicBezTo>
                  <a:pt x="25208" y="14720"/>
                  <a:pt x="24974" y="14175"/>
                  <a:pt x="24767" y="13629"/>
                </a:cubicBezTo>
                <a:cubicBezTo>
                  <a:pt x="24455" y="11579"/>
                  <a:pt x="24663" y="9735"/>
                  <a:pt x="24871" y="7581"/>
                </a:cubicBezTo>
                <a:cubicBezTo>
                  <a:pt x="24871" y="6594"/>
                  <a:pt x="25104" y="4984"/>
                  <a:pt x="24663" y="3790"/>
                </a:cubicBezTo>
                <a:close/>
                <a:moveTo>
                  <a:pt x="24607" y="3574"/>
                </a:moveTo>
                <a:cubicBezTo>
                  <a:pt x="24956" y="3846"/>
                  <a:pt x="25260" y="4053"/>
                  <a:pt x="25623" y="4439"/>
                </a:cubicBezTo>
                <a:cubicBezTo>
                  <a:pt x="26402" y="5088"/>
                  <a:pt x="26169" y="5737"/>
                  <a:pt x="25961" y="6490"/>
                </a:cubicBezTo>
                <a:cubicBezTo>
                  <a:pt x="25857" y="6698"/>
                  <a:pt x="25961" y="6932"/>
                  <a:pt x="26065" y="7035"/>
                </a:cubicBezTo>
                <a:cubicBezTo>
                  <a:pt x="26169" y="7139"/>
                  <a:pt x="26272" y="7243"/>
                  <a:pt x="26402" y="7243"/>
                </a:cubicBezTo>
                <a:cubicBezTo>
                  <a:pt x="26506" y="9190"/>
                  <a:pt x="25520" y="11033"/>
                  <a:pt x="25416" y="12980"/>
                </a:cubicBezTo>
                <a:cubicBezTo>
                  <a:pt x="25330" y="13884"/>
                  <a:pt x="25529" y="14770"/>
                  <a:pt x="25910" y="15550"/>
                </a:cubicBezTo>
                <a:lnTo>
                  <a:pt x="25910" y="15550"/>
                </a:lnTo>
                <a:cubicBezTo>
                  <a:pt x="24613" y="13457"/>
                  <a:pt x="25328" y="11151"/>
                  <a:pt x="25753" y="8749"/>
                </a:cubicBezTo>
                <a:cubicBezTo>
                  <a:pt x="25954" y="7192"/>
                  <a:pt x="26058" y="4809"/>
                  <a:pt x="24607" y="3574"/>
                </a:cubicBezTo>
                <a:close/>
                <a:moveTo>
                  <a:pt x="19471" y="9735"/>
                </a:moveTo>
                <a:cubicBezTo>
                  <a:pt x="21522" y="10826"/>
                  <a:pt x="22716" y="12539"/>
                  <a:pt x="23910" y="14486"/>
                </a:cubicBezTo>
                <a:cubicBezTo>
                  <a:pt x="24118" y="14927"/>
                  <a:pt x="24455" y="15369"/>
                  <a:pt x="24767" y="15784"/>
                </a:cubicBezTo>
                <a:cubicBezTo>
                  <a:pt x="24455" y="15473"/>
                  <a:pt x="24222" y="15239"/>
                  <a:pt x="23910" y="14927"/>
                </a:cubicBezTo>
                <a:cubicBezTo>
                  <a:pt x="23910" y="14824"/>
                  <a:pt x="23806" y="14824"/>
                  <a:pt x="23806" y="14720"/>
                </a:cubicBezTo>
                <a:cubicBezTo>
                  <a:pt x="23469" y="14278"/>
                  <a:pt x="23157" y="13837"/>
                  <a:pt x="22820" y="13422"/>
                </a:cubicBezTo>
                <a:cubicBezTo>
                  <a:pt x="22067" y="12331"/>
                  <a:pt x="21210" y="11137"/>
                  <a:pt x="19678" y="10929"/>
                </a:cubicBezTo>
                <a:lnTo>
                  <a:pt x="19678" y="10929"/>
                </a:lnTo>
                <a:cubicBezTo>
                  <a:pt x="21522" y="11241"/>
                  <a:pt x="22612" y="13188"/>
                  <a:pt x="23573" y="14486"/>
                </a:cubicBezTo>
                <a:lnTo>
                  <a:pt x="23573" y="14590"/>
                </a:lnTo>
                <a:cubicBezTo>
                  <a:pt x="23027" y="14071"/>
                  <a:pt x="22378" y="13526"/>
                  <a:pt x="21729" y="13188"/>
                </a:cubicBezTo>
                <a:lnTo>
                  <a:pt x="21729" y="13188"/>
                </a:lnTo>
                <a:cubicBezTo>
                  <a:pt x="22378" y="13629"/>
                  <a:pt x="23027" y="14278"/>
                  <a:pt x="23573" y="14824"/>
                </a:cubicBezTo>
                <a:cubicBezTo>
                  <a:pt x="22924" y="14382"/>
                  <a:pt x="22171" y="13941"/>
                  <a:pt x="21210" y="13837"/>
                </a:cubicBezTo>
                <a:cubicBezTo>
                  <a:pt x="20873" y="12643"/>
                  <a:pt x="19782" y="12228"/>
                  <a:pt x="19678" y="10929"/>
                </a:cubicBezTo>
                <a:lnTo>
                  <a:pt x="19678" y="10929"/>
                </a:lnTo>
                <a:cubicBezTo>
                  <a:pt x="19678" y="10929"/>
                  <a:pt x="19678" y="10929"/>
                  <a:pt x="19678" y="10929"/>
                </a:cubicBezTo>
                <a:lnTo>
                  <a:pt x="19678" y="10592"/>
                </a:lnTo>
                <a:cubicBezTo>
                  <a:pt x="19782" y="10280"/>
                  <a:pt x="19678" y="10047"/>
                  <a:pt x="19471" y="9839"/>
                </a:cubicBezTo>
                <a:lnTo>
                  <a:pt x="19471" y="9735"/>
                </a:lnTo>
                <a:close/>
                <a:moveTo>
                  <a:pt x="19029" y="4335"/>
                </a:moveTo>
                <a:cubicBezTo>
                  <a:pt x="20873" y="4984"/>
                  <a:pt x="21729" y="7347"/>
                  <a:pt x="22378" y="8982"/>
                </a:cubicBezTo>
                <a:cubicBezTo>
                  <a:pt x="22820" y="10047"/>
                  <a:pt x="23261" y="11241"/>
                  <a:pt x="23573" y="12435"/>
                </a:cubicBezTo>
                <a:cubicBezTo>
                  <a:pt x="23641" y="12595"/>
                  <a:pt x="23707" y="12763"/>
                  <a:pt x="23774" y="12932"/>
                </a:cubicBezTo>
                <a:lnTo>
                  <a:pt x="23774" y="12932"/>
                </a:lnTo>
                <a:cubicBezTo>
                  <a:pt x="23639" y="12727"/>
                  <a:pt x="23526" y="12513"/>
                  <a:pt x="23421" y="12291"/>
                </a:cubicBezTo>
                <a:lnTo>
                  <a:pt x="23421" y="12291"/>
                </a:lnTo>
                <a:cubicBezTo>
                  <a:pt x="23506" y="12541"/>
                  <a:pt x="23606" y="12791"/>
                  <a:pt x="23786" y="12961"/>
                </a:cubicBezTo>
                <a:lnTo>
                  <a:pt x="23786" y="12961"/>
                </a:lnTo>
                <a:cubicBezTo>
                  <a:pt x="23945" y="13362"/>
                  <a:pt x="24110" y="13766"/>
                  <a:pt x="24325" y="14071"/>
                </a:cubicBezTo>
                <a:cubicBezTo>
                  <a:pt x="24453" y="14275"/>
                  <a:pt x="24555" y="14479"/>
                  <a:pt x="24657" y="14707"/>
                </a:cubicBezTo>
                <a:lnTo>
                  <a:pt x="24657" y="14707"/>
                </a:lnTo>
                <a:cubicBezTo>
                  <a:pt x="24657" y="14707"/>
                  <a:pt x="24657" y="14707"/>
                  <a:pt x="24657" y="14707"/>
                </a:cubicBezTo>
                <a:lnTo>
                  <a:pt x="24657" y="14707"/>
                </a:lnTo>
                <a:cubicBezTo>
                  <a:pt x="24659" y="14711"/>
                  <a:pt x="24661" y="14716"/>
                  <a:pt x="24663" y="14720"/>
                </a:cubicBezTo>
                <a:cubicBezTo>
                  <a:pt x="24661" y="14716"/>
                  <a:pt x="24659" y="14711"/>
                  <a:pt x="24657" y="14707"/>
                </a:cubicBezTo>
                <a:lnTo>
                  <a:pt x="24657" y="14707"/>
                </a:lnTo>
                <a:cubicBezTo>
                  <a:pt x="24699" y="14754"/>
                  <a:pt x="24737" y="14794"/>
                  <a:pt x="24767" y="14824"/>
                </a:cubicBezTo>
                <a:cubicBezTo>
                  <a:pt x="24981" y="15367"/>
                  <a:pt x="25268" y="15869"/>
                  <a:pt x="25589" y="16302"/>
                </a:cubicBezTo>
                <a:lnTo>
                  <a:pt x="25589" y="16302"/>
                </a:lnTo>
                <a:cubicBezTo>
                  <a:pt x="25133" y="15766"/>
                  <a:pt x="24677" y="15210"/>
                  <a:pt x="24222" y="14590"/>
                </a:cubicBezTo>
                <a:lnTo>
                  <a:pt x="24222" y="14590"/>
                </a:lnTo>
                <a:cubicBezTo>
                  <a:pt x="24663" y="15239"/>
                  <a:pt x="25104" y="15784"/>
                  <a:pt x="25623" y="16433"/>
                </a:cubicBezTo>
                <a:cubicBezTo>
                  <a:pt x="24663" y="15473"/>
                  <a:pt x="24014" y="14175"/>
                  <a:pt x="23157" y="12980"/>
                </a:cubicBezTo>
                <a:cubicBezTo>
                  <a:pt x="22274" y="11786"/>
                  <a:pt x="21080" y="9943"/>
                  <a:pt x="19471" y="9631"/>
                </a:cubicBezTo>
                <a:lnTo>
                  <a:pt x="19367" y="9631"/>
                </a:lnTo>
                <a:cubicBezTo>
                  <a:pt x="19133" y="9086"/>
                  <a:pt x="18718" y="8749"/>
                  <a:pt x="19263" y="8100"/>
                </a:cubicBezTo>
                <a:lnTo>
                  <a:pt x="19367" y="7996"/>
                </a:lnTo>
                <a:cubicBezTo>
                  <a:pt x="21314" y="8879"/>
                  <a:pt x="22378" y="10696"/>
                  <a:pt x="23261" y="12539"/>
                </a:cubicBezTo>
                <a:cubicBezTo>
                  <a:pt x="23469" y="13084"/>
                  <a:pt x="23676" y="13629"/>
                  <a:pt x="24014" y="14175"/>
                </a:cubicBezTo>
                <a:cubicBezTo>
                  <a:pt x="23573" y="13292"/>
                  <a:pt x="23261" y="12435"/>
                  <a:pt x="22820" y="11579"/>
                </a:cubicBezTo>
                <a:cubicBezTo>
                  <a:pt x="22171" y="10047"/>
                  <a:pt x="20976" y="8541"/>
                  <a:pt x="19471" y="7892"/>
                </a:cubicBezTo>
                <a:lnTo>
                  <a:pt x="19575" y="7788"/>
                </a:lnTo>
                <a:cubicBezTo>
                  <a:pt x="20665" y="7996"/>
                  <a:pt x="21522" y="9190"/>
                  <a:pt x="22171" y="9943"/>
                </a:cubicBezTo>
                <a:cubicBezTo>
                  <a:pt x="22352" y="10210"/>
                  <a:pt x="22529" y="10495"/>
                  <a:pt x="22699" y="10791"/>
                </a:cubicBezTo>
                <a:lnTo>
                  <a:pt x="22699" y="10791"/>
                </a:lnTo>
                <a:cubicBezTo>
                  <a:pt x="22146" y="9699"/>
                  <a:pt x="20963" y="7994"/>
                  <a:pt x="19678" y="7788"/>
                </a:cubicBezTo>
                <a:cubicBezTo>
                  <a:pt x="19678" y="7684"/>
                  <a:pt x="19782" y="7684"/>
                  <a:pt x="19782" y="7581"/>
                </a:cubicBezTo>
                <a:cubicBezTo>
                  <a:pt x="20120" y="7347"/>
                  <a:pt x="20327" y="6932"/>
                  <a:pt x="20016" y="6490"/>
                </a:cubicBezTo>
                <a:cubicBezTo>
                  <a:pt x="19678" y="5945"/>
                  <a:pt x="19367" y="6153"/>
                  <a:pt x="19029" y="5296"/>
                </a:cubicBezTo>
                <a:cubicBezTo>
                  <a:pt x="18822" y="4855"/>
                  <a:pt x="18926" y="4647"/>
                  <a:pt x="19029" y="4335"/>
                </a:cubicBezTo>
                <a:close/>
                <a:moveTo>
                  <a:pt x="27804" y="10384"/>
                </a:moveTo>
                <a:lnTo>
                  <a:pt x="27804" y="10929"/>
                </a:lnTo>
                <a:cubicBezTo>
                  <a:pt x="27557" y="11423"/>
                  <a:pt x="27216" y="11962"/>
                  <a:pt x="26900" y="12518"/>
                </a:cubicBezTo>
                <a:lnTo>
                  <a:pt x="26900" y="12518"/>
                </a:lnTo>
                <a:cubicBezTo>
                  <a:pt x="27163" y="12127"/>
                  <a:pt x="27458" y="11736"/>
                  <a:pt x="27700" y="11345"/>
                </a:cubicBezTo>
                <a:lnTo>
                  <a:pt x="27700" y="11345"/>
                </a:lnTo>
                <a:cubicBezTo>
                  <a:pt x="27700" y="11475"/>
                  <a:pt x="27700" y="11579"/>
                  <a:pt x="27570" y="11682"/>
                </a:cubicBezTo>
                <a:cubicBezTo>
                  <a:pt x="27363" y="12228"/>
                  <a:pt x="27051" y="12643"/>
                  <a:pt x="26818" y="13084"/>
                </a:cubicBezTo>
                <a:cubicBezTo>
                  <a:pt x="26506" y="13629"/>
                  <a:pt x="26402" y="14175"/>
                  <a:pt x="26402" y="14720"/>
                </a:cubicBezTo>
                <a:cubicBezTo>
                  <a:pt x="26300" y="15396"/>
                  <a:pt x="26489" y="16008"/>
                  <a:pt x="26841" y="16555"/>
                </a:cubicBezTo>
                <a:lnTo>
                  <a:pt x="26841" y="16555"/>
                </a:lnTo>
                <a:lnTo>
                  <a:pt x="26402" y="15888"/>
                </a:lnTo>
                <a:cubicBezTo>
                  <a:pt x="26129" y="15195"/>
                  <a:pt x="26145" y="14280"/>
                  <a:pt x="26395" y="13502"/>
                </a:cubicBezTo>
                <a:lnTo>
                  <a:pt x="26395" y="13502"/>
                </a:lnTo>
                <a:cubicBezTo>
                  <a:pt x="26178" y="14000"/>
                  <a:pt x="26033" y="14498"/>
                  <a:pt x="26043" y="14976"/>
                </a:cubicBezTo>
                <a:lnTo>
                  <a:pt x="26043" y="14976"/>
                </a:lnTo>
                <a:cubicBezTo>
                  <a:pt x="25902" y="13739"/>
                  <a:pt x="26433" y="12599"/>
                  <a:pt x="27155" y="11579"/>
                </a:cubicBezTo>
                <a:cubicBezTo>
                  <a:pt x="27363" y="11137"/>
                  <a:pt x="27700" y="10826"/>
                  <a:pt x="27804" y="10384"/>
                </a:cubicBezTo>
                <a:close/>
                <a:moveTo>
                  <a:pt x="26880" y="16615"/>
                </a:moveTo>
                <a:lnTo>
                  <a:pt x="26880" y="16615"/>
                </a:lnTo>
                <a:cubicBezTo>
                  <a:pt x="26940" y="16704"/>
                  <a:pt x="27004" y="16791"/>
                  <a:pt x="27072" y="16876"/>
                </a:cubicBezTo>
                <a:lnTo>
                  <a:pt x="27072" y="16876"/>
                </a:lnTo>
                <a:cubicBezTo>
                  <a:pt x="27065" y="16875"/>
                  <a:pt x="27059" y="16874"/>
                  <a:pt x="27051" y="16874"/>
                </a:cubicBezTo>
                <a:lnTo>
                  <a:pt x="26880" y="16615"/>
                </a:lnTo>
                <a:close/>
                <a:moveTo>
                  <a:pt x="21314" y="13941"/>
                </a:moveTo>
                <a:cubicBezTo>
                  <a:pt x="22612" y="14071"/>
                  <a:pt x="23469" y="14927"/>
                  <a:pt x="24455" y="15784"/>
                </a:cubicBezTo>
                <a:cubicBezTo>
                  <a:pt x="24559" y="15888"/>
                  <a:pt x="24663" y="16018"/>
                  <a:pt x="24871" y="16122"/>
                </a:cubicBezTo>
                <a:cubicBezTo>
                  <a:pt x="25333" y="16672"/>
                  <a:pt x="25870" y="17148"/>
                  <a:pt x="26483" y="17470"/>
                </a:cubicBezTo>
                <a:lnTo>
                  <a:pt x="26483" y="17470"/>
                </a:lnTo>
                <a:cubicBezTo>
                  <a:pt x="25631" y="17061"/>
                  <a:pt x="24783" y="16564"/>
                  <a:pt x="24118" y="15784"/>
                </a:cubicBezTo>
                <a:cubicBezTo>
                  <a:pt x="23261" y="15031"/>
                  <a:pt x="22378" y="14382"/>
                  <a:pt x="21314" y="14071"/>
                </a:cubicBezTo>
                <a:lnTo>
                  <a:pt x="21314" y="13941"/>
                </a:lnTo>
                <a:close/>
                <a:moveTo>
                  <a:pt x="27570" y="12124"/>
                </a:moveTo>
                <a:lnTo>
                  <a:pt x="27570" y="12124"/>
                </a:lnTo>
                <a:cubicBezTo>
                  <a:pt x="27259" y="13292"/>
                  <a:pt x="26921" y="14590"/>
                  <a:pt x="27467" y="15888"/>
                </a:cubicBezTo>
                <a:cubicBezTo>
                  <a:pt x="27700" y="16667"/>
                  <a:pt x="28219" y="17523"/>
                  <a:pt x="28869" y="18069"/>
                </a:cubicBezTo>
                <a:cubicBezTo>
                  <a:pt x="28453" y="17835"/>
                  <a:pt x="28012" y="17523"/>
                  <a:pt x="27570" y="17316"/>
                </a:cubicBezTo>
                <a:cubicBezTo>
                  <a:pt x="26610" y="16225"/>
                  <a:pt x="26169" y="14927"/>
                  <a:pt x="26714" y="13422"/>
                </a:cubicBezTo>
                <a:cubicBezTo>
                  <a:pt x="26921" y="12980"/>
                  <a:pt x="27259" y="12539"/>
                  <a:pt x="27570" y="12124"/>
                </a:cubicBezTo>
                <a:close/>
                <a:moveTo>
                  <a:pt x="21522" y="1843"/>
                </a:moveTo>
                <a:cubicBezTo>
                  <a:pt x="22171" y="2804"/>
                  <a:pt x="22508" y="3894"/>
                  <a:pt x="22820" y="4984"/>
                </a:cubicBezTo>
                <a:cubicBezTo>
                  <a:pt x="23261" y="6153"/>
                  <a:pt x="23573" y="7243"/>
                  <a:pt x="23676" y="8541"/>
                </a:cubicBezTo>
                <a:cubicBezTo>
                  <a:pt x="23806" y="9735"/>
                  <a:pt x="23806" y="10929"/>
                  <a:pt x="24118" y="12124"/>
                </a:cubicBezTo>
                <a:cubicBezTo>
                  <a:pt x="24871" y="15680"/>
                  <a:pt x="27804" y="18822"/>
                  <a:pt x="31465" y="18822"/>
                </a:cubicBezTo>
                <a:cubicBezTo>
                  <a:pt x="31361" y="18822"/>
                  <a:pt x="31257" y="18822"/>
                  <a:pt x="31153" y="18925"/>
                </a:cubicBezTo>
                <a:cubicBezTo>
                  <a:pt x="29206" y="18614"/>
                  <a:pt x="27363" y="18173"/>
                  <a:pt x="25961" y="16537"/>
                </a:cubicBezTo>
                <a:cubicBezTo>
                  <a:pt x="24559" y="14824"/>
                  <a:pt x="23806" y="12435"/>
                  <a:pt x="23573" y="10177"/>
                </a:cubicBezTo>
                <a:cubicBezTo>
                  <a:pt x="23573" y="9294"/>
                  <a:pt x="23469" y="8333"/>
                  <a:pt x="23365" y="7347"/>
                </a:cubicBezTo>
                <a:cubicBezTo>
                  <a:pt x="23157" y="6049"/>
                  <a:pt x="22716" y="4855"/>
                  <a:pt x="22274" y="3686"/>
                </a:cubicBezTo>
                <a:cubicBezTo>
                  <a:pt x="22067" y="3141"/>
                  <a:pt x="21859" y="2492"/>
                  <a:pt x="21522" y="1843"/>
                </a:cubicBezTo>
                <a:close/>
                <a:moveTo>
                  <a:pt x="11693" y="4965"/>
                </a:moveTo>
                <a:cubicBezTo>
                  <a:pt x="11856" y="4965"/>
                  <a:pt x="12031" y="5000"/>
                  <a:pt x="12228" y="5088"/>
                </a:cubicBezTo>
                <a:cubicBezTo>
                  <a:pt x="12332" y="5192"/>
                  <a:pt x="12643" y="5296"/>
                  <a:pt x="12773" y="5296"/>
                </a:cubicBezTo>
                <a:cubicBezTo>
                  <a:pt x="13032" y="5244"/>
                  <a:pt x="13273" y="5166"/>
                  <a:pt x="13503" y="5166"/>
                </a:cubicBezTo>
                <a:cubicBezTo>
                  <a:pt x="13733" y="5166"/>
                  <a:pt x="13954" y="5244"/>
                  <a:pt x="14175" y="5504"/>
                </a:cubicBezTo>
                <a:cubicBezTo>
                  <a:pt x="14279" y="5634"/>
                  <a:pt x="14382" y="5841"/>
                  <a:pt x="14590" y="5945"/>
                </a:cubicBezTo>
                <a:cubicBezTo>
                  <a:pt x="15031" y="6283"/>
                  <a:pt x="15577" y="6490"/>
                  <a:pt x="16018" y="6802"/>
                </a:cubicBezTo>
                <a:cubicBezTo>
                  <a:pt x="16667" y="7347"/>
                  <a:pt x="17082" y="8230"/>
                  <a:pt x="17420" y="8982"/>
                </a:cubicBezTo>
                <a:cubicBezTo>
                  <a:pt x="17965" y="10177"/>
                  <a:pt x="17965" y="11579"/>
                  <a:pt x="18277" y="12877"/>
                </a:cubicBezTo>
                <a:cubicBezTo>
                  <a:pt x="18484" y="13629"/>
                  <a:pt x="18926" y="14175"/>
                  <a:pt x="19367" y="14590"/>
                </a:cubicBezTo>
                <a:cubicBezTo>
                  <a:pt x="19133" y="14486"/>
                  <a:pt x="18926" y="14278"/>
                  <a:pt x="18718" y="14175"/>
                </a:cubicBezTo>
                <a:lnTo>
                  <a:pt x="18614" y="14175"/>
                </a:lnTo>
                <a:cubicBezTo>
                  <a:pt x="19471" y="14824"/>
                  <a:pt x="20120" y="15473"/>
                  <a:pt x="20873" y="16122"/>
                </a:cubicBezTo>
                <a:cubicBezTo>
                  <a:pt x="21859" y="16771"/>
                  <a:pt x="22924" y="17316"/>
                  <a:pt x="24014" y="17835"/>
                </a:cubicBezTo>
                <a:cubicBezTo>
                  <a:pt x="25857" y="18718"/>
                  <a:pt x="27700" y="19029"/>
                  <a:pt x="29647" y="19133"/>
                </a:cubicBezTo>
                <a:lnTo>
                  <a:pt x="29518" y="19133"/>
                </a:lnTo>
                <a:cubicBezTo>
                  <a:pt x="29377" y="19140"/>
                  <a:pt x="29237" y="19143"/>
                  <a:pt x="29095" y="19143"/>
                </a:cubicBezTo>
                <a:cubicBezTo>
                  <a:pt x="26402" y="19143"/>
                  <a:pt x="23455" y="17992"/>
                  <a:pt x="21210" y="16537"/>
                </a:cubicBezTo>
                <a:cubicBezTo>
                  <a:pt x="20327" y="16018"/>
                  <a:pt x="19575" y="15239"/>
                  <a:pt x="18926" y="14590"/>
                </a:cubicBezTo>
                <a:cubicBezTo>
                  <a:pt x="18822" y="14486"/>
                  <a:pt x="18822" y="14486"/>
                  <a:pt x="18718" y="14382"/>
                </a:cubicBezTo>
                <a:lnTo>
                  <a:pt x="18614" y="14278"/>
                </a:lnTo>
                <a:cubicBezTo>
                  <a:pt x="18614" y="14175"/>
                  <a:pt x="18484" y="14071"/>
                  <a:pt x="18380" y="13941"/>
                </a:cubicBezTo>
                <a:cubicBezTo>
                  <a:pt x="17965" y="13422"/>
                  <a:pt x="17731" y="12435"/>
                  <a:pt x="17628" y="11890"/>
                </a:cubicBezTo>
                <a:cubicBezTo>
                  <a:pt x="17316" y="11033"/>
                  <a:pt x="17082" y="10047"/>
                  <a:pt x="16771" y="9190"/>
                </a:cubicBezTo>
                <a:cubicBezTo>
                  <a:pt x="16433" y="8230"/>
                  <a:pt x="15888" y="6802"/>
                  <a:pt x="14928" y="6386"/>
                </a:cubicBezTo>
                <a:cubicBezTo>
                  <a:pt x="14893" y="6352"/>
                  <a:pt x="14870" y="6340"/>
                  <a:pt x="14855" y="6340"/>
                </a:cubicBezTo>
                <a:cubicBezTo>
                  <a:pt x="14824" y="6340"/>
                  <a:pt x="14824" y="6386"/>
                  <a:pt x="14824" y="6386"/>
                </a:cubicBezTo>
                <a:cubicBezTo>
                  <a:pt x="16433" y="7347"/>
                  <a:pt x="16875" y="9943"/>
                  <a:pt x="17420" y="11579"/>
                </a:cubicBezTo>
                <a:cubicBezTo>
                  <a:pt x="17517" y="11968"/>
                  <a:pt x="17706" y="12769"/>
                  <a:pt x="17922" y="13403"/>
                </a:cubicBezTo>
                <a:lnTo>
                  <a:pt x="17922" y="13403"/>
                </a:lnTo>
                <a:cubicBezTo>
                  <a:pt x="17884" y="13341"/>
                  <a:pt x="17835" y="13292"/>
                  <a:pt x="17835" y="13292"/>
                </a:cubicBezTo>
                <a:cubicBezTo>
                  <a:pt x="17835" y="13188"/>
                  <a:pt x="17835" y="13188"/>
                  <a:pt x="17731" y="13188"/>
                </a:cubicBezTo>
                <a:cubicBezTo>
                  <a:pt x="17689" y="13122"/>
                  <a:pt x="17649" y="13052"/>
                  <a:pt x="17612" y="12980"/>
                </a:cubicBezTo>
                <a:lnTo>
                  <a:pt x="17612" y="12980"/>
                </a:lnTo>
                <a:cubicBezTo>
                  <a:pt x="17514" y="12970"/>
                  <a:pt x="17420" y="12871"/>
                  <a:pt x="17420" y="12773"/>
                </a:cubicBezTo>
                <a:cubicBezTo>
                  <a:pt x="16978" y="12124"/>
                  <a:pt x="16771" y="11241"/>
                  <a:pt x="16433" y="10592"/>
                </a:cubicBezTo>
                <a:cubicBezTo>
                  <a:pt x="16122" y="9839"/>
                  <a:pt x="15577" y="9086"/>
                  <a:pt x="15031" y="8333"/>
                </a:cubicBezTo>
                <a:cubicBezTo>
                  <a:pt x="14175" y="7243"/>
                  <a:pt x="13188" y="6283"/>
                  <a:pt x="11786" y="5945"/>
                </a:cubicBezTo>
                <a:cubicBezTo>
                  <a:pt x="11703" y="5945"/>
                  <a:pt x="11619" y="5878"/>
                  <a:pt x="11536" y="5852"/>
                </a:cubicBezTo>
                <a:lnTo>
                  <a:pt x="11536" y="5852"/>
                </a:lnTo>
                <a:cubicBezTo>
                  <a:pt x="12171" y="5966"/>
                  <a:pt x="12894" y="6292"/>
                  <a:pt x="13422" y="6594"/>
                </a:cubicBezTo>
                <a:cubicBezTo>
                  <a:pt x="14382" y="7139"/>
                  <a:pt x="15135" y="8230"/>
                  <a:pt x="15784" y="9086"/>
                </a:cubicBezTo>
                <a:cubicBezTo>
                  <a:pt x="16433" y="9943"/>
                  <a:pt x="16771" y="10929"/>
                  <a:pt x="17186" y="11890"/>
                </a:cubicBezTo>
                <a:cubicBezTo>
                  <a:pt x="17290" y="12159"/>
                  <a:pt x="17377" y="12477"/>
                  <a:pt x="17513" y="12766"/>
                </a:cubicBezTo>
                <a:lnTo>
                  <a:pt x="17513" y="12766"/>
                </a:lnTo>
                <a:cubicBezTo>
                  <a:pt x="17257" y="12167"/>
                  <a:pt x="17124" y="11449"/>
                  <a:pt x="16875" y="10929"/>
                </a:cubicBezTo>
                <a:cubicBezTo>
                  <a:pt x="16537" y="9943"/>
                  <a:pt x="16018" y="9086"/>
                  <a:pt x="15369" y="8333"/>
                </a:cubicBezTo>
                <a:cubicBezTo>
                  <a:pt x="14175" y="6698"/>
                  <a:pt x="12773" y="6049"/>
                  <a:pt x="11033" y="5634"/>
                </a:cubicBezTo>
                <a:cubicBezTo>
                  <a:pt x="10826" y="5504"/>
                  <a:pt x="10592" y="5504"/>
                  <a:pt x="10384" y="5400"/>
                </a:cubicBezTo>
                <a:cubicBezTo>
                  <a:pt x="10864" y="5246"/>
                  <a:pt x="11230" y="4965"/>
                  <a:pt x="11693" y="4965"/>
                </a:cubicBezTo>
                <a:close/>
                <a:moveTo>
                  <a:pt x="19263" y="0"/>
                </a:moveTo>
                <a:cubicBezTo>
                  <a:pt x="19263" y="0"/>
                  <a:pt x="19133" y="0"/>
                  <a:pt x="19263" y="104"/>
                </a:cubicBezTo>
                <a:cubicBezTo>
                  <a:pt x="19133" y="104"/>
                  <a:pt x="19133" y="208"/>
                  <a:pt x="19263" y="208"/>
                </a:cubicBezTo>
                <a:lnTo>
                  <a:pt x="19575" y="208"/>
                </a:lnTo>
                <a:cubicBezTo>
                  <a:pt x="20120" y="649"/>
                  <a:pt x="20120" y="1402"/>
                  <a:pt x="19912" y="2051"/>
                </a:cubicBezTo>
                <a:lnTo>
                  <a:pt x="19912" y="2155"/>
                </a:lnTo>
                <a:lnTo>
                  <a:pt x="19912" y="2492"/>
                </a:lnTo>
                <a:cubicBezTo>
                  <a:pt x="19678" y="3141"/>
                  <a:pt x="19263" y="3557"/>
                  <a:pt x="18822" y="4102"/>
                </a:cubicBezTo>
                <a:cubicBezTo>
                  <a:pt x="18484" y="4543"/>
                  <a:pt x="18718" y="5296"/>
                  <a:pt x="18926" y="5737"/>
                </a:cubicBezTo>
                <a:cubicBezTo>
                  <a:pt x="19029" y="5945"/>
                  <a:pt x="19263" y="6153"/>
                  <a:pt x="19471" y="6386"/>
                </a:cubicBezTo>
                <a:cubicBezTo>
                  <a:pt x="20665" y="7139"/>
                  <a:pt x="19263" y="7684"/>
                  <a:pt x="18926" y="8100"/>
                </a:cubicBezTo>
                <a:cubicBezTo>
                  <a:pt x="18484" y="9086"/>
                  <a:pt x="19471" y="9631"/>
                  <a:pt x="19471" y="10592"/>
                </a:cubicBezTo>
                <a:cubicBezTo>
                  <a:pt x="19471" y="11682"/>
                  <a:pt x="19678" y="12124"/>
                  <a:pt x="20327" y="12877"/>
                </a:cubicBezTo>
                <a:cubicBezTo>
                  <a:pt x="21080" y="13733"/>
                  <a:pt x="21080" y="14824"/>
                  <a:pt x="22067" y="15576"/>
                </a:cubicBezTo>
                <a:cubicBezTo>
                  <a:pt x="23806" y="16978"/>
                  <a:pt x="25753" y="18173"/>
                  <a:pt x="28012" y="18380"/>
                </a:cubicBezTo>
                <a:cubicBezTo>
                  <a:pt x="25857" y="18069"/>
                  <a:pt x="22274" y="16329"/>
                  <a:pt x="21314" y="14175"/>
                </a:cubicBezTo>
                <a:lnTo>
                  <a:pt x="21314" y="14175"/>
                </a:lnTo>
                <a:cubicBezTo>
                  <a:pt x="22716" y="14590"/>
                  <a:pt x="23573" y="15680"/>
                  <a:pt x="24767" y="16537"/>
                </a:cubicBezTo>
                <a:cubicBezTo>
                  <a:pt x="25520" y="17186"/>
                  <a:pt x="26506" y="17731"/>
                  <a:pt x="27467" y="17965"/>
                </a:cubicBezTo>
                <a:cubicBezTo>
                  <a:pt x="28453" y="18484"/>
                  <a:pt x="29518" y="18822"/>
                  <a:pt x="30712" y="18925"/>
                </a:cubicBezTo>
                <a:cubicBezTo>
                  <a:pt x="30608" y="19029"/>
                  <a:pt x="30400" y="19029"/>
                  <a:pt x="30296" y="19029"/>
                </a:cubicBezTo>
                <a:cubicBezTo>
                  <a:pt x="27908" y="19029"/>
                  <a:pt x="25857" y="18614"/>
                  <a:pt x="23676" y="17627"/>
                </a:cubicBezTo>
                <a:cubicBezTo>
                  <a:pt x="22716" y="17082"/>
                  <a:pt x="21859" y="16667"/>
                  <a:pt x="20976" y="16018"/>
                </a:cubicBezTo>
                <a:cubicBezTo>
                  <a:pt x="20769" y="15784"/>
                  <a:pt x="20561" y="15680"/>
                  <a:pt x="20327" y="15473"/>
                </a:cubicBezTo>
                <a:cubicBezTo>
                  <a:pt x="19912" y="14927"/>
                  <a:pt x="19367" y="14486"/>
                  <a:pt x="19029" y="13941"/>
                </a:cubicBezTo>
                <a:cubicBezTo>
                  <a:pt x="18614" y="13292"/>
                  <a:pt x="18380" y="12539"/>
                  <a:pt x="18277" y="11786"/>
                </a:cubicBezTo>
                <a:cubicBezTo>
                  <a:pt x="18069" y="10592"/>
                  <a:pt x="17965" y="9528"/>
                  <a:pt x="17420" y="8437"/>
                </a:cubicBezTo>
                <a:cubicBezTo>
                  <a:pt x="16978" y="7581"/>
                  <a:pt x="16433" y="6698"/>
                  <a:pt x="15473" y="6153"/>
                </a:cubicBezTo>
                <a:cubicBezTo>
                  <a:pt x="14792" y="5871"/>
                  <a:pt x="14281" y="4952"/>
                  <a:pt x="13536" y="4952"/>
                </a:cubicBezTo>
                <a:cubicBezTo>
                  <a:pt x="13458" y="4952"/>
                  <a:pt x="13376" y="4962"/>
                  <a:pt x="13292" y="4984"/>
                </a:cubicBezTo>
                <a:cubicBezTo>
                  <a:pt x="13178" y="5003"/>
                  <a:pt x="13075" y="5011"/>
                  <a:pt x="12979" y="5011"/>
                </a:cubicBezTo>
                <a:cubicBezTo>
                  <a:pt x="12527" y="5011"/>
                  <a:pt x="12236" y="4837"/>
                  <a:pt x="11786" y="4751"/>
                </a:cubicBezTo>
                <a:cubicBezTo>
                  <a:pt x="11706" y="4732"/>
                  <a:pt x="11627" y="4723"/>
                  <a:pt x="11548" y="4723"/>
                </a:cubicBezTo>
                <a:cubicBezTo>
                  <a:pt x="11197" y="4723"/>
                  <a:pt x="10868" y="4897"/>
                  <a:pt x="10592" y="5088"/>
                </a:cubicBezTo>
                <a:cubicBezTo>
                  <a:pt x="10321" y="5238"/>
                  <a:pt x="10064" y="5293"/>
                  <a:pt x="9811" y="5293"/>
                </a:cubicBezTo>
                <a:cubicBezTo>
                  <a:pt x="9359" y="5293"/>
                  <a:pt x="8920" y="5117"/>
                  <a:pt x="8437" y="4984"/>
                </a:cubicBezTo>
                <a:cubicBezTo>
                  <a:pt x="7892" y="4984"/>
                  <a:pt x="7451" y="5088"/>
                  <a:pt x="6932" y="5192"/>
                </a:cubicBezTo>
                <a:cubicBezTo>
                  <a:pt x="5737" y="5400"/>
                  <a:pt x="4751" y="6283"/>
                  <a:pt x="3687" y="6802"/>
                </a:cubicBezTo>
                <a:cubicBezTo>
                  <a:pt x="2492" y="7451"/>
                  <a:pt x="1194" y="7684"/>
                  <a:pt x="104" y="8541"/>
                </a:cubicBezTo>
                <a:cubicBezTo>
                  <a:pt x="0" y="8645"/>
                  <a:pt x="104" y="8749"/>
                  <a:pt x="104" y="8749"/>
                </a:cubicBezTo>
                <a:cubicBezTo>
                  <a:pt x="1000" y="8749"/>
                  <a:pt x="1837" y="8574"/>
                  <a:pt x="2692" y="8574"/>
                </a:cubicBezTo>
                <a:cubicBezTo>
                  <a:pt x="2978" y="8574"/>
                  <a:pt x="3265" y="8593"/>
                  <a:pt x="3557" y="8645"/>
                </a:cubicBezTo>
                <a:cubicBezTo>
                  <a:pt x="4336" y="8749"/>
                  <a:pt x="4985" y="9086"/>
                  <a:pt x="5634" y="9528"/>
                </a:cubicBezTo>
                <a:cubicBezTo>
                  <a:pt x="6049" y="9943"/>
                  <a:pt x="6490" y="10280"/>
                  <a:pt x="7139" y="10488"/>
                </a:cubicBezTo>
                <a:cubicBezTo>
                  <a:pt x="7243" y="10523"/>
                  <a:pt x="7361" y="10534"/>
                  <a:pt x="7486" y="10534"/>
                </a:cubicBezTo>
                <a:cubicBezTo>
                  <a:pt x="7734" y="10534"/>
                  <a:pt x="8005" y="10488"/>
                  <a:pt x="8230" y="10488"/>
                </a:cubicBezTo>
                <a:cubicBezTo>
                  <a:pt x="8489" y="10436"/>
                  <a:pt x="8729" y="10384"/>
                  <a:pt x="8973" y="10384"/>
                </a:cubicBezTo>
                <a:cubicBezTo>
                  <a:pt x="9216" y="10384"/>
                  <a:pt x="9463" y="10436"/>
                  <a:pt x="9735" y="10592"/>
                </a:cubicBezTo>
                <a:cubicBezTo>
                  <a:pt x="10047" y="10826"/>
                  <a:pt x="10384" y="11033"/>
                  <a:pt x="10826" y="11241"/>
                </a:cubicBezTo>
                <a:cubicBezTo>
                  <a:pt x="12124" y="11994"/>
                  <a:pt x="13630" y="12124"/>
                  <a:pt x="15031" y="12539"/>
                </a:cubicBezTo>
                <a:cubicBezTo>
                  <a:pt x="16771" y="13084"/>
                  <a:pt x="18069" y="14382"/>
                  <a:pt x="19471" y="15369"/>
                </a:cubicBezTo>
                <a:cubicBezTo>
                  <a:pt x="19575" y="15576"/>
                  <a:pt x="19782" y="15680"/>
                  <a:pt x="20016" y="15784"/>
                </a:cubicBezTo>
                <a:cubicBezTo>
                  <a:pt x="20665" y="16433"/>
                  <a:pt x="21418" y="16978"/>
                  <a:pt x="22378" y="17523"/>
                </a:cubicBezTo>
                <a:cubicBezTo>
                  <a:pt x="24222" y="18484"/>
                  <a:pt x="26610" y="19263"/>
                  <a:pt x="28765" y="19263"/>
                </a:cubicBezTo>
                <a:lnTo>
                  <a:pt x="28453" y="19263"/>
                </a:lnTo>
                <a:cubicBezTo>
                  <a:pt x="28557" y="19367"/>
                  <a:pt x="28661" y="19367"/>
                  <a:pt x="28869" y="19471"/>
                </a:cubicBezTo>
                <a:lnTo>
                  <a:pt x="28998" y="19471"/>
                </a:lnTo>
                <a:cubicBezTo>
                  <a:pt x="29855" y="19367"/>
                  <a:pt x="30712" y="19263"/>
                  <a:pt x="31594" y="19029"/>
                </a:cubicBezTo>
                <a:cubicBezTo>
                  <a:pt x="31802" y="18925"/>
                  <a:pt x="32010" y="18822"/>
                  <a:pt x="32347" y="18718"/>
                </a:cubicBezTo>
                <a:lnTo>
                  <a:pt x="32451" y="18614"/>
                </a:lnTo>
                <a:lnTo>
                  <a:pt x="32451" y="18614"/>
                </a:lnTo>
                <a:cubicBezTo>
                  <a:pt x="32243" y="18718"/>
                  <a:pt x="32114" y="18718"/>
                  <a:pt x="31906" y="18718"/>
                </a:cubicBezTo>
                <a:cubicBezTo>
                  <a:pt x="31361" y="18718"/>
                  <a:pt x="30945" y="18718"/>
                  <a:pt x="30400" y="18614"/>
                </a:cubicBezTo>
                <a:lnTo>
                  <a:pt x="30400" y="18484"/>
                </a:lnTo>
                <a:lnTo>
                  <a:pt x="30167" y="18484"/>
                </a:lnTo>
                <a:cubicBezTo>
                  <a:pt x="29959" y="18484"/>
                  <a:pt x="29855" y="18380"/>
                  <a:pt x="29647" y="18380"/>
                </a:cubicBezTo>
                <a:cubicBezTo>
                  <a:pt x="28869" y="18069"/>
                  <a:pt x="28349" y="17186"/>
                  <a:pt x="28012" y="16433"/>
                </a:cubicBezTo>
                <a:cubicBezTo>
                  <a:pt x="27363" y="15239"/>
                  <a:pt x="27363" y="13941"/>
                  <a:pt x="27700" y="12643"/>
                </a:cubicBezTo>
                <a:cubicBezTo>
                  <a:pt x="27908" y="11345"/>
                  <a:pt x="28869" y="8333"/>
                  <a:pt x="27259" y="7451"/>
                </a:cubicBezTo>
                <a:cubicBezTo>
                  <a:pt x="27051" y="7243"/>
                  <a:pt x="26610" y="7139"/>
                  <a:pt x="26402" y="6802"/>
                </a:cubicBezTo>
                <a:lnTo>
                  <a:pt x="26402" y="6698"/>
                </a:lnTo>
                <a:lnTo>
                  <a:pt x="26272" y="6698"/>
                </a:lnTo>
                <a:lnTo>
                  <a:pt x="26272" y="6153"/>
                </a:lnTo>
                <a:cubicBezTo>
                  <a:pt x="26402" y="5945"/>
                  <a:pt x="26610" y="5634"/>
                  <a:pt x="26506" y="5296"/>
                </a:cubicBezTo>
                <a:cubicBezTo>
                  <a:pt x="26169" y="4335"/>
                  <a:pt x="25312" y="3894"/>
                  <a:pt x="24559" y="3245"/>
                </a:cubicBezTo>
                <a:cubicBezTo>
                  <a:pt x="24118" y="2908"/>
                  <a:pt x="23910" y="2388"/>
                  <a:pt x="23469" y="1947"/>
                </a:cubicBezTo>
                <a:cubicBezTo>
                  <a:pt x="23027" y="1506"/>
                  <a:pt x="22508" y="1298"/>
                  <a:pt x="21963" y="961"/>
                </a:cubicBezTo>
                <a:cubicBezTo>
                  <a:pt x="21210" y="441"/>
                  <a:pt x="20561" y="104"/>
                  <a:pt x="19575" y="104"/>
                </a:cubicBezTo>
                <a:cubicBezTo>
                  <a:pt x="19471" y="0"/>
                  <a:pt x="19367" y="0"/>
                  <a:pt x="1926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64" name="Google Shape;8664;p69"/>
          <p:cNvGrpSpPr/>
          <p:nvPr/>
        </p:nvGrpSpPr>
        <p:grpSpPr>
          <a:xfrm>
            <a:off x="7835294" y="-130552"/>
            <a:ext cx="1169819" cy="2164191"/>
            <a:chOff x="641150" y="2458325"/>
            <a:chExt cx="445900" cy="824925"/>
          </a:xfrm>
        </p:grpSpPr>
        <p:sp>
          <p:nvSpPr>
            <p:cNvPr id="8665" name="Google Shape;8665;p69"/>
            <p:cNvSpPr/>
            <p:nvPr/>
          </p:nvSpPr>
          <p:spPr>
            <a:xfrm>
              <a:off x="641150" y="2458325"/>
              <a:ext cx="445900" cy="824925"/>
            </a:xfrm>
            <a:custGeom>
              <a:avLst/>
              <a:gdLst/>
              <a:ahLst/>
              <a:cxnLst/>
              <a:rect l="l" t="t" r="r" b="b"/>
              <a:pathLst>
                <a:path w="17836" h="32997" extrusionOk="0">
                  <a:moveTo>
                    <a:pt x="11971" y="3849"/>
                  </a:moveTo>
                  <a:cubicBezTo>
                    <a:pt x="11948" y="3849"/>
                    <a:pt x="11925" y="3895"/>
                    <a:pt x="11994" y="3895"/>
                  </a:cubicBezTo>
                  <a:cubicBezTo>
                    <a:pt x="11994" y="3860"/>
                    <a:pt x="11983" y="3849"/>
                    <a:pt x="11971" y="3849"/>
                  </a:cubicBezTo>
                  <a:close/>
                  <a:moveTo>
                    <a:pt x="11242" y="5297"/>
                  </a:moveTo>
                  <a:cubicBezTo>
                    <a:pt x="11242" y="5396"/>
                    <a:pt x="11242" y="5419"/>
                    <a:pt x="11195" y="5425"/>
                  </a:cubicBezTo>
                  <a:lnTo>
                    <a:pt x="11195" y="5425"/>
                  </a:lnTo>
                  <a:cubicBezTo>
                    <a:pt x="11211" y="5383"/>
                    <a:pt x="11226" y="5340"/>
                    <a:pt x="11242" y="5297"/>
                  </a:cubicBezTo>
                  <a:close/>
                  <a:moveTo>
                    <a:pt x="11242" y="3350"/>
                  </a:moveTo>
                  <a:cubicBezTo>
                    <a:pt x="11345" y="3791"/>
                    <a:pt x="11345" y="4336"/>
                    <a:pt x="11242" y="4881"/>
                  </a:cubicBezTo>
                  <a:cubicBezTo>
                    <a:pt x="10826" y="6283"/>
                    <a:pt x="9944" y="7140"/>
                    <a:pt x="8438" y="7477"/>
                  </a:cubicBezTo>
                  <a:cubicBezTo>
                    <a:pt x="8256" y="7512"/>
                    <a:pt x="8074" y="7524"/>
                    <a:pt x="7893" y="7524"/>
                  </a:cubicBezTo>
                  <a:cubicBezTo>
                    <a:pt x="7529" y="7524"/>
                    <a:pt x="7166" y="7477"/>
                    <a:pt x="6802" y="7477"/>
                  </a:cubicBezTo>
                  <a:cubicBezTo>
                    <a:pt x="7997" y="7140"/>
                    <a:pt x="9295" y="6725"/>
                    <a:pt x="10177" y="5634"/>
                  </a:cubicBezTo>
                  <a:cubicBezTo>
                    <a:pt x="10696" y="5089"/>
                    <a:pt x="11138" y="4232"/>
                    <a:pt x="11242" y="3350"/>
                  </a:cubicBezTo>
                  <a:close/>
                  <a:moveTo>
                    <a:pt x="11032" y="5808"/>
                  </a:moveTo>
                  <a:cubicBezTo>
                    <a:pt x="10953" y="6058"/>
                    <a:pt x="10854" y="6280"/>
                    <a:pt x="10696" y="6491"/>
                  </a:cubicBezTo>
                  <a:cubicBezTo>
                    <a:pt x="10177" y="7374"/>
                    <a:pt x="9087" y="7789"/>
                    <a:pt x="8100" y="7789"/>
                  </a:cubicBezTo>
                  <a:cubicBezTo>
                    <a:pt x="7598" y="7789"/>
                    <a:pt x="7143" y="7743"/>
                    <a:pt x="6702" y="7743"/>
                  </a:cubicBezTo>
                  <a:cubicBezTo>
                    <a:pt x="6482" y="7743"/>
                    <a:pt x="6266" y="7754"/>
                    <a:pt x="6049" y="7789"/>
                  </a:cubicBezTo>
                  <a:cubicBezTo>
                    <a:pt x="6153" y="7685"/>
                    <a:pt x="6283" y="7685"/>
                    <a:pt x="6387" y="7685"/>
                  </a:cubicBezTo>
                  <a:cubicBezTo>
                    <a:pt x="6569" y="7650"/>
                    <a:pt x="6762" y="7639"/>
                    <a:pt x="6958" y="7639"/>
                  </a:cubicBezTo>
                  <a:cubicBezTo>
                    <a:pt x="7350" y="7639"/>
                    <a:pt x="7754" y="7685"/>
                    <a:pt x="8100" y="7685"/>
                  </a:cubicBezTo>
                  <a:cubicBezTo>
                    <a:pt x="8646" y="7581"/>
                    <a:pt x="9191" y="7477"/>
                    <a:pt x="9632" y="7244"/>
                  </a:cubicBezTo>
                  <a:cubicBezTo>
                    <a:pt x="10314" y="6913"/>
                    <a:pt x="10733" y="6434"/>
                    <a:pt x="11032" y="5808"/>
                  </a:cubicBezTo>
                  <a:close/>
                  <a:moveTo>
                    <a:pt x="10281" y="7140"/>
                  </a:moveTo>
                  <a:cubicBezTo>
                    <a:pt x="10281" y="7244"/>
                    <a:pt x="10281" y="7244"/>
                    <a:pt x="10177" y="7244"/>
                  </a:cubicBezTo>
                  <a:cubicBezTo>
                    <a:pt x="9257" y="7901"/>
                    <a:pt x="8264" y="8151"/>
                    <a:pt x="7196" y="8151"/>
                  </a:cubicBezTo>
                  <a:cubicBezTo>
                    <a:pt x="6998" y="8151"/>
                    <a:pt x="6798" y="8143"/>
                    <a:pt x="6595" y="8126"/>
                  </a:cubicBezTo>
                  <a:lnTo>
                    <a:pt x="5193" y="8126"/>
                  </a:lnTo>
                  <a:cubicBezTo>
                    <a:pt x="5400" y="8023"/>
                    <a:pt x="5504" y="8023"/>
                    <a:pt x="5738" y="7893"/>
                  </a:cubicBezTo>
                  <a:cubicBezTo>
                    <a:pt x="7140" y="7789"/>
                    <a:pt x="9191" y="8023"/>
                    <a:pt x="10281" y="7140"/>
                  </a:cubicBezTo>
                  <a:close/>
                  <a:moveTo>
                    <a:pt x="10047" y="7477"/>
                  </a:moveTo>
                  <a:cubicBezTo>
                    <a:pt x="9944" y="7581"/>
                    <a:pt x="9840" y="7685"/>
                    <a:pt x="9736" y="7789"/>
                  </a:cubicBezTo>
                  <a:cubicBezTo>
                    <a:pt x="8964" y="8378"/>
                    <a:pt x="7873" y="8586"/>
                    <a:pt x="6863" y="8586"/>
                  </a:cubicBezTo>
                  <a:cubicBezTo>
                    <a:pt x="6583" y="8586"/>
                    <a:pt x="6309" y="8570"/>
                    <a:pt x="6049" y="8542"/>
                  </a:cubicBezTo>
                  <a:cubicBezTo>
                    <a:pt x="5297" y="8542"/>
                    <a:pt x="4544" y="8542"/>
                    <a:pt x="3895" y="8983"/>
                  </a:cubicBezTo>
                  <a:cubicBezTo>
                    <a:pt x="4102" y="8775"/>
                    <a:pt x="4336" y="8542"/>
                    <a:pt x="4544" y="8438"/>
                  </a:cubicBezTo>
                  <a:cubicBezTo>
                    <a:pt x="4648" y="8438"/>
                    <a:pt x="4751" y="8334"/>
                    <a:pt x="4751" y="8334"/>
                  </a:cubicBezTo>
                  <a:cubicBezTo>
                    <a:pt x="5154" y="8257"/>
                    <a:pt x="5539" y="8237"/>
                    <a:pt x="5920" y="8237"/>
                  </a:cubicBezTo>
                  <a:cubicBezTo>
                    <a:pt x="6336" y="8237"/>
                    <a:pt x="6746" y="8261"/>
                    <a:pt x="7169" y="8261"/>
                  </a:cubicBezTo>
                  <a:cubicBezTo>
                    <a:pt x="7405" y="8261"/>
                    <a:pt x="7646" y="8254"/>
                    <a:pt x="7893" y="8230"/>
                  </a:cubicBezTo>
                  <a:cubicBezTo>
                    <a:pt x="8749" y="8126"/>
                    <a:pt x="9398" y="7893"/>
                    <a:pt x="10047" y="7477"/>
                  </a:cubicBezTo>
                  <a:close/>
                  <a:moveTo>
                    <a:pt x="10483" y="8750"/>
                  </a:moveTo>
                  <a:cubicBezTo>
                    <a:pt x="10416" y="8861"/>
                    <a:pt x="10349" y="8952"/>
                    <a:pt x="10281" y="9087"/>
                  </a:cubicBezTo>
                  <a:cubicBezTo>
                    <a:pt x="10371" y="8997"/>
                    <a:pt x="10461" y="8907"/>
                    <a:pt x="10483" y="8750"/>
                  </a:cubicBezTo>
                  <a:close/>
                  <a:moveTo>
                    <a:pt x="9413" y="8077"/>
                  </a:moveTo>
                  <a:cubicBezTo>
                    <a:pt x="9398" y="8102"/>
                    <a:pt x="9398" y="8126"/>
                    <a:pt x="9398" y="8126"/>
                  </a:cubicBezTo>
                  <a:cubicBezTo>
                    <a:pt x="8749" y="8438"/>
                    <a:pt x="8230" y="8672"/>
                    <a:pt x="7451" y="8879"/>
                  </a:cubicBezTo>
                  <a:cubicBezTo>
                    <a:pt x="7127" y="8931"/>
                    <a:pt x="6776" y="8931"/>
                    <a:pt x="6426" y="8931"/>
                  </a:cubicBezTo>
                  <a:cubicBezTo>
                    <a:pt x="6075" y="8931"/>
                    <a:pt x="5725" y="8931"/>
                    <a:pt x="5400" y="8983"/>
                  </a:cubicBezTo>
                  <a:cubicBezTo>
                    <a:pt x="4855" y="8983"/>
                    <a:pt x="4206" y="8983"/>
                    <a:pt x="3791" y="9191"/>
                  </a:cubicBezTo>
                  <a:cubicBezTo>
                    <a:pt x="4417" y="8748"/>
                    <a:pt x="5125" y="8682"/>
                    <a:pt x="5865" y="8682"/>
                  </a:cubicBezTo>
                  <a:cubicBezTo>
                    <a:pt x="6176" y="8682"/>
                    <a:pt x="6492" y="8694"/>
                    <a:pt x="6811" y="8694"/>
                  </a:cubicBezTo>
                  <a:cubicBezTo>
                    <a:pt x="7024" y="8694"/>
                    <a:pt x="7238" y="8689"/>
                    <a:pt x="7451" y="8672"/>
                  </a:cubicBezTo>
                  <a:cubicBezTo>
                    <a:pt x="8184" y="8549"/>
                    <a:pt x="8802" y="8358"/>
                    <a:pt x="9413" y="8077"/>
                  </a:cubicBezTo>
                  <a:close/>
                  <a:moveTo>
                    <a:pt x="8646" y="10073"/>
                  </a:moveTo>
                  <a:lnTo>
                    <a:pt x="8646" y="10073"/>
                  </a:lnTo>
                  <a:cubicBezTo>
                    <a:pt x="8518" y="10183"/>
                    <a:pt x="8391" y="10293"/>
                    <a:pt x="8264" y="10402"/>
                  </a:cubicBezTo>
                  <a:lnTo>
                    <a:pt x="8264" y="10402"/>
                  </a:lnTo>
                  <a:cubicBezTo>
                    <a:pt x="8389" y="10285"/>
                    <a:pt x="8513" y="10172"/>
                    <a:pt x="8646" y="10073"/>
                  </a:cubicBezTo>
                  <a:close/>
                  <a:moveTo>
                    <a:pt x="9087" y="8334"/>
                  </a:moveTo>
                  <a:cubicBezTo>
                    <a:pt x="8542" y="8775"/>
                    <a:pt x="7789" y="9087"/>
                    <a:pt x="7036" y="9321"/>
                  </a:cubicBezTo>
                  <a:cubicBezTo>
                    <a:pt x="5738" y="9736"/>
                    <a:pt x="4336" y="10073"/>
                    <a:pt x="3246" y="10826"/>
                  </a:cubicBezTo>
                  <a:lnTo>
                    <a:pt x="3246" y="10489"/>
                  </a:lnTo>
                  <a:cubicBezTo>
                    <a:pt x="3142" y="10177"/>
                    <a:pt x="3246" y="9840"/>
                    <a:pt x="3453" y="9528"/>
                  </a:cubicBezTo>
                  <a:cubicBezTo>
                    <a:pt x="3925" y="9057"/>
                    <a:pt x="4702" y="9003"/>
                    <a:pt x="5453" y="9003"/>
                  </a:cubicBezTo>
                  <a:cubicBezTo>
                    <a:pt x="5676" y="9003"/>
                    <a:pt x="5896" y="9007"/>
                    <a:pt x="6106" y="9007"/>
                  </a:cubicBezTo>
                  <a:cubicBezTo>
                    <a:pt x="6317" y="9007"/>
                    <a:pt x="6518" y="9003"/>
                    <a:pt x="6699" y="8983"/>
                  </a:cubicBezTo>
                  <a:cubicBezTo>
                    <a:pt x="7685" y="8983"/>
                    <a:pt x="8334" y="8672"/>
                    <a:pt x="9087" y="8334"/>
                  </a:cubicBezTo>
                  <a:close/>
                  <a:moveTo>
                    <a:pt x="10385" y="9528"/>
                  </a:moveTo>
                  <a:lnTo>
                    <a:pt x="10385" y="9528"/>
                  </a:lnTo>
                  <a:cubicBezTo>
                    <a:pt x="10064" y="9948"/>
                    <a:pt x="9766" y="10439"/>
                    <a:pt x="9447" y="10866"/>
                  </a:cubicBezTo>
                  <a:lnTo>
                    <a:pt x="9447" y="10866"/>
                  </a:lnTo>
                  <a:cubicBezTo>
                    <a:pt x="9789" y="10420"/>
                    <a:pt x="10124" y="9974"/>
                    <a:pt x="10385" y="9528"/>
                  </a:cubicBezTo>
                  <a:close/>
                  <a:moveTo>
                    <a:pt x="9011" y="10618"/>
                  </a:moveTo>
                  <a:cubicBezTo>
                    <a:pt x="8928" y="10687"/>
                    <a:pt x="8841" y="10756"/>
                    <a:pt x="8749" y="10826"/>
                  </a:cubicBezTo>
                  <a:cubicBezTo>
                    <a:pt x="8602" y="10974"/>
                    <a:pt x="8455" y="11117"/>
                    <a:pt x="8307" y="11259"/>
                  </a:cubicBezTo>
                  <a:lnTo>
                    <a:pt x="8307" y="11259"/>
                  </a:lnTo>
                  <a:cubicBezTo>
                    <a:pt x="8542" y="11054"/>
                    <a:pt x="8784" y="10843"/>
                    <a:pt x="9011" y="10618"/>
                  </a:cubicBezTo>
                  <a:close/>
                  <a:moveTo>
                    <a:pt x="10930" y="6725"/>
                  </a:moveTo>
                  <a:cubicBezTo>
                    <a:pt x="10930" y="6828"/>
                    <a:pt x="10826" y="6828"/>
                    <a:pt x="10826" y="6932"/>
                  </a:cubicBezTo>
                  <a:cubicBezTo>
                    <a:pt x="9736" y="9321"/>
                    <a:pt x="7244" y="9840"/>
                    <a:pt x="4855" y="10722"/>
                  </a:cubicBezTo>
                  <a:cubicBezTo>
                    <a:pt x="3473" y="11318"/>
                    <a:pt x="1543" y="12374"/>
                    <a:pt x="1056" y="14050"/>
                  </a:cubicBezTo>
                  <a:lnTo>
                    <a:pt x="1056" y="14050"/>
                  </a:lnTo>
                  <a:cubicBezTo>
                    <a:pt x="1102" y="13724"/>
                    <a:pt x="1125" y="13381"/>
                    <a:pt x="1195" y="13085"/>
                  </a:cubicBezTo>
                  <a:cubicBezTo>
                    <a:pt x="1403" y="12020"/>
                    <a:pt x="2052" y="11917"/>
                    <a:pt x="2804" y="11683"/>
                  </a:cubicBezTo>
                  <a:cubicBezTo>
                    <a:pt x="3038" y="11579"/>
                    <a:pt x="3142" y="11475"/>
                    <a:pt x="3246" y="11371"/>
                  </a:cubicBezTo>
                  <a:lnTo>
                    <a:pt x="3246" y="10930"/>
                  </a:lnTo>
                  <a:cubicBezTo>
                    <a:pt x="4855" y="9840"/>
                    <a:pt x="6932" y="9736"/>
                    <a:pt x="8749" y="8879"/>
                  </a:cubicBezTo>
                  <a:cubicBezTo>
                    <a:pt x="9632" y="8334"/>
                    <a:pt x="10385" y="7581"/>
                    <a:pt x="10930" y="6725"/>
                  </a:cubicBezTo>
                  <a:close/>
                  <a:moveTo>
                    <a:pt x="10489" y="7685"/>
                  </a:moveTo>
                  <a:cubicBezTo>
                    <a:pt x="10281" y="8230"/>
                    <a:pt x="9944" y="8672"/>
                    <a:pt x="9632" y="9087"/>
                  </a:cubicBezTo>
                  <a:cubicBezTo>
                    <a:pt x="7997" y="10489"/>
                    <a:pt x="6153" y="11138"/>
                    <a:pt x="4336" y="12124"/>
                  </a:cubicBezTo>
                  <a:cubicBezTo>
                    <a:pt x="3350" y="12566"/>
                    <a:pt x="1948" y="13319"/>
                    <a:pt x="1195" y="14175"/>
                  </a:cubicBezTo>
                  <a:cubicBezTo>
                    <a:pt x="1844" y="11917"/>
                    <a:pt x="4648" y="11034"/>
                    <a:pt x="6699" y="10281"/>
                  </a:cubicBezTo>
                  <a:cubicBezTo>
                    <a:pt x="8230" y="9632"/>
                    <a:pt x="9632" y="8983"/>
                    <a:pt x="10489" y="7685"/>
                  </a:cubicBezTo>
                  <a:close/>
                  <a:moveTo>
                    <a:pt x="9087" y="9632"/>
                  </a:moveTo>
                  <a:lnTo>
                    <a:pt x="9087" y="9632"/>
                  </a:lnTo>
                  <a:cubicBezTo>
                    <a:pt x="8983" y="9736"/>
                    <a:pt x="8983" y="9840"/>
                    <a:pt x="8879" y="9840"/>
                  </a:cubicBezTo>
                  <a:cubicBezTo>
                    <a:pt x="8438" y="10177"/>
                    <a:pt x="7997" y="10489"/>
                    <a:pt x="7685" y="10826"/>
                  </a:cubicBezTo>
                  <a:cubicBezTo>
                    <a:pt x="6802" y="11475"/>
                    <a:pt x="5946" y="11917"/>
                    <a:pt x="4985" y="12332"/>
                  </a:cubicBezTo>
                  <a:cubicBezTo>
                    <a:pt x="3687" y="12981"/>
                    <a:pt x="2052" y="13526"/>
                    <a:pt x="1091" y="14617"/>
                  </a:cubicBezTo>
                  <a:lnTo>
                    <a:pt x="1091" y="14513"/>
                  </a:lnTo>
                  <a:cubicBezTo>
                    <a:pt x="1506" y="13864"/>
                    <a:pt x="2389" y="13422"/>
                    <a:pt x="3038" y="12981"/>
                  </a:cubicBezTo>
                  <a:cubicBezTo>
                    <a:pt x="3895" y="12332"/>
                    <a:pt x="4855" y="12020"/>
                    <a:pt x="5842" y="11579"/>
                  </a:cubicBezTo>
                  <a:cubicBezTo>
                    <a:pt x="6932" y="11034"/>
                    <a:pt x="8100" y="10489"/>
                    <a:pt x="9087" y="9632"/>
                  </a:cubicBezTo>
                  <a:close/>
                  <a:moveTo>
                    <a:pt x="11994" y="5297"/>
                  </a:moveTo>
                  <a:lnTo>
                    <a:pt x="11994" y="5297"/>
                  </a:lnTo>
                  <a:cubicBezTo>
                    <a:pt x="12124" y="6387"/>
                    <a:pt x="12124" y="7477"/>
                    <a:pt x="11787" y="8672"/>
                  </a:cubicBezTo>
                  <a:cubicBezTo>
                    <a:pt x="11579" y="9736"/>
                    <a:pt x="11345" y="10826"/>
                    <a:pt x="11683" y="11917"/>
                  </a:cubicBezTo>
                  <a:cubicBezTo>
                    <a:pt x="11579" y="11917"/>
                    <a:pt x="11579" y="11917"/>
                    <a:pt x="11579" y="12020"/>
                  </a:cubicBezTo>
                  <a:lnTo>
                    <a:pt x="11475" y="12020"/>
                  </a:lnTo>
                  <a:cubicBezTo>
                    <a:pt x="10696" y="12981"/>
                    <a:pt x="10826" y="14071"/>
                    <a:pt x="9840" y="14824"/>
                  </a:cubicBezTo>
                  <a:cubicBezTo>
                    <a:pt x="9191" y="13085"/>
                    <a:pt x="10281" y="11138"/>
                    <a:pt x="10930" y="9736"/>
                  </a:cubicBezTo>
                  <a:cubicBezTo>
                    <a:pt x="10930" y="9632"/>
                    <a:pt x="10930" y="9632"/>
                    <a:pt x="11034" y="9632"/>
                  </a:cubicBezTo>
                  <a:cubicBezTo>
                    <a:pt x="10826" y="10385"/>
                    <a:pt x="10696" y="11268"/>
                    <a:pt x="10696" y="12020"/>
                  </a:cubicBezTo>
                  <a:lnTo>
                    <a:pt x="10826" y="12020"/>
                  </a:lnTo>
                  <a:cubicBezTo>
                    <a:pt x="10696" y="11138"/>
                    <a:pt x="11034" y="10281"/>
                    <a:pt x="11242" y="9528"/>
                  </a:cubicBezTo>
                  <a:lnTo>
                    <a:pt x="11242" y="9528"/>
                  </a:lnTo>
                  <a:cubicBezTo>
                    <a:pt x="11138" y="10385"/>
                    <a:pt x="11138" y="11268"/>
                    <a:pt x="11579" y="12020"/>
                  </a:cubicBezTo>
                  <a:cubicBezTo>
                    <a:pt x="11034" y="10722"/>
                    <a:pt x="11242" y="9528"/>
                    <a:pt x="11579" y="8334"/>
                  </a:cubicBezTo>
                  <a:cubicBezTo>
                    <a:pt x="11579" y="8126"/>
                    <a:pt x="11683" y="8023"/>
                    <a:pt x="11683" y="7789"/>
                  </a:cubicBezTo>
                  <a:cubicBezTo>
                    <a:pt x="11891" y="6932"/>
                    <a:pt x="11994" y="6179"/>
                    <a:pt x="11994" y="5297"/>
                  </a:cubicBezTo>
                  <a:close/>
                  <a:moveTo>
                    <a:pt x="7451" y="11076"/>
                  </a:moveTo>
                  <a:cubicBezTo>
                    <a:pt x="7078" y="11372"/>
                    <a:pt x="6692" y="11656"/>
                    <a:pt x="6283" y="11917"/>
                  </a:cubicBezTo>
                  <a:cubicBezTo>
                    <a:pt x="5400" y="12436"/>
                    <a:pt x="4440" y="12981"/>
                    <a:pt x="3350" y="13422"/>
                  </a:cubicBezTo>
                  <a:cubicBezTo>
                    <a:pt x="2493" y="13734"/>
                    <a:pt x="1610" y="14279"/>
                    <a:pt x="857" y="15032"/>
                  </a:cubicBezTo>
                  <a:cubicBezTo>
                    <a:pt x="1948" y="13630"/>
                    <a:pt x="3895" y="12981"/>
                    <a:pt x="5400" y="12332"/>
                  </a:cubicBezTo>
                  <a:cubicBezTo>
                    <a:pt x="6049" y="12020"/>
                    <a:pt x="6699" y="11579"/>
                    <a:pt x="7348" y="11138"/>
                  </a:cubicBezTo>
                  <a:cubicBezTo>
                    <a:pt x="7383" y="11118"/>
                    <a:pt x="7417" y="11097"/>
                    <a:pt x="7451" y="11076"/>
                  </a:cubicBezTo>
                  <a:close/>
                  <a:moveTo>
                    <a:pt x="11475" y="8023"/>
                  </a:moveTo>
                  <a:lnTo>
                    <a:pt x="11475" y="8023"/>
                  </a:lnTo>
                  <a:cubicBezTo>
                    <a:pt x="11345" y="8438"/>
                    <a:pt x="11242" y="8775"/>
                    <a:pt x="11138" y="9191"/>
                  </a:cubicBezTo>
                  <a:cubicBezTo>
                    <a:pt x="11034" y="9321"/>
                    <a:pt x="11034" y="9321"/>
                    <a:pt x="11034" y="9424"/>
                  </a:cubicBezTo>
                  <a:cubicBezTo>
                    <a:pt x="10826" y="9840"/>
                    <a:pt x="10593" y="10385"/>
                    <a:pt x="10385" y="10826"/>
                  </a:cubicBezTo>
                  <a:cubicBezTo>
                    <a:pt x="9840" y="12124"/>
                    <a:pt x="9191" y="13526"/>
                    <a:pt x="9736" y="14824"/>
                  </a:cubicBezTo>
                  <a:cubicBezTo>
                    <a:pt x="9632" y="14928"/>
                    <a:pt x="9632" y="14928"/>
                    <a:pt x="9528" y="14928"/>
                  </a:cubicBezTo>
                  <a:cubicBezTo>
                    <a:pt x="9191" y="15162"/>
                    <a:pt x="9087" y="15369"/>
                    <a:pt x="8879" y="15577"/>
                  </a:cubicBezTo>
                  <a:lnTo>
                    <a:pt x="8879" y="15681"/>
                  </a:lnTo>
                  <a:cubicBezTo>
                    <a:pt x="8749" y="13319"/>
                    <a:pt x="9736" y="11475"/>
                    <a:pt x="10826" y="9424"/>
                  </a:cubicBezTo>
                  <a:cubicBezTo>
                    <a:pt x="11034" y="8983"/>
                    <a:pt x="11242" y="8438"/>
                    <a:pt x="11475" y="8023"/>
                  </a:cubicBezTo>
                  <a:close/>
                  <a:moveTo>
                    <a:pt x="9447" y="10866"/>
                  </a:moveTo>
                  <a:cubicBezTo>
                    <a:pt x="9211" y="11173"/>
                    <a:pt x="8972" y="11480"/>
                    <a:pt x="8749" y="11787"/>
                  </a:cubicBezTo>
                  <a:cubicBezTo>
                    <a:pt x="7827" y="13158"/>
                    <a:pt x="7192" y="14793"/>
                    <a:pt x="7327" y="16370"/>
                  </a:cubicBezTo>
                  <a:lnTo>
                    <a:pt x="7327" y="16370"/>
                  </a:lnTo>
                  <a:cubicBezTo>
                    <a:pt x="7241" y="14333"/>
                    <a:pt x="8284" y="12490"/>
                    <a:pt x="9398" y="10930"/>
                  </a:cubicBezTo>
                  <a:cubicBezTo>
                    <a:pt x="9415" y="10909"/>
                    <a:pt x="9431" y="10887"/>
                    <a:pt x="9447" y="10866"/>
                  </a:cubicBezTo>
                  <a:close/>
                  <a:moveTo>
                    <a:pt x="7327" y="16370"/>
                  </a:moveTo>
                  <a:cubicBezTo>
                    <a:pt x="7330" y="16434"/>
                    <a:pt x="7333" y="16499"/>
                    <a:pt x="7339" y="16564"/>
                  </a:cubicBezTo>
                  <a:lnTo>
                    <a:pt x="7348" y="16564"/>
                  </a:lnTo>
                  <a:cubicBezTo>
                    <a:pt x="7339" y="16499"/>
                    <a:pt x="7332" y="16434"/>
                    <a:pt x="7327" y="16370"/>
                  </a:cubicBezTo>
                  <a:close/>
                  <a:moveTo>
                    <a:pt x="13511" y="13709"/>
                  </a:moveTo>
                  <a:lnTo>
                    <a:pt x="13511" y="13709"/>
                  </a:lnTo>
                  <a:cubicBezTo>
                    <a:pt x="13288" y="14877"/>
                    <a:pt x="13191" y="16045"/>
                    <a:pt x="13293" y="17213"/>
                  </a:cubicBezTo>
                  <a:cubicBezTo>
                    <a:pt x="13189" y="17109"/>
                    <a:pt x="13085" y="16979"/>
                    <a:pt x="13085" y="16875"/>
                  </a:cubicBezTo>
                  <a:cubicBezTo>
                    <a:pt x="12981" y="16667"/>
                    <a:pt x="12877" y="16564"/>
                    <a:pt x="12773" y="16330"/>
                  </a:cubicBezTo>
                  <a:cubicBezTo>
                    <a:pt x="12981" y="15577"/>
                    <a:pt x="13189" y="14824"/>
                    <a:pt x="13422" y="13968"/>
                  </a:cubicBezTo>
                  <a:cubicBezTo>
                    <a:pt x="13422" y="13889"/>
                    <a:pt x="13482" y="13795"/>
                    <a:pt x="13511" y="13709"/>
                  </a:cubicBezTo>
                  <a:close/>
                  <a:moveTo>
                    <a:pt x="12773" y="16460"/>
                  </a:moveTo>
                  <a:cubicBezTo>
                    <a:pt x="12877" y="16771"/>
                    <a:pt x="13085" y="17109"/>
                    <a:pt x="13293" y="17316"/>
                  </a:cubicBezTo>
                  <a:lnTo>
                    <a:pt x="13293" y="17628"/>
                  </a:lnTo>
                  <a:lnTo>
                    <a:pt x="12644" y="16667"/>
                  </a:lnTo>
                  <a:cubicBezTo>
                    <a:pt x="12773" y="16564"/>
                    <a:pt x="12773" y="16564"/>
                    <a:pt x="12773" y="16460"/>
                  </a:cubicBezTo>
                  <a:close/>
                  <a:moveTo>
                    <a:pt x="10593" y="650"/>
                  </a:moveTo>
                  <a:cubicBezTo>
                    <a:pt x="10696" y="754"/>
                    <a:pt x="10826" y="883"/>
                    <a:pt x="10826" y="883"/>
                  </a:cubicBezTo>
                  <a:cubicBezTo>
                    <a:pt x="11579" y="2830"/>
                    <a:pt x="12124" y="4544"/>
                    <a:pt x="11475" y="6595"/>
                  </a:cubicBezTo>
                  <a:cubicBezTo>
                    <a:pt x="10696" y="8775"/>
                    <a:pt x="8983" y="10619"/>
                    <a:pt x="7140" y="11787"/>
                  </a:cubicBezTo>
                  <a:cubicBezTo>
                    <a:pt x="6387" y="12332"/>
                    <a:pt x="5634" y="12877"/>
                    <a:pt x="4855" y="13526"/>
                  </a:cubicBezTo>
                  <a:cubicBezTo>
                    <a:pt x="3895" y="14279"/>
                    <a:pt x="3038" y="15369"/>
                    <a:pt x="2259" y="16330"/>
                  </a:cubicBezTo>
                  <a:cubicBezTo>
                    <a:pt x="1844" y="16771"/>
                    <a:pt x="1403" y="17316"/>
                    <a:pt x="961" y="17862"/>
                  </a:cubicBezTo>
                  <a:cubicBezTo>
                    <a:pt x="1506" y="16875"/>
                    <a:pt x="2259" y="16018"/>
                    <a:pt x="3038" y="15266"/>
                  </a:cubicBezTo>
                  <a:cubicBezTo>
                    <a:pt x="3895" y="14279"/>
                    <a:pt x="4648" y="13319"/>
                    <a:pt x="5738" y="12566"/>
                  </a:cubicBezTo>
                  <a:cubicBezTo>
                    <a:pt x="6699" y="11917"/>
                    <a:pt x="7685" y="11371"/>
                    <a:pt x="8542" y="10489"/>
                  </a:cubicBezTo>
                  <a:cubicBezTo>
                    <a:pt x="11242" y="8023"/>
                    <a:pt x="12540" y="3895"/>
                    <a:pt x="10593" y="650"/>
                  </a:cubicBezTo>
                  <a:close/>
                  <a:moveTo>
                    <a:pt x="12644" y="16771"/>
                  </a:moveTo>
                  <a:cubicBezTo>
                    <a:pt x="12877" y="17109"/>
                    <a:pt x="13085" y="17524"/>
                    <a:pt x="13293" y="17862"/>
                  </a:cubicBezTo>
                  <a:cubicBezTo>
                    <a:pt x="13422" y="17965"/>
                    <a:pt x="13422" y="18069"/>
                    <a:pt x="13422" y="18173"/>
                  </a:cubicBezTo>
                  <a:cubicBezTo>
                    <a:pt x="13085" y="17862"/>
                    <a:pt x="12773" y="17524"/>
                    <a:pt x="12540" y="17109"/>
                  </a:cubicBezTo>
                  <a:cubicBezTo>
                    <a:pt x="12644" y="16979"/>
                    <a:pt x="12644" y="16875"/>
                    <a:pt x="12644" y="16771"/>
                  </a:cubicBezTo>
                  <a:close/>
                  <a:moveTo>
                    <a:pt x="9736" y="9736"/>
                  </a:moveTo>
                  <a:cubicBezTo>
                    <a:pt x="9538" y="10057"/>
                    <a:pt x="9284" y="10347"/>
                    <a:pt x="9011" y="10618"/>
                  </a:cubicBezTo>
                  <a:lnTo>
                    <a:pt x="9011" y="10618"/>
                  </a:lnTo>
                  <a:cubicBezTo>
                    <a:pt x="9153" y="10499"/>
                    <a:pt x="9280" y="10379"/>
                    <a:pt x="9393" y="10251"/>
                  </a:cubicBezTo>
                  <a:lnTo>
                    <a:pt x="9393" y="10251"/>
                  </a:lnTo>
                  <a:cubicBezTo>
                    <a:pt x="8994" y="10789"/>
                    <a:pt x="8517" y="11266"/>
                    <a:pt x="8100" y="11683"/>
                  </a:cubicBezTo>
                  <a:cubicBezTo>
                    <a:pt x="7348" y="12566"/>
                    <a:pt x="6699" y="13319"/>
                    <a:pt x="6049" y="14175"/>
                  </a:cubicBezTo>
                  <a:cubicBezTo>
                    <a:pt x="5089" y="15369"/>
                    <a:pt x="3999" y="17109"/>
                    <a:pt x="4336" y="18718"/>
                  </a:cubicBezTo>
                  <a:cubicBezTo>
                    <a:pt x="4206" y="18718"/>
                    <a:pt x="3999" y="18614"/>
                    <a:pt x="3895" y="18614"/>
                  </a:cubicBezTo>
                  <a:cubicBezTo>
                    <a:pt x="3791" y="16564"/>
                    <a:pt x="5297" y="14617"/>
                    <a:pt x="6491" y="13085"/>
                  </a:cubicBezTo>
                  <a:cubicBezTo>
                    <a:pt x="7096" y="12396"/>
                    <a:pt x="7702" y="11841"/>
                    <a:pt x="8307" y="11259"/>
                  </a:cubicBezTo>
                  <a:lnTo>
                    <a:pt x="8307" y="11259"/>
                  </a:lnTo>
                  <a:cubicBezTo>
                    <a:pt x="8049" y="11484"/>
                    <a:pt x="7798" y="11700"/>
                    <a:pt x="7581" y="11917"/>
                  </a:cubicBezTo>
                  <a:cubicBezTo>
                    <a:pt x="6932" y="12566"/>
                    <a:pt x="6283" y="13215"/>
                    <a:pt x="5738" y="13968"/>
                  </a:cubicBezTo>
                  <a:cubicBezTo>
                    <a:pt x="4751" y="15266"/>
                    <a:pt x="3687" y="16875"/>
                    <a:pt x="3791" y="18614"/>
                  </a:cubicBezTo>
                  <a:lnTo>
                    <a:pt x="2701" y="18614"/>
                  </a:lnTo>
                  <a:cubicBezTo>
                    <a:pt x="3142" y="15032"/>
                    <a:pt x="6491" y="12981"/>
                    <a:pt x="8749" y="10722"/>
                  </a:cubicBezTo>
                  <a:lnTo>
                    <a:pt x="9736" y="9736"/>
                  </a:lnTo>
                  <a:close/>
                  <a:moveTo>
                    <a:pt x="11579" y="7036"/>
                  </a:moveTo>
                  <a:cubicBezTo>
                    <a:pt x="11138" y="8334"/>
                    <a:pt x="10489" y="9528"/>
                    <a:pt x="9840" y="10826"/>
                  </a:cubicBezTo>
                  <a:cubicBezTo>
                    <a:pt x="9191" y="12228"/>
                    <a:pt x="8230" y="14175"/>
                    <a:pt x="8749" y="15811"/>
                  </a:cubicBezTo>
                  <a:cubicBezTo>
                    <a:pt x="8559" y="16191"/>
                    <a:pt x="8456" y="16680"/>
                    <a:pt x="7782" y="16680"/>
                  </a:cubicBezTo>
                  <a:cubicBezTo>
                    <a:pt x="7720" y="16680"/>
                    <a:pt x="7653" y="16676"/>
                    <a:pt x="7581" y="16667"/>
                  </a:cubicBezTo>
                  <a:lnTo>
                    <a:pt x="7348" y="16667"/>
                  </a:lnTo>
                  <a:cubicBezTo>
                    <a:pt x="7344" y="16633"/>
                    <a:pt x="7341" y="16598"/>
                    <a:pt x="7339" y="16564"/>
                  </a:cubicBezTo>
                  <a:lnTo>
                    <a:pt x="7140" y="16564"/>
                  </a:lnTo>
                  <a:cubicBezTo>
                    <a:pt x="6699" y="15577"/>
                    <a:pt x="7348" y="14175"/>
                    <a:pt x="7685" y="13215"/>
                  </a:cubicBezTo>
                  <a:cubicBezTo>
                    <a:pt x="7997" y="12436"/>
                    <a:pt x="8542" y="11787"/>
                    <a:pt x="8983" y="11138"/>
                  </a:cubicBezTo>
                  <a:cubicBezTo>
                    <a:pt x="9191" y="10826"/>
                    <a:pt x="9398" y="10619"/>
                    <a:pt x="9528" y="10281"/>
                  </a:cubicBezTo>
                  <a:lnTo>
                    <a:pt x="9528" y="10281"/>
                  </a:lnTo>
                  <a:cubicBezTo>
                    <a:pt x="9087" y="10930"/>
                    <a:pt x="8542" y="11579"/>
                    <a:pt x="8100" y="12228"/>
                  </a:cubicBezTo>
                  <a:cubicBezTo>
                    <a:pt x="7451" y="13319"/>
                    <a:pt x="6595" y="15266"/>
                    <a:pt x="7036" y="16460"/>
                  </a:cubicBezTo>
                  <a:lnTo>
                    <a:pt x="6932" y="16460"/>
                  </a:lnTo>
                  <a:cubicBezTo>
                    <a:pt x="6743" y="16379"/>
                    <a:pt x="6580" y="16338"/>
                    <a:pt x="6437" y="16338"/>
                  </a:cubicBezTo>
                  <a:cubicBezTo>
                    <a:pt x="6169" y="16338"/>
                    <a:pt x="5978" y="16483"/>
                    <a:pt x="5842" y="16771"/>
                  </a:cubicBezTo>
                  <a:cubicBezTo>
                    <a:pt x="5504" y="17316"/>
                    <a:pt x="5842" y="17524"/>
                    <a:pt x="5297" y="18277"/>
                  </a:cubicBezTo>
                  <a:cubicBezTo>
                    <a:pt x="4985" y="18614"/>
                    <a:pt x="4751" y="18718"/>
                    <a:pt x="4440" y="18718"/>
                  </a:cubicBezTo>
                  <a:cubicBezTo>
                    <a:pt x="3999" y="16875"/>
                    <a:pt x="5738" y="14824"/>
                    <a:pt x="6699" y="13526"/>
                  </a:cubicBezTo>
                  <a:cubicBezTo>
                    <a:pt x="7451" y="12566"/>
                    <a:pt x="8334" y="11683"/>
                    <a:pt x="9087" y="10722"/>
                  </a:cubicBezTo>
                  <a:cubicBezTo>
                    <a:pt x="9528" y="10281"/>
                    <a:pt x="9944" y="9840"/>
                    <a:pt x="10177" y="9191"/>
                  </a:cubicBezTo>
                  <a:cubicBezTo>
                    <a:pt x="10281" y="9087"/>
                    <a:pt x="10385" y="8879"/>
                    <a:pt x="10489" y="8672"/>
                  </a:cubicBezTo>
                  <a:lnTo>
                    <a:pt x="10489" y="8672"/>
                  </a:lnTo>
                  <a:cubicBezTo>
                    <a:pt x="10489" y="8699"/>
                    <a:pt x="10487" y="8725"/>
                    <a:pt x="10483" y="8750"/>
                  </a:cubicBezTo>
                  <a:lnTo>
                    <a:pt x="10483" y="8750"/>
                  </a:lnTo>
                  <a:cubicBezTo>
                    <a:pt x="10520" y="8690"/>
                    <a:pt x="10556" y="8624"/>
                    <a:pt x="10593" y="8542"/>
                  </a:cubicBezTo>
                  <a:cubicBezTo>
                    <a:pt x="10929" y="8078"/>
                    <a:pt x="11225" y="7575"/>
                    <a:pt x="11452" y="7081"/>
                  </a:cubicBezTo>
                  <a:lnTo>
                    <a:pt x="11452" y="7081"/>
                  </a:lnTo>
                  <a:cubicBezTo>
                    <a:pt x="11255" y="7742"/>
                    <a:pt x="11000" y="8393"/>
                    <a:pt x="10696" y="8983"/>
                  </a:cubicBezTo>
                  <a:cubicBezTo>
                    <a:pt x="11034" y="8334"/>
                    <a:pt x="11345" y="7685"/>
                    <a:pt x="11579" y="7036"/>
                  </a:cubicBezTo>
                  <a:close/>
                  <a:moveTo>
                    <a:pt x="12540" y="17213"/>
                  </a:moveTo>
                  <a:cubicBezTo>
                    <a:pt x="12773" y="17628"/>
                    <a:pt x="13189" y="18069"/>
                    <a:pt x="13526" y="18511"/>
                  </a:cubicBezTo>
                  <a:cubicBezTo>
                    <a:pt x="13526" y="18718"/>
                    <a:pt x="13526" y="18926"/>
                    <a:pt x="13630" y="19160"/>
                  </a:cubicBezTo>
                  <a:cubicBezTo>
                    <a:pt x="13189" y="18614"/>
                    <a:pt x="12773" y="18069"/>
                    <a:pt x="12540" y="17420"/>
                  </a:cubicBezTo>
                  <a:lnTo>
                    <a:pt x="12540" y="17213"/>
                  </a:lnTo>
                  <a:close/>
                  <a:moveTo>
                    <a:pt x="5635" y="12384"/>
                  </a:moveTo>
                  <a:cubicBezTo>
                    <a:pt x="5634" y="12398"/>
                    <a:pt x="5634" y="12415"/>
                    <a:pt x="5634" y="12436"/>
                  </a:cubicBezTo>
                  <a:cubicBezTo>
                    <a:pt x="5089" y="12670"/>
                    <a:pt x="4648" y="13085"/>
                    <a:pt x="4206" y="13526"/>
                  </a:cubicBezTo>
                  <a:cubicBezTo>
                    <a:pt x="3142" y="14071"/>
                    <a:pt x="2052" y="14824"/>
                    <a:pt x="1299" y="15811"/>
                  </a:cubicBezTo>
                  <a:cubicBezTo>
                    <a:pt x="1299" y="15915"/>
                    <a:pt x="1403" y="15915"/>
                    <a:pt x="1403" y="15915"/>
                  </a:cubicBezTo>
                  <a:cubicBezTo>
                    <a:pt x="2259" y="15032"/>
                    <a:pt x="3038" y="14279"/>
                    <a:pt x="4102" y="13630"/>
                  </a:cubicBezTo>
                  <a:lnTo>
                    <a:pt x="4102" y="13630"/>
                  </a:lnTo>
                  <a:cubicBezTo>
                    <a:pt x="3246" y="14513"/>
                    <a:pt x="2493" y="15577"/>
                    <a:pt x="1740" y="16460"/>
                  </a:cubicBezTo>
                  <a:cubicBezTo>
                    <a:pt x="1091" y="17316"/>
                    <a:pt x="208" y="18407"/>
                    <a:pt x="312" y="19575"/>
                  </a:cubicBezTo>
                  <a:cubicBezTo>
                    <a:pt x="104" y="18718"/>
                    <a:pt x="104" y="17758"/>
                    <a:pt x="104" y="16875"/>
                  </a:cubicBezTo>
                  <a:cubicBezTo>
                    <a:pt x="208" y="16226"/>
                    <a:pt x="546" y="15681"/>
                    <a:pt x="753" y="15162"/>
                  </a:cubicBezTo>
                  <a:cubicBezTo>
                    <a:pt x="2230" y="13991"/>
                    <a:pt x="3930" y="13245"/>
                    <a:pt x="5635" y="12384"/>
                  </a:cubicBezTo>
                  <a:close/>
                  <a:moveTo>
                    <a:pt x="12436" y="17524"/>
                  </a:moveTo>
                  <a:cubicBezTo>
                    <a:pt x="12773" y="18277"/>
                    <a:pt x="13293" y="18822"/>
                    <a:pt x="13734" y="19471"/>
                  </a:cubicBezTo>
                  <a:lnTo>
                    <a:pt x="13734" y="19705"/>
                  </a:lnTo>
                  <a:cubicBezTo>
                    <a:pt x="13734" y="19471"/>
                    <a:pt x="13630" y="19367"/>
                    <a:pt x="13526" y="19264"/>
                  </a:cubicBezTo>
                  <a:cubicBezTo>
                    <a:pt x="13085" y="18718"/>
                    <a:pt x="12644" y="18407"/>
                    <a:pt x="12436" y="17758"/>
                  </a:cubicBezTo>
                  <a:lnTo>
                    <a:pt x="12436" y="17524"/>
                  </a:lnTo>
                  <a:close/>
                  <a:moveTo>
                    <a:pt x="8100" y="11268"/>
                  </a:moveTo>
                  <a:lnTo>
                    <a:pt x="8100" y="11268"/>
                  </a:lnTo>
                  <a:cubicBezTo>
                    <a:pt x="5738" y="13319"/>
                    <a:pt x="2908" y="15473"/>
                    <a:pt x="2597" y="18614"/>
                  </a:cubicBezTo>
                  <a:cubicBezTo>
                    <a:pt x="2493" y="18718"/>
                    <a:pt x="2259" y="18718"/>
                    <a:pt x="2155" y="18822"/>
                  </a:cubicBezTo>
                  <a:cubicBezTo>
                    <a:pt x="2052" y="16979"/>
                    <a:pt x="3557" y="15266"/>
                    <a:pt x="4855" y="14071"/>
                  </a:cubicBezTo>
                  <a:cubicBezTo>
                    <a:pt x="4855" y="14071"/>
                    <a:pt x="4855" y="14025"/>
                    <a:pt x="4825" y="14025"/>
                  </a:cubicBezTo>
                  <a:cubicBezTo>
                    <a:pt x="4809" y="14025"/>
                    <a:pt x="4786" y="14037"/>
                    <a:pt x="4751" y="14071"/>
                  </a:cubicBezTo>
                  <a:cubicBezTo>
                    <a:pt x="3557" y="15162"/>
                    <a:pt x="1844" y="16979"/>
                    <a:pt x="2052" y="18822"/>
                  </a:cubicBezTo>
                  <a:cubicBezTo>
                    <a:pt x="1299" y="19056"/>
                    <a:pt x="650" y="19471"/>
                    <a:pt x="546" y="20016"/>
                  </a:cubicBezTo>
                  <a:cubicBezTo>
                    <a:pt x="442" y="19575"/>
                    <a:pt x="546" y="19264"/>
                    <a:pt x="546" y="18926"/>
                  </a:cubicBezTo>
                  <a:cubicBezTo>
                    <a:pt x="857" y="18173"/>
                    <a:pt x="1403" y="17524"/>
                    <a:pt x="1948" y="16875"/>
                  </a:cubicBezTo>
                  <a:cubicBezTo>
                    <a:pt x="2701" y="16018"/>
                    <a:pt x="3453" y="15032"/>
                    <a:pt x="4336" y="14175"/>
                  </a:cubicBezTo>
                  <a:cubicBezTo>
                    <a:pt x="5400" y="12981"/>
                    <a:pt x="6802" y="12228"/>
                    <a:pt x="8100" y="11268"/>
                  </a:cubicBezTo>
                  <a:close/>
                  <a:moveTo>
                    <a:pt x="12436" y="17862"/>
                  </a:moveTo>
                  <a:cubicBezTo>
                    <a:pt x="12540" y="18173"/>
                    <a:pt x="12773" y="18407"/>
                    <a:pt x="12981" y="18718"/>
                  </a:cubicBezTo>
                  <a:cubicBezTo>
                    <a:pt x="13293" y="19160"/>
                    <a:pt x="13630" y="19575"/>
                    <a:pt x="13838" y="20120"/>
                  </a:cubicBezTo>
                  <a:cubicBezTo>
                    <a:pt x="13942" y="20458"/>
                    <a:pt x="14071" y="20769"/>
                    <a:pt x="14175" y="21211"/>
                  </a:cubicBezTo>
                  <a:cubicBezTo>
                    <a:pt x="13630" y="20458"/>
                    <a:pt x="12644" y="19913"/>
                    <a:pt x="12228" y="19160"/>
                  </a:cubicBezTo>
                  <a:cubicBezTo>
                    <a:pt x="12228" y="18718"/>
                    <a:pt x="12332" y="18277"/>
                    <a:pt x="12436" y="17862"/>
                  </a:cubicBezTo>
                  <a:close/>
                  <a:moveTo>
                    <a:pt x="12228" y="19264"/>
                  </a:moveTo>
                  <a:cubicBezTo>
                    <a:pt x="12644" y="20120"/>
                    <a:pt x="13734" y="20562"/>
                    <a:pt x="14175" y="21418"/>
                  </a:cubicBezTo>
                  <a:cubicBezTo>
                    <a:pt x="14279" y="21522"/>
                    <a:pt x="14279" y="21652"/>
                    <a:pt x="14279" y="21756"/>
                  </a:cubicBezTo>
                  <a:cubicBezTo>
                    <a:pt x="13734" y="20873"/>
                    <a:pt x="12540" y="20458"/>
                    <a:pt x="12228" y="19367"/>
                  </a:cubicBezTo>
                  <a:lnTo>
                    <a:pt x="12228" y="19264"/>
                  </a:lnTo>
                  <a:close/>
                  <a:moveTo>
                    <a:pt x="14152" y="22222"/>
                  </a:moveTo>
                  <a:cubicBezTo>
                    <a:pt x="14207" y="22281"/>
                    <a:pt x="14251" y="22342"/>
                    <a:pt x="14279" y="22405"/>
                  </a:cubicBezTo>
                  <a:lnTo>
                    <a:pt x="14279" y="22358"/>
                  </a:lnTo>
                  <a:lnTo>
                    <a:pt x="14279" y="22358"/>
                  </a:lnTo>
                  <a:cubicBezTo>
                    <a:pt x="14240" y="22310"/>
                    <a:pt x="14197" y="22265"/>
                    <a:pt x="14152" y="22222"/>
                  </a:cubicBezTo>
                  <a:close/>
                  <a:moveTo>
                    <a:pt x="12124" y="19471"/>
                  </a:moveTo>
                  <a:cubicBezTo>
                    <a:pt x="12436" y="20562"/>
                    <a:pt x="13734" y="21107"/>
                    <a:pt x="14279" y="22067"/>
                  </a:cubicBezTo>
                  <a:lnTo>
                    <a:pt x="14279" y="22358"/>
                  </a:lnTo>
                  <a:lnTo>
                    <a:pt x="14279" y="22358"/>
                  </a:lnTo>
                  <a:cubicBezTo>
                    <a:pt x="14318" y="22405"/>
                    <a:pt x="14352" y="22455"/>
                    <a:pt x="14383" y="22509"/>
                  </a:cubicBezTo>
                  <a:lnTo>
                    <a:pt x="14383" y="23054"/>
                  </a:lnTo>
                  <a:cubicBezTo>
                    <a:pt x="14071" y="22612"/>
                    <a:pt x="13630" y="22301"/>
                    <a:pt x="13189" y="21860"/>
                  </a:cubicBezTo>
                  <a:cubicBezTo>
                    <a:pt x="12644" y="21314"/>
                    <a:pt x="12228" y="20562"/>
                    <a:pt x="12124" y="19809"/>
                  </a:cubicBezTo>
                  <a:lnTo>
                    <a:pt x="12124" y="19809"/>
                  </a:lnTo>
                  <a:cubicBezTo>
                    <a:pt x="12332" y="20354"/>
                    <a:pt x="12540" y="20873"/>
                    <a:pt x="12981" y="21314"/>
                  </a:cubicBezTo>
                  <a:cubicBezTo>
                    <a:pt x="13231" y="21669"/>
                    <a:pt x="13783" y="21873"/>
                    <a:pt x="14152" y="22222"/>
                  </a:cubicBezTo>
                  <a:lnTo>
                    <a:pt x="14152" y="22222"/>
                  </a:lnTo>
                  <a:cubicBezTo>
                    <a:pt x="14004" y="22060"/>
                    <a:pt x="13782" y="21908"/>
                    <a:pt x="13630" y="21756"/>
                  </a:cubicBezTo>
                  <a:cubicBezTo>
                    <a:pt x="12877" y="21107"/>
                    <a:pt x="12436" y="20562"/>
                    <a:pt x="12124" y="19705"/>
                  </a:cubicBezTo>
                  <a:lnTo>
                    <a:pt x="12124" y="19471"/>
                  </a:lnTo>
                  <a:close/>
                  <a:moveTo>
                    <a:pt x="12296" y="16468"/>
                  </a:moveTo>
                  <a:lnTo>
                    <a:pt x="12296" y="16468"/>
                  </a:lnTo>
                  <a:cubicBezTo>
                    <a:pt x="12181" y="16864"/>
                    <a:pt x="11984" y="17269"/>
                    <a:pt x="11891" y="17758"/>
                  </a:cubicBezTo>
                  <a:lnTo>
                    <a:pt x="11891" y="17862"/>
                  </a:lnTo>
                  <a:cubicBezTo>
                    <a:pt x="11683" y="18718"/>
                    <a:pt x="11345" y="19575"/>
                    <a:pt x="10826" y="20354"/>
                  </a:cubicBezTo>
                  <a:cubicBezTo>
                    <a:pt x="10385" y="21003"/>
                    <a:pt x="10047" y="21522"/>
                    <a:pt x="9840" y="22301"/>
                  </a:cubicBezTo>
                  <a:cubicBezTo>
                    <a:pt x="9632" y="22820"/>
                    <a:pt x="9528" y="23365"/>
                    <a:pt x="9528" y="23807"/>
                  </a:cubicBezTo>
                  <a:cubicBezTo>
                    <a:pt x="9191" y="22171"/>
                    <a:pt x="9736" y="20665"/>
                    <a:pt x="10489" y="19160"/>
                  </a:cubicBezTo>
                  <a:cubicBezTo>
                    <a:pt x="10930" y="18277"/>
                    <a:pt x="11475" y="17524"/>
                    <a:pt x="12124" y="16771"/>
                  </a:cubicBezTo>
                  <a:cubicBezTo>
                    <a:pt x="12190" y="16639"/>
                    <a:pt x="12256" y="16549"/>
                    <a:pt x="12296" y="16468"/>
                  </a:cubicBezTo>
                  <a:close/>
                  <a:moveTo>
                    <a:pt x="12644" y="15577"/>
                  </a:moveTo>
                  <a:cubicBezTo>
                    <a:pt x="12644" y="15681"/>
                    <a:pt x="12540" y="15811"/>
                    <a:pt x="12540" y="15915"/>
                  </a:cubicBezTo>
                  <a:cubicBezTo>
                    <a:pt x="12228" y="16667"/>
                    <a:pt x="11579" y="17213"/>
                    <a:pt x="11138" y="17862"/>
                  </a:cubicBezTo>
                  <a:cubicBezTo>
                    <a:pt x="10593" y="18511"/>
                    <a:pt x="10281" y="19367"/>
                    <a:pt x="9944" y="20120"/>
                  </a:cubicBezTo>
                  <a:cubicBezTo>
                    <a:pt x="9398" y="21522"/>
                    <a:pt x="9087" y="22820"/>
                    <a:pt x="9528" y="24248"/>
                  </a:cubicBezTo>
                  <a:lnTo>
                    <a:pt x="9528" y="24559"/>
                  </a:lnTo>
                  <a:cubicBezTo>
                    <a:pt x="9295" y="23910"/>
                    <a:pt x="9191" y="23158"/>
                    <a:pt x="9191" y="22509"/>
                  </a:cubicBezTo>
                  <a:cubicBezTo>
                    <a:pt x="9191" y="21314"/>
                    <a:pt x="9736" y="20120"/>
                    <a:pt x="10177" y="19160"/>
                  </a:cubicBezTo>
                  <a:cubicBezTo>
                    <a:pt x="10593" y="18173"/>
                    <a:pt x="11242" y="17420"/>
                    <a:pt x="11891" y="16564"/>
                  </a:cubicBezTo>
                  <a:cubicBezTo>
                    <a:pt x="12124" y="16226"/>
                    <a:pt x="12436" y="15915"/>
                    <a:pt x="12644" y="15577"/>
                  </a:cubicBezTo>
                  <a:close/>
                  <a:moveTo>
                    <a:pt x="12970" y="24304"/>
                  </a:moveTo>
                  <a:cubicBezTo>
                    <a:pt x="13039" y="24422"/>
                    <a:pt x="13111" y="24542"/>
                    <a:pt x="13189" y="24663"/>
                  </a:cubicBezTo>
                  <a:cubicBezTo>
                    <a:pt x="13270" y="24745"/>
                    <a:pt x="13348" y="24822"/>
                    <a:pt x="13422" y="24897"/>
                  </a:cubicBezTo>
                  <a:cubicBezTo>
                    <a:pt x="13252" y="24692"/>
                    <a:pt x="13103" y="24497"/>
                    <a:pt x="12970" y="24304"/>
                  </a:cubicBezTo>
                  <a:close/>
                  <a:moveTo>
                    <a:pt x="11891" y="2181"/>
                  </a:moveTo>
                  <a:cubicBezTo>
                    <a:pt x="13526" y="4544"/>
                    <a:pt x="13942" y="7893"/>
                    <a:pt x="13838" y="10722"/>
                  </a:cubicBezTo>
                  <a:cubicBezTo>
                    <a:pt x="13734" y="11683"/>
                    <a:pt x="13630" y="12670"/>
                    <a:pt x="13293" y="13630"/>
                  </a:cubicBezTo>
                  <a:lnTo>
                    <a:pt x="13293" y="13968"/>
                  </a:lnTo>
                  <a:cubicBezTo>
                    <a:pt x="13293" y="13933"/>
                    <a:pt x="13293" y="13921"/>
                    <a:pt x="13289" y="13921"/>
                  </a:cubicBezTo>
                  <a:cubicBezTo>
                    <a:pt x="13281" y="13921"/>
                    <a:pt x="13258" y="13968"/>
                    <a:pt x="13189" y="13968"/>
                  </a:cubicBezTo>
                  <a:lnTo>
                    <a:pt x="13189" y="14071"/>
                  </a:lnTo>
                  <a:cubicBezTo>
                    <a:pt x="13189" y="14175"/>
                    <a:pt x="13085" y="14279"/>
                    <a:pt x="13085" y="14513"/>
                  </a:cubicBezTo>
                  <a:cubicBezTo>
                    <a:pt x="12773" y="15032"/>
                    <a:pt x="12124" y="15681"/>
                    <a:pt x="11683" y="16226"/>
                  </a:cubicBezTo>
                  <a:cubicBezTo>
                    <a:pt x="11034" y="16875"/>
                    <a:pt x="10385" y="17524"/>
                    <a:pt x="9840" y="18277"/>
                  </a:cubicBezTo>
                  <a:cubicBezTo>
                    <a:pt x="9191" y="19056"/>
                    <a:pt x="8100" y="20224"/>
                    <a:pt x="8230" y="21314"/>
                  </a:cubicBezTo>
                  <a:lnTo>
                    <a:pt x="8334" y="21314"/>
                  </a:lnTo>
                  <a:cubicBezTo>
                    <a:pt x="8334" y="19471"/>
                    <a:pt x="10385" y="17758"/>
                    <a:pt x="11475" y="16564"/>
                  </a:cubicBezTo>
                  <a:cubicBezTo>
                    <a:pt x="11787" y="16122"/>
                    <a:pt x="12436" y="15577"/>
                    <a:pt x="12877" y="15032"/>
                  </a:cubicBezTo>
                  <a:lnTo>
                    <a:pt x="12877" y="15032"/>
                  </a:lnTo>
                  <a:cubicBezTo>
                    <a:pt x="12877" y="15162"/>
                    <a:pt x="12773" y="15266"/>
                    <a:pt x="12773" y="15369"/>
                  </a:cubicBezTo>
                  <a:cubicBezTo>
                    <a:pt x="12332" y="16122"/>
                    <a:pt x="11683" y="16667"/>
                    <a:pt x="11242" y="17316"/>
                  </a:cubicBezTo>
                  <a:cubicBezTo>
                    <a:pt x="10593" y="18069"/>
                    <a:pt x="10047" y="19056"/>
                    <a:pt x="9736" y="19913"/>
                  </a:cubicBezTo>
                  <a:cubicBezTo>
                    <a:pt x="8983" y="21652"/>
                    <a:pt x="9087" y="23261"/>
                    <a:pt x="9528" y="25001"/>
                  </a:cubicBezTo>
                  <a:cubicBezTo>
                    <a:pt x="9632" y="25208"/>
                    <a:pt x="9632" y="25416"/>
                    <a:pt x="9736" y="25650"/>
                  </a:cubicBezTo>
                  <a:cubicBezTo>
                    <a:pt x="9191" y="25312"/>
                    <a:pt x="8646" y="25105"/>
                    <a:pt x="8542" y="24248"/>
                  </a:cubicBezTo>
                  <a:cubicBezTo>
                    <a:pt x="8542" y="24118"/>
                    <a:pt x="8542" y="23807"/>
                    <a:pt x="8438" y="23703"/>
                  </a:cubicBezTo>
                  <a:cubicBezTo>
                    <a:pt x="8100" y="23365"/>
                    <a:pt x="7685" y="23054"/>
                    <a:pt x="7893" y="22405"/>
                  </a:cubicBezTo>
                  <a:cubicBezTo>
                    <a:pt x="7893" y="22171"/>
                    <a:pt x="7997" y="21963"/>
                    <a:pt x="7997" y="21860"/>
                  </a:cubicBezTo>
                  <a:cubicBezTo>
                    <a:pt x="8100" y="21211"/>
                    <a:pt x="7997" y="20665"/>
                    <a:pt x="8100" y="20016"/>
                  </a:cubicBezTo>
                  <a:cubicBezTo>
                    <a:pt x="8230" y="19264"/>
                    <a:pt x="8879" y="18511"/>
                    <a:pt x="9191" y="17862"/>
                  </a:cubicBezTo>
                  <a:cubicBezTo>
                    <a:pt x="9944" y="16771"/>
                    <a:pt x="11242" y="16018"/>
                    <a:pt x="12124" y="15032"/>
                  </a:cubicBezTo>
                  <a:cubicBezTo>
                    <a:pt x="12644" y="14513"/>
                    <a:pt x="12981" y="13968"/>
                    <a:pt x="13085" y="13215"/>
                  </a:cubicBezTo>
                  <a:lnTo>
                    <a:pt x="13085" y="14071"/>
                  </a:lnTo>
                  <a:cubicBezTo>
                    <a:pt x="13189" y="13085"/>
                    <a:pt x="13526" y="12228"/>
                    <a:pt x="13630" y="11268"/>
                  </a:cubicBezTo>
                  <a:cubicBezTo>
                    <a:pt x="13734" y="10073"/>
                    <a:pt x="13734" y="8879"/>
                    <a:pt x="13526" y="7685"/>
                  </a:cubicBezTo>
                  <a:cubicBezTo>
                    <a:pt x="13422" y="5634"/>
                    <a:pt x="12773" y="3895"/>
                    <a:pt x="11787" y="2181"/>
                  </a:cubicBezTo>
                  <a:close/>
                  <a:moveTo>
                    <a:pt x="12540" y="25208"/>
                  </a:moveTo>
                  <a:cubicBezTo>
                    <a:pt x="12766" y="25636"/>
                    <a:pt x="12968" y="25942"/>
                    <a:pt x="13075" y="26363"/>
                  </a:cubicBezTo>
                  <a:lnTo>
                    <a:pt x="13075" y="26363"/>
                  </a:lnTo>
                  <a:cubicBezTo>
                    <a:pt x="12873" y="26003"/>
                    <a:pt x="12690" y="25627"/>
                    <a:pt x="12540" y="25208"/>
                  </a:cubicBezTo>
                  <a:close/>
                  <a:moveTo>
                    <a:pt x="11683" y="19056"/>
                  </a:moveTo>
                  <a:lnTo>
                    <a:pt x="11683" y="19056"/>
                  </a:lnTo>
                  <a:cubicBezTo>
                    <a:pt x="11242" y="20562"/>
                    <a:pt x="10489" y="21963"/>
                    <a:pt x="10281" y="23469"/>
                  </a:cubicBezTo>
                  <a:cubicBezTo>
                    <a:pt x="10047" y="24559"/>
                    <a:pt x="10047" y="25416"/>
                    <a:pt x="10281" y="26403"/>
                  </a:cubicBezTo>
                  <a:cubicBezTo>
                    <a:pt x="10177" y="26195"/>
                    <a:pt x="10177" y="26065"/>
                    <a:pt x="10047" y="25961"/>
                  </a:cubicBezTo>
                  <a:lnTo>
                    <a:pt x="9944" y="25858"/>
                  </a:lnTo>
                  <a:cubicBezTo>
                    <a:pt x="9840" y="25546"/>
                    <a:pt x="9840" y="25105"/>
                    <a:pt x="9840" y="24767"/>
                  </a:cubicBezTo>
                  <a:lnTo>
                    <a:pt x="9840" y="24663"/>
                  </a:lnTo>
                  <a:cubicBezTo>
                    <a:pt x="9736" y="23599"/>
                    <a:pt x="9944" y="22405"/>
                    <a:pt x="10385" y="21314"/>
                  </a:cubicBezTo>
                  <a:cubicBezTo>
                    <a:pt x="10696" y="20665"/>
                    <a:pt x="11138" y="20120"/>
                    <a:pt x="11475" y="19471"/>
                  </a:cubicBezTo>
                  <a:cubicBezTo>
                    <a:pt x="11579" y="19367"/>
                    <a:pt x="11579" y="19160"/>
                    <a:pt x="11683" y="19056"/>
                  </a:cubicBezTo>
                  <a:close/>
                  <a:moveTo>
                    <a:pt x="12124" y="20224"/>
                  </a:moveTo>
                  <a:cubicBezTo>
                    <a:pt x="12124" y="20458"/>
                    <a:pt x="12228" y="20665"/>
                    <a:pt x="12332" y="20769"/>
                  </a:cubicBezTo>
                  <a:cubicBezTo>
                    <a:pt x="12773" y="21756"/>
                    <a:pt x="13630" y="22301"/>
                    <a:pt x="14279" y="23158"/>
                  </a:cubicBezTo>
                  <a:cubicBezTo>
                    <a:pt x="14279" y="23599"/>
                    <a:pt x="14279" y="23910"/>
                    <a:pt x="14487" y="24352"/>
                  </a:cubicBezTo>
                  <a:cubicBezTo>
                    <a:pt x="14824" y="25001"/>
                    <a:pt x="15473" y="25416"/>
                    <a:pt x="15681" y="26195"/>
                  </a:cubicBezTo>
                  <a:lnTo>
                    <a:pt x="15681" y="26403"/>
                  </a:lnTo>
                  <a:cubicBezTo>
                    <a:pt x="15473" y="25754"/>
                    <a:pt x="14720" y="25312"/>
                    <a:pt x="14175" y="24897"/>
                  </a:cubicBezTo>
                  <a:cubicBezTo>
                    <a:pt x="13085" y="24014"/>
                    <a:pt x="12332" y="22716"/>
                    <a:pt x="12124" y="21314"/>
                  </a:cubicBezTo>
                  <a:lnTo>
                    <a:pt x="12124" y="20224"/>
                  </a:lnTo>
                  <a:close/>
                  <a:moveTo>
                    <a:pt x="11579" y="20120"/>
                  </a:moveTo>
                  <a:cubicBezTo>
                    <a:pt x="11579" y="20224"/>
                    <a:pt x="11475" y="20354"/>
                    <a:pt x="11475" y="20458"/>
                  </a:cubicBezTo>
                  <a:cubicBezTo>
                    <a:pt x="11242" y="22067"/>
                    <a:pt x="11034" y="23807"/>
                    <a:pt x="11138" y="25416"/>
                  </a:cubicBezTo>
                  <a:cubicBezTo>
                    <a:pt x="11138" y="26610"/>
                    <a:pt x="11138" y="27805"/>
                    <a:pt x="11683" y="28791"/>
                  </a:cubicBezTo>
                  <a:cubicBezTo>
                    <a:pt x="11475" y="28557"/>
                    <a:pt x="11242" y="28350"/>
                    <a:pt x="11034" y="28142"/>
                  </a:cubicBezTo>
                  <a:cubicBezTo>
                    <a:pt x="10177" y="26507"/>
                    <a:pt x="10177" y="24663"/>
                    <a:pt x="10489" y="22820"/>
                  </a:cubicBezTo>
                  <a:cubicBezTo>
                    <a:pt x="10593" y="21963"/>
                    <a:pt x="11138" y="21003"/>
                    <a:pt x="11579" y="20120"/>
                  </a:cubicBezTo>
                  <a:close/>
                  <a:moveTo>
                    <a:pt x="12124" y="22171"/>
                  </a:moveTo>
                  <a:lnTo>
                    <a:pt x="12124" y="22171"/>
                  </a:lnTo>
                  <a:cubicBezTo>
                    <a:pt x="12332" y="22716"/>
                    <a:pt x="12540" y="23158"/>
                    <a:pt x="12877" y="23599"/>
                  </a:cubicBezTo>
                  <a:cubicBezTo>
                    <a:pt x="13189" y="24118"/>
                    <a:pt x="13526" y="24456"/>
                    <a:pt x="13942" y="24897"/>
                  </a:cubicBezTo>
                  <a:cubicBezTo>
                    <a:pt x="14591" y="25416"/>
                    <a:pt x="15681" y="25858"/>
                    <a:pt x="15681" y="26948"/>
                  </a:cubicBezTo>
                  <a:cubicBezTo>
                    <a:pt x="15681" y="27156"/>
                    <a:pt x="15681" y="27493"/>
                    <a:pt x="15577" y="27701"/>
                  </a:cubicBezTo>
                  <a:cubicBezTo>
                    <a:pt x="15473" y="27052"/>
                    <a:pt x="14824" y="26403"/>
                    <a:pt x="14383" y="25858"/>
                  </a:cubicBezTo>
                  <a:cubicBezTo>
                    <a:pt x="14023" y="25498"/>
                    <a:pt x="13750" y="25225"/>
                    <a:pt x="13422" y="24897"/>
                  </a:cubicBezTo>
                  <a:lnTo>
                    <a:pt x="13422" y="24897"/>
                  </a:lnTo>
                  <a:cubicBezTo>
                    <a:pt x="14175" y="25858"/>
                    <a:pt x="15577" y="26844"/>
                    <a:pt x="15577" y="28012"/>
                  </a:cubicBezTo>
                  <a:cubicBezTo>
                    <a:pt x="15473" y="28246"/>
                    <a:pt x="15473" y="28454"/>
                    <a:pt x="15473" y="28661"/>
                  </a:cubicBezTo>
                  <a:lnTo>
                    <a:pt x="15473" y="28895"/>
                  </a:lnTo>
                  <a:cubicBezTo>
                    <a:pt x="14720" y="28012"/>
                    <a:pt x="13734" y="27363"/>
                    <a:pt x="13189" y="26299"/>
                  </a:cubicBezTo>
                  <a:cubicBezTo>
                    <a:pt x="12877" y="25650"/>
                    <a:pt x="12644" y="25001"/>
                    <a:pt x="12332" y="24352"/>
                  </a:cubicBezTo>
                  <a:cubicBezTo>
                    <a:pt x="12332" y="23910"/>
                    <a:pt x="12228" y="23599"/>
                    <a:pt x="12228" y="23158"/>
                  </a:cubicBezTo>
                  <a:lnTo>
                    <a:pt x="12228" y="23158"/>
                  </a:lnTo>
                  <a:cubicBezTo>
                    <a:pt x="12332" y="23703"/>
                    <a:pt x="12436" y="24118"/>
                    <a:pt x="12644" y="24663"/>
                  </a:cubicBezTo>
                  <a:cubicBezTo>
                    <a:pt x="12981" y="25546"/>
                    <a:pt x="13838" y="26299"/>
                    <a:pt x="14383" y="27052"/>
                  </a:cubicBezTo>
                  <a:cubicBezTo>
                    <a:pt x="13734" y="26065"/>
                    <a:pt x="12981" y="25312"/>
                    <a:pt x="12540" y="24248"/>
                  </a:cubicBezTo>
                  <a:cubicBezTo>
                    <a:pt x="12436" y="23807"/>
                    <a:pt x="12332" y="23158"/>
                    <a:pt x="12124" y="22716"/>
                  </a:cubicBezTo>
                  <a:lnTo>
                    <a:pt x="12124" y="22612"/>
                  </a:lnTo>
                  <a:cubicBezTo>
                    <a:pt x="12354" y="23244"/>
                    <a:pt x="12598" y="23763"/>
                    <a:pt x="12970" y="24304"/>
                  </a:cubicBezTo>
                  <a:lnTo>
                    <a:pt x="12970" y="24304"/>
                  </a:lnTo>
                  <a:cubicBezTo>
                    <a:pt x="12557" y="23590"/>
                    <a:pt x="12303" y="22928"/>
                    <a:pt x="12124" y="22171"/>
                  </a:cubicBezTo>
                  <a:close/>
                  <a:moveTo>
                    <a:pt x="11475" y="21107"/>
                  </a:moveTo>
                  <a:lnTo>
                    <a:pt x="11475" y="21522"/>
                  </a:lnTo>
                  <a:lnTo>
                    <a:pt x="11475" y="21652"/>
                  </a:lnTo>
                  <a:lnTo>
                    <a:pt x="11475" y="22509"/>
                  </a:lnTo>
                  <a:cubicBezTo>
                    <a:pt x="11475" y="22820"/>
                    <a:pt x="11475" y="23158"/>
                    <a:pt x="11345" y="23469"/>
                  </a:cubicBezTo>
                  <a:cubicBezTo>
                    <a:pt x="11345" y="24352"/>
                    <a:pt x="11475" y="25312"/>
                    <a:pt x="11475" y="26299"/>
                  </a:cubicBezTo>
                  <a:cubicBezTo>
                    <a:pt x="11579" y="27156"/>
                    <a:pt x="11787" y="28350"/>
                    <a:pt x="12332" y="29206"/>
                  </a:cubicBezTo>
                  <a:cubicBezTo>
                    <a:pt x="12228" y="29103"/>
                    <a:pt x="11994" y="28999"/>
                    <a:pt x="11891" y="28895"/>
                  </a:cubicBezTo>
                  <a:cubicBezTo>
                    <a:pt x="11138" y="27701"/>
                    <a:pt x="11242" y="26195"/>
                    <a:pt x="11138" y="24767"/>
                  </a:cubicBezTo>
                  <a:cubicBezTo>
                    <a:pt x="11138" y="23599"/>
                    <a:pt x="11345" y="22301"/>
                    <a:pt x="11475" y="21107"/>
                  </a:cubicBezTo>
                  <a:close/>
                  <a:moveTo>
                    <a:pt x="13838" y="27597"/>
                  </a:moveTo>
                  <a:cubicBezTo>
                    <a:pt x="14279" y="28246"/>
                    <a:pt x="14928" y="28791"/>
                    <a:pt x="15577" y="29310"/>
                  </a:cubicBezTo>
                  <a:cubicBezTo>
                    <a:pt x="14928" y="28791"/>
                    <a:pt x="14383" y="28142"/>
                    <a:pt x="13838" y="27597"/>
                  </a:cubicBezTo>
                  <a:close/>
                  <a:moveTo>
                    <a:pt x="11579" y="23599"/>
                  </a:moveTo>
                  <a:cubicBezTo>
                    <a:pt x="11683" y="24248"/>
                    <a:pt x="11787" y="25001"/>
                    <a:pt x="11994" y="25650"/>
                  </a:cubicBezTo>
                  <a:lnTo>
                    <a:pt x="11994" y="25754"/>
                  </a:lnTo>
                  <a:cubicBezTo>
                    <a:pt x="11994" y="26610"/>
                    <a:pt x="12228" y="27493"/>
                    <a:pt x="12436" y="28246"/>
                  </a:cubicBezTo>
                  <a:cubicBezTo>
                    <a:pt x="12540" y="28895"/>
                    <a:pt x="12981" y="29440"/>
                    <a:pt x="13422" y="29855"/>
                  </a:cubicBezTo>
                  <a:cubicBezTo>
                    <a:pt x="13189" y="29752"/>
                    <a:pt x="12877" y="29544"/>
                    <a:pt x="12644" y="29440"/>
                  </a:cubicBezTo>
                  <a:cubicBezTo>
                    <a:pt x="11787" y="28142"/>
                    <a:pt x="11579" y="26610"/>
                    <a:pt x="11475" y="25105"/>
                  </a:cubicBezTo>
                  <a:cubicBezTo>
                    <a:pt x="11475" y="24559"/>
                    <a:pt x="11579" y="24014"/>
                    <a:pt x="11579" y="23599"/>
                  </a:cubicBezTo>
                  <a:close/>
                  <a:moveTo>
                    <a:pt x="12124" y="25987"/>
                  </a:moveTo>
                  <a:cubicBezTo>
                    <a:pt x="12125" y="26086"/>
                    <a:pt x="12133" y="26203"/>
                    <a:pt x="12228" y="26299"/>
                  </a:cubicBezTo>
                  <a:cubicBezTo>
                    <a:pt x="12332" y="27701"/>
                    <a:pt x="12773" y="28895"/>
                    <a:pt x="13630" y="29959"/>
                  </a:cubicBezTo>
                  <a:lnTo>
                    <a:pt x="13526" y="29959"/>
                  </a:lnTo>
                  <a:cubicBezTo>
                    <a:pt x="13085" y="29310"/>
                    <a:pt x="12644" y="28791"/>
                    <a:pt x="12436" y="28012"/>
                  </a:cubicBezTo>
                  <a:cubicBezTo>
                    <a:pt x="12231" y="27269"/>
                    <a:pt x="12127" y="26627"/>
                    <a:pt x="12124" y="25987"/>
                  </a:cubicBezTo>
                  <a:close/>
                  <a:moveTo>
                    <a:pt x="12644" y="25754"/>
                  </a:moveTo>
                  <a:lnTo>
                    <a:pt x="12644" y="25754"/>
                  </a:lnTo>
                  <a:cubicBezTo>
                    <a:pt x="12877" y="26195"/>
                    <a:pt x="13085" y="26610"/>
                    <a:pt x="13422" y="26948"/>
                  </a:cubicBezTo>
                  <a:cubicBezTo>
                    <a:pt x="13332" y="26802"/>
                    <a:pt x="13244" y="26656"/>
                    <a:pt x="13158" y="26508"/>
                  </a:cubicBezTo>
                  <a:lnTo>
                    <a:pt x="13158" y="26508"/>
                  </a:lnTo>
                  <a:cubicBezTo>
                    <a:pt x="13806" y="27421"/>
                    <a:pt x="14748" y="28174"/>
                    <a:pt x="15473" y="28999"/>
                  </a:cubicBezTo>
                  <a:cubicBezTo>
                    <a:pt x="15473" y="29103"/>
                    <a:pt x="15577" y="29206"/>
                    <a:pt x="15577" y="29310"/>
                  </a:cubicBezTo>
                  <a:cubicBezTo>
                    <a:pt x="15577" y="29544"/>
                    <a:pt x="15681" y="29648"/>
                    <a:pt x="15681" y="29752"/>
                  </a:cubicBezTo>
                  <a:cubicBezTo>
                    <a:pt x="15785" y="30089"/>
                    <a:pt x="15889" y="30297"/>
                    <a:pt x="16018" y="30504"/>
                  </a:cubicBezTo>
                  <a:cubicBezTo>
                    <a:pt x="15032" y="29544"/>
                    <a:pt x="14071" y="28661"/>
                    <a:pt x="13422" y="27597"/>
                  </a:cubicBezTo>
                  <a:cubicBezTo>
                    <a:pt x="13085" y="26948"/>
                    <a:pt x="12877" y="26403"/>
                    <a:pt x="12644" y="25754"/>
                  </a:cubicBezTo>
                  <a:close/>
                  <a:moveTo>
                    <a:pt x="12332" y="26714"/>
                  </a:moveTo>
                  <a:lnTo>
                    <a:pt x="12332" y="26714"/>
                  </a:lnTo>
                  <a:cubicBezTo>
                    <a:pt x="12436" y="27052"/>
                    <a:pt x="12644" y="27363"/>
                    <a:pt x="12773" y="27701"/>
                  </a:cubicBezTo>
                  <a:cubicBezTo>
                    <a:pt x="13247" y="28695"/>
                    <a:pt x="13828" y="29862"/>
                    <a:pt x="14675" y="30709"/>
                  </a:cubicBezTo>
                  <a:lnTo>
                    <a:pt x="14675" y="30709"/>
                  </a:lnTo>
                  <a:cubicBezTo>
                    <a:pt x="14396" y="30465"/>
                    <a:pt x="14094" y="30247"/>
                    <a:pt x="13838" y="30089"/>
                  </a:cubicBezTo>
                  <a:lnTo>
                    <a:pt x="13734" y="30089"/>
                  </a:lnTo>
                  <a:cubicBezTo>
                    <a:pt x="13293" y="29544"/>
                    <a:pt x="12981" y="28999"/>
                    <a:pt x="12773" y="28454"/>
                  </a:cubicBezTo>
                  <a:cubicBezTo>
                    <a:pt x="12540" y="27908"/>
                    <a:pt x="12436" y="27259"/>
                    <a:pt x="12332" y="26714"/>
                  </a:cubicBezTo>
                  <a:close/>
                  <a:moveTo>
                    <a:pt x="12981" y="15162"/>
                  </a:moveTo>
                  <a:cubicBezTo>
                    <a:pt x="12540" y="16564"/>
                    <a:pt x="12124" y="18069"/>
                    <a:pt x="11994" y="19575"/>
                  </a:cubicBezTo>
                  <a:cubicBezTo>
                    <a:pt x="11787" y="20769"/>
                    <a:pt x="11787" y="22067"/>
                    <a:pt x="11891" y="23365"/>
                  </a:cubicBezTo>
                  <a:cubicBezTo>
                    <a:pt x="11891" y="23469"/>
                    <a:pt x="11891" y="23469"/>
                    <a:pt x="11994" y="23599"/>
                  </a:cubicBezTo>
                  <a:cubicBezTo>
                    <a:pt x="12332" y="26299"/>
                    <a:pt x="13422" y="28999"/>
                    <a:pt x="15240" y="31050"/>
                  </a:cubicBezTo>
                  <a:cubicBezTo>
                    <a:pt x="12773" y="28895"/>
                    <a:pt x="11683" y="25001"/>
                    <a:pt x="11579" y="21860"/>
                  </a:cubicBezTo>
                  <a:cubicBezTo>
                    <a:pt x="11579" y="21003"/>
                    <a:pt x="11683" y="20224"/>
                    <a:pt x="11787" y="19471"/>
                  </a:cubicBezTo>
                  <a:cubicBezTo>
                    <a:pt x="11787" y="19264"/>
                    <a:pt x="11891" y="18926"/>
                    <a:pt x="11891" y="18718"/>
                  </a:cubicBezTo>
                  <a:cubicBezTo>
                    <a:pt x="11994" y="17965"/>
                    <a:pt x="12228" y="17316"/>
                    <a:pt x="12436" y="16564"/>
                  </a:cubicBezTo>
                  <a:cubicBezTo>
                    <a:pt x="12540" y="16122"/>
                    <a:pt x="12773" y="15577"/>
                    <a:pt x="12981" y="15162"/>
                  </a:cubicBezTo>
                  <a:close/>
                  <a:moveTo>
                    <a:pt x="15527" y="31410"/>
                  </a:moveTo>
                  <a:cubicBezTo>
                    <a:pt x="15579" y="31439"/>
                    <a:pt x="15631" y="31466"/>
                    <a:pt x="15681" y="31491"/>
                  </a:cubicBezTo>
                  <a:cubicBezTo>
                    <a:pt x="15785" y="31595"/>
                    <a:pt x="16018" y="31802"/>
                    <a:pt x="16226" y="32036"/>
                  </a:cubicBezTo>
                  <a:cubicBezTo>
                    <a:pt x="16011" y="31821"/>
                    <a:pt x="15765" y="31617"/>
                    <a:pt x="15527" y="31410"/>
                  </a:cubicBezTo>
                  <a:close/>
                  <a:moveTo>
                    <a:pt x="13734" y="28350"/>
                  </a:moveTo>
                  <a:lnTo>
                    <a:pt x="13734" y="28350"/>
                  </a:lnTo>
                  <a:cubicBezTo>
                    <a:pt x="14487" y="29206"/>
                    <a:pt x="15369" y="29959"/>
                    <a:pt x="16122" y="30738"/>
                  </a:cubicBezTo>
                  <a:cubicBezTo>
                    <a:pt x="16122" y="30842"/>
                    <a:pt x="16226" y="30946"/>
                    <a:pt x="16226" y="31050"/>
                  </a:cubicBezTo>
                  <a:cubicBezTo>
                    <a:pt x="15785" y="30608"/>
                    <a:pt x="15473" y="30297"/>
                    <a:pt x="15032" y="29959"/>
                  </a:cubicBezTo>
                  <a:lnTo>
                    <a:pt x="15032" y="29959"/>
                  </a:lnTo>
                  <a:cubicBezTo>
                    <a:pt x="15369" y="30401"/>
                    <a:pt x="15889" y="30738"/>
                    <a:pt x="16330" y="31153"/>
                  </a:cubicBezTo>
                  <a:cubicBezTo>
                    <a:pt x="16434" y="31387"/>
                    <a:pt x="16667" y="31595"/>
                    <a:pt x="16771" y="31802"/>
                  </a:cubicBezTo>
                  <a:cubicBezTo>
                    <a:pt x="16771" y="31802"/>
                    <a:pt x="17316" y="32452"/>
                    <a:pt x="17187" y="32555"/>
                  </a:cubicBezTo>
                  <a:cubicBezTo>
                    <a:pt x="16116" y="31675"/>
                    <a:pt x="15197" y="30598"/>
                    <a:pt x="14472" y="29504"/>
                  </a:cubicBezTo>
                  <a:lnTo>
                    <a:pt x="14472" y="29504"/>
                  </a:lnTo>
                  <a:cubicBezTo>
                    <a:pt x="14572" y="29624"/>
                    <a:pt x="14694" y="29740"/>
                    <a:pt x="14824" y="29855"/>
                  </a:cubicBezTo>
                  <a:cubicBezTo>
                    <a:pt x="14928" y="29855"/>
                    <a:pt x="14928" y="29959"/>
                    <a:pt x="15032" y="29959"/>
                  </a:cubicBezTo>
                  <a:lnTo>
                    <a:pt x="14175" y="29103"/>
                  </a:lnTo>
                  <a:cubicBezTo>
                    <a:pt x="14071" y="28895"/>
                    <a:pt x="13942" y="28661"/>
                    <a:pt x="13734" y="28350"/>
                  </a:cubicBezTo>
                  <a:close/>
                  <a:moveTo>
                    <a:pt x="10047" y="1"/>
                  </a:moveTo>
                  <a:cubicBezTo>
                    <a:pt x="10177" y="105"/>
                    <a:pt x="10281" y="234"/>
                    <a:pt x="10385" y="338"/>
                  </a:cubicBezTo>
                  <a:cubicBezTo>
                    <a:pt x="10593" y="754"/>
                    <a:pt x="10826" y="1195"/>
                    <a:pt x="11034" y="1740"/>
                  </a:cubicBezTo>
                  <a:lnTo>
                    <a:pt x="10930" y="1740"/>
                  </a:lnTo>
                  <a:cubicBezTo>
                    <a:pt x="11034" y="1844"/>
                    <a:pt x="11034" y="1948"/>
                    <a:pt x="11034" y="1948"/>
                  </a:cubicBezTo>
                  <a:cubicBezTo>
                    <a:pt x="11138" y="2181"/>
                    <a:pt x="11138" y="2285"/>
                    <a:pt x="11138" y="2493"/>
                  </a:cubicBezTo>
                  <a:cubicBezTo>
                    <a:pt x="11242" y="3350"/>
                    <a:pt x="10826" y="4232"/>
                    <a:pt x="10385" y="4881"/>
                  </a:cubicBezTo>
                  <a:cubicBezTo>
                    <a:pt x="9632" y="6075"/>
                    <a:pt x="8542" y="6725"/>
                    <a:pt x="7244" y="7140"/>
                  </a:cubicBezTo>
                  <a:cubicBezTo>
                    <a:pt x="6049" y="7581"/>
                    <a:pt x="2908" y="8230"/>
                    <a:pt x="2908" y="10073"/>
                  </a:cubicBezTo>
                  <a:cubicBezTo>
                    <a:pt x="2908" y="10385"/>
                    <a:pt x="3038" y="10826"/>
                    <a:pt x="2804" y="11138"/>
                  </a:cubicBezTo>
                  <a:lnTo>
                    <a:pt x="2804" y="11268"/>
                  </a:lnTo>
                  <a:cubicBezTo>
                    <a:pt x="2701" y="11475"/>
                    <a:pt x="2493" y="11475"/>
                    <a:pt x="2259" y="11579"/>
                  </a:cubicBezTo>
                  <a:cubicBezTo>
                    <a:pt x="2052" y="11579"/>
                    <a:pt x="1740" y="11579"/>
                    <a:pt x="1506" y="11787"/>
                  </a:cubicBezTo>
                  <a:cubicBezTo>
                    <a:pt x="753" y="12670"/>
                    <a:pt x="961" y="13526"/>
                    <a:pt x="753" y="14513"/>
                  </a:cubicBezTo>
                  <a:cubicBezTo>
                    <a:pt x="650" y="15032"/>
                    <a:pt x="312" y="15577"/>
                    <a:pt x="104" y="16122"/>
                  </a:cubicBezTo>
                  <a:cubicBezTo>
                    <a:pt x="1" y="16667"/>
                    <a:pt x="1" y="17316"/>
                    <a:pt x="1" y="17862"/>
                  </a:cubicBezTo>
                  <a:cubicBezTo>
                    <a:pt x="1" y="18822"/>
                    <a:pt x="1" y="19575"/>
                    <a:pt x="442" y="20458"/>
                  </a:cubicBezTo>
                  <a:cubicBezTo>
                    <a:pt x="442" y="20562"/>
                    <a:pt x="442" y="20665"/>
                    <a:pt x="546" y="20769"/>
                  </a:cubicBezTo>
                  <a:lnTo>
                    <a:pt x="650" y="20769"/>
                  </a:lnTo>
                  <a:cubicBezTo>
                    <a:pt x="650" y="20769"/>
                    <a:pt x="753" y="20769"/>
                    <a:pt x="753" y="20665"/>
                  </a:cubicBezTo>
                  <a:cubicBezTo>
                    <a:pt x="650" y="20562"/>
                    <a:pt x="650" y="20458"/>
                    <a:pt x="650" y="20354"/>
                  </a:cubicBezTo>
                  <a:cubicBezTo>
                    <a:pt x="650" y="19705"/>
                    <a:pt x="1403" y="19264"/>
                    <a:pt x="2052" y="19056"/>
                  </a:cubicBezTo>
                  <a:cubicBezTo>
                    <a:pt x="2052" y="19108"/>
                    <a:pt x="2077" y="19134"/>
                    <a:pt x="2103" y="19134"/>
                  </a:cubicBezTo>
                  <a:cubicBezTo>
                    <a:pt x="2129" y="19134"/>
                    <a:pt x="2155" y="19108"/>
                    <a:pt x="2155" y="19056"/>
                  </a:cubicBezTo>
                  <a:cubicBezTo>
                    <a:pt x="2259" y="19056"/>
                    <a:pt x="2389" y="19056"/>
                    <a:pt x="2389" y="18926"/>
                  </a:cubicBezTo>
                  <a:cubicBezTo>
                    <a:pt x="2604" y="18896"/>
                    <a:pt x="2802" y="18884"/>
                    <a:pt x="2991" y="18884"/>
                  </a:cubicBezTo>
                  <a:cubicBezTo>
                    <a:pt x="3462" y="18884"/>
                    <a:pt x="3872" y="18963"/>
                    <a:pt x="4336" y="19056"/>
                  </a:cubicBezTo>
                  <a:cubicBezTo>
                    <a:pt x="4380" y="19065"/>
                    <a:pt x="4424" y="19069"/>
                    <a:pt x="4467" y="19069"/>
                  </a:cubicBezTo>
                  <a:cubicBezTo>
                    <a:pt x="4946" y="19069"/>
                    <a:pt x="5429" y="18577"/>
                    <a:pt x="5738" y="18173"/>
                  </a:cubicBezTo>
                  <a:cubicBezTo>
                    <a:pt x="5842" y="17965"/>
                    <a:pt x="5946" y="17628"/>
                    <a:pt x="5946" y="17316"/>
                  </a:cubicBezTo>
                  <a:cubicBezTo>
                    <a:pt x="5990" y="16757"/>
                    <a:pt x="6238" y="16598"/>
                    <a:pt x="6548" y="16598"/>
                  </a:cubicBezTo>
                  <a:cubicBezTo>
                    <a:pt x="6958" y="16598"/>
                    <a:pt x="7479" y="16875"/>
                    <a:pt x="7789" y="16875"/>
                  </a:cubicBezTo>
                  <a:cubicBezTo>
                    <a:pt x="8879" y="16875"/>
                    <a:pt x="8879" y="15681"/>
                    <a:pt x="9632" y="15266"/>
                  </a:cubicBezTo>
                  <a:cubicBezTo>
                    <a:pt x="10489" y="14720"/>
                    <a:pt x="10826" y="14279"/>
                    <a:pt x="11138" y="13319"/>
                  </a:cubicBezTo>
                  <a:cubicBezTo>
                    <a:pt x="11475" y="12228"/>
                    <a:pt x="12436" y="11683"/>
                    <a:pt x="12644" y="10489"/>
                  </a:cubicBezTo>
                  <a:cubicBezTo>
                    <a:pt x="12981" y="8230"/>
                    <a:pt x="12981" y="5946"/>
                    <a:pt x="11994" y="3895"/>
                  </a:cubicBezTo>
                  <a:lnTo>
                    <a:pt x="11994" y="3895"/>
                  </a:lnTo>
                  <a:cubicBezTo>
                    <a:pt x="12877" y="5946"/>
                    <a:pt x="13189" y="9840"/>
                    <a:pt x="11683" y="11787"/>
                  </a:cubicBezTo>
                  <a:cubicBezTo>
                    <a:pt x="11475" y="10385"/>
                    <a:pt x="11891" y="9087"/>
                    <a:pt x="12124" y="7685"/>
                  </a:cubicBezTo>
                  <a:cubicBezTo>
                    <a:pt x="12332" y="6725"/>
                    <a:pt x="12228" y="5530"/>
                    <a:pt x="11891" y="4544"/>
                  </a:cubicBezTo>
                  <a:cubicBezTo>
                    <a:pt x="11891" y="3479"/>
                    <a:pt x="11683" y="2389"/>
                    <a:pt x="11138" y="1299"/>
                  </a:cubicBezTo>
                  <a:lnTo>
                    <a:pt x="11138" y="1299"/>
                  </a:lnTo>
                  <a:cubicBezTo>
                    <a:pt x="11242" y="1403"/>
                    <a:pt x="11345" y="1532"/>
                    <a:pt x="11475" y="1636"/>
                  </a:cubicBezTo>
                  <a:cubicBezTo>
                    <a:pt x="12540" y="3687"/>
                    <a:pt x="13293" y="5738"/>
                    <a:pt x="13526" y="8023"/>
                  </a:cubicBezTo>
                  <a:cubicBezTo>
                    <a:pt x="13630" y="9087"/>
                    <a:pt x="13630" y="10177"/>
                    <a:pt x="13526" y="11268"/>
                  </a:cubicBezTo>
                  <a:cubicBezTo>
                    <a:pt x="13526" y="11475"/>
                    <a:pt x="13422" y="11787"/>
                    <a:pt x="13422" y="12020"/>
                  </a:cubicBezTo>
                  <a:lnTo>
                    <a:pt x="13293" y="12020"/>
                  </a:lnTo>
                  <a:cubicBezTo>
                    <a:pt x="13189" y="12670"/>
                    <a:pt x="12981" y="13319"/>
                    <a:pt x="12773" y="13968"/>
                  </a:cubicBezTo>
                  <a:cubicBezTo>
                    <a:pt x="12436" y="14617"/>
                    <a:pt x="11787" y="15162"/>
                    <a:pt x="11242" y="15577"/>
                  </a:cubicBezTo>
                  <a:cubicBezTo>
                    <a:pt x="10385" y="16330"/>
                    <a:pt x="9528" y="16979"/>
                    <a:pt x="8749" y="18069"/>
                  </a:cubicBezTo>
                  <a:cubicBezTo>
                    <a:pt x="8230" y="18926"/>
                    <a:pt x="7789" y="19809"/>
                    <a:pt x="7893" y="20873"/>
                  </a:cubicBezTo>
                  <a:cubicBezTo>
                    <a:pt x="7893" y="21756"/>
                    <a:pt x="7244" y="22716"/>
                    <a:pt x="7893" y="23365"/>
                  </a:cubicBezTo>
                  <a:cubicBezTo>
                    <a:pt x="8334" y="23807"/>
                    <a:pt x="8334" y="24248"/>
                    <a:pt x="8438" y="24767"/>
                  </a:cubicBezTo>
                  <a:cubicBezTo>
                    <a:pt x="8542" y="25208"/>
                    <a:pt x="8983" y="25416"/>
                    <a:pt x="9295" y="25650"/>
                  </a:cubicBezTo>
                  <a:cubicBezTo>
                    <a:pt x="10047" y="26065"/>
                    <a:pt x="10047" y="26844"/>
                    <a:pt x="10385" y="27597"/>
                  </a:cubicBezTo>
                  <a:cubicBezTo>
                    <a:pt x="10593" y="28012"/>
                    <a:pt x="10930" y="28454"/>
                    <a:pt x="11242" y="28791"/>
                  </a:cubicBezTo>
                  <a:cubicBezTo>
                    <a:pt x="12124" y="29648"/>
                    <a:pt x="13293" y="30089"/>
                    <a:pt x="14279" y="30738"/>
                  </a:cubicBezTo>
                  <a:cubicBezTo>
                    <a:pt x="15473" y="31491"/>
                    <a:pt x="16330" y="32452"/>
                    <a:pt x="17732" y="32997"/>
                  </a:cubicBezTo>
                  <a:cubicBezTo>
                    <a:pt x="17732" y="32997"/>
                    <a:pt x="17836" y="32893"/>
                    <a:pt x="17836" y="32789"/>
                  </a:cubicBezTo>
                  <a:cubicBezTo>
                    <a:pt x="17187" y="31802"/>
                    <a:pt x="16434" y="31050"/>
                    <a:pt x="15889" y="29959"/>
                  </a:cubicBezTo>
                  <a:cubicBezTo>
                    <a:pt x="15681" y="29206"/>
                    <a:pt x="15577" y="28557"/>
                    <a:pt x="15681" y="27701"/>
                  </a:cubicBezTo>
                  <a:cubicBezTo>
                    <a:pt x="15785" y="27156"/>
                    <a:pt x="15889" y="26610"/>
                    <a:pt x="15681" y="25961"/>
                  </a:cubicBezTo>
                  <a:cubicBezTo>
                    <a:pt x="15681" y="25546"/>
                    <a:pt x="15369" y="25208"/>
                    <a:pt x="15136" y="25001"/>
                  </a:cubicBezTo>
                  <a:cubicBezTo>
                    <a:pt x="14824" y="24456"/>
                    <a:pt x="14591" y="24248"/>
                    <a:pt x="14487" y="23599"/>
                  </a:cubicBezTo>
                  <a:cubicBezTo>
                    <a:pt x="14487" y="23158"/>
                    <a:pt x="14591" y="22820"/>
                    <a:pt x="14591" y="22405"/>
                  </a:cubicBezTo>
                  <a:cubicBezTo>
                    <a:pt x="14487" y="20873"/>
                    <a:pt x="13942" y="19471"/>
                    <a:pt x="13526" y="17965"/>
                  </a:cubicBezTo>
                  <a:cubicBezTo>
                    <a:pt x="13085" y="16226"/>
                    <a:pt x="13526" y="14513"/>
                    <a:pt x="13734" y="12773"/>
                  </a:cubicBezTo>
                  <a:cubicBezTo>
                    <a:pt x="13838" y="12566"/>
                    <a:pt x="13838" y="12332"/>
                    <a:pt x="13838" y="12124"/>
                  </a:cubicBezTo>
                  <a:cubicBezTo>
                    <a:pt x="14071" y="11268"/>
                    <a:pt x="14175" y="10281"/>
                    <a:pt x="14071" y="9321"/>
                  </a:cubicBezTo>
                  <a:cubicBezTo>
                    <a:pt x="14071" y="7140"/>
                    <a:pt x="13422" y="4648"/>
                    <a:pt x="12332" y="2830"/>
                  </a:cubicBezTo>
                  <a:lnTo>
                    <a:pt x="12332" y="2830"/>
                  </a:lnTo>
                  <a:cubicBezTo>
                    <a:pt x="12436" y="2934"/>
                    <a:pt x="12540" y="3038"/>
                    <a:pt x="12644" y="3142"/>
                  </a:cubicBezTo>
                  <a:cubicBezTo>
                    <a:pt x="12540" y="2934"/>
                    <a:pt x="12540" y="2830"/>
                    <a:pt x="12540" y="2597"/>
                  </a:cubicBezTo>
                  <a:lnTo>
                    <a:pt x="12436" y="2597"/>
                  </a:lnTo>
                  <a:cubicBezTo>
                    <a:pt x="11891" y="1844"/>
                    <a:pt x="11345" y="1195"/>
                    <a:pt x="10826" y="442"/>
                  </a:cubicBezTo>
                  <a:cubicBezTo>
                    <a:pt x="10593" y="338"/>
                    <a:pt x="10385" y="234"/>
                    <a:pt x="10177"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69"/>
            <p:cNvSpPr/>
            <p:nvPr/>
          </p:nvSpPr>
          <p:spPr>
            <a:xfrm>
              <a:off x="887125" y="2696525"/>
              <a:ext cx="2625" cy="2625"/>
            </a:xfrm>
            <a:custGeom>
              <a:avLst/>
              <a:gdLst/>
              <a:ahLst/>
              <a:cxnLst/>
              <a:rect l="l" t="t" r="r" b="b"/>
              <a:pathLst>
                <a:path w="105" h="105" extrusionOk="0">
                  <a:moveTo>
                    <a:pt x="105" y="0"/>
                  </a:moveTo>
                  <a:cubicBezTo>
                    <a:pt x="1" y="0"/>
                    <a:pt x="1" y="104"/>
                    <a:pt x="1" y="104"/>
                  </a:cubicBezTo>
                  <a:lnTo>
                    <a:pt x="105" y="0"/>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69"/>
            <p:cNvSpPr/>
            <p:nvPr/>
          </p:nvSpPr>
          <p:spPr>
            <a:xfrm>
              <a:off x="730075" y="2688075"/>
              <a:ext cx="25" cy="3275"/>
            </a:xfrm>
            <a:custGeom>
              <a:avLst/>
              <a:gdLst/>
              <a:ahLst/>
              <a:cxnLst/>
              <a:rect l="l" t="t" r="r" b="b"/>
              <a:pathLst>
                <a:path w="1" h="131" extrusionOk="0">
                  <a:moveTo>
                    <a:pt x="0" y="1"/>
                  </a:moveTo>
                  <a:lnTo>
                    <a:pt x="0" y="131"/>
                  </a:lnTo>
                  <a:lnTo>
                    <a:pt x="0" y="1"/>
                  </a:ln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69"/>
            <p:cNvSpPr/>
            <p:nvPr/>
          </p:nvSpPr>
          <p:spPr>
            <a:xfrm>
              <a:off x="922175" y="2477150"/>
              <a:ext cx="32475" cy="40925"/>
            </a:xfrm>
            <a:custGeom>
              <a:avLst/>
              <a:gdLst/>
              <a:ahLst/>
              <a:cxnLst/>
              <a:rect l="l" t="t" r="r" b="b"/>
              <a:pathLst>
                <a:path w="1299" h="1637" extrusionOk="0">
                  <a:moveTo>
                    <a:pt x="1" y="1"/>
                  </a:moveTo>
                  <a:cubicBezTo>
                    <a:pt x="20" y="25"/>
                    <a:pt x="41" y="45"/>
                    <a:pt x="62" y="62"/>
                  </a:cubicBezTo>
                  <a:lnTo>
                    <a:pt x="62" y="62"/>
                  </a:lnTo>
                  <a:lnTo>
                    <a:pt x="1" y="1"/>
                  </a:lnTo>
                  <a:close/>
                  <a:moveTo>
                    <a:pt x="62" y="62"/>
                  </a:moveTo>
                  <a:lnTo>
                    <a:pt x="234" y="234"/>
                  </a:lnTo>
                  <a:cubicBezTo>
                    <a:pt x="338" y="338"/>
                    <a:pt x="442" y="442"/>
                    <a:pt x="442" y="546"/>
                  </a:cubicBezTo>
                  <a:cubicBezTo>
                    <a:pt x="650" y="987"/>
                    <a:pt x="883" y="1299"/>
                    <a:pt x="1195" y="1532"/>
                  </a:cubicBezTo>
                  <a:lnTo>
                    <a:pt x="1299" y="1636"/>
                  </a:lnTo>
                  <a:lnTo>
                    <a:pt x="1299" y="1532"/>
                  </a:lnTo>
                  <a:cubicBezTo>
                    <a:pt x="883" y="1091"/>
                    <a:pt x="546" y="650"/>
                    <a:pt x="338" y="234"/>
                  </a:cubicBezTo>
                  <a:cubicBezTo>
                    <a:pt x="254" y="150"/>
                    <a:pt x="152" y="134"/>
                    <a:pt x="62" y="62"/>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69"/>
            <p:cNvSpPr/>
            <p:nvPr/>
          </p:nvSpPr>
          <p:spPr>
            <a:xfrm>
              <a:off x="976725" y="3132050"/>
              <a:ext cx="10375" cy="16200"/>
            </a:xfrm>
            <a:custGeom>
              <a:avLst/>
              <a:gdLst/>
              <a:ahLst/>
              <a:cxnLst/>
              <a:rect l="l" t="t" r="r" b="b"/>
              <a:pathLst>
                <a:path w="415" h="648" extrusionOk="0">
                  <a:moveTo>
                    <a:pt x="0" y="1"/>
                  </a:moveTo>
                  <a:cubicBezTo>
                    <a:pt x="104" y="208"/>
                    <a:pt x="207" y="415"/>
                    <a:pt x="311" y="648"/>
                  </a:cubicBezTo>
                  <a:lnTo>
                    <a:pt x="415" y="648"/>
                  </a:lnTo>
                  <a:cubicBezTo>
                    <a:pt x="208" y="415"/>
                    <a:pt x="104" y="208"/>
                    <a:pt x="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69"/>
            <p:cNvSpPr/>
            <p:nvPr/>
          </p:nvSpPr>
          <p:spPr>
            <a:xfrm>
              <a:off x="900750" y="2693925"/>
              <a:ext cx="2625" cy="2625"/>
            </a:xfrm>
            <a:custGeom>
              <a:avLst/>
              <a:gdLst/>
              <a:ahLst/>
              <a:cxnLst/>
              <a:rect l="l" t="t" r="r" b="b"/>
              <a:pathLst>
                <a:path w="105" h="105" extrusionOk="0">
                  <a:moveTo>
                    <a:pt x="1" y="104"/>
                  </a:moveTo>
                  <a:cubicBezTo>
                    <a:pt x="1" y="104"/>
                    <a:pt x="1" y="0"/>
                    <a:pt x="105" y="0"/>
                  </a:cubicBezTo>
                  <a:cubicBezTo>
                    <a:pt x="1" y="0"/>
                    <a:pt x="1" y="104"/>
                    <a:pt x="1" y="104"/>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69"/>
            <p:cNvSpPr/>
            <p:nvPr/>
          </p:nvSpPr>
          <p:spPr>
            <a:xfrm>
              <a:off x="879350" y="2685475"/>
              <a:ext cx="18850" cy="29900"/>
            </a:xfrm>
            <a:custGeom>
              <a:avLst/>
              <a:gdLst/>
              <a:ahLst/>
              <a:cxnLst/>
              <a:rect l="l" t="t" r="r" b="b"/>
              <a:pathLst>
                <a:path w="754" h="1196" extrusionOk="0">
                  <a:moveTo>
                    <a:pt x="753" y="1"/>
                  </a:moveTo>
                  <a:cubicBezTo>
                    <a:pt x="727" y="49"/>
                    <a:pt x="702" y="98"/>
                    <a:pt x="677" y="146"/>
                  </a:cubicBezTo>
                  <a:lnTo>
                    <a:pt x="677" y="146"/>
                  </a:lnTo>
                  <a:cubicBezTo>
                    <a:pt x="703" y="103"/>
                    <a:pt x="729" y="55"/>
                    <a:pt x="753" y="1"/>
                  </a:cubicBezTo>
                  <a:close/>
                  <a:moveTo>
                    <a:pt x="677" y="146"/>
                  </a:moveTo>
                  <a:cubicBezTo>
                    <a:pt x="590" y="289"/>
                    <a:pt x="495" y="387"/>
                    <a:pt x="416" y="546"/>
                  </a:cubicBezTo>
                  <a:cubicBezTo>
                    <a:pt x="312" y="754"/>
                    <a:pt x="208" y="987"/>
                    <a:pt x="0" y="1195"/>
                  </a:cubicBezTo>
                  <a:cubicBezTo>
                    <a:pt x="278" y="918"/>
                    <a:pt x="473" y="538"/>
                    <a:pt x="677" y="146"/>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672" name="Google Shape;8672;p69"/>
          <p:cNvPicPr preferRelativeResize="0"/>
          <p:nvPr/>
        </p:nvPicPr>
        <p:blipFill>
          <a:blip r:embed="rId2">
            <a:alphaModFix/>
          </a:blip>
          <a:stretch>
            <a:fillRect/>
          </a:stretch>
        </p:blipFill>
        <p:spPr>
          <a:xfrm rot="10800000">
            <a:off x="362093" y="3442300"/>
            <a:ext cx="826666" cy="1403041"/>
          </a:xfrm>
          <a:prstGeom prst="rect">
            <a:avLst/>
          </a:prstGeom>
          <a:noFill/>
          <a:ln>
            <a:noFill/>
          </a:ln>
        </p:spPr>
      </p:pic>
      <p:pic>
        <p:nvPicPr>
          <p:cNvPr id="8673" name="Google Shape;8673;p69"/>
          <p:cNvPicPr preferRelativeResize="0"/>
          <p:nvPr/>
        </p:nvPicPr>
        <p:blipFill>
          <a:blip r:embed="rId3">
            <a:alphaModFix/>
          </a:blip>
          <a:stretch>
            <a:fillRect/>
          </a:stretch>
        </p:blipFill>
        <p:spPr>
          <a:xfrm>
            <a:off x="1103747" y="3442300"/>
            <a:ext cx="928933" cy="1403042"/>
          </a:xfrm>
          <a:prstGeom prst="rect">
            <a:avLst/>
          </a:prstGeom>
          <a:noFill/>
          <a:ln>
            <a:noFill/>
          </a:ln>
        </p:spPr>
      </p:pic>
      <p:pic>
        <p:nvPicPr>
          <p:cNvPr id="8674" name="Google Shape;8674;p69"/>
          <p:cNvPicPr preferRelativeResize="0"/>
          <p:nvPr/>
        </p:nvPicPr>
        <p:blipFill>
          <a:blip r:embed="rId4">
            <a:alphaModFix/>
          </a:blip>
          <a:stretch>
            <a:fillRect/>
          </a:stretch>
        </p:blipFill>
        <p:spPr>
          <a:xfrm rot="10800000">
            <a:off x="419306" y="3647681"/>
            <a:ext cx="632986" cy="209544"/>
          </a:xfrm>
          <a:prstGeom prst="rect">
            <a:avLst/>
          </a:prstGeom>
          <a:noFill/>
          <a:ln>
            <a:noFill/>
          </a:ln>
        </p:spPr>
      </p:pic>
      <p:pic>
        <p:nvPicPr>
          <p:cNvPr id="8675" name="Google Shape;8675;p69"/>
          <p:cNvPicPr preferRelativeResize="0"/>
          <p:nvPr/>
        </p:nvPicPr>
        <p:blipFill>
          <a:blip r:embed="rId5">
            <a:alphaModFix/>
          </a:blip>
          <a:stretch>
            <a:fillRect/>
          </a:stretch>
        </p:blipFill>
        <p:spPr>
          <a:xfrm rot="5400000">
            <a:off x="1308782" y="4300505"/>
            <a:ext cx="226610" cy="636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2"/>
        <p:cNvGrpSpPr/>
        <p:nvPr/>
      </p:nvGrpSpPr>
      <p:grpSpPr>
        <a:xfrm>
          <a:off x="0" y="0"/>
          <a:ext cx="0" cy="0"/>
          <a:chOff x="0" y="0"/>
          <a:chExt cx="0" cy="0"/>
        </a:xfrm>
      </p:grpSpPr>
      <p:sp>
        <p:nvSpPr>
          <p:cNvPr id="523" name="Google Shape;523;p4"/>
          <p:cNvSpPr txBox="1">
            <a:spLocks noGrp="1"/>
          </p:cNvSpPr>
          <p:nvPr>
            <p:ph type="body" idx="1"/>
          </p:nvPr>
        </p:nvSpPr>
        <p:spPr>
          <a:xfrm>
            <a:off x="720000" y="1152475"/>
            <a:ext cx="7704000" cy="490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Font typeface="Work Sans"/>
              <a:buAutoNum type="arabicPeriod"/>
              <a:defRPr sz="1200"/>
            </a:lvl1pPr>
            <a:lvl2pPr marL="914400" lvl="1" indent="-304800" rtl="0">
              <a:lnSpc>
                <a:spcPct val="115000"/>
              </a:lnSpc>
              <a:spcBef>
                <a:spcPts val="0"/>
              </a:spcBef>
              <a:spcAft>
                <a:spcPts val="0"/>
              </a:spcAft>
              <a:buSzPts val="1200"/>
              <a:buFont typeface="Work Sans"/>
              <a:buAutoNum type="alphaLcPeriod"/>
              <a:defRPr/>
            </a:lvl2pPr>
            <a:lvl3pPr marL="1371600" lvl="2" indent="-304800" rtl="0">
              <a:lnSpc>
                <a:spcPct val="115000"/>
              </a:lnSpc>
              <a:spcBef>
                <a:spcPts val="0"/>
              </a:spcBef>
              <a:spcAft>
                <a:spcPts val="0"/>
              </a:spcAft>
              <a:buSzPts val="1200"/>
              <a:buFont typeface="Work Sans"/>
              <a:buAutoNum type="romanLcPeriod"/>
              <a:defRPr/>
            </a:lvl3pPr>
            <a:lvl4pPr marL="1828800" lvl="3" indent="-304800" rtl="0">
              <a:lnSpc>
                <a:spcPct val="115000"/>
              </a:lnSpc>
              <a:spcBef>
                <a:spcPts val="0"/>
              </a:spcBef>
              <a:spcAft>
                <a:spcPts val="0"/>
              </a:spcAft>
              <a:buSzPts val="1200"/>
              <a:buFont typeface="Work Sans"/>
              <a:buAutoNum type="arabicPeriod"/>
              <a:defRPr/>
            </a:lvl4pPr>
            <a:lvl5pPr marL="2286000" lvl="4" indent="-304800" rtl="0">
              <a:lnSpc>
                <a:spcPct val="115000"/>
              </a:lnSpc>
              <a:spcBef>
                <a:spcPts val="0"/>
              </a:spcBef>
              <a:spcAft>
                <a:spcPts val="0"/>
              </a:spcAft>
              <a:buSzPts val="1200"/>
              <a:buFont typeface="Work Sans"/>
              <a:buAutoNum type="alphaLcPeriod"/>
              <a:defRPr/>
            </a:lvl5pPr>
            <a:lvl6pPr marL="2743200" lvl="5" indent="-304800" rtl="0">
              <a:lnSpc>
                <a:spcPct val="115000"/>
              </a:lnSpc>
              <a:spcBef>
                <a:spcPts val="0"/>
              </a:spcBef>
              <a:spcAft>
                <a:spcPts val="0"/>
              </a:spcAft>
              <a:buSzPts val="1200"/>
              <a:buFont typeface="Work Sans"/>
              <a:buAutoNum type="romanLcPeriod"/>
              <a:defRPr/>
            </a:lvl6pPr>
            <a:lvl7pPr marL="3200400" lvl="6" indent="-304800" rtl="0">
              <a:lnSpc>
                <a:spcPct val="115000"/>
              </a:lnSpc>
              <a:spcBef>
                <a:spcPts val="0"/>
              </a:spcBef>
              <a:spcAft>
                <a:spcPts val="0"/>
              </a:spcAft>
              <a:buSzPts val="1200"/>
              <a:buFont typeface="Work Sans"/>
              <a:buAutoNum type="arabicPeriod"/>
              <a:defRPr/>
            </a:lvl7pPr>
            <a:lvl8pPr marL="3657600" lvl="7" indent="-304800" rtl="0">
              <a:lnSpc>
                <a:spcPct val="115000"/>
              </a:lnSpc>
              <a:spcBef>
                <a:spcPts val="0"/>
              </a:spcBef>
              <a:spcAft>
                <a:spcPts val="0"/>
              </a:spcAft>
              <a:buSzPts val="1200"/>
              <a:buFont typeface="Work Sans"/>
              <a:buAutoNum type="alphaLcPeriod"/>
              <a:defRPr/>
            </a:lvl8pPr>
            <a:lvl9pPr marL="4114800" lvl="8" indent="-304800" rtl="0">
              <a:lnSpc>
                <a:spcPct val="115000"/>
              </a:lnSpc>
              <a:spcBef>
                <a:spcPts val="0"/>
              </a:spcBef>
              <a:spcAft>
                <a:spcPts val="0"/>
              </a:spcAft>
              <a:buSzPts val="1200"/>
              <a:buFont typeface="Work Sans"/>
              <a:buAutoNum type="romanLcPeriod"/>
              <a:defRPr/>
            </a:lvl9pPr>
          </a:lstStyle>
          <a:p>
            <a:endParaRPr/>
          </a:p>
        </p:txBody>
      </p:sp>
      <p:sp>
        <p:nvSpPr>
          <p:cNvPr id="524" name="Google Shape;524;p4"/>
          <p:cNvSpPr txBox="1">
            <a:spLocks noGrp="1"/>
          </p:cNvSpPr>
          <p:nvPr>
            <p:ph type="title"/>
          </p:nvPr>
        </p:nvSpPr>
        <p:spPr>
          <a:xfrm>
            <a:off x="720000" y="361250"/>
            <a:ext cx="7704000" cy="702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525" name="Google Shape;525;p4"/>
          <p:cNvGrpSpPr/>
          <p:nvPr/>
        </p:nvGrpSpPr>
        <p:grpSpPr>
          <a:xfrm>
            <a:off x="6767217" y="-684780"/>
            <a:ext cx="3111258" cy="3411394"/>
            <a:chOff x="6767217" y="-684780"/>
            <a:chExt cx="3111258" cy="3411394"/>
          </a:xfrm>
        </p:grpSpPr>
        <p:pic>
          <p:nvPicPr>
            <p:cNvPr id="526" name="Google Shape;526;p4"/>
            <p:cNvPicPr preferRelativeResize="0"/>
            <p:nvPr/>
          </p:nvPicPr>
          <p:blipFill>
            <a:blip r:embed="rId2">
              <a:alphaModFix/>
            </a:blip>
            <a:stretch>
              <a:fillRect/>
            </a:stretch>
          </p:blipFill>
          <p:spPr>
            <a:xfrm rot="-1941398" flipH="1">
              <a:off x="7383538" y="-403191"/>
              <a:ext cx="1878616" cy="2848215"/>
            </a:xfrm>
            <a:prstGeom prst="rect">
              <a:avLst/>
            </a:prstGeom>
            <a:noFill/>
            <a:ln>
              <a:noFill/>
            </a:ln>
          </p:spPr>
        </p:pic>
        <p:pic>
          <p:nvPicPr>
            <p:cNvPr id="527" name="Google Shape;527;p4"/>
            <p:cNvPicPr preferRelativeResize="0"/>
            <p:nvPr/>
          </p:nvPicPr>
          <p:blipFill>
            <a:blip r:embed="rId3">
              <a:alphaModFix/>
            </a:blip>
            <a:stretch>
              <a:fillRect/>
            </a:stretch>
          </p:blipFill>
          <p:spPr>
            <a:xfrm rot="-7140387" flipH="1">
              <a:off x="8652159" y="1161965"/>
              <a:ext cx="346013" cy="875625"/>
            </a:xfrm>
            <a:prstGeom prst="rect">
              <a:avLst/>
            </a:prstGeom>
            <a:noFill/>
            <a:ln>
              <a:noFill/>
            </a:ln>
          </p:spPr>
        </p:pic>
      </p:grpSp>
      <p:pic>
        <p:nvPicPr>
          <p:cNvPr id="528" name="Google Shape;528;p4"/>
          <p:cNvPicPr preferRelativeResize="0"/>
          <p:nvPr/>
        </p:nvPicPr>
        <p:blipFill>
          <a:blip r:embed="rId4">
            <a:alphaModFix/>
          </a:blip>
          <a:stretch>
            <a:fillRect/>
          </a:stretch>
        </p:blipFill>
        <p:spPr>
          <a:xfrm rot="-458408">
            <a:off x="-712326" y="2864825"/>
            <a:ext cx="1996953" cy="302763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6"/>
        <p:cNvGrpSpPr/>
        <p:nvPr/>
      </p:nvGrpSpPr>
      <p:grpSpPr>
        <a:xfrm>
          <a:off x="0" y="0"/>
          <a:ext cx="0" cy="0"/>
          <a:chOff x="0" y="0"/>
          <a:chExt cx="0" cy="0"/>
        </a:xfrm>
      </p:grpSpPr>
      <p:sp>
        <p:nvSpPr>
          <p:cNvPr id="787" name="Google Shape;787;p6"/>
          <p:cNvSpPr txBox="1">
            <a:spLocks noGrp="1"/>
          </p:cNvSpPr>
          <p:nvPr>
            <p:ph type="title"/>
          </p:nvPr>
        </p:nvSpPr>
        <p:spPr>
          <a:xfrm>
            <a:off x="720000" y="361250"/>
            <a:ext cx="7704000" cy="70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pic>
        <p:nvPicPr>
          <p:cNvPr id="788" name="Google Shape;788;p6"/>
          <p:cNvPicPr preferRelativeResize="0"/>
          <p:nvPr/>
        </p:nvPicPr>
        <p:blipFill>
          <a:blip r:embed="rId2">
            <a:alphaModFix/>
          </a:blip>
          <a:stretch>
            <a:fillRect/>
          </a:stretch>
        </p:blipFill>
        <p:spPr>
          <a:xfrm>
            <a:off x="2697048" y="3759475"/>
            <a:ext cx="1996953" cy="3027630"/>
          </a:xfrm>
          <a:prstGeom prst="rect">
            <a:avLst/>
          </a:prstGeom>
          <a:noFill/>
          <a:ln>
            <a:noFill/>
          </a:ln>
        </p:spPr>
      </p:pic>
      <p:pic>
        <p:nvPicPr>
          <p:cNvPr id="789" name="Google Shape;789;p6"/>
          <p:cNvPicPr preferRelativeResize="0"/>
          <p:nvPr/>
        </p:nvPicPr>
        <p:blipFill>
          <a:blip r:embed="rId3">
            <a:alphaModFix/>
          </a:blip>
          <a:stretch>
            <a:fillRect/>
          </a:stretch>
        </p:blipFill>
        <p:spPr>
          <a:xfrm>
            <a:off x="4579423" y="3946225"/>
            <a:ext cx="1996953" cy="3027630"/>
          </a:xfrm>
          <a:prstGeom prst="rect">
            <a:avLst/>
          </a:prstGeom>
          <a:noFill/>
          <a:ln>
            <a:noFill/>
          </a:ln>
        </p:spPr>
      </p:pic>
      <p:pic>
        <p:nvPicPr>
          <p:cNvPr id="790" name="Google Shape;790;p6"/>
          <p:cNvPicPr preferRelativeResize="0"/>
          <p:nvPr/>
        </p:nvPicPr>
        <p:blipFill>
          <a:blip r:embed="rId4">
            <a:alphaModFix/>
          </a:blip>
          <a:stretch>
            <a:fillRect/>
          </a:stretch>
        </p:blipFill>
        <p:spPr>
          <a:xfrm>
            <a:off x="776598" y="3825575"/>
            <a:ext cx="1996953" cy="3027630"/>
          </a:xfrm>
          <a:prstGeom prst="rect">
            <a:avLst/>
          </a:prstGeom>
          <a:noFill/>
          <a:ln>
            <a:noFill/>
          </a:ln>
        </p:spPr>
      </p:pic>
      <p:pic>
        <p:nvPicPr>
          <p:cNvPr id="791" name="Google Shape;791;p6"/>
          <p:cNvPicPr preferRelativeResize="0"/>
          <p:nvPr/>
        </p:nvPicPr>
        <p:blipFill>
          <a:blip r:embed="rId5">
            <a:alphaModFix/>
          </a:blip>
          <a:stretch>
            <a:fillRect/>
          </a:stretch>
        </p:blipFill>
        <p:spPr>
          <a:xfrm>
            <a:off x="6473098" y="3859950"/>
            <a:ext cx="1996953" cy="3027630"/>
          </a:xfrm>
          <a:prstGeom prst="rect">
            <a:avLst/>
          </a:prstGeom>
          <a:noFill/>
          <a:ln>
            <a:noFill/>
          </a:ln>
        </p:spPr>
      </p:pic>
      <p:grpSp>
        <p:nvGrpSpPr>
          <p:cNvPr id="792" name="Google Shape;792;p6"/>
          <p:cNvGrpSpPr/>
          <p:nvPr/>
        </p:nvGrpSpPr>
        <p:grpSpPr>
          <a:xfrm>
            <a:off x="-728759" y="-102878"/>
            <a:ext cx="2287941" cy="1828261"/>
            <a:chOff x="1340325" y="4148525"/>
            <a:chExt cx="1340250" cy="1070975"/>
          </a:xfrm>
        </p:grpSpPr>
        <p:sp>
          <p:nvSpPr>
            <p:cNvPr id="793" name="Google Shape;793;p6"/>
            <p:cNvSpPr/>
            <p:nvPr/>
          </p:nvSpPr>
          <p:spPr>
            <a:xfrm>
              <a:off x="2109700" y="4564650"/>
              <a:ext cx="162725" cy="32025"/>
            </a:xfrm>
            <a:custGeom>
              <a:avLst/>
              <a:gdLst/>
              <a:ahLst/>
              <a:cxnLst/>
              <a:rect l="l" t="t" r="r" b="b"/>
              <a:pathLst>
                <a:path w="6509" h="1281" extrusionOk="0">
                  <a:moveTo>
                    <a:pt x="5728" y="1"/>
                  </a:moveTo>
                  <a:cubicBezTo>
                    <a:pt x="4641" y="22"/>
                    <a:pt x="3565" y="148"/>
                    <a:pt x="2511" y="423"/>
                  </a:cubicBezTo>
                  <a:cubicBezTo>
                    <a:pt x="2110" y="528"/>
                    <a:pt x="1699" y="655"/>
                    <a:pt x="1287" y="728"/>
                  </a:cubicBezTo>
                  <a:cubicBezTo>
                    <a:pt x="823" y="812"/>
                    <a:pt x="412" y="1013"/>
                    <a:pt x="1" y="1245"/>
                  </a:cubicBezTo>
                  <a:cubicBezTo>
                    <a:pt x="76" y="1270"/>
                    <a:pt x="148" y="1281"/>
                    <a:pt x="218" y="1281"/>
                  </a:cubicBezTo>
                  <a:cubicBezTo>
                    <a:pt x="410" y="1281"/>
                    <a:pt x="585" y="1202"/>
                    <a:pt x="771" y="1140"/>
                  </a:cubicBezTo>
                  <a:cubicBezTo>
                    <a:pt x="1045" y="1065"/>
                    <a:pt x="1330" y="1002"/>
                    <a:pt x="1604" y="929"/>
                  </a:cubicBezTo>
                  <a:cubicBezTo>
                    <a:pt x="1857" y="855"/>
                    <a:pt x="2110" y="781"/>
                    <a:pt x="2374" y="718"/>
                  </a:cubicBezTo>
                  <a:cubicBezTo>
                    <a:pt x="2648" y="655"/>
                    <a:pt x="2933" y="612"/>
                    <a:pt x="3218" y="549"/>
                  </a:cubicBezTo>
                  <a:cubicBezTo>
                    <a:pt x="3471" y="496"/>
                    <a:pt x="3734" y="444"/>
                    <a:pt x="3998" y="401"/>
                  </a:cubicBezTo>
                  <a:cubicBezTo>
                    <a:pt x="4283" y="359"/>
                    <a:pt x="4568" y="327"/>
                    <a:pt x="4852" y="296"/>
                  </a:cubicBezTo>
                  <a:cubicBezTo>
                    <a:pt x="5116" y="275"/>
                    <a:pt x="5379" y="285"/>
                    <a:pt x="5644" y="233"/>
                  </a:cubicBezTo>
                  <a:cubicBezTo>
                    <a:pt x="5686" y="226"/>
                    <a:pt x="5729" y="224"/>
                    <a:pt x="5772" y="224"/>
                  </a:cubicBezTo>
                  <a:cubicBezTo>
                    <a:pt x="5901" y="224"/>
                    <a:pt x="6031" y="246"/>
                    <a:pt x="6167" y="246"/>
                  </a:cubicBezTo>
                  <a:cubicBezTo>
                    <a:pt x="6276" y="246"/>
                    <a:pt x="6389" y="231"/>
                    <a:pt x="6508" y="180"/>
                  </a:cubicBezTo>
                  <a:cubicBezTo>
                    <a:pt x="6413" y="106"/>
                    <a:pt x="6371" y="43"/>
                    <a:pt x="6329" y="43"/>
                  </a:cubicBezTo>
                  <a:cubicBezTo>
                    <a:pt x="6129" y="11"/>
                    <a:pt x="5928" y="1"/>
                    <a:pt x="57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
            <p:cNvSpPr/>
            <p:nvPr/>
          </p:nvSpPr>
          <p:spPr>
            <a:xfrm>
              <a:off x="2006625" y="4422950"/>
              <a:ext cx="145825" cy="39150"/>
            </a:xfrm>
            <a:custGeom>
              <a:avLst/>
              <a:gdLst/>
              <a:ahLst/>
              <a:cxnLst/>
              <a:rect l="l" t="t" r="r" b="b"/>
              <a:pathLst>
                <a:path w="5833" h="1566" extrusionOk="0">
                  <a:moveTo>
                    <a:pt x="5420" y="1"/>
                  </a:moveTo>
                  <a:cubicBezTo>
                    <a:pt x="5388" y="1"/>
                    <a:pt x="5357" y="2"/>
                    <a:pt x="5326" y="5"/>
                  </a:cubicBezTo>
                  <a:cubicBezTo>
                    <a:pt x="4419" y="79"/>
                    <a:pt x="3533" y="279"/>
                    <a:pt x="2658" y="501"/>
                  </a:cubicBezTo>
                  <a:cubicBezTo>
                    <a:pt x="2204" y="616"/>
                    <a:pt x="1761" y="775"/>
                    <a:pt x="1318" y="923"/>
                  </a:cubicBezTo>
                  <a:cubicBezTo>
                    <a:pt x="971" y="1049"/>
                    <a:pt x="612" y="1176"/>
                    <a:pt x="264" y="1323"/>
                  </a:cubicBezTo>
                  <a:cubicBezTo>
                    <a:pt x="200" y="1345"/>
                    <a:pt x="148" y="1418"/>
                    <a:pt x="0" y="1566"/>
                  </a:cubicBezTo>
                  <a:cubicBezTo>
                    <a:pt x="232" y="1545"/>
                    <a:pt x="338" y="1555"/>
                    <a:pt x="432" y="1523"/>
                  </a:cubicBezTo>
                  <a:cubicBezTo>
                    <a:pt x="1097" y="1270"/>
                    <a:pt x="1772" y="1059"/>
                    <a:pt x="2447" y="848"/>
                  </a:cubicBezTo>
                  <a:cubicBezTo>
                    <a:pt x="3017" y="670"/>
                    <a:pt x="3596" y="522"/>
                    <a:pt x="4187" y="416"/>
                  </a:cubicBezTo>
                  <a:cubicBezTo>
                    <a:pt x="4704" y="321"/>
                    <a:pt x="5220" y="248"/>
                    <a:pt x="5832" y="142"/>
                  </a:cubicBezTo>
                  <a:cubicBezTo>
                    <a:pt x="5717" y="68"/>
                    <a:pt x="5685" y="26"/>
                    <a:pt x="5653" y="16"/>
                  </a:cubicBezTo>
                  <a:cubicBezTo>
                    <a:pt x="5578" y="8"/>
                    <a:pt x="5498" y="1"/>
                    <a:pt x="542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
            <p:cNvSpPr/>
            <p:nvPr/>
          </p:nvSpPr>
          <p:spPr>
            <a:xfrm>
              <a:off x="1869525" y="4325725"/>
              <a:ext cx="129475" cy="37825"/>
            </a:xfrm>
            <a:custGeom>
              <a:avLst/>
              <a:gdLst/>
              <a:ahLst/>
              <a:cxnLst/>
              <a:rect l="l" t="t" r="r" b="b"/>
              <a:pathLst>
                <a:path w="5179" h="1513" extrusionOk="0">
                  <a:moveTo>
                    <a:pt x="1413" y="793"/>
                  </a:moveTo>
                  <a:cubicBezTo>
                    <a:pt x="1417" y="795"/>
                    <a:pt x="1420" y="796"/>
                    <a:pt x="1423" y="798"/>
                  </a:cubicBezTo>
                  <a:lnTo>
                    <a:pt x="1423" y="798"/>
                  </a:lnTo>
                  <a:cubicBezTo>
                    <a:pt x="1427" y="796"/>
                    <a:pt x="1431" y="795"/>
                    <a:pt x="1434" y="793"/>
                  </a:cubicBezTo>
                  <a:close/>
                  <a:moveTo>
                    <a:pt x="5006" y="0"/>
                  </a:moveTo>
                  <a:cubicBezTo>
                    <a:pt x="5000" y="0"/>
                    <a:pt x="4994" y="1"/>
                    <a:pt x="4988" y="2"/>
                  </a:cubicBezTo>
                  <a:cubicBezTo>
                    <a:pt x="4493" y="108"/>
                    <a:pt x="3997" y="202"/>
                    <a:pt x="3512" y="329"/>
                  </a:cubicBezTo>
                  <a:cubicBezTo>
                    <a:pt x="2995" y="455"/>
                    <a:pt x="2499" y="603"/>
                    <a:pt x="1983" y="751"/>
                  </a:cubicBezTo>
                  <a:cubicBezTo>
                    <a:pt x="1855" y="786"/>
                    <a:pt x="1733" y="841"/>
                    <a:pt x="1605" y="841"/>
                  </a:cubicBezTo>
                  <a:cubicBezTo>
                    <a:pt x="1546" y="841"/>
                    <a:pt x="1486" y="829"/>
                    <a:pt x="1423" y="798"/>
                  </a:cubicBezTo>
                  <a:lnTo>
                    <a:pt x="1423" y="798"/>
                  </a:lnTo>
                  <a:cubicBezTo>
                    <a:pt x="1184" y="912"/>
                    <a:pt x="946" y="1006"/>
                    <a:pt x="706" y="1120"/>
                  </a:cubicBezTo>
                  <a:cubicBezTo>
                    <a:pt x="495" y="1236"/>
                    <a:pt x="232" y="1247"/>
                    <a:pt x="0" y="1458"/>
                  </a:cubicBezTo>
                  <a:cubicBezTo>
                    <a:pt x="108" y="1497"/>
                    <a:pt x="204" y="1512"/>
                    <a:pt x="292" y="1512"/>
                  </a:cubicBezTo>
                  <a:cubicBezTo>
                    <a:pt x="419" y="1512"/>
                    <a:pt x="531" y="1480"/>
                    <a:pt x="643" y="1437"/>
                  </a:cubicBezTo>
                  <a:cubicBezTo>
                    <a:pt x="886" y="1352"/>
                    <a:pt x="1139" y="1247"/>
                    <a:pt x="1392" y="1184"/>
                  </a:cubicBezTo>
                  <a:cubicBezTo>
                    <a:pt x="2278" y="941"/>
                    <a:pt x="3174" y="709"/>
                    <a:pt x="4071" y="477"/>
                  </a:cubicBezTo>
                  <a:cubicBezTo>
                    <a:pt x="4366" y="392"/>
                    <a:pt x="4672" y="340"/>
                    <a:pt x="4967" y="255"/>
                  </a:cubicBezTo>
                  <a:cubicBezTo>
                    <a:pt x="5062" y="234"/>
                    <a:pt x="5178" y="192"/>
                    <a:pt x="5115" y="34"/>
                  </a:cubicBezTo>
                  <a:cubicBezTo>
                    <a:pt x="5079" y="25"/>
                    <a:pt x="5042" y="0"/>
                    <a:pt x="500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
            <p:cNvSpPr/>
            <p:nvPr/>
          </p:nvSpPr>
          <p:spPr>
            <a:xfrm>
              <a:off x="2142400" y="4545925"/>
              <a:ext cx="106550" cy="22450"/>
            </a:xfrm>
            <a:custGeom>
              <a:avLst/>
              <a:gdLst/>
              <a:ahLst/>
              <a:cxnLst/>
              <a:rect l="l" t="t" r="r" b="b"/>
              <a:pathLst>
                <a:path w="4262" h="898" extrusionOk="0">
                  <a:moveTo>
                    <a:pt x="4019" y="0"/>
                  </a:moveTo>
                  <a:cubicBezTo>
                    <a:pt x="2679" y="64"/>
                    <a:pt x="1404" y="391"/>
                    <a:pt x="138" y="771"/>
                  </a:cubicBezTo>
                  <a:cubicBezTo>
                    <a:pt x="85" y="792"/>
                    <a:pt x="43" y="855"/>
                    <a:pt x="0" y="897"/>
                  </a:cubicBezTo>
                  <a:cubicBezTo>
                    <a:pt x="1425" y="675"/>
                    <a:pt x="2785" y="317"/>
                    <a:pt x="4188" y="180"/>
                  </a:cubicBezTo>
                  <a:cubicBezTo>
                    <a:pt x="4209" y="180"/>
                    <a:pt x="4219" y="117"/>
                    <a:pt x="4261" y="54"/>
                  </a:cubicBezTo>
                  <a:cubicBezTo>
                    <a:pt x="4177" y="33"/>
                    <a:pt x="4093" y="0"/>
                    <a:pt x="401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
            <p:cNvSpPr/>
            <p:nvPr/>
          </p:nvSpPr>
          <p:spPr>
            <a:xfrm>
              <a:off x="2266075" y="4664100"/>
              <a:ext cx="95200" cy="10525"/>
            </a:xfrm>
            <a:custGeom>
              <a:avLst/>
              <a:gdLst/>
              <a:ahLst/>
              <a:cxnLst/>
              <a:rect l="l" t="t" r="r" b="b"/>
              <a:pathLst>
                <a:path w="3808" h="421" extrusionOk="0">
                  <a:moveTo>
                    <a:pt x="1227" y="0"/>
                  </a:moveTo>
                  <a:cubicBezTo>
                    <a:pt x="937" y="0"/>
                    <a:pt x="648" y="12"/>
                    <a:pt x="359" y="41"/>
                  </a:cubicBezTo>
                  <a:cubicBezTo>
                    <a:pt x="253" y="52"/>
                    <a:pt x="169" y="115"/>
                    <a:pt x="0" y="167"/>
                  </a:cubicBezTo>
                  <a:cubicBezTo>
                    <a:pt x="127" y="230"/>
                    <a:pt x="179" y="284"/>
                    <a:pt x="232" y="284"/>
                  </a:cubicBezTo>
                  <a:cubicBezTo>
                    <a:pt x="509" y="269"/>
                    <a:pt x="785" y="262"/>
                    <a:pt x="1062" y="262"/>
                  </a:cubicBezTo>
                  <a:cubicBezTo>
                    <a:pt x="1956" y="262"/>
                    <a:pt x="2850" y="332"/>
                    <a:pt x="3744" y="420"/>
                  </a:cubicBezTo>
                  <a:cubicBezTo>
                    <a:pt x="3765" y="420"/>
                    <a:pt x="3786" y="357"/>
                    <a:pt x="3807" y="315"/>
                  </a:cubicBezTo>
                  <a:cubicBezTo>
                    <a:pt x="3660" y="146"/>
                    <a:pt x="3449" y="178"/>
                    <a:pt x="3270" y="157"/>
                  </a:cubicBezTo>
                  <a:cubicBezTo>
                    <a:pt x="2589" y="68"/>
                    <a:pt x="1908" y="0"/>
                    <a:pt x="12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2152175" y="4521950"/>
              <a:ext cx="91250" cy="22950"/>
            </a:xfrm>
            <a:custGeom>
              <a:avLst/>
              <a:gdLst/>
              <a:ahLst/>
              <a:cxnLst/>
              <a:rect l="l" t="t" r="r" b="b"/>
              <a:pathLst>
                <a:path w="3650" h="918" extrusionOk="0">
                  <a:moveTo>
                    <a:pt x="3596" y="0"/>
                  </a:moveTo>
                  <a:lnTo>
                    <a:pt x="3596" y="0"/>
                  </a:lnTo>
                  <a:cubicBezTo>
                    <a:pt x="2405" y="190"/>
                    <a:pt x="1266" y="443"/>
                    <a:pt x="137" y="727"/>
                  </a:cubicBezTo>
                  <a:cubicBezTo>
                    <a:pt x="95" y="738"/>
                    <a:pt x="73" y="812"/>
                    <a:pt x="0" y="917"/>
                  </a:cubicBezTo>
                  <a:cubicBezTo>
                    <a:pt x="284" y="886"/>
                    <a:pt x="495" y="875"/>
                    <a:pt x="706" y="833"/>
                  </a:cubicBezTo>
                  <a:cubicBezTo>
                    <a:pt x="1160" y="738"/>
                    <a:pt x="1613" y="633"/>
                    <a:pt x="2067" y="538"/>
                  </a:cubicBezTo>
                  <a:cubicBezTo>
                    <a:pt x="2541" y="432"/>
                    <a:pt x="3016" y="338"/>
                    <a:pt x="3491" y="242"/>
                  </a:cubicBezTo>
                  <a:cubicBezTo>
                    <a:pt x="3586" y="221"/>
                    <a:pt x="3649" y="179"/>
                    <a:pt x="359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2248150" y="4640275"/>
              <a:ext cx="74375" cy="10350"/>
            </a:xfrm>
            <a:custGeom>
              <a:avLst/>
              <a:gdLst/>
              <a:ahLst/>
              <a:cxnLst/>
              <a:rect l="l" t="t" r="r" b="b"/>
              <a:pathLst>
                <a:path w="2975" h="414" extrusionOk="0">
                  <a:moveTo>
                    <a:pt x="2675" y="1"/>
                  </a:moveTo>
                  <a:cubicBezTo>
                    <a:pt x="1910" y="1"/>
                    <a:pt x="475" y="168"/>
                    <a:pt x="0" y="351"/>
                  </a:cubicBezTo>
                  <a:cubicBezTo>
                    <a:pt x="200" y="382"/>
                    <a:pt x="263" y="414"/>
                    <a:pt x="316" y="414"/>
                  </a:cubicBezTo>
                  <a:cubicBezTo>
                    <a:pt x="1170" y="330"/>
                    <a:pt x="2014" y="245"/>
                    <a:pt x="2869" y="150"/>
                  </a:cubicBezTo>
                  <a:cubicBezTo>
                    <a:pt x="2900" y="140"/>
                    <a:pt x="2932" y="65"/>
                    <a:pt x="2974" y="13"/>
                  </a:cubicBezTo>
                  <a:cubicBezTo>
                    <a:pt x="2894" y="5"/>
                    <a:pt x="2792" y="1"/>
                    <a:pt x="267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1898250" y="4320575"/>
              <a:ext cx="64875" cy="24975"/>
            </a:xfrm>
            <a:custGeom>
              <a:avLst/>
              <a:gdLst/>
              <a:ahLst/>
              <a:cxnLst/>
              <a:rect l="l" t="t" r="r" b="b"/>
              <a:pathLst>
                <a:path w="2595" h="999" extrusionOk="0">
                  <a:moveTo>
                    <a:pt x="2417" y="1"/>
                  </a:moveTo>
                  <a:cubicBezTo>
                    <a:pt x="2399" y="1"/>
                    <a:pt x="2380" y="3"/>
                    <a:pt x="2363" y="8"/>
                  </a:cubicBezTo>
                  <a:cubicBezTo>
                    <a:pt x="1656" y="240"/>
                    <a:pt x="949" y="461"/>
                    <a:pt x="243" y="704"/>
                  </a:cubicBezTo>
                  <a:cubicBezTo>
                    <a:pt x="169" y="725"/>
                    <a:pt x="117" y="809"/>
                    <a:pt x="0" y="893"/>
                  </a:cubicBezTo>
                  <a:cubicBezTo>
                    <a:pt x="132" y="944"/>
                    <a:pt x="205" y="966"/>
                    <a:pt x="276" y="995"/>
                  </a:cubicBezTo>
                  <a:lnTo>
                    <a:pt x="276" y="995"/>
                  </a:lnTo>
                  <a:cubicBezTo>
                    <a:pt x="662" y="859"/>
                    <a:pt x="1049" y="702"/>
                    <a:pt x="1435" y="577"/>
                  </a:cubicBezTo>
                  <a:cubicBezTo>
                    <a:pt x="1741" y="461"/>
                    <a:pt x="2057" y="377"/>
                    <a:pt x="2374" y="272"/>
                  </a:cubicBezTo>
                  <a:cubicBezTo>
                    <a:pt x="2468" y="240"/>
                    <a:pt x="2585" y="208"/>
                    <a:pt x="2595" y="29"/>
                  </a:cubicBezTo>
                  <a:cubicBezTo>
                    <a:pt x="2539" y="21"/>
                    <a:pt x="2477" y="1"/>
                    <a:pt x="2417" y="1"/>
                  </a:cubicBezTo>
                  <a:close/>
                  <a:moveTo>
                    <a:pt x="276" y="995"/>
                  </a:moveTo>
                  <a:cubicBezTo>
                    <a:pt x="272" y="996"/>
                    <a:pt x="268" y="998"/>
                    <a:pt x="264" y="999"/>
                  </a:cubicBezTo>
                  <a:lnTo>
                    <a:pt x="285" y="999"/>
                  </a:lnTo>
                  <a:cubicBezTo>
                    <a:pt x="282" y="998"/>
                    <a:pt x="279" y="996"/>
                    <a:pt x="276" y="995"/>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
            <p:cNvSpPr/>
            <p:nvPr/>
          </p:nvSpPr>
          <p:spPr>
            <a:xfrm>
              <a:off x="1870300" y="4288050"/>
              <a:ext cx="47750" cy="16675"/>
            </a:xfrm>
            <a:custGeom>
              <a:avLst/>
              <a:gdLst/>
              <a:ahLst/>
              <a:cxnLst/>
              <a:rect l="l" t="t" r="r" b="b"/>
              <a:pathLst>
                <a:path w="1910" h="667" extrusionOk="0">
                  <a:moveTo>
                    <a:pt x="1129" y="1"/>
                  </a:moveTo>
                  <a:cubicBezTo>
                    <a:pt x="813" y="33"/>
                    <a:pt x="485" y="75"/>
                    <a:pt x="159" y="117"/>
                  </a:cubicBezTo>
                  <a:cubicBezTo>
                    <a:pt x="64" y="138"/>
                    <a:pt x="0" y="202"/>
                    <a:pt x="85" y="317"/>
                  </a:cubicBezTo>
                  <a:cubicBezTo>
                    <a:pt x="222" y="317"/>
                    <a:pt x="380" y="296"/>
                    <a:pt x="528" y="296"/>
                  </a:cubicBezTo>
                  <a:cubicBezTo>
                    <a:pt x="533" y="297"/>
                    <a:pt x="539" y="297"/>
                    <a:pt x="545" y="297"/>
                  </a:cubicBezTo>
                  <a:cubicBezTo>
                    <a:pt x="622" y="297"/>
                    <a:pt x="705" y="258"/>
                    <a:pt x="792" y="258"/>
                  </a:cubicBezTo>
                  <a:cubicBezTo>
                    <a:pt x="844" y="258"/>
                    <a:pt x="897" y="272"/>
                    <a:pt x="949" y="317"/>
                  </a:cubicBezTo>
                  <a:cubicBezTo>
                    <a:pt x="837" y="430"/>
                    <a:pt x="744" y="513"/>
                    <a:pt x="652" y="604"/>
                  </a:cubicBezTo>
                  <a:lnTo>
                    <a:pt x="652" y="604"/>
                  </a:lnTo>
                  <a:cubicBezTo>
                    <a:pt x="649" y="604"/>
                    <a:pt x="647" y="603"/>
                    <a:pt x="644" y="602"/>
                  </a:cubicBezTo>
                  <a:lnTo>
                    <a:pt x="644" y="612"/>
                  </a:lnTo>
                  <a:cubicBezTo>
                    <a:pt x="647" y="610"/>
                    <a:pt x="649" y="607"/>
                    <a:pt x="652" y="604"/>
                  </a:cubicBezTo>
                  <a:lnTo>
                    <a:pt x="652" y="604"/>
                  </a:lnTo>
                  <a:cubicBezTo>
                    <a:pt x="727" y="625"/>
                    <a:pt x="809" y="667"/>
                    <a:pt x="877" y="667"/>
                  </a:cubicBezTo>
                  <a:cubicBezTo>
                    <a:pt x="884" y="667"/>
                    <a:pt x="891" y="667"/>
                    <a:pt x="897" y="666"/>
                  </a:cubicBezTo>
                  <a:cubicBezTo>
                    <a:pt x="1214" y="591"/>
                    <a:pt x="1540" y="507"/>
                    <a:pt x="1856" y="413"/>
                  </a:cubicBezTo>
                  <a:cubicBezTo>
                    <a:pt x="1878" y="402"/>
                    <a:pt x="1889" y="317"/>
                    <a:pt x="1910" y="244"/>
                  </a:cubicBezTo>
                  <a:lnTo>
                    <a:pt x="1910" y="244"/>
                  </a:lnTo>
                  <a:cubicBezTo>
                    <a:pt x="1760" y="255"/>
                    <a:pt x="1652" y="264"/>
                    <a:pt x="1569" y="264"/>
                  </a:cubicBezTo>
                  <a:cubicBezTo>
                    <a:pt x="1353" y="264"/>
                    <a:pt x="1304" y="207"/>
                    <a:pt x="1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
            <p:cNvSpPr/>
            <p:nvPr/>
          </p:nvSpPr>
          <p:spPr>
            <a:xfrm>
              <a:off x="2169050" y="4478725"/>
              <a:ext cx="66975" cy="9225"/>
            </a:xfrm>
            <a:custGeom>
              <a:avLst/>
              <a:gdLst/>
              <a:ahLst/>
              <a:cxnLst/>
              <a:rect l="l" t="t" r="r" b="b"/>
              <a:pathLst>
                <a:path w="2679" h="369" extrusionOk="0">
                  <a:moveTo>
                    <a:pt x="2153" y="0"/>
                  </a:moveTo>
                  <a:cubicBezTo>
                    <a:pt x="1960" y="0"/>
                    <a:pt x="1771" y="15"/>
                    <a:pt x="1582" y="21"/>
                  </a:cubicBezTo>
                  <a:cubicBezTo>
                    <a:pt x="1055" y="42"/>
                    <a:pt x="527" y="52"/>
                    <a:pt x="21" y="221"/>
                  </a:cubicBezTo>
                  <a:cubicBezTo>
                    <a:pt x="0" y="221"/>
                    <a:pt x="10" y="295"/>
                    <a:pt x="0" y="368"/>
                  </a:cubicBezTo>
                  <a:cubicBezTo>
                    <a:pt x="875" y="305"/>
                    <a:pt x="1751" y="242"/>
                    <a:pt x="2616" y="178"/>
                  </a:cubicBezTo>
                  <a:cubicBezTo>
                    <a:pt x="2626" y="178"/>
                    <a:pt x="2637" y="147"/>
                    <a:pt x="2679" y="52"/>
                  </a:cubicBezTo>
                  <a:cubicBezTo>
                    <a:pt x="2500" y="12"/>
                    <a:pt x="2325" y="0"/>
                    <a:pt x="215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2044325" y="4413175"/>
              <a:ext cx="61700" cy="19950"/>
            </a:xfrm>
            <a:custGeom>
              <a:avLst/>
              <a:gdLst/>
              <a:ahLst/>
              <a:cxnLst/>
              <a:rect l="l" t="t" r="r" b="b"/>
              <a:pathLst>
                <a:path w="2468" h="798" extrusionOk="0">
                  <a:moveTo>
                    <a:pt x="2269" y="1"/>
                  </a:moveTo>
                  <a:cubicBezTo>
                    <a:pt x="2213" y="1"/>
                    <a:pt x="2155" y="13"/>
                    <a:pt x="2099" y="27"/>
                  </a:cubicBezTo>
                  <a:cubicBezTo>
                    <a:pt x="1720" y="132"/>
                    <a:pt x="1340" y="238"/>
                    <a:pt x="960" y="353"/>
                  </a:cubicBezTo>
                  <a:cubicBezTo>
                    <a:pt x="644" y="449"/>
                    <a:pt x="338" y="575"/>
                    <a:pt x="21" y="681"/>
                  </a:cubicBezTo>
                  <a:cubicBezTo>
                    <a:pt x="11" y="691"/>
                    <a:pt x="11" y="723"/>
                    <a:pt x="0" y="775"/>
                  </a:cubicBezTo>
                  <a:cubicBezTo>
                    <a:pt x="76" y="791"/>
                    <a:pt x="151" y="797"/>
                    <a:pt x="224" y="797"/>
                  </a:cubicBezTo>
                  <a:cubicBezTo>
                    <a:pt x="454" y="797"/>
                    <a:pt x="670" y="731"/>
                    <a:pt x="886" y="660"/>
                  </a:cubicBezTo>
                  <a:cubicBezTo>
                    <a:pt x="1181" y="564"/>
                    <a:pt x="1477" y="491"/>
                    <a:pt x="1772" y="407"/>
                  </a:cubicBezTo>
                  <a:cubicBezTo>
                    <a:pt x="2021" y="334"/>
                    <a:pt x="2280" y="292"/>
                    <a:pt x="2459" y="70"/>
                  </a:cubicBezTo>
                  <a:lnTo>
                    <a:pt x="2459" y="70"/>
                  </a:lnTo>
                  <a:cubicBezTo>
                    <a:pt x="2462" y="73"/>
                    <a:pt x="2465" y="76"/>
                    <a:pt x="2468" y="79"/>
                  </a:cubicBezTo>
                  <a:lnTo>
                    <a:pt x="2468" y="58"/>
                  </a:lnTo>
                  <a:cubicBezTo>
                    <a:pt x="2465" y="62"/>
                    <a:pt x="2462" y="66"/>
                    <a:pt x="2459" y="70"/>
                  </a:cubicBezTo>
                  <a:lnTo>
                    <a:pt x="2459" y="70"/>
                  </a:lnTo>
                  <a:cubicBezTo>
                    <a:pt x="2402" y="18"/>
                    <a:pt x="2336" y="1"/>
                    <a:pt x="22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1754800" y="4259100"/>
              <a:ext cx="59100" cy="23450"/>
            </a:xfrm>
            <a:custGeom>
              <a:avLst/>
              <a:gdLst/>
              <a:ahLst/>
              <a:cxnLst/>
              <a:rect l="l" t="t" r="r" b="b"/>
              <a:pathLst>
                <a:path w="2364" h="938" extrusionOk="0">
                  <a:moveTo>
                    <a:pt x="2201" y="0"/>
                  </a:moveTo>
                  <a:cubicBezTo>
                    <a:pt x="2176" y="0"/>
                    <a:pt x="2152" y="3"/>
                    <a:pt x="2131" y="10"/>
                  </a:cubicBezTo>
                  <a:cubicBezTo>
                    <a:pt x="1667" y="188"/>
                    <a:pt x="1224" y="368"/>
                    <a:pt x="729" y="442"/>
                  </a:cubicBezTo>
                  <a:cubicBezTo>
                    <a:pt x="518" y="463"/>
                    <a:pt x="317" y="589"/>
                    <a:pt x="117" y="674"/>
                  </a:cubicBezTo>
                  <a:cubicBezTo>
                    <a:pt x="75" y="695"/>
                    <a:pt x="64" y="779"/>
                    <a:pt x="1" y="938"/>
                  </a:cubicBezTo>
                  <a:cubicBezTo>
                    <a:pt x="813" y="674"/>
                    <a:pt x="1509" y="463"/>
                    <a:pt x="2195" y="231"/>
                  </a:cubicBezTo>
                  <a:cubicBezTo>
                    <a:pt x="2258" y="221"/>
                    <a:pt x="2300" y="157"/>
                    <a:pt x="2353" y="115"/>
                  </a:cubicBezTo>
                  <a:cubicBezTo>
                    <a:pt x="2363" y="104"/>
                    <a:pt x="2353" y="73"/>
                    <a:pt x="2363" y="10"/>
                  </a:cubicBezTo>
                  <a:cubicBezTo>
                    <a:pt x="2307" y="10"/>
                    <a:pt x="2251" y="0"/>
                    <a:pt x="2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2160850" y="4509675"/>
              <a:ext cx="56200" cy="11050"/>
            </a:xfrm>
            <a:custGeom>
              <a:avLst/>
              <a:gdLst/>
              <a:ahLst/>
              <a:cxnLst/>
              <a:rect l="l" t="t" r="r" b="b"/>
              <a:pathLst>
                <a:path w="2248" h="442" extrusionOk="0">
                  <a:moveTo>
                    <a:pt x="1778" y="0"/>
                  </a:moveTo>
                  <a:cubicBezTo>
                    <a:pt x="1303" y="0"/>
                    <a:pt x="676" y="100"/>
                    <a:pt x="191" y="259"/>
                  </a:cubicBezTo>
                  <a:cubicBezTo>
                    <a:pt x="127" y="280"/>
                    <a:pt x="85" y="354"/>
                    <a:pt x="1" y="438"/>
                  </a:cubicBezTo>
                  <a:cubicBezTo>
                    <a:pt x="33" y="440"/>
                    <a:pt x="69" y="442"/>
                    <a:pt x="108" y="442"/>
                  </a:cubicBezTo>
                  <a:cubicBezTo>
                    <a:pt x="572" y="442"/>
                    <a:pt x="1508" y="271"/>
                    <a:pt x="2248" y="48"/>
                  </a:cubicBezTo>
                  <a:cubicBezTo>
                    <a:pt x="2126" y="15"/>
                    <a:pt x="1963" y="0"/>
                    <a:pt x="177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
            <p:cNvSpPr/>
            <p:nvPr/>
          </p:nvSpPr>
          <p:spPr>
            <a:xfrm>
              <a:off x="1836550" y="4301575"/>
              <a:ext cx="49875" cy="17625"/>
            </a:xfrm>
            <a:custGeom>
              <a:avLst/>
              <a:gdLst/>
              <a:ahLst/>
              <a:cxnLst/>
              <a:rect l="l" t="t" r="r" b="b"/>
              <a:pathLst>
                <a:path w="1995" h="705" extrusionOk="0">
                  <a:moveTo>
                    <a:pt x="1745" y="0"/>
                  </a:moveTo>
                  <a:cubicBezTo>
                    <a:pt x="1594" y="0"/>
                    <a:pt x="1448" y="66"/>
                    <a:pt x="1298" y="114"/>
                  </a:cubicBezTo>
                  <a:cubicBezTo>
                    <a:pt x="886" y="261"/>
                    <a:pt x="464" y="399"/>
                    <a:pt x="42" y="546"/>
                  </a:cubicBezTo>
                  <a:cubicBezTo>
                    <a:pt x="21" y="557"/>
                    <a:pt x="21" y="620"/>
                    <a:pt x="0" y="704"/>
                  </a:cubicBezTo>
                  <a:cubicBezTo>
                    <a:pt x="725" y="620"/>
                    <a:pt x="1386" y="443"/>
                    <a:pt x="1986" y="67"/>
                  </a:cubicBezTo>
                  <a:lnTo>
                    <a:pt x="1986" y="67"/>
                  </a:lnTo>
                  <a:cubicBezTo>
                    <a:pt x="1989" y="68"/>
                    <a:pt x="1991" y="70"/>
                    <a:pt x="1994" y="71"/>
                  </a:cubicBezTo>
                  <a:lnTo>
                    <a:pt x="1994" y="61"/>
                  </a:lnTo>
                  <a:cubicBezTo>
                    <a:pt x="1991" y="63"/>
                    <a:pt x="1989" y="65"/>
                    <a:pt x="1986" y="67"/>
                  </a:cubicBezTo>
                  <a:lnTo>
                    <a:pt x="1986" y="67"/>
                  </a:lnTo>
                  <a:cubicBezTo>
                    <a:pt x="1903" y="18"/>
                    <a:pt x="1823" y="0"/>
                    <a:pt x="1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
            <p:cNvSpPr/>
            <p:nvPr/>
          </p:nvSpPr>
          <p:spPr>
            <a:xfrm>
              <a:off x="2340950" y="4767925"/>
              <a:ext cx="53825" cy="7750"/>
            </a:xfrm>
            <a:custGeom>
              <a:avLst/>
              <a:gdLst/>
              <a:ahLst/>
              <a:cxnLst/>
              <a:rect l="l" t="t" r="r" b="b"/>
              <a:pathLst>
                <a:path w="2153" h="310" extrusionOk="0">
                  <a:moveTo>
                    <a:pt x="1993" y="1"/>
                  </a:moveTo>
                  <a:cubicBezTo>
                    <a:pt x="1382" y="33"/>
                    <a:pt x="760" y="64"/>
                    <a:pt x="148" y="106"/>
                  </a:cubicBezTo>
                  <a:cubicBezTo>
                    <a:pt x="116" y="117"/>
                    <a:pt x="85" y="191"/>
                    <a:pt x="1" y="275"/>
                  </a:cubicBezTo>
                  <a:cubicBezTo>
                    <a:pt x="139" y="292"/>
                    <a:pt x="235" y="310"/>
                    <a:pt x="324" y="310"/>
                  </a:cubicBezTo>
                  <a:cubicBezTo>
                    <a:pt x="343" y="310"/>
                    <a:pt x="361" y="309"/>
                    <a:pt x="380" y="307"/>
                  </a:cubicBezTo>
                  <a:cubicBezTo>
                    <a:pt x="918" y="275"/>
                    <a:pt x="1466" y="244"/>
                    <a:pt x="2015" y="202"/>
                  </a:cubicBezTo>
                  <a:cubicBezTo>
                    <a:pt x="2047" y="191"/>
                    <a:pt x="2078" y="148"/>
                    <a:pt x="2152" y="64"/>
                  </a:cubicBezTo>
                  <a:cubicBezTo>
                    <a:pt x="2068" y="33"/>
                    <a:pt x="2025" y="1"/>
                    <a:pt x="19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2363350" y="4784550"/>
              <a:ext cx="39850" cy="6450"/>
            </a:xfrm>
            <a:custGeom>
              <a:avLst/>
              <a:gdLst/>
              <a:ahLst/>
              <a:cxnLst/>
              <a:rect l="l" t="t" r="r" b="b"/>
              <a:pathLst>
                <a:path w="1594" h="258" extrusionOk="0">
                  <a:moveTo>
                    <a:pt x="1530" y="1"/>
                  </a:moveTo>
                  <a:cubicBezTo>
                    <a:pt x="1045" y="22"/>
                    <a:pt x="560" y="32"/>
                    <a:pt x="75" y="64"/>
                  </a:cubicBezTo>
                  <a:cubicBezTo>
                    <a:pt x="54" y="64"/>
                    <a:pt x="33" y="148"/>
                    <a:pt x="1" y="201"/>
                  </a:cubicBezTo>
                  <a:cubicBezTo>
                    <a:pt x="237" y="239"/>
                    <a:pt x="490" y="258"/>
                    <a:pt x="729" y="258"/>
                  </a:cubicBezTo>
                  <a:cubicBezTo>
                    <a:pt x="1014" y="258"/>
                    <a:pt x="1278" y="231"/>
                    <a:pt x="1467" y="180"/>
                  </a:cubicBezTo>
                  <a:cubicBezTo>
                    <a:pt x="1509" y="158"/>
                    <a:pt x="1551" y="95"/>
                    <a:pt x="1594" y="53"/>
                  </a:cubicBezTo>
                  <a:cubicBezTo>
                    <a:pt x="1561" y="22"/>
                    <a:pt x="1540" y="1"/>
                    <a:pt x="153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2307200" y="4683300"/>
              <a:ext cx="44050" cy="6075"/>
            </a:xfrm>
            <a:custGeom>
              <a:avLst/>
              <a:gdLst/>
              <a:ahLst/>
              <a:cxnLst/>
              <a:rect l="l" t="t" r="r" b="b"/>
              <a:pathLst>
                <a:path w="1762" h="243" extrusionOk="0">
                  <a:moveTo>
                    <a:pt x="158" y="1"/>
                  </a:moveTo>
                  <a:cubicBezTo>
                    <a:pt x="64" y="1"/>
                    <a:pt x="1" y="43"/>
                    <a:pt x="32" y="191"/>
                  </a:cubicBezTo>
                  <a:cubicBezTo>
                    <a:pt x="591" y="212"/>
                    <a:pt x="1161" y="233"/>
                    <a:pt x="1730" y="243"/>
                  </a:cubicBezTo>
                  <a:lnTo>
                    <a:pt x="1761" y="116"/>
                  </a:lnTo>
                  <a:cubicBezTo>
                    <a:pt x="1667" y="85"/>
                    <a:pt x="1583" y="32"/>
                    <a:pt x="1487" y="22"/>
                  </a:cubicBezTo>
                  <a:cubicBezTo>
                    <a:pt x="1044" y="11"/>
                    <a:pt x="601" y="1"/>
                    <a:pt x="15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2048000" y="4386950"/>
              <a:ext cx="37750" cy="9400"/>
            </a:xfrm>
            <a:custGeom>
              <a:avLst/>
              <a:gdLst/>
              <a:ahLst/>
              <a:cxnLst/>
              <a:rect l="l" t="t" r="r" b="b"/>
              <a:pathLst>
                <a:path w="1510" h="376" extrusionOk="0">
                  <a:moveTo>
                    <a:pt x="1509" y="0"/>
                  </a:moveTo>
                  <a:cubicBezTo>
                    <a:pt x="1341" y="21"/>
                    <a:pt x="1172" y="31"/>
                    <a:pt x="1003" y="63"/>
                  </a:cubicBezTo>
                  <a:cubicBezTo>
                    <a:pt x="813" y="85"/>
                    <a:pt x="612" y="106"/>
                    <a:pt x="434" y="169"/>
                  </a:cubicBezTo>
                  <a:cubicBezTo>
                    <a:pt x="401" y="179"/>
                    <a:pt x="364" y="181"/>
                    <a:pt x="325" y="181"/>
                  </a:cubicBezTo>
                  <a:cubicBezTo>
                    <a:pt x="305" y="181"/>
                    <a:pt x="284" y="180"/>
                    <a:pt x="264" y="180"/>
                  </a:cubicBezTo>
                  <a:cubicBezTo>
                    <a:pt x="156" y="180"/>
                    <a:pt x="48" y="193"/>
                    <a:pt x="1" y="348"/>
                  </a:cubicBezTo>
                  <a:cubicBezTo>
                    <a:pt x="146" y="365"/>
                    <a:pt x="277" y="375"/>
                    <a:pt x="400" y="375"/>
                  </a:cubicBezTo>
                  <a:cubicBezTo>
                    <a:pt x="793" y="375"/>
                    <a:pt x="1099" y="274"/>
                    <a:pt x="150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2182225" y="4464125"/>
              <a:ext cx="34825" cy="6125"/>
            </a:xfrm>
            <a:custGeom>
              <a:avLst/>
              <a:gdLst/>
              <a:ahLst/>
              <a:cxnLst/>
              <a:rect l="l" t="t" r="r" b="b"/>
              <a:pathLst>
                <a:path w="1393" h="245" extrusionOk="0">
                  <a:moveTo>
                    <a:pt x="745" y="1"/>
                  </a:moveTo>
                  <a:cubicBezTo>
                    <a:pt x="415" y="1"/>
                    <a:pt x="214" y="69"/>
                    <a:pt x="0" y="214"/>
                  </a:cubicBezTo>
                  <a:cubicBezTo>
                    <a:pt x="142" y="235"/>
                    <a:pt x="279" y="245"/>
                    <a:pt x="412" y="245"/>
                  </a:cubicBezTo>
                  <a:cubicBezTo>
                    <a:pt x="758" y="245"/>
                    <a:pt x="1080" y="178"/>
                    <a:pt x="1393" y="56"/>
                  </a:cubicBezTo>
                  <a:cubicBezTo>
                    <a:pt x="1127" y="20"/>
                    <a:pt x="918" y="1"/>
                    <a:pt x="74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1783800" y="4271175"/>
              <a:ext cx="33000" cy="11375"/>
            </a:xfrm>
            <a:custGeom>
              <a:avLst/>
              <a:gdLst/>
              <a:ahLst/>
              <a:cxnLst/>
              <a:rect l="l" t="t" r="r" b="b"/>
              <a:pathLst>
                <a:path w="1320" h="455" extrusionOk="0">
                  <a:moveTo>
                    <a:pt x="1203" y="1"/>
                  </a:moveTo>
                  <a:cubicBezTo>
                    <a:pt x="835" y="75"/>
                    <a:pt x="476" y="148"/>
                    <a:pt x="117" y="244"/>
                  </a:cubicBezTo>
                  <a:cubicBezTo>
                    <a:pt x="22" y="275"/>
                    <a:pt x="1" y="380"/>
                    <a:pt x="85" y="455"/>
                  </a:cubicBezTo>
                  <a:cubicBezTo>
                    <a:pt x="307" y="423"/>
                    <a:pt x="528" y="402"/>
                    <a:pt x="739" y="359"/>
                  </a:cubicBezTo>
                  <a:cubicBezTo>
                    <a:pt x="950" y="317"/>
                    <a:pt x="1172" y="286"/>
                    <a:pt x="1320" y="96"/>
                  </a:cubicBezTo>
                  <a:cubicBezTo>
                    <a:pt x="1267" y="54"/>
                    <a:pt x="1224" y="1"/>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1907725" y="4314700"/>
              <a:ext cx="35650" cy="10825"/>
            </a:xfrm>
            <a:custGeom>
              <a:avLst/>
              <a:gdLst/>
              <a:ahLst/>
              <a:cxnLst/>
              <a:rect l="l" t="t" r="r" b="b"/>
              <a:pathLst>
                <a:path w="1426" h="433" extrusionOk="0">
                  <a:moveTo>
                    <a:pt x="1425" y="0"/>
                  </a:moveTo>
                  <a:cubicBezTo>
                    <a:pt x="971" y="64"/>
                    <a:pt x="518" y="116"/>
                    <a:pt x="85" y="243"/>
                  </a:cubicBezTo>
                  <a:cubicBezTo>
                    <a:pt x="64" y="254"/>
                    <a:pt x="54" y="317"/>
                    <a:pt x="1" y="432"/>
                  </a:cubicBezTo>
                  <a:cubicBezTo>
                    <a:pt x="286" y="411"/>
                    <a:pt x="507" y="411"/>
                    <a:pt x="708" y="369"/>
                  </a:cubicBezTo>
                  <a:cubicBezTo>
                    <a:pt x="940" y="317"/>
                    <a:pt x="1172" y="232"/>
                    <a:pt x="1393" y="148"/>
                  </a:cubicBezTo>
                  <a:cubicBezTo>
                    <a:pt x="1414" y="148"/>
                    <a:pt x="1414" y="85"/>
                    <a:pt x="14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2432700" y="4866275"/>
              <a:ext cx="33775" cy="6025"/>
            </a:xfrm>
            <a:custGeom>
              <a:avLst/>
              <a:gdLst/>
              <a:ahLst/>
              <a:cxnLst/>
              <a:rect l="l" t="t" r="r" b="b"/>
              <a:pathLst>
                <a:path w="1351" h="241" extrusionOk="0">
                  <a:moveTo>
                    <a:pt x="606" y="1"/>
                  </a:moveTo>
                  <a:cubicBezTo>
                    <a:pt x="390" y="1"/>
                    <a:pt x="191" y="56"/>
                    <a:pt x="1" y="170"/>
                  </a:cubicBezTo>
                  <a:cubicBezTo>
                    <a:pt x="297" y="207"/>
                    <a:pt x="565" y="240"/>
                    <a:pt x="821" y="240"/>
                  </a:cubicBezTo>
                  <a:cubicBezTo>
                    <a:pt x="1001" y="240"/>
                    <a:pt x="1176" y="224"/>
                    <a:pt x="1351" y="180"/>
                  </a:cubicBezTo>
                  <a:cubicBezTo>
                    <a:pt x="1076" y="61"/>
                    <a:pt x="831" y="1"/>
                    <a:pt x="60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2444550" y="4882050"/>
              <a:ext cx="28500" cy="6675"/>
            </a:xfrm>
            <a:custGeom>
              <a:avLst/>
              <a:gdLst/>
              <a:ahLst/>
              <a:cxnLst/>
              <a:rect l="l" t="t" r="r" b="b"/>
              <a:pathLst>
                <a:path w="1140" h="267" extrusionOk="0">
                  <a:moveTo>
                    <a:pt x="519" y="1"/>
                  </a:moveTo>
                  <a:cubicBezTo>
                    <a:pt x="349" y="1"/>
                    <a:pt x="178" y="30"/>
                    <a:pt x="1" y="87"/>
                  </a:cubicBezTo>
                  <a:cubicBezTo>
                    <a:pt x="54" y="130"/>
                    <a:pt x="96" y="182"/>
                    <a:pt x="149" y="193"/>
                  </a:cubicBezTo>
                  <a:cubicBezTo>
                    <a:pt x="423" y="224"/>
                    <a:pt x="708" y="245"/>
                    <a:pt x="992" y="266"/>
                  </a:cubicBezTo>
                  <a:cubicBezTo>
                    <a:pt x="1024" y="266"/>
                    <a:pt x="1067" y="193"/>
                    <a:pt x="1140" y="130"/>
                  </a:cubicBezTo>
                  <a:cubicBezTo>
                    <a:pt x="927" y="43"/>
                    <a:pt x="724" y="1"/>
                    <a:pt x="51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
            <p:cNvSpPr/>
            <p:nvPr/>
          </p:nvSpPr>
          <p:spPr>
            <a:xfrm>
              <a:off x="2052750" y="4405725"/>
              <a:ext cx="32200" cy="10775"/>
            </a:xfrm>
            <a:custGeom>
              <a:avLst/>
              <a:gdLst/>
              <a:ahLst/>
              <a:cxnLst/>
              <a:rect l="l" t="t" r="r" b="b"/>
              <a:pathLst>
                <a:path w="1288" h="431" extrusionOk="0">
                  <a:moveTo>
                    <a:pt x="1102" y="0"/>
                  </a:moveTo>
                  <a:cubicBezTo>
                    <a:pt x="1046" y="0"/>
                    <a:pt x="987" y="15"/>
                    <a:pt x="929" y="30"/>
                  </a:cubicBezTo>
                  <a:cubicBezTo>
                    <a:pt x="676" y="93"/>
                    <a:pt x="422" y="156"/>
                    <a:pt x="169" y="230"/>
                  </a:cubicBezTo>
                  <a:cubicBezTo>
                    <a:pt x="75" y="262"/>
                    <a:pt x="1" y="304"/>
                    <a:pt x="85" y="430"/>
                  </a:cubicBezTo>
                  <a:cubicBezTo>
                    <a:pt x="505" y="388"/>
                    <a:pt x="956" y="430"/>
                    <a:pt x="1283" y="77"/>
                  </a:cubicBezTo>
                  <a:lnTo>
                    <a:pt x="1283" y="77"/>
                  </a:lnTo>
                  <a:cubicBezTo>
                    <a:pt x="1284" y="79"/>
                    <a:pt x="1286" y="80"/>
                    <a:pt x="1287" y="82"/>
                  </a:cubicBezTo>
                  <a:lnTo>
                    <a:pt x="1287" y="72"/>
                  </a:lnTo>
                  <a:cubicBezTo>
                    <a:pt x="1286" y="74"/>
                    <a:pt x="1284" y="75"/>
                    <a:pt x="1283" y="77"/>
                  </a:cubicBezTo>
                  <a:lnTo>
                    <a:pt x="1283" y="77"/>
                  </a:lnTo>
                  <a:cubicBezTo>
                    <a:pt x="1227" y="19"/>
                    <a:pt x="1166" y="0"/>
                    <a:pt x="11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
            <p:cNvSpPr/>
            <p:nvPr/>
          </p:nvSpPr>
          <p:spPr>
            <a:xfrm>
              <a:off x="2330650" y="4695625"/>
              <a:ext cx="23500" cy="6275"/>
            </a:xfrm>
            <a:custGeom>
              <a:avLst/>
              <a:gdLst/>
              <a:ahLst/>
              <a:cxnLst/>
              <a:rect l="l" t="t" r="r" b="b"/>
              <a:pathLst>
                <a:path w="940" h="251" extrusionOk="0">
                  <a:moveTo>
                    <a:pt x="286" y="0"/>
                  </a:moveTo>
                  <a:cubicBezTo>
                    <a:pt x="209" y="0"/>
                    <a:pt x="132" y="8"/>
                    <a:pt x="54" y="24"/>
                  </a:cubicBezTo>
                  <a:cubicBezTo>
                    <a:pt x="33" y="35"/>
                    <a:pt x="22" y="98"/>
                    <a:pt x="1" y="162"/>
                  </a:cubicBezTo>
                  <a:cubicBezTo>
                    <a:pt x="202" y="202"/>
                    <a:pt x="396" y="251"/>
                    <a:pt x="594" y="251"/>
                  </a:cubicBezTo>
                  <a:cubicBezTo>
                    <a:pt x="707" y="251"/>
                    <a:pt x="821" y="235"/>
                    <a:pt x="940" y="193"/>
                  </a:cubicBezTo>
                  <a:cubicBezTo>
                    <a:pt x="728" y="67"/>
                    <a:pt x="510" y="0"/>
                    <a:pt x="28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2084925" y="4400825"/>
              <a:ext cx="20850" cy="7125"/>
            </a:xfrm>
            <a:custGeom>
              <a:avLst/>
              <a:gdLst/>
              <a:ahLst/>
              <a:cxnLst/>
              <a:rect l="l" t="t" r="r" b="b"/>
              <a:pathLst>
                <a:path w="834" h="285" extrusionOk="0">
                  <a:moveTo>
                    <a:pt x="634" y="1"/>
                  </a:moveTo>
                  <a:cubicBezTo>
                    <a:pt x="390" y="1"/>
                    <a:pt x="202" y="116"/>
                    <a:pt x="23" y="259"/>
                  </a:cubicBezTo>
                  <a:lnTo>
                    <a:pt x="23" y="259"/>
                  </a:lnTo>
                  <a:cubicBezTo>
                    <a:pt x="16" y="259"/>
                    <a:pt x="8" y="258"/>
                    <a:pt x="0" y="257"/>
                  </a:cubicBezTo>
                  <a:lnTo>
                    <a:pt x="0" y="278"/>
                  </a:lnTo>
                  <a:cubicBezTo>
                    <a:pt x="8" y="272"/>
                    <a:pt x="16" y="266"/>
                    <a:pt x="23" y="259"/>
                  </a:cubicBezTo>
                  <a:lnTo>
                    <a:pt x="23" y="259"/>
                  </a:lnTo>
                  <a:cubicBezTo>
                    <a:pt x="161" y="274"/>
                    <a:pt x="259" y="284"/>
                    <a:pt x="337" y="284"/>
                  </a:cubicBezTo>
                  <a:cubicBezTo>
                    <a:pt x="527" y="284"/>
                    <a:pt x="598" y="224"/>
                    <a:pt x="834" y="25"/>
                  </a:cubicBezTo>
                  <a:cubicBezTo>
                    <a:pt x="763" y="8"/>
                    <a:pt x="697" y="1"/>
                    <a:pt x="6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2066200" y="4368950"/>
              <a:ext cx="14275" cy="6525"/>
            </a:xfrm>
            <a:custGeom>
              <a:avLst/>
              <a:gdLst/>
              <a:ahLst/>
              <a:cxnLst/>
              <a:rect l="l" t="t" r="r" b="b"/>
              <a:pathLst>
                <a:path w="571" h="261" extrusionOk="0">
                  <a:moveTo>
                    <a:pt x="387" y="1"/>
                  </a:moveTo>
                  <a:cubicBezTo>
                    <a:pt x="276" y="1"/>
                    <a:pt x="178" y="70"/>
                    <a:pt x="74" y="130"/>
                  </a:cubicBezTo>
                  <a:cubicBezTo>
                    <a:pt x="64" y="140"/>
                    <a:pt x="53" y="172"/>
                    <a:pt x="1" y="245"/>
                  </a:cubicBezTo>
                  <a:cubicBezTo>
                    <a:pt x="93" y="255"/>
                    <a:pt x="173" y="261"/>
                    <a:pt x="241" y="261"/>
                  </a:cubicBezTo>
                  <a:cubicBezTo>
                    <a:pt x="454" y="261"/>
                    <a:pt x="554" y="209"/>
                    <a:pt x="570" y="98"/>
                  </a:cubicBezTo>
                  <a:cubicBezTo>
                    <a:pt x="570" y="76"/>
                    <a:pt x="559" y="45"/>
                    <a:pt x="538" y="45"/>
                  </a:cubicBezTo>
                  <a:cubicBezTo>
                    <a:pt x="485" y="14"/>
                    <a:pt x="435" y="1"/>
                    <a:pt x="38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2106000" y="4412475"/>
              <a:ext cx="7950" cy="3750"/>
            </a:xfrm>
            <a:custGeom>
              <a:avLst/>
              <a:gdLst/>
              <a:ahLst/>
              <a:cxnLst/>
              <a:rect l="l" t="t" r="r" b="b"/>
              <a:pathLst>
                <a:path w="318" h="150" extrusionOk="0">
                  <a:moveTo>
                    <a:pt x="239" y="1"/>
                  </a:moveTo>
                  <a:cubicBezTo>
                    <a:pt x="237" y="1"/>
                    <a:pt x="235" y="1"/>
                    <a:pt x="233" y="2"/>
                  </a:cubicBezTo>
                  <a:cubicBezTo>
                    <a:pt x="158" y="20"/>
                    <a:pt x="92" y="56"/>
                    <a:pt x="26" y="93"/>
                  </a:cubicBezTo>
                  <a:lnTo>
                    <a:pt x="26" y="93"/>
                  </a:lnTo>
                  <a:cubicBezTo>
                    <a:pt x="18" y="91"/>
                    <a:pt x="9" y="88"/>
                    <a:pt x="1" y="86"/>
                  </a:cubicBezTo>
                  <a:lnTo>
                    <a:pt x="1" y="107"/>
                  </a:lnTo>
                  <a:cubicBezTo>
                    <a:pt x="9" y="102"/>
                    <a:pt x="18" y="98"/>
                    <a:pt x="26" y="93"/>
                  </a:cubicBezTo>
                  <a:lnTo>
                    <a:pt x="26" y="93"/>
                  </a:lnTo>
                  <a:cubicBezTo>
                    <a:pt x="102" y="114"/>
                    <a:pt x="178" y="140"/>
                    <a:pt x="254" y="149"/>
                  </a:cubicBezTo>
                  <a:cubicBezTo>
                    <a:pt x="265" y="149"/>
                    <a:pt x="296" y="97"/>
                    <a:pt x="317" y="65"/>
                  </a:cubicBezTo>
                  <a:cubicBezTo>
                    <a:pt x="289" y="46"/>
                    <a:pt x="260"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1340325" y="4148525"/>
              <a:ext cx="1340250" cy="1070975"/>
            </a:xfrm>
            <a:custGeom>
              <a:avLst/>
              <a:gdLst/>
              <a:ahLst/>
              <a:cxnLst/>
              <a:rect l="l" t="t" r="r" b="b"/>
              <a:pathLst>
                <a:path w="53610" h="42839" extrusionOk="0">
                  <a:moveTo>
                    <a:pt x="729" y="372"/>
                  </a:moveTo>
                  <a:cubicBezTo>
                    <a:pt x="760" y="446"/>
                    <a:pt x="771" y="477"/>
                    <a:pt x="781" y="519"/>
                  </a:cubicBezTo>
                  <a:cubicBezTo>
                    <a:pt x="707" y="530"/>
                    <a:pt x="633" y="551"/>
                    <a:pt x="549" y="562"/>
                  </a:cubicBezTo>
                  <a:lnTo>
                    <a:pt x="518" y="456"/>
                  </a:lnTo>
                  <a:cubicBezTo>
                    <a:pt x="591" y="425"/>
                    <a:pt x="654" y="393"/>
                    <a:pt x="729" y="372"/>
                  </a:cubicBezTo>
                  <a:close/>
                  <a:moveTo>
                    <a:pt x="9461" y="9673"/>
                  </a:moveTo>
                  <a:lnTo>
                    <a:pt x="9461" y="9673"/>
                  </a:lnTo>
                  <a:cubicBezTo>
                    <a:pt x="9454" y="9673"/>
                    <a:pt x="9447" y="9674"/>
                    <a:pt x="9440" y="9674"/>
                  </a:cubicBezTo>
                  <a:lnTo>
                    <a:pt x="9461" y="9674"/>
                  </a:lnTo>
                  <a:cubicBezTo>
                    <a:pt x="9461" y="9674"/>
                    <a:pt x="9461" y="9673"/>
                    <a:pt x="9461" y="9673"/>
                  </a:cubicBezTo>
                  <a:close/>
                  <a:moveTo>
                    <a:pt x="1287" y="709"/>
                  </a:moveTo>
                  <a:cubicBezTo>
                    <a:pt x="1446" y="899"/>
                    <a:pt x="1593" y="1058"/>
                    <a:pt x="1730" y="1237"/>
                  </a:cubicBezTo>
                  <a:cubicBezTo>
                    <a:pt x="2532" y="2302"/>
                    <a:pt x="3450" y="3261"/>
                    <a:pt x="4451" y="4137"/>
                  </a:cubicBezTo>
                  <a:cubicBezTo>
                    <a:pt x="4768" y="4422"/>
                    <a:pt x="5074" y="4707"/>
                    <a:pt x="5379" y="4991"/>
                  </a:cubicBezTo>
                  <a:lnTo>
                    <a:pt x="9872" y="8947"/>
                  </a:lnTo>
                  <a:cubicBezTo>
                    <a:pt x="10031" y="9094"/>
                    <a:pt x="10221" y="9221"/>
                    <a:pt x="10389" y="9357"/>
                  </a:cubicBezTo>
                  <a:cubicBezTo>
                    <a:pt x="10516" y="9453"/>
                    <a:pt x="10631" y="9547"/>
                    <a:pt x="10748" y="9653"/>
                  </a:cubicBezTo>
                  <a:cubicBezTo>
                    <a:pt x="10917" y="9790"/>
                    <a:pt x="10948" y="9917"/>
                    <a:pt x="10863" y="9980"/>
                  </a:cubicBezTo>
                  <a:cubicBezTo>
                    <a:pt x="10821" y="10010"/>
                    <a:pt x="10782" y="10022"/>
                    <a:pt x="10746" y="10022"/>
                  </a:cubicBezTo>
                  <a:cubicBezTo>
                    <a:pt x="10656" y="10022"/>
                    <a:pt x="10583" y="9948"/>
                    <a:pt x="10516" y="9896"/>
                  </a:cubicBezTo>
                  <a:cubicBezTo>
                    <a:pt x="10336" y="9758"/>
                    <a:pt x="10178" y="9611"/>
                    <a:pt x="10010" y="9463"/>
                  </a:cubicBezTo>
                  <a:cubicBezTo>
                    <a:pt x="9567" y="9083"/>
                    <a:pt x="9145" y="8704"/>
                    <a:pt x="8702" y="8335"/>
                  </a:cubicBezTo>
                  <a:cubicBezTo>
                    <a:pt x="7921" y="7670"/>
                    <a:pt x="7141" y="7016"/>
                    <a:pt x="6360" y="6373"/>
                  </a:cubicBezTo>
                  <a:cubicBezTo>
                    <a:pt x="5770" y="5888"/>
                    <a:pt x="5158" y="5455"/>
                    <a:pt x="4589" y="4960"/>
                  </a:cubicBezTo>
                  <a:cubicBezTo>
                    <a:pt x="3375" y="3884"/>
                    <a:pt x="2205" y="2766"/>
                    <a:pt x="1182" y="1511"/>
                  </a:cubicBezTo>
                  <a:cubicBezTo>
                    <a:pt x="1066" y="1374"/>
                    <a:pt x="971" y="1226"/>
                    <a:pt x="823" y="1026"/>
                  </a:cubicBezTo>
                  <a:cubicBezTo>
                    <a:pt x="1013" y="899"/>
                    <a:pt x="1129" y="815"/>
                    <a:pt x="1287" y="709"/>
                  </a:cubicBezTo>
                  <a:close/>
                  <a:moveTo>
                    <a:pt x="29985" y="25779"/>
                  </a:moveTo>
                  <a:lnTo>
                    <a:pt x="29985" y="25779"/>
                  </a:lnTo>
                  <a:cubicBezTo>
                    <a:pt x="30016" y="25800"/>
                    <a:pt x="30037" y="25821"/>
                    <a:pt x="30058" y="25853"/>
                  </a:cubicBezTo>
                  <a:cubicBezTo>
                    <a:pt x="30037" y="25842"/>
                    <a:pt x="30016" y="25842"/>
                    <a:pt x="30006" y="25831"/>
                  </a:cubicBezTo>
                  <a:cubicBezTo>
                    <a:pt x="29995" y="25821"/>
                    <a:pt x="29995" y="25789"/>
                    <a:pt x="29985" y="25779"/>
                  </a:cubicBezTo>
                  <a:close/>
                  <a:moveTo>
                    <a:pt x="31431" y="26915"/>
                  </a:moveTo>
                  <a:lnTo>
                    <a:pt x="31431" y="26915"/>
                  </a:lnTo>
                  <a:cubicBezTo>
                    <a:pt x="31459" y="26934"/>
                    <a:pt x="31487" y="26953"/>
                    <a:pt x="31514" y="26981"/>
                  </a:cubicBezTo>
                  <a:cubicBezTo>
                    <a:pt x="31535" y="26992"/>
                    <a:pt x="31546" y="27003"/>
                    <a:pt x="31567" y="27013"/>
                  </a:cubicBezTo>
                  <a:cubicBezTo>
                    <a:pt x="31535" y="27003"/>
                    <a:pt x="31504" y="27003"/>
                    <a:pt x="31493" y="26992"/>
                  </a:cubicBezTo>
                  <a:cubicBezTo>
                    <a:pt x="31467" y="26974"/>
                    <a:pt x="31449" y="26943"/>
                    <a:pt x="31431" y="26915"/>
                  </a:cubicBezTo>
                  <a:close/>
                  <a:moveTo>
                    <a:pt x="32653" y="27931"/>
                  </a:moveTo>
                  <a:cubicBezTo>
                    <a:pt x="32822" y="28015"/>
                    <a:pt x="32948" y="28057"/>
                    <a:pt x="33054" y="28142"/>
                  </a:cubicBezTo>
                  <a:cubicBezTo>
                    <a:pt x="33824" y="28732"/>
                    <a:pt x="34583" y="29333"/>
                    <a:pt x="35374" y="29945"/>
                  </a:cubicBezTo>
                  <a:cubicBezTo>
                    <a:pt x="34773" y="29808"/>
                    <a:pt x="33412" y="28796"/>
                    <a:pt x="32653" y="27931"/>
                  </a:cubicBezTo>
                  <a:close/>
                  <a:moveTo>
                    <a:pt x="38538" y="31875"/>
                  </a:moveTo>
                  <a:lnTo>
                    <a:pt x="38538" y="31875"/>
                  </a:lnTo>
                  <a:cubicBezTo>
                    <a:pt x="39076" y="31949"/>
                    <a:pt x="39508" y="32202"/>
                    <a:pt x="39836" y="32635"/>
                  </a:cubicBezTo>
                  <a:cubicBezTo>
                    <a:pt x="39351" y="32487"/>
                    <a:pt x="38950" y="32170"/>
                    <a:pt x="38538" y="31875"/>
                  </a:cubicBezTo>
                  <a:close/>
                  <a:moveTo>
                    <a:pt x="41660" y="33974"/>
                  </a:moveTo>
                  <a:cubicBezTo>
                    <a:pt x="41681" y="33974"/>
                    <a:pt x="41702" y="33974"/>
                    <a:pt x="41713" y="33985"/>
                  </a:cubicBezTo>
                  <a:cubicBezTo>
                    <a:pt x="41723" y="34006"/>
                    <a:pt x="41723" y="34027"/>
                    <a:pt x="41734" y="34048"/>
                  </a:cubicBezTo>
                  <a:cubicBezTo>
                    <a:pt x="41713" y="34037"/>
                    <a:pt x="41692" y="34037"/>
                    <a:pt x="41681" y="34027"/>
                  </a:cubicBezTo>
                  <a:cubicBezTo>
                    <a:pt x="41671" y="34006"/>
                    <a:pt x="41671" y="33985"/>
                    <a:pt x="41660" y="33974"/>
                  </a:cubicBezTo>
                  <a:close/>
                  <a:moveTo>
                    <a:pt x="17576" y="2894"/>
                  </a:moveTo>
                  <a:cubicBezTo>
                    <a:pt x="17665" y="2894"/>
                    <a:pt x="17755" y="2897"/>
                    <a:pt x="17845" y="2903"/>
                  </a:cubicBezTo>
                  <a:cubicBezTo>
                    <a:pt x="19122" y="2956"/>
                    <a:pt x="20334" y="3294"/>
                    <a:pt x="21527" y="3737"/>
                  </a:cubicBezTo>
                  <a:cubicBezTo>
                    <a:pt x="22043" y="3926"/>
                    <a:pt x="22549" y="4168"/>
                    <a:pt x="23055" y="4390"/>
                  </a:cubicBezTo>
                  <a:cubicBezTo>
                    <a:pt x="24121" y="4854"/>
                    <a:pt x="25207" y="5234"/>
                    <a:pt x="26357" y="5392"/>
                  </a:cubicBezTo>
                  <a:cubicBezTo>
                    <a:pt x="27084" y="5497"/>
                    <a:pt x="27707" y="5793"/>
                    <a:pt x="28287" y="6236"/>
                  </a:cubicBezTo>
                  <a:cubicBezTo>
                    <a:pt x="28909" y="6732"/>
                    <a:pt x="29563" y="7185"/>
                    <a:pt x="30217" y="7660"/>
                  </a:cubicBezTo>
                  <a:cubicBezTo>
                    <a:pt x="31430" y="8525"/>
                    <a:pt x="32622" y="9400"/>
                    <a:pt x="33729" y="10391"/>
                  </a:cubicBezTo>
                  <a:cubicBezTo>
                    <a:pt x="33930" y="10571"/>
                    <a:pt x="34140" y="10740"/>
                    <a:pt x="34362" y="10887"/>
                  </a:cubicBezTo>
                  <a:cubicBezTo>
                    <a:pt x="35564" y="11731"/>
                    <a:pt x="36651" y="12711"/>
                    <a:pt x="37621" y="13819"/>
                  </a:cubicBezTo>
                  <a:cubicBezTo>
                    <a:pt x="37769" y="13988"/>
                    <a:pt x="37916" y="14157"/>
                    <a:pt x="38043" y="14336"/>
                  </a:cubicBezTo>
                  <a:cubicBezTo>
                    <a:pt x="38528" y="15043"/>
                    <a:pt x="39013" y="15760"/>
                    <a:pt x="39498" y="16477"/>
                  </a:cubicBezTo>
                  <a:cubicBezTo>
                    <a:pt x="39593" y="16625"/>
                    <a:pt x="39677" y="16782"/>
                    <a:pt x="39730" y="16951"/>
                  </a:cubicBezTo>
                  <a:cubicBezTo>
                    <a:pt x="39920" y="17457"/>
                    <a:pt x="40204" y="17900"/>
                    <a:pt x="40500" y="18354"/>
                  </a:cubicBezTo>
                  <a:cubicBezTo>
                    <a:pt x="40858" y="18913"/>
                    <a:pt x="41217" y="19472"/>
                    <a:pt x="41470" y="20084"/>
                  </a:cubicBezTo>
                  <a:cubicBezTo>
                    <a:pt x="41597" y="20410"/>
                    <a:pt x="41776" y="20727"/>
                    <a:pt x="41955" y="21033"/>
                  </a:cubicBezTo>
                  <a:cubicBezTo>
                    <a:pt x="42261" y="21528"/>
                    <a:pt x="42451" y="22067"/>
                    <a:pt x="42693" y="22594"/>
                  </a:cubicBezTo>
                  <a:cubicBezTo>
                    <a:pt x="42947" y="23142"/>
                    <a:pt x="43316" y="23617"/>
                    <a:pt x="43717" y="24060"/>
                  </a:cubicBezTo>
                  <a:cubicBezTo>
                    <a:pt x="44275" y="24692"/>
                    <a:pt x="44782" y="25357"/>
                    <a:pt x="45214" y="26085"/>
                  </a:cubicBezTo>
                  <a:cubicBezTo>
                    <a:pt x="45447" y="26464"/>
                    <a:pt x="45636" y="26865"/>
                    <a:pt x="45847" y="27256"/>
                  </a:cubicBezTo>
                  <a:cubicBezTo>
                    <a:pt x="46638" y="28774"/>
                    <a:pt x="47345" y="30324"/>
                    <a:pt x="47914" y="31938"/>
                  </a:cubicBezTo>
                  <a:cubicBezTo>
                    <a:pt x="48104" y="32455"/>
                    <a:pt x="48252" y="32993"/>
                    <a:pt x="48378" y="33531"/>
                  </a:cubicBezTo>
                  <a:cubicBezTo>
                    <a:pt x="48611" y="34480"/>
                    <a:pt x="48821" y="35429"/>
                    <a:pt x="49117" y="36357"/>
                  </a:cubicBezTo>
                  <a:cubicBezTo>
                    <a:pt x="49222" y="36674"/>
                    <a:pt x="49307" y="37001"/>
                    <a:pt x="49359" y="37317"/>
                  </a:cubicBezTo>
                  <a:cubicBezTo>
                    <a:pt x="49485" y="38056"/>
                    <a:pt x="49802" y="38720"/>
                    <a:pt x="50055" y="39406"/>
                  </a:cubicBezTo>
                  <a:cubicBezTo>
                    <a:pt x="50097" y="39500"/>
                    <a:pt x="50150" y="39606"/>
                    <a:pt x="50224" y="39690"/>
                  </a:cubicBezTo>
                  <a:cubicBezTo>
                    <a:pt x="50825" y="40460"/>
                    <a:pt x="51458" y="41198"/>
                    <a:pt x="52312" y="41715"/>
                  </a:cubicBezTo>
                  <a:cubicBezTo>
                    <a:pt x="52565" y="41884"/>
                    <a:pt x="52850" y="42031"/>
                    <a:pt x="52998" y="42316"/>
                  </a:cubicBezTo>
                  <a:cubicBezTo>
                    <a:pt x="52908" y="42468"/>
                    <a:pt x="52783" y="42502"/>
                    <a:pt x="52654" y="42502"/>
                  </a:cubicBezTo>
                  <a:cubicBezTo>
                    <a:pt x="52585" y="42502"/>
                    <a:pt x="52516" y="42493"/>
                    <a:pt x="52450" y="42485"/>
                  </a:cubicBezTo>
                  <a:cubicBezTo>
                    <a:pt x="51880" y="42432"/>
                    <a:pt x="51310" y="42348"/>
                    <a:pt x="50730" y="42284"/>
                  </a:cubicBezTo>
                  <a:cubicBezTo>
                    <a:pt x="50118" y="42221"/>
                    <a:pt x="49496" y="42148"/>
                    <a:pt x="48874" y="42137"/>
                  </a:cubicBezTo>
                  <a:cubicBezTo>
                    <a:pt x="48300" y="42126"/>
                    <a:pt x="47724" y="42124"/>
                    <a:pt x="47147" y="42124"/>
                  </a:cubicBezTo>
                  <a:cubicBezTo>
                    <a:pt x="46548" y="42124"/>
                    <a:pt x="45948" y="42127"/>
                    <a:pt x="45351" y="42127"/>
                  </a:cubicBezTo>
                  <a:cubicBezTo>
                    <a:pt x="45236" y="42127"/>
                    <a:pt x="45130" y="42127"/>
                    <a:pt x="45014" y="42116"/>
                  </a:cubicBezTo>
                  <a:cubicBezTo>
                    <a:pt x="44659" y="42085"/>
                    <a:pt x="44305" y="42072"/>
                    <a:pt x="43951" y="42072"/>
                  </a:cubicBezTo>
                  <a:cubicBezTo>
                    <a:pt x="42844" y="42072"/>
                    <a:pt x="41740" y="42197"/>
                    <a:pt x="40637" y="42284"/>
                  </a:cubicBezTo>
                  <a:cubicBezTo>
                    <a:pt x="40373" y="42305"/>
                    <a:pt x="40110" y="42369"/>
                    <a:pt x="39846" y="42380"/>
                  </a:cubicBezTo>
                  <a:cubicBezTo>
                    <a:pt x="39509" y="42393"/>
                    <a:pt x="39169" y="42411"/>
                    <a:pt x="38829" y="42411"/>
                  </a:cubicBezTo>
                  <a:cubicBezTo>
                    <a:pt x="38637" y="42411"/>
                    <a:pt x="38444" y="42405"/>
                    <a:pt x="38254" y="42390"/>
                  </a:cubicBezTo>
                  <a:cubicBezTo>
                    <a:pt x="37326" y="42305"/>
                    <a:pt x="36397" y="42158"/>
                    <a:pt x="35479" y="42042"/>
                  </a:cubicBezTo>
                  <a:cubicBezTo>
                    <a:pt x="34172" y="41873"/>
                    <a:pt x="32927" y="41452"/>
                    <a:pt x="31683" y="41072"/>
                  </a:cubicBezTo>
                  <a:cubicBezTo>
                    <a:pt x="30913" y="40840"/>
                    <a:pt x="30154" y="40597"/>
                    <a:pt x="29383" y="40386"/>
                  </a:cubicBezTo>
                  <a:cubicBezTo>
                    <a:pt x="27759" y="39943"/>
                    <a:pt x="26273" y="39237"/>
                    <a:pt x="24902" y="38256"/>
                  </a:cubicBezTo>
                  <a:cubicBezTo>
                    <a:pt x="23931" y="37549"/>
                    <a:pt x="22961" y="36842"/>
                    <a:pt x="22033" y="36083"/>
                  </a:cubicBezTo>
                  <a:cubicBezTo>
                    <a:pt x="20683" y="34965"/>
                    <a:pt x="19333" y="33847"/>
                    <a:pt x="17951" y="32771"/>
                  </a:cubicBezTo>
                  <a:cubicBezTo>
                    <a:pt x="16306" y="31485"/>
                    <a:pt x="14555" y="30345"/>
                    <a:pt x="12720" y="29344"/>
                  </a:cubicBezTo>
                  <a:cubicBezTo>
                    <a:pt x="11960" y="28932"/>
                    <a:pt x="11233" y="28458"/>
                    <a:pt x="10589" y="27867"/>
                  </a:cubicBezTo>
                  <a:cubicBezTo>
                    <a:pt x="9450" y="26802"/>
                    <a:pt x="8660" y="25515"/>
                    <a:pt x="8142" y="24039"/>
                  </a:cubicBezTo>
                  <a:cubicBezTo>
                    <a:pt x="7446" y="22035"/>
                    <a:pt x="7120" y="19967"/>
                    <a:pt x="6940" y="17858"/>
                  </a:cubicBezTo>
                  <a:cubicBezTo>
                    <a:pt x="6740" y="15580"/>
                    <a:pt x="6719" y="13302"/>
                    <a:pt x="6856" y="11014"/>
                  </a:cubicBezTo>
                  <a:cubicBezTo>
                    <a:pt x="6909" y="10011"/>
                    <a:pt x="6898" y="9020"/>
                    <a:pt x="6677" y="8040"/>
                  </a:cubicBezTo>
                  <a:cubicBezTo>
                    <a:pt x="6593" y="7670"/>
                    <a:pt x="6476" y="7322"/>
                    <a:pt x="6360" y="6932"/>
                  </a:cubicBezTo>
                  <a:cubicBezTo>
                    <a:pt x="6394" y="6932"/>
                    <a:pt x="6425" y="6930"/>
                    <a:pt x="6453" y="6930"/>
                  </a:cubicBezTo>
                  <a:cubicBezTo>
                    <a:pt x="6496" y="6930"/>
                    <a:pt x="6531" y="6934"/>
                    <a:pt x="6550" y="6953"/>
                  </a:cubicBezTo>
                  <a:cubicBezTo>
                    <a:pt x="7362" y="7607"/>
                    <a:pt x="8164" y="8282"/>
                    <a:pt x="8976" y="8925"/>
                  </a:cubicBezTo>
                  <a:cubicBezTo>
                    <a:pt x="9229" y="9125"/>
                    <a:pt x="9398" y="9357"/>
                    <a:pt x="9461" y="9673"/>
                  </a:cubicBezTo>
                  <a:lnTo>
                    <a:pt x="9461" y="9673"/>
                  </a:lnTo>
                  <a:cubicBezTo>
                    <a:pt x="9485" y="9672"/>
                    <a:pt x="9508" y="9671"/>
                    <a:pt x="9531" y="9671"/>
                  </a:cubicBezTo>
                  <a:cubicBezTo>
                    <a:pt x="9858" y="9671"/>
                    <a:pt x="10013" y="9784"/>
                    <a:pt x="10052" y="10075"/>
                  </a:cubicBezTo>
                  <a:cubicBezTo>
                    <a:pt x="10073" y="10254"/>
                    <a:pt x="10062" y="10433"/>
                    <a:pt x="10062" y="10613"/>
                  </a:cubicBezTo>
                  <a:cubicBezTo>
                    <a:pt x="10031" y="11720"/>
                    <a:pt x="9989" y="12828"/>
                    <a:pt x="9956" y="13935"/>
                  </a:cubicBezTo>
                  <a:cubicBezTo>
                    <a:pt x="9946" y="14251"/>
                    <a:pt x="9967" y="14557"/>
                    <a:pt x="9978" y="14874"/>
                  </a:cubicBezTo>
                  <a:cubicBezTo>
                    <a:pt x="9989" y="14947"/>
                    <a:pt x="10020" y="15022"/>
                    <a:pt x="10073" y="15179"/>
                  </a:cubicBezTo>
                  <a:cubicBezTo>
                    <a:pt x="10252" y="14853"/>
                    <a:pt x="10167" y="14589"/>
                    <a:pt x="10189" y="14336"/>
                  </a:cubicBezTo>
                  <a:cubicBezTo>
                    <a:pt x="10210" y="14072"/>
                    <a:pt x="10199" y="13808"/>
                    <a:pt x="10210" y="13545"/>
                  </a:cubicBezTo>
                  <a:cubicBezTo>
                    <a:pt x="10221" y="13250"/>
                    <a:pt x="10242" y="12964"/>
                    <a:pt x="10263" y="12680"/>
                  </a:cubicBezTo>
                  <a:cubicBezTo>
                    <a:pt x="10273" y="12406"/>
                    <a:pt x="10284" y="12142"/>
                    <a:pt x="10294" y="11879"/>
                  </a:cubicBezTo>
                  <a:cubicBezTo>
                    <a:pt x="10305" y="11614"/>
                    <a:pt x="10294" y="11340"/>
                    <a:pt x="10315" y="11077"/>
                  </a:cubicBezTo>
                  <a:cubicBezTo>
                    <a:pt x="10336" y="10824"/>
                    <a:pt x="10252" y="10550"/>
                    <a:pt x="10389" y="10307"/>
                  </a:cubicBezTo>
                  <a:cubicBezTo>
                    <a:pt x="10917" y="10518"/>
                    <a:pt x="11053" y="10655"/>
                    <a:pt x="11074" y="11098"/>
                  </a:cubicBezTo>
                  <a:cubicBezTo>
                    <a:pt x="11085" y="11488"/>
                    <a:pt x="11074" y="11889"/>
                    <a:pt x="11053" y="12289"/>
                  </a:cubicBezTo>
                  <a:cubicBezTo>
                    <a:pt x="10969" y="13956"/>
                    <a:pt x="10853" y="15612"/>
                    <a:pt x="10800" y="17279"/>
                  </a:cubicBezTo>
                  <a:cubicBezTo>
                    <a:pt x="10748" y="18807"/>
                    <a:pt x="10758" y="20337"/>
                    <a:pt x="10885" y="21866"/>
                  </a:cubicBezTo>
                  <a:cubicBezTo>
                    <a:pt x="10938" y="22435"/>
                    <a:pt x="11001" y="23005"/>
                    <a:pt x="11128" y="23553"/>
                  </a:cubicBezTo>
                  <a:cubicBezTo>
                    <a:pt x="11146" y="23556"/>
                    <a:pt x="11163" y="23557"/>
                    <a:pt x="11178" y="23557"/>
                  </a:cubicBezTo>
                  <a:cubicBezTo>
                    <a:pt x="11292" y="23557"/>
                    <a:pt x="11315" y="23490"/>
                    <a:pt x="11296" y="23406"/>
                  </a:cubicBezTo>
                  <a:cubicBezTo>
                    <a:pt x="10917" y="20464"/>
                    <a:pt x="11064" y="17511"/>
                    <a:pt x="11212" y="14568"/>
                  </a:cubicBezTo>
                  <a:cubicBezTo>
                    <a:pt x="11254" y="13503"/>
                    <a:pt x="11328" y="12437"/>
                    <a:pt x="11391" y="11372"/>
                  </a:cubicBezTo>
                  <a:cubicBezTo>
                    <a:pt x="11391" y="11319"/>
                    <a:pt x="11433" y="11267"/>
                    <a:pt x="11465" y="11172"/>
                  </a:cubicBezTo>
                  <a:cubicBezTo>
                    <a:pt x="11792" y="11309"/>
                    <a:pt x="12003" y="11488"/>
                    <a:pt x="11971" y="11868"/>
                  </a:cubicBezTo>
                  <a:cubicBezTo>
                    <a:pt x="11918" y="12511"/>
                    <a:pt x="11887" y="13154"/>
                    <a:pt x="11845" y="13787"/>
                  </a:cubicBezTo>
                  <a:cubicBezTo>
                    <a:pt x="11781" y="14694"/>
                    <a:pt x="11707" y="15601"/>
                    <a:pt x="11655" y="16519"/>
                  </a:cubicBezTo>
                  <a:cubicBezTo>
                    <a:pt x="11644" y="16656"/>
                    <a:pt x="11602" y="16814"/>
                    <a:pt x="11718" y="16930"/>
                  </a:cubicBezTo>
                  <a:cubicBezTo>
                    <a:pt x="11771" y="16920"/>
                    <a:pt x="11792" y="16909"/>
                    <a:pt x="11803" y="16899"/>
                  </a:cubicBezTo>
                  <a:cubicBezTo>
                    <a:pt x="11824" y="16888"/>
                    <a:pt x="11834" y="16867"/>
                    <a:pt x="11845" y="16846"/>
                  </a:cubicBezTo>
                  <a:cubicBezTo>
                    <a:pt x="11855" y="16825"/>
                    <a:pt x="11855" y="16803"/>
                    <a:pt x="11866" y="16782"/>
                  </a:cubicBezTo>
                  <a:cubicBezTo>
                    <a:pt x="11876" y="16677"/>
                    <a:pt x="11876" y="16561"/>
                    <a:pt x="11887" y="16456"/>
                  </a:cubicBezTo>
                  <a:cubicBezTo>
                    <a:pt x="12014" y="14947"/>
                    <a:pt x="12129" y="13450"/>
                    <a:pt x="12256" y="11942"/>
                  </a:cubicBezTo>
                  <a:cubicBezTo>
                    <a:pt x="12256" y="11921"/>
                    <a:pt x="12277" y="11910"/>
                    <a:pt x="12288" y="11889"/>
                  </a:cubicBezTo>
                  <a:cubicBezTo>
                    <a:pt x="12320" y="11881"/>
                    <a:pt x="12358" y="11861"/>
                    <a:pt x="12383" y="11861"/>
                  </a:cubicBezTo>
                  <a:cubicBezTo>
                    <a:pt x="12391" y="11861"/>
                    <a:pt x="12398" y="11863"/>
                    <a:pt x="12403" y="11868"/>
                  </a:cubicBezTo>
                  <a:cubicBezTo>
                    <a:pt x="13226" y="12395"/>
                    <a:pt x="13985" y="12997"/>
                    <a:pt x="14713" y="13629"/>
                  </a:cubicBezTo>
                  <a:cubicBezTo>
                    <a:pt x="13859" y="17616"/>
                    <a:pt x="13870" y="21592"/>
                    <a:pt x="14323" y="25578"/>
                  </a:cubicBezTo>
                  <a:cubicBezTo>
                    <a:pt x="14323" y="25632"/>
                    <a:pt x="14397" y="25674"/>
                    <a:pt x="14449" y="25747"/>
                  </a:cubicBezTo>
                  <a:cubicBezTo>
                    <a:pt x="14566" y="25526"/>
                    <a:pt x="14503" y="25336"/>
                    <a:pt x="14492" y="25135"/>
                  </a:cubicBezTo>
                  <a:cubicBezTo>
                    <a:pt x="14281" y="22531"/>
                    <a:pt x="14238" y="19915"/>
                    <a:pt x="14492" y="17300"/>
                  </a:cubicBezTo>
                  <a:cubicBezTo>
                    <a:pt x="14576" y="16414"/>
                    <a:pt x="14702" y="15538"/>
                    <a:pt x="14819" y="14652"/>
                  </a:cubicBezTo>
                  <a:cubicBezTo>
                    <a:pt x="14850" y="14420"/>
                    <a:pt x="14861" y="14167"/>
                    <a:pt x="15040" y="13946"/>
                  </a:cubicBezTo>
                  <a:cubicBezTo>
                    <a:pt x="15145" y="14009"/>
                    <a:pt x="15251" y="14040"/>
                    <a:pt x="15335" y="14104"/>
                  </a:cubicBezTo>
                  <a:cubicBezTo>
                    <a:pt x="16896" y="15380"/>
                    <a:pt x="18499" y="16625"/>
                    <a:pt x="19976" y="18017"/>
                  </a:cubicBezTo>
                  <a:cubicBezTo>
                    <a:pt x="19966" y="18207"/>
                    <a:pt x="19976" y="18375"/>
                    <a:pt x="19955" y="18554"/>
                  </a:cubicBezTo>
                  <a:cubicBezTo>
                    <a:pt x="19723" y="20021"/>
                    <a:pt x="19659" y="21507"/>
                    <a:pt x="19691" y="22995"/>
                  </a:cubicBezTo>
                  <a:cubicBezTo>
                    <a:pt x="19734" y="25178"/>
                    <a:pt x="19797" y="27350"/>
                    <a:pt x="19870" y="29523"/>
                  </a:cubicBezTo>
                  <a:cubicBezTo>
                    <a:pt x="19891" y="30071"/>
                    <a:pt x="19997" y="30620"/>
                    <a:pt x="20092" y="31158"/>
                  </a:cubicBezTo>
                  <a:cubicBezTo>
                    <a:pt x="20123" y="31358"/>
                    <a:pt x="20219" y="31538"/>
                    <a:pt x="20271" y="31706"/>
                  </a:cubicBezTo>
                  <a:cubicBezTo>
                    <a:pt x="20278" y="31707"/>
                    <a:pt x="20285" y="31707"/>
                    <a:pt x="20292" y="31707"/>
                  </a:cubicBezTo>
                  <a:cubicBezTo>
                    <a:pt x="20460" y="31707"/>
                    <a:pt x="20450" y="31588"/>
                    <a:pt x="20430" y="31527"/>
                  </a:cubicBezTo>
                  <a:cubicBezTo>
                    <a:pt x="20102" y="30409"/>
                    <a:pt x="20081" y="29249"/>
                    <a:pt x="20060" y="28099"/>
                  </a:cubicBezTo>
                  <a:cubicBezTo>
                    <a:pt x="20018" y="25410"/>
                    <a:pt x="19955" y="22731"/>
                    <a:pt x="20092" y="20042"/>
                  </a:cubicBezTo>
                  <a:cubicBezTo>
                    <a:pt x="20123" y="19599"/>
                    <a:pt x="20156" y="19156"/>
                    <a:pt x="20198" y="18723"/>
                  </a:cubicBezTo>
                  <a:cubicBezTo>
                    <a:pt x="20208" y="18618"/>
                    <a:pt x="20261" y="18523"/>
                    <a:pt x="20303" y="18385"/>
                  </a:cubicBezTo>
                  <a:cubicBezTo>
                    <a:pt x="20409" y="18439"/>
                    <a:pt x="20493" y="18470"/>
                    <a:pt x="20556" y="18523"/>
                  </a:cubicBezTo>
                  <a:cubicBezTo>
                    <a:pt x="21780" y="19557"/>
                    <a:pt x="22992" y="20600"/>
                    <a:pt x="24216" y="21634"/>
                  </a:cubicBezTo>
                  <a:cubicBezTo>
                    <a:pt x="24269" y="21676"/>
                    <a:pt x="24311" y="21718"/>
                    <a:pt x="24363" y="21760"/>
                  </a:cubicBezTo>
                  <a:cubicBezTo>
                    <a:pt x="24606" y="21929"/>
                    <a:pt x="24691" y="22151"/>
                    <a:pt x="24648" y="22446"/>
                  </a:cubicBezTo>
                  <a:cubicBezTo>
                    <a:pt x="24585" y="23005"/>
                    <a:pt x="24532" y="23553"/>
                    <a:pt x="24511" y="24113"/>
                  </a:cubicBezTo>
                  <a:cubicBezTo>
                    <a:pt x="24448" y="25599"/>
                    <a:pt x="24585" y="27076"/>
                    <a:pt x="24817" y="28553"/>
                  </a:cubicBezTo>
                  <a:cubicBezTo>
                    <a:pt x="24996" y="29734"/>
                    <a:pt x="25218" y="30905"/>
                    <a:pt x="25460" y="32075"/>
                  </a:cubicBezTo>
                  <a:cubicBezTo>
                    <a:pt x="25640" y="32993"/>
                    <a:pt x="25945" y="33868"/>
                    <a:pt x="26262" y="34744"/>
                  </a:cubicBezTo>
                  <a:cubicBezTo>
                    <a:pt x="26336" y="34944"/>
                    <a:pt x="26399" y="35166"/>
                    <a:pt x="26684" y="35429"/>
                  </a:cubicBezTo>
                  <a:cubicBezTo>
                    <a:pt x="25323" y="31126"/>
                    <a:pt x="24595" y="26876"/>
                    <a:pt x="24933" y="22499"/>
                  </a:cubicBezTo>
                  <a:cubicBezTo>
                    <a:pt x="24964" y="22496"/>
                    <a:pt x="24993" y="22495"/>
                    <a:pt x="25020" y="22495"/>
                  </a:cubicBezTo>
                  <a:cubicBezTo>
                    <a:pt x="25207" y="22495"/>
                    <a:pt x="25276" y="22561"/>
                    <a:pt x="25239" y="22700"/>
                  </a:cubicBezTo>
                  <a:cubicBezTo>
                    <a:pt x="24902" y="23902"/>
                    <a:pt x="25038" y="25114"/>
                    <a:pt x="25144" y="26328"/>
                  </a:cubicBezTo>
                  <a:cubicBezTo>
                    <a:pt x="25218" y="27235"/>
                    <a:pt x="25387" y="28131"/>
                    <a:pt x="25523" y="29028"/>
                  </a:cubicBezTo>
                  <a:cubicBezTo>
                    <a:pt x="25544" y="29185"/>
                    <a:pt x="25577" y="29375"/>
                    <a:pt x="25798" y="29492"/>
                  </a:cubicBezTo>
                  <a:cubicBezTo>
                    <a:pt x="25809" y="29386"/>
                    <a:pt x="25840" y="29302"/>
                    <a:pt x="25819" y="29238"/>
                  </a:cubicBezTo>
                  <a:cubicBezTo>
                    <a:pt x="25429" y="27498"/>
                    <a:pt x="25291" y="25737"/>
                    <a:pt x="25323" y="23954"/>
                  </a:cubicBezTo>
                  <a:cubicBezTo>
                    <a:pt x="25323" y="23585"/>
                    <a:pt x="25302" y="23206"/>
                    <a:pt x="25481" y="22805"/>
                  </a:cubicBezTo>
                  <a:cubicBezTo>
                    <a:pt x="25619" y="22889"/>
                    <a:pt x="25734" y="22942"/>
                    <a:pt x="25830" y="23016"/>
                  </a:cubicBezTo>
                  <a:cubicBezTo>
                    <a:pt x="27063" y="23996"/>
                    <a:pt x="28287" y="24988"/>
                    <a:pt x="29531" y="25969"/>
                  </a:cubicBezTo>
                  <a:cubicBezTo>
                    <a:pt x="29816" y="26190"/>
                    <a:pt x="29943" y="26433"/>
                    <a:pt x="29953" y="26802"/>
                  </a:cubicBezTo>
                  <a:cubicBezTo>
                    <a:pt x="30006" y="27931"/>
                    <a:pt x="30206" y="29049"/>
                    <a:pt x="30449" y="30156"/>
                  </a:cubicBezTo>
                  <a:cubicBezTo>
                    <a:pt x="30660" y="31168"/>
                    <a:pt x="30892" y="32181"/>
                    <a:pt x="31145" y="33193"/>
                  </a:cubicBezTo>
                  <a:cubicBezTo>
                    <a:pt x="31314" y="33858"/>
                    <a:pt x="31567" y="34501"/>
                    <a:pt x="31736" y="35166"/>
                  </a:cubicBezTo>
                  <a:cubicBezTo>
                    <a:pt x="31968" y="36136"/>
                    <a:pt x="32379" y="37053"/>
                    <a:pt x="32727" y="37992"/>
                  </a:cubicBezTo>
                  <a:cubicBezTo>
                    <a:pt x="32854" y="38340"/>
                    <a:pt x="33023" y="38677"/>
                    <a:pt x="33360" y="39089"/>
                  </a:cubicBezTo>
                  <a:cubicBezTo>
                    <a:pt x="33159" y="38266"/>
                    <a:pt x="32875" y="37634"/>
                    <a:pt x="32611" y="36990"/>
                  </a:cubicBezTo>
                  <a:cubicBezTo>
                    <a:pt x="32348" y="36326"/>
                    <a:pt x="32168" y="35640"/>
                    <a:pt x="31947" y="34965"/>
                  </a:cubicBezTo>
                  <a:cubicBezTo>
                    <a:pt x="31725" y="34290"/>
                    <a:pt x="31567" y="33605"/>
                    <a:pt x="31408" y="32919"/>
                  </a:cubicBezTo>
                  <a:cubicBezTo>
                    <a:pt x="31251" y="32244"/>
                    <a:pt x="31071" y="31590"/>
                    <a:pt x="30934" y="30915"/>
                  </a:cubicBezTo>
                  <a:cubicBezTo>
                    <a:pt x="30787" y="30219"/>
                    <a:pt x="30660" y="29523"/>
                    <a:pt x="30533" y="28827"/>
                  </a:cubicBezTo>
                  <a:cubicBezTo>
                    <a:pt x="30417" y="28142"/>
                    <a:pt x="30259" y="27446"/>
                    <a:pt x="30248" y="26728"/>
                  </a:cubicBezTo>
                  <a:lnTo>
                    <a:pt x="30248" y="26728"/>
                  </a:lnTo>
                  <a:cubicBezTo>
                    <a:pt x="30860" y="26907"/>
                    <a:pt x="31176" y="27224"/>
                    <a:pt x="31240" y="27741"/>
                  </a:cubicBezTo>
                  <a:cubicBezTo>
                    <a:pt x="31430" y="29502"/>
                    <a:pt x="31767" y="31242"/>
                    <a:pt x="32062" y="32982"/>
                  </a:cubicBezTo>
                  <a:cubicBezTo>
                    <a:pt x="32115" y="33288"/>
                    <a:pt x="32200" y="33584"/>
                    <a:pt x="32273" y="33889"/>
                  </a:cubicBezTo>
                  <a:cubicBezTo>
                    <a:pt x="32294" y="33952"/>
                    <a:pt x="32379" y="33995"/>
                    <a:pt x="32537" y="34153"/>
                  </a:cubicBezTo>
                  <a:cubicBezTo>
                    <a:pt x="32379" y="33320"/>
                    <a:pt x="32252" y="32635"/>
                    <a:pt x="32126" y="31949"/>
                  </a:cubicBezTo>
                  <a:cubicBezTo>
                    <a:pt x="32010" y="31252"/>
                    <a:pt x="31894" y="30556"/>
                    <a:pt x="31788" y="29850"/>
                  </a:cubicBezTo>
                  <a:cubicBezTo>
                    <a:pt x="31694" y="29154"/>
                    <a:pt x="31535" y="28468"/>
                    <a:pt x="31514" y="27783"/>
                  </a:cubicBezTo>
                  <a:cubicBezTo>
                    <a:pt x="31567" y="27742"/>
                    <a:pt x="31611" y="27726"/>
                    <a:pt x="31651" y="27726"/>
                  </a:cubicBezTo>
                  <a:cubicBezTo>
                    <a:pt x="31722" y="27726"/>
                    <a:pt x="31776" y="27777"/>
                    <a:pt x="31830" y="27825"/>
                  </a:cubicBezTo>
                  <a:cubicBezTo>
                    <a:pt x="32294" y="28205"/>
                    <a:pt x="32748" y="28585"/>
                    <a:pt x="33212" y="28974"/>
                  </a:cubicBezTo>
                  <a:cubicBezTo>
                    <a:pt x="33729" y="29396"/>
                    <a:pt x="34235" y="29818"/>
                    <a:pt x="34826" y="30146"/>
                  </a:cubicBezTo>
                  <a:cubicBezTo>
                    <a:pt x="34973" y="30230"/>
                    <a:pt x="35111" y="30345"/>
                    <a:pt x="35269" y="30451"/>
                  </a:cubicBezTo>
                  <a:cubicBezTo>
                    <a:pt x="34879" y="32813"/>
                    <a:pt x="34900" y="35134"/>
                    <a:pt x="35859" y="37391"/>
                  </a:cubicBezTo>
                  <a:cubicBezTo>
                    <a:pt x="36039" y="37275"/>
                    <a:pt x="35933" y="37170"/>
                    <a:pt x="35912" y="37095"/>
                  </a:cubicBezTo>
                  <a:cubicBezTo>
                    <a:pt x="35479" y="35640"/>
                    <a:pt x="35269" y="34153"/>
                    <a:pt x="35311" y="32635"/>
                  </a:cubicBezTo>
                  <a:cubicBezTo>
                    <a:pt x="35322" y="32149"/>
                    <a:pt x="35374" y="31664"/>
                    <a:pt x="35427" y="31179"/>
                  </a:cubicBezTo>
                  <a:cubicBezTo>
                    <a:pt x="35448" y="31031"/>
                    <a:pt x="35522" y="30894"/>
                    <a:pt x="35585" y="30704"/>
                  </a:cubicBezTo>
                  <a:cubicBezTo>
                    <a:pt x="35733" y="30767"/>
                    <a:pt x="35849" y="30821"/>
                    <a:pt x="35965" y="30884"/>
                  </a:cubicBezTo>
                  <a:cubicBezTo>
                    <a:pt x="36060" y="30936"/>
                    <a:pt x="36133" y="31010"/>
                    <a:pt x="36239" y="31074"/>
                  </a:cubicBezTo>
                  <a:cubicBezTo>
                    <a:pt x="36313" y="32750"/>
                    <a:pt x="36461" y="34395"/>
                    <a:pt x="36735" y="36041"/>
                  </a:cubicBezTo>
                  <a:cubicBezTo>
                    <a:pt x="36745" y="36094"/>
                    <a:pt x="36777" y="36146"/>
                    <a:pt x="36819" y="36242"/>
                  </a:cubicBezTo>
                  <a:cubicBezTo>
                    <a:pt x="36967" y="36031"/>
                    <a:pt x="36914" y="35841"/>
                    <a:pt x="36893" y="35651"/>
                  </a:cubicBezTo>
                  <a:cubicBezTo>
                    <a:pt x="36777" y="34395"/>
                    <a:pt x="36661" y="33141"/>
                    <a:pt x="36555" y="31875"/>
                  </a:cubicBezTo>
                  <a:cubicBezTo>
                    <a:pt x="36545" y="31717"/>
                    <a:pt x="36482" y="31527"/>
                    <a:pt x="36661" y="31348"/>
                  </a:cubicBezTo>
                  <a:cubicBezTo>
                    <a:pt x="36745" y="31369"/>
                    <a:pt x="36862" y="31390"/>
                    <a:pt x="36946" y="31432"/>
                  </a:cubicBezTo>
                  <a:cubicBezTo>
                    <a:pt x="37905" y="32002"/>
                    <a:pt x="38854" y="32571"/>
                    <a:pt x="39804" y="33130"/>
                  </a:cubicBezTo>
                  <a:cubicBezTo>
                    <a:pt x="40215" y="33373"/>
                    <a:pt x="40352" y="33699"/>
                    <a:pt x="40405" y="34163"/>
                  </a:cubicBezTo>
                  <a:cubicBezTo>
                    <a:pt x="40563" y="35588"/>
                    <a:pt x="40764" y="37022"/>
                    <a:pt x="40975" y="38445"/>
                  </a:cubicBezTo>
                  <a:cubicBezTo>
                    <a:pt x="41069" y="39036"/>
                    <a:pt x="41207" y="39616"/>
                    <a:pt x="41470" y="40165"/>
                  </a:cubicBezTo>
                  <a:cubicBezTo>
                    <a:pt x="41502" y="40238"/>
                    <a:pt x="41575" y="40291"/>
                    <a:pt x="41639" y="40344"/>
                  </a:cubicBezTo>
                  <a:cubicBezTo>
                    <a:pt x="41639" y="40346"/>
                    <a:pt x="41640" y="40347"/>
                    <a:pt x="41642" y="40347"/>
                  </a:cubicBezTo>
                  <a:cubicBezTo>
                    <a:pt x="41653" y="40347"/>
                    <a:pt x="41683" y="40331"/>
                    <a:pt x="41734" y="40323"/>
                  </a:cubicBezTo>
                  <a:cubicBezTo>
                    <a:pt x="41723" y="40249"/>
                    <a:pt x="41744" y="40165"/>
                    <a:pt x="41713" y="40091"/>
                  </a:cubicBezTo>
                  <a:cubicBezTo>
                    <a:pt x="41291" y="39120"/>
                    <a:pt x="41175" y="38087"/>
                    <a:pt x="41027" y="37053"/>
                  </a:cubicBezTo>
                  <a:cubicBezTo>
                    <a:pt x="40900" y="36136"/>
                    <a:pt x="40785" y="35208"/>
                    <a:pt x="40668" y="34290"/>
                  </a:cubicBezTo>
                  <a:cubicBezTo>
                    <a:pt x="40658" y="34163"/>
                    <a:pt x="40658" y="34027"/>
                    <a:pt x="40647" y="33889"/>
                  </a:cubicBezTo>
                  <a:lnTo>
                    <a:pt x="40647" y="33889"/>
                  </a:lnTo>
                  <a:cubicBezTo>
                    <a:pt x="41101" y="34006"/>
                    <a:pt x="41186" y="34058"/>
                    <a:pt x="41186" y="34374"/>
                  </a:cubicBezTo>
                  <a:cubicBezTo>
                    <a:pt x="41175" y="35335"/>
                    <a:pt x="41439" y="36252"/>
                    <a:pt x="41660" y="37180"/>
                  </a:cubicBezTo>
                  <a:cubicBezTo>
                    <a:pt x="41840" y="37918"/>
                    <a:pt x="42135" y="38604"/>
                    <a:pt x="42377" y="39321"/>
                  </a:cubicBezTo>
                  <a:cubicBezTo>
                    <a:pt x="42451" y="39553"/>
                    <a:pt x="42536" y="39795"/>
                    <a:pt x="42810" y="40070"/>
                  </a:cubicBezTo>
                  <a:cubicBezTo>
                    <a:pt x="42672" y="39616"/>
                    <a:pt x="42557" y="39289"/>
                    <a:pt x="42451" y="38963"/>
                  </a:cubicBezTo>
                  <a:cubicBezTo>
                    <a:pt x="42356" y="38646"/>
                    <a:pt x="42240" y="38330"/>
                    <a:pt x="42156" y="38002"/>
                  </a:cubicBezTo>
                  <a:cubicBezTo>
                    <a:pt x="41966" y="37254"/>
                    <a:pt x="41776" y="36505"/>
                    <a:pt x="41608" y="35756"/>
                  </a:cubicBezTo>
                  <a:cubicBezTo>
                    <a:pt x="41533" y="35450"/>
                    <a:pt x="41491" y="35145"/>
                    <a:pt x="41449" y="34838"/>
                  </a:cubicBezTo>
                  <a:cubicBezTo>
                    <a:pt x="41439" y="34733"/>
                    <a:pt x="41470" y="34627"/>
                    <a:pt x="41491" y="34459"/>
                  </a:cubicBezTo>
                  <a:cubicBezTo>
                    <a:pt x="41629" y="34522"/>
                    <a:pt x="41734" y="34554"/>
                    <a:pt x="41797" y="34617"/>
                  </a:cubicBezTo>
                  <a:cubicBezTo>
                    <a:pt x="42525" y="35239"/>
                    <a:pt x="43232" y="35872"/>
                    <a:pt x="43959" y="36495"/>
                  </a:cubicBezTo>
                  <a:cubicBezTo>
                    <a:pt x="44275" y="36769"/>
                    <a:pt x="44444" y="37095"/>
                    <a:pt x="44497" y="37517"/>
                  </a:cubicBezTo>
                  <a:cubicBezTo>
                    <a:pt x="44582" y="38182"/>
                    <a:pt x="44718" y="38825"/>
                    <a:pt x="44845" y="39479"/>
                  </a:cubicBezTo>
                  <a:cubicBezTo>
                    <a:pt x="44887" y="39669"/>
                    <a:pt x="44982" y="39849"/>
                    <a:pt x="45046" y="40017"/>
                  </a:cubicBezTo>
                  <a:cubicBezTo>
                    <a:pt x="45055" y="40018"/>
                    <a:pt x="45064" y="40018"/>
                    <a:pt x="45073" y="40018"/>
                  </a:cubicBezTo>
                  <a:cubicBezTo>
                    <a:pt x="45257" y="40018"/>
                    <a:pt x="45265" y="39917"/>
                    <a:pt x="45225" y="39806"/>
                  </a:cubicBezTo>
                  <a:cubicBezTo>
                    <a:pt x="45014" y="39268"/>
                    <a:pt x="44950" y="38698"/>
                    <a:pt x="44835" y="38129"/>
                  </a:cubicBezTo>
                  <a:cubicBezTo>
                    <a:pt x="44793" y="37918"/>
                    <a:pt x="44782" y="37697"/>
                    <a:pt x="44761" y="37507"/>
                  </a:cubicBezTo>
                  <a:cubicBezTo>
                    <a:pt x="44815" y="37467"/>
                    <a:pt x="44860" y="37452"/>
                    <a:pt x="44900" y="37452"/>
                  </a:cubicBezTo>
                  <a:cubicBezTo>
                    <a:pt x="44977" y="37452"/>
                    <a:pt x="45032" y="37508"/>
                    <a:pt x="45088" y="37549"/>
                  </a:cubicBezTo>
                  <a:cubicBezTo>
                    <a:pt x="45236" y="37676"/>
                    <a:pt x="45383" y="37824"/>
                    <a:pt x="45531" y="37950"/>
                  </a:cubicBezTo>
                  <a:cubicBezTo>
                    <a:pt x="45679" y="38087"/>
                    <a:pt x="45805" y="38234"/>
                    <a:pt x="45752" y="38466"/>
                  </a:cubicBezTo>
                  <a:cubicBezTo>
                    <a:pt x="45731" y="38551"/>
                    <a:pt x="45763" y="38646"/>
                    <a:pt x="45794" y="38731"/>
                  </a:cubicBezTo>
                  <a:cubicBezTo>
                    <a:pt x="45984" y="39226"/>
                    <a:pt x="46174" y="39722"/>
                    <a:pt x="46375" y="40217"/>
                  </a:cubicBezTo>
                  <a:cubicBezTo>
                    <a:pt x="46396" y="40280"/>
                    <a:pt x="46480" y="40313"/>
                    <a:pt x="46628" y="40439"/>
                  </a:cubicBezTo>
                  <a:cubicBezTo>
                    <a:pt x="46564" y="39711"/>
                    <a:pt x="46164" y="39195"/>
                    <a:pt x="46047" y="38541"/>
                  </a:cubicBezTo>
                  <a:lnTo>
                    <a:pt x="46047" y="38541"/>
                  </a:lnTo>
                  <a:cubicBezTo>
                    <a:pt x="46269" y="38562"/>
                    <a:pt x="46396" y="38688"/>
                    <a:pt x="46532" y="38773"/>
                  </a:cubicBezTo>
                  <a:lnTo>
                    <a:pt x="48368" y="39975"/>
                  </a:lnTo>
                  <a:cubicBezTo>
                    <a:pt x="48522" y="40071"/>
                    <a:pt x="48685" y="40168"/>
                    <a:pt x="48889" y="40168"/>
                  </a:cubicBezTo>
                  <a:cubicBezTo>
                    <a:pt x="48908" y="40168"/>
                    <a:pt x="48928" y="40167"/>
                    <a:pt x="48948" y="40165"/>
                  </a:cubicBezTo>
                  <a:cubicBezTo>
                    <a:pt x="48927" y="40091"/>
                    <a:pt x="48916" y="40017"/>
                    <a:pt x="48885" y="39985"/>
                  </a:cubicBezTo>
                  <a:cubicBezTo>
                    <a:pt x="48578" y="39690"/>
                    <a:pt x="48273" y="39406"/>
                    <a:pt x="47967" y="39131"/>
                  </a:cubicBezTo>
                  <a:cubicBezTo>
                    <a:pt x="47661" y="38857"/>
                    <a:pt x="47376" y="38583"/>
                    <a:pt x="47050" y="38361"/>
                  </a:cubicBezTo>
                  <a:cubicBezTo>
                    <a:pt x="46385" y="37908"/>
                    <a:pt x="45742" y="37433"/>
                    <a:pt x="45151" y="36895"/>
                  </a:cubicBezTo>
                  <a:cubicBezTo>
                    <a:pt x="45056" y="36811"/>
                    <a:pt x="44929" y="36748"/>
                    <a:pt x="44824" y="36684"/>
                  </a:cubicBezTo>
                  <a:cubicBezTo>
                    <a:pt x="44729" y="36621"/>
                    <a:pt x="44729" y="36621"/>
                    <a:pt x="44697" y="36315"/>
                  </a:cubicBezTo>
                  <a:cubicBezTo>
                    <a:pt x="45393" y="36273"/>
                    <a:pt x="46100" y="36294"/>
                    <a:pt x="46849" y="36188"/>
                  </a:cubicBezTo>
                  <a:cubicBezTo>
                    <a:pt x="46654" y="36054"/>
                    <a:pt x="46598" y="36015"/>
                    <a:pt x="46236" y="36015"/>
                  </a:cubicBezTo>
                  <a:cubicBezTo>
                    <a:pt x="46087" y="36015"/>
                    <a:pt x="45887" y="36021"/>
                    <a:pt x="45604" y="36031"/>
                  </a:cubicBezTo>
                  <a:cubicBezTo>
                    <a:pt x="45204" y="36052"/>
                    <a:pt x="44814" y="36062"/>
                    <a:pt x="44381" y="36073"/>
                  </a:cubicBezTo>
                  <a:cubicBezTo>
                    <a:pt x="43579" y="35556"/>
                    <a:pt x="43000" y="34702"/>
                    <a:pt x="41997" y="34290"/>
                  </a:cubicBezTo>
                  <a:cubicBezTo>
                    <a:pt x="42207" y="34150"/>
                    <a:pt x="42403" y="34140"/>
                    <a:pt x="42591" y="34140"/>
                  </a:cubicBezTo>
                  <a:cubicBezTo>
                    <a:pt x="42623" y="34140"/>
                    <a:pt x="42655" y="34140"/>
                    <a:pt x="42686" y="34140"/>
                  </a:cubicBezTo>
                  <a:cubicBezTo>
                    <a:pt x="42749" y="34140"/>
                    <a:pt x="42811" y="34139"/>
                    <a:pt x="42873" y="34132"/>
                  </a:cubicBezTo>
                  <a:cubicBezTo>
                    <a:pt x="43179" y="34090"/>
                    <a:pt x="43485" y="34090"/>
                    <a:pt x="43801" y="34069"/>
                  </a:cubicBezTo>
                  <a:cubicBezTo>
                    <a:pt x="44086" y="34058"/>
                    <a:pt x="44371" y="34037"/>
                    <a:pt x="44666" y="34037"/>
                  </a:cubicBezTo>
                  <a:cubicBezTo>
                    <a:pt x="44950" y="34027"/>
                    <a:pt x="45236" y="34027"/>
                    <a:pt x="45510" y="34027"/>
                  </a:cubicBezTo>
                  <a:cubicBezTo>
                    <a:pt x="45552" y="33868"/>
                    <a:pt x="45468" y="33826"/>
                    <a:pt x="45383" y="33826"/>
                  </a:cubicBezTo>
                  <a:cubicBezTo>
                    <a:pt x="45060" y="33826"/>
                    <a:pt x="44731" y="33821"/>
                    <a:pt x="44405" y="33821"/>
                  </a:cubicBezTo>
                  <a:cubicBezTo>
                    <a:pt x="44241" y="33821"/>
                    <a:pt x="44079" y="33823"/>
                    <a:pt x="43917" y="33826"/>
                  </a:cubicBezTo>
                  <a:cubicBezTo>
                    <a:pt x="43495" y="33837"/>
                    <a:pt x="43073" y="33858"/>
                    <a:pt x="42662" y="33910"/>
                  </a:cubicBezTo>
                  <a:cubicBezTo>
                    <a:pt x="42594" y="33919"/>
                    <a:pt x="42528" y="33923"/>
                    <a:pt x="42464" y="33923"/>
                  </a:cubicBezTo>
                  <a:cubicBezTo>
                    <a:pt x="42118" y="33923"/>
                    <a:pt x="41823" y="33802"/>
                    <a:pt x="41565" y="33563"/>
                  </a:cubicBezTo>
                  <a:cubicBezTo>
                    <a:pt x="41491" y="33488"/>
                    <a:pt x="41418" y="33404"/>
                    <a:pt x="41301" y="33288"/>
                  </a:cubicBezTo>
                  <a:cubicBezTo>
                    <a:pt x="41653" y="33176"/>
                    <a:pt x="41986" y="33162"/>
                    <a:pt x="42309" y="33162"/>
                  </a:cubicBezTo>
                  <a:cubicBezTo>
                    <a:pt x="42419" y="33162"/>
                    <a:pt x="42528" y="33163"/>
                    <a:pt x="42636" y="33163"/>
                  </a:cubicBezTo>
                  <a:cubicBezTo>
                    <a:pt x="42687" y="33163"/>
                    <a:pt x="42738" y="33163"/>
                    <a:pt x="42789" y="33162"/>
                  </a:cubicBezTo>
                  <a:cubicBezTo>
                    <a:pt x="43253" y="33162"/>
                    <a:pt x="43717" y="33183"/>
                    <a:pt x="44181" y="33225"/>
                  </a:cubicBezTo>
                  <a:cubicBezTo>
                    <a:pt x="44666" y="33267"/>
                    <a:pt x="45151" y="33352"/>
                    <a:pt x="45636" y="33425"/>
                  </a:cubicBezTo>
                  <a:cubicBezTo>
                    <a:pt x="46079" y="33499"/>
                    <a:pt x="46522" y="33615"/>
                    <a:pt x="47050" y="33731"/>
                  </a:cubicBezTo>
                  <a:cubicBezTo>
                    <a:pt x="46881" y="33415"/>
                    <a:pt x="46649" y="33415"/>
                    <a:pt x="46480" y="33373"/>
                  </a:cubicBezTo>
                  <a:cubicBezTo>
                    <a:pt x="45447" y="33120"/>
                    <a:pt x="44392" y="32930"/>
                    <a:pt x="43326" y="32919"/>
                  </a:cubicBezTo>
                  <a:cubicBezTo>
                    <a:pt x="43250" y="32918"/>
                    <a:pt x="43174" y="32917"/>
                    <a:pt x="43098" y="32917"/>
                  </a:cubicBezTo>
                  <a:cubicBezTo>
                    <a:pt x="42438" y="32917"/>
                    <a:pt x="41785" y="32954"/>
                    <a:pt x="41132" y="32982"/>
                  </a:cubicBezTo>
                  <a:cubicBezTo>
                    <a:pt x="41123" y="32982"/>
                    <a:pt x="41114" y="32983"/>
                    <a:pt x="41104" y="32983"/>
                  </a:cubicBezTo>
                  <a:cubicBezTo>
                    <a:pt x="40716" y="32983"/>
                    <a:pt x="40389" y="32761"/>
                    <a:pt x="40173" y="32318"/>
                  </a:cubicBezTo>
                  <a:cubicBezTo>
                    <a:pt x="40479" y="32170"/>
                    <a:pt x="40816" y="32181"/>
                    <a:pt x="41132" y="32138"/>
                  </a:cubicBezTo>
                  <a:cubicBezTo>
                    <a:pt x="41439" y="32096"/>
                    <a:pt x="41755" y="32054"/>
                    <a:pt x="42061" y="32033"/>
                  </a:cubicBezTo>
                  <a:cubicBezTo>
                    <a:pt x="42388" y="32002"/>
                    <a:pt x="42725" y="31970"/>
                    <a:pt x="43052" y="31960"/>
                  </a:cubicBezTo>
                  <a:cubicBezTo>
                    <a:pt x="43276" y="31952"/>
                    <a:pt x="43496" y="31944"/>
                    <a:pt x="43717" y="31944"/>
                  </a:cubicBezTo>
                  <a:cubicBezTo>
                    <a:pt x="43808" y="31944"/>
                    <a:pt x="43899" y="31946"/>
                    <a:pt x="43991" y="31949"/>
                  </a:cubicBezTo>
                  <a:cubicBezTo>
                    <a:pt x="44318" y="31949"/>
                    <a:pt x="44655" y="31970"/>
                    <a:pt x="44982" y="32002"/>
                  </a:cubicBezTo>
                  <a:cubicBezTo>
                    <a:pt x="45243" y="32020"/>
                    <a:pt x="45504" y="32113"/>
                    <a:pt x="45771" y="32113"/>
                  </a:cubicBezTo>
                  <a:cubicBezTo>
                    <a:pt x="45807" y="32113"/>
                    <a:pt x="45843" y="32111"/>
                    <a:pt x="45878" y="32107"/>
                  </a:cubicBezTo>
                  <a:cubicBezTo>
                    <a:pt x="45857" y="31906"/>
                    <a:pt x="45721" y="31906"/>
                    <a:pt x="45625" y="31885"/>
                  </a:cubicBezTo>
                  <a:cubicBezTo>
                    <a:pt x="45172" y="31812"/>
                    <a:pt x="44708" y="31717"/>
                    <a:pt x="44254" y="31685"/>
                  </a:cubicBezTo>
                  <a:cubicBezTo>
                    <a:pt x="43971" y="31670"/>
                    <a:pt x="43687" y="31662"/>
                    <a:pt x="43405" y="31662"/>
                  </a:cubicBezTo>
                  <a:cubicBezTo>
                    <a:pt x="42311" y="31662"/>
                    <a:pt x="41225" y="31777"/>
                    <a:pt x="40152" y="32012"/>
                  </a:cubicBezTo>
                  <a:cubicBezTo>
                    <a:pt x="40056" y="32033"/>
                    <a:pt x="39967" y="32043"/>
                    <a:pt x="39883" y="32043"/>
                  </a:cubicBezTo>
                  <a:cubicBezTo>
                    <a:pt x="39589" y="32043"/>
                    <a:pt x="39361" y="31917"/>
                    <a:pt x="39140" y="31695"/>
                  </a:cubicBezTo>
                  <a:cubicBezTo>
                    <a:pt x="39646" y="31411"/>
                    <a:pt x="40015" y="31327"/>
                    <a:pt x="41755" y="31084"/>
                  </a:cubicBezTo>
                  <a:cubicBezTo>
                    <a:pt x="42630" y="30968"/>
                    <a:pt x="43506" y="30842"/>
                    <a:pt x="44371" y="30725"/>
                  </a:cubicBezTo>
                  <a:cubicBezTo>
                    <a:pt x="44379" y="30560"/>
                    <a:pt x="44302" y="30546"/>
                    <a:pt x="44209" y="30546"/>
                  </a:cubicBezTo>
                  <a:cubicBezTo>
                    <a:pt x="44189" y="30546"/>
                    <a:pt x="44169" y="30546"/>
                    <a:pt x="44149" y="30546"/>
                  </a:cubicBezTo>
                  <a:cubicBezTo>
                    <a:pt x="43021" y="30620"/>
                    <a:pt x="41903" y="30778"/>
                    <a:pt x="40795" y="30989"/>
                  </a:cubicBezTo>
                  <a:cubicBezTo>
                    <a:pt x="40036" y="31126"/>
                    <a:pt x="39287" y="31306"/>
                    <a:pt x="38517" y="31474"/>
                  </a:cubicBezTo>
                  <a:cubicBezTo>
                    <a:pt x="38106" y="31252"/>
                    <a:pt x="37673" y="31020"/>
                    <a:pt x="37241" y="30810"/>
                  </a:cubicBezTo>
                  <a:cubicBezTo>
                    <a:pt x="37074" y="30726"/>
                    <a:pt x="36918" y="30637"/>
                    <a:pt x="36729" y="30637"/>
                  </a:cubicBezTo>
                  <a:cubicBezTo>
                    <a:pt x="36656" y="30637"/>
                    <a:pt x="36578" y="30651"/>
                    <a:pt x="36492" y="30683"/>
                  </a:cubicBezTo>
                  <a:cubicBezTo>
                    <a:pt x="36464" y="30694"/>
                    <a:pt x="36437" y="30699"/>
                    <a:pt x="36409" y="30699"/>
                  </a:cubicBezTo>
                  <a:cubicBezTo>
                    <a:pt x="36246" y="30699"/>
                    <a:pt x="36077" y="30526"/>
                    <a:pt x="35870" y="30345"/>
                  </a:cubicBezTo>
                  <a:lnTo>
                    <a:pt x="35870" y="30345"/>
                  </a:lnTo>
                  <a:cubicBezTo>
                    <a:pt x="36165" y="30409"/>
                    <a:pt x="36355" y="30451"/>
                    <a:pt x="36545" y="30483"/>
                  </a:cubicBezTo>
                  <a:cubicBezTo>
                    <a:pt x="36640" y="30378"/>
                    <a:pt x="36587" y="30314"/>
                    <a:pt x="36503" y="30272"/>
                  </a:cubicBezTo>
                  <a:cubicBezTo>
                    <a:pt x="35733" y="29881"/>
                    <a:pt x="35047" y="29354"/>
                    <a:pt x="34351" y="28838"/>
                  </a:cubicBezTo>
                  <a:cubicBezTo>
                    <a:pt x="34277" y="28796"/>
                    <a:pt x="34246" y="28700"/>
                    <a:pt x="34204" y="28648"/>
                  </a:cubicBezTo>
                  <a:cubicBezTo>
                    <a:pt x="34267" y="28426"/>
                    <a:pt x="34436" y="28342"/>
                    <a:pt x="34594" y="28278"/>
                  </a:cubicBezTo>
                  <a:cubicBezTo>
                    <a:pt x="35479" y="27941"/>
                    <a:pt x="36344" y="27530"/>
                    <a:pt x="37283" y="27319"/>
                  </a:cubicBezTo>
                  <a:cubicBezTo>
                    <a:pt x="37800" y="27203"/>
                    <a:pt x="38306" y="27024"/>
                    <a:pt x="38812" y="26886"/>
                  </a:cubicBezTo>
                  <a:cubicBezTo>
                    <a:pt x="39002" y="26834"/>
                    <a:pt x="39203" y="26802"/>
                    <a:pt x="39393" y="26749"/>
                  </a:cubicBezTo>
                  <a:cubicBezTo>
                    <a:pt x="39435" y="26738"/>
                    <a:pt x="39456" y="26665"/>
                    <a:pt x="39519" y="26560"/>
                  </a:cubicBezTo>
                  <a:lnTo>
                    <a:pt x="39519" y="26560"/>
                  </a:lnTo>
                  <a:cubicBezTo>
                    <a:pt x="39266" y="26581"/>
                    <a:pt x="39076" y="26581"/>
                    <a:pt x="38886" y="26623"/>
                  </a:cubicBezTo>
                  <a:cubicBezTo>
                    <a:pt x="38411" y="26738"/>
                    <a:pt x="37947" y="26865"/>
                    <a:pt x="37473" y="26992"/>
                  </a:cubicBezTo>
                  <a:cubicBezTo>
                    <a:pt x="36787" y="27181"/>
                    <a:pt x="36112" y="27371"/>
                    <a:pt x="35458" y="27646"/>
                  </a:cubicBezTo>
                  <a:cubicBezTo>
                    <a:pt x="35069" y="27814"/>
                    <a:pt x="34668" y="27941"/>
                    <a:pt x="34319" y="28194"/>
                  </a:cubicBezTo>
                  <a:cubicBezTo>
                    <a:pt x="34187" y="28287"/>
                    <a:pt x="34060" y="28335"/>
                    <a:pt x="33931" y="28335"/>
                  </a:cubicBezTo>
                  <a:cubicBezTo>
                    <a:pt x="33783" y="28335"/>
                    <a:pt x="33634" y="28271"/>
                    <a:pt x="33476" y="28142"/>
                  </a:cubicBezTo>
                  <a:cubicBezTo>
                    <a:pt x="32812" y="27582"/>
                    <a:pt x="32115" y="27076"/>
                    <a:pt x="31430" y="26549"/>
                  </a:cubicBezTo>
                  <a:cubicBezTo>
                    <a:pt x="31366" y="26496"/>
                    <a:pt x="31282" y="26464"/>
                    <a:pt x="31219" y="26433"/>
                  </a:cubicBezTo>
                  <a:cubicBezTo>
                    <a:pt x="31082" y="26517"/>
                    <a:pt x="31145" y="26602"/>
                    <a:pt x="31198" y="26665"/>
                  </a:cubicBezTo>
                  <a:cubicBezTo>
                    <a:pt x="31257" y="26745"/>
                    <a:pt x="31336" y="26825"/>
                    <a:pt x="31408" y="26896"/>
                  </a:cubicBezTo>
                  <a:lnTo>
                    <a:pt x="31408" y="26896"/>
                  </a:lnTo>
                  <a:cubicBezTo>
                    <a:pt x="31067" y="26849"/>
                    <a:pt x="30890" y="26599"/>
                    <a:pt x="30691" y="26391"/>
                  </a:cubicBezTo>
                  <a:cubicBezTo>
                    <a:pt x="30702" y="26127"/>
                    <a:pt x="30892" y="26021"/>
                    <a:pt x="31050" y="25916"/>
                  </a:cubicBezTo>
                  <a:cubicBezTo>
                    <a:pt x="32337" y="25083"/>
                    <a:pt x="33687" y="24387"/>
                    <a:pt x="35184" y="23975"/>
                  </a:cubicBezTo>
                  <a:cubicBezTo>
                    <a:pt x="36081" y="23733"/>
                    <a:pt x="36977" y="23490"/>
                    <a:pt x="37905" y="23364"/>
                  </a:cubicBezTo>
                  <a:cubicBezTo>
                    <a:pt x="38538" y="23290"/>
                    <a:pt x="39182" y="23258"/>
                    <a:pt x="39825" y="23195"/>
                  </a:cubicBezTo>
                  <a:cubicBezTo>
                    <a:pt x="39941" y="23185"/>
                    <a:pt x="40057" y="23164"/>
                    <a:pt x="40258" y="23132"/>
                  </a:cubicBezTo>
                  <a:cubicBezTo>
                    <a:pt x="40018" y="23022"/>
                    <a:pt x="39776" y="22972"/>
                    <a:pt x="39406" y="22972"/>
                  </a:cubicBezTo>
                  <a:cubicBezTo>
                    <a:pt x="39026" y="22972"/>
                    <a:pt x="38512" y="23025"/>
                    <a:pt x="37726" y="23121"/>
                  </a:cubicBezTo>
                  <a:cubicBezTo>
                    <a:pt x="36862" y="23227"/>
                    <a:pt x="36028" y="23427"/>
                    <a:pt x="35195" y="23670"/>
                  </a:cubicBezTo>
                  <a:cubicBezTo>
                    <a:pt x="34394" y="23912"/>
                    <a:pt x="33592" y="24197"/>
                    <a:pt x="32833" y="24556"/>
                  </a:cubicBezTo>
                  <a:cubicBezTo>
                    <a:pt x="32073" y="24903"/>
                    <a:pt x="31366" y="25378"/>
                    <a:pt x="30618" y="25810"/>
                  </a:cubicBezTo>
                  <a:cubicBezTo>
                    <a:pt x="30164" y="25536"/>
                    <a:pt x="29742" y="25199"/>
                    <a:pt x="29362" y="24735"/>
                  </a:cubicBezTo>
                  <a:cubicBezTo>
                    <a:pt x="29753" y="24471"/>
                    <a:pt x="30143" y="24260"/>
                    <a:pt x="30544" y="24092"/>
                  </a:cubicBezTo>
                  <a:cubicBezTo>
                    <a:pt x="31282" y="23785"/>
                    <a:pt x="32031" y="23511"/>
                    <a:pt x="32801" y="23290"/>
                  </a:cubicBezTo>
                  <a:cubicBezTo>
                    <a:pt x="33855" y="22974"/>
                    <a:pt x="34931" y="22710"/>
                    <a:pt x="36018" y="22541"/>
                  </a:cubicBezTo>
                  <a:cubicBezTo>
                    <a:pt x="36070" y="22531"/>
                    <a:pt x="36112" y="22457"/>
                    <a:pt x="36144" y="22414"/>
                  </a:cubicBezTo>
                  <a:cubicBezTo>
                    <a:pt x="36154" y="22404"/>
                    <a:pt x="36133" y="22383"/>
                    <a:pt x="36112" y="22330"/>
                  </a:cubicBezTo>
                  <a:cubicBezTo>
                    <a:pt x="35416" y="22383"/>
                    <a:pt x="34731" y="22510"/>
                    <a:pt x="34045" y="22689"/>
                  </a:cubicBezTo>
                  <a:cubicBezTo>
                    <a:pt x="33412" y="22857"/>
                    <a:pt x="32758" y="23005"/>
                    <a:pt x="32137" y="23216"/>
                  </a:cubicBezTo>
                  <a:cubicBezTo>
                    <a:pt x="31483" y="23438"/>
                    <a:pt x="30850" y="23722"/>
                    <a:pt x="30217" y="23986"/>
                  </a:cubicBezTo>
                  <a:cubicBezTo>
                    <a:pt x="29848" y="24134"/>
                    <a:pt x="29500" y="24313"/>
                    <a:pt x="29109" y="24481"/>
                  </a:cubicBezTo>
                  <a:cubicBezTo>
                    <a:pt x="27991" y="23501"/>
                    <a:pt x="26905" y="22541"/>
                    <a:pt x="25777" y="21550"/>
                  </a:cubicBezTo>
                  <a:cubicBezTo>
                    <a:pt x="25872" y="21307"/>
                    <a:pt x="26114" y="21191"/>
                    <a:pt x="26346" y="21075"/>
                  </a:cubicBezTo>
                  <a:cubicBezTo>
                    <a:pt x="27412" y="20485"/>
                    <a:pt x="28540" y="20031"/>
                    <a:pt x="29732" y="19725"/>
                  </a:cubicBezTo>
                  <a:cubicBezTo>
                    <a:pt x="30354" y="19567"/>
                    <a:pt x="30955" y="19325"/>
                    <a:pt x="31577" y="19177"/>
                  </a:cubicBezTo>
                  <a:cubicBezTo>
                    <a:pt x="32653" y="18913"/>
                    <a:pt x="33740" y="18681"/>
                    <a:pt x="34826" y="18481"/>
                  </a:cubicBezTo>
                  <a:cubicBezTo>
                    <a:pt x="35448" y="18354"/>
                    <a:pt x="36091" y="18312"/>
                    <a:pt x="36735" y="18238"/>
                  </a:cubicBezTo>
                  <a:cubicBezTo>
                    <a:pt x="36840" y="18228"/>
                    <a:pt x="36967" y="18249"/>
                    <a:pt x="37009" y="18059"/>
                  </a:cubicBezTo>
                  <a:cubicBezTo>
                    <a:pt x="36914" y="18038"/>
                    <a:pt x="36808" y="18017"/>
                    <a:pt x="36714" y="18017"/>
                  </a:cubicBezTo>
                  <a:cubicBezTo>
                    <a:pt x="35744" y="18048"/>
                    <a:pt x="34773" y="18186"/>
                    <a:pt x="33824" y="18385"/>
                  </a:cubicBezTo>
                  <a:cubicBezTo>
                    <a:pt x="32843" y="18586"/>
                    <a:pt x="31872" y="18776"/>
                    <a:pt x="30913" y="19039"/>
                  </a:cubicBezTo>
                  <a:cubicBezTo>
                    <a:pt x="30101" y="19250"/>
                    <a:pt x="29289" y="19482"/>
                    <a:pt x="28498" y="19799"/>
                  </a:cubicBezTo>
                  <a:cubicBezTo>
                    <a:pt x="27454" y="20232"/>
                    <a:pt x="26378" y="20590"/>
                    <a:pt x="25523" y="21307"/>
                  </a:cubicBezTo>
                  <a:cubicBezTo>
                    <a:pt x="25515" y="21308"/>
                    <a:pt x="25507" y="21308"/>
                    <a:pt x="25500" y="21308"/>
                  </a:cubicBezTo>
                  <a:cubicBezTo>
                    <a:pt x="25220" y="21308"/>
                    <a:pt x="25076" y="21135"/>
                    <a:pt x="24902" y="21012"/>
                  </a:cubicBezTo>
                  <a:cubicBezTo>
                    <a:pt x="24543" y="20727"/>
                    <a:pt x="24173" y="20421"/>
                    <a:pt x="23815" y="20136"/>
                  </a:cubicBezTo>
                  <a:cubicBezTo>
                    <a:pt x="23688" y="20052"/>
                    <a:pt x="23552" y="19978"/>
                    <a:pt x="23414" y="19904"/>
                  </a:cubicBezTo>
                  <a:cubicBezTo>
                    <a:pt x="23404" y="19904"/>
                    <a:pt x="23372" y="19925"/>
                    <a:pt x="23320" y="19946"/>
                  </a:cubicBezTo>
                  <a:cubicBezTo>
                    <a:pt x="23404" y="20052"/>
                    <a:pt x="23467" y="20157"/>
                    <a:pt x="23562" y="20242"/>
                  </a:cubicBezTo>
                  <a:lnTo>
                    <a:pt x="24796" y="21254"/>
                  </a:lnTo>
                  <a:cubicBezTo>
                    <a:pt x="25270" y="21655"/>
                    <a:pt x="25809" y="21971"/>
                    <a:pt x="26283" y="22351"/>
                  </a:cubicBezTo>
                  <a:cubicBezTo>
                    <a:pt x="26705" y="22678"/>
                    <a:pt x="27095" y="23037"/>
                    <a:pt x="27496" y="23396"/>
                  </a:cubicBezTo>
                  <a:cubicBezTo>
                    <a:pt x="27707" y="23585"/>
                    <a:pt x="27907" y="23796"/>
                    <a:pt x="28129" y="23986"/>
                  </a:cubicBezTo>
                  <a:cubicBezTo>
                    <a:pt x="28603" y="24408"/>
                    <a:pt x="29025" y="24882"/>
                    <a:pt x="29447" y="25367"/>
                  </a:cubicBezTo>
                  <a:cubicBezTo>
                    <a:pt x="28867" y="25030"/>
                    <a:pt x="28361" y="24608"/>
                    <a:pt x="27855" y="24186"/>
                  </a:cubicBezTo>
                  <a:cubicBezTo>
                    <a:pt x="26188" y="22815"/>
                    <a:pt x="24532" y="21444"/>
                    <a:pt x="22898" y="20052"/>
                  </a:cubicBezTo>
                  <a:cubicBezTo>
                    <a:pt x="21695" y="19029"/>
                    <a:pt x="20524" y="17975"/>
                    <a:pt x="19322" y="16951"/>
                  </a:cubicBezTo>
                  <a:cubicBezTo>
                    <a:pt x="18204" y="16002"/>
                    <a:pt x="17055" y="15085"/>
                    <a:pt x="15937" y="14157"/>
                  </a:cubicBezTo>
                  <a:cubicBezTo>
                    <a:pt x="14724" y="13144"/>
                    <a:pt x="13458" y="12205"/>
                    <a:pt x="12182" y="11288"/>
                  </a:cubicBezTo>
                  <a:cubicBezTo>
                    <a:pt x="11897" y="11077"/>
                    <a:pt x="11634" y="10834"/>
                    <a:pt x="11370" y="10592"/>
                  </a:cubicBezTo>
                  <a:cubicBezTo>
                    <a:pt x="11243" y="10475"/>
                    <a:pt x="11117" y="10349"/>
                    <a:pt x="11180" y="10096"/>
                  </a:cubicBezTo>
                  <a:lnTo>
                    <a:pt x="11180" y="10096"/>
                  </a:lnTo>
                  <a:cubicBezTo>
                    <a:pt x="11254" y="10117"/>
                    <a:pt x="11349" y="10117"/>
                    <a:pt x="11402" y="10159"/>
                  </a:cubicBezTo>
                  <a:cubicBezTo>
                    <a:pt x="11992" y="10634"/>
                    <a:pt x="12572" y="11108"/>
                    <a:pt x="13153" y="11583"/>
                  </a:cubicBezTo>
                  <a:cubicBezTo>
                    <a:pt x="13395" y="11783"/>
                    <a:pt x="13627" y="11994"/>
                    <a:pt x="13891" y="12163"/>
                  </a:cubicBezTo>
                  <a:cubicBezTo>
                    <a:pt x="14903" y="12796"/>
                    <a:pt x="15820" y="13566"/>
                    <a:pt x="16749" y="14336"/>
                  </a:cubicBezTo>
                  <a:cubicBezTo>
                    <a:pt x="17498" y="14958"/>
                    <a:pt x="18267" y="15559"/>
                    <a:pt x="19017" y="16182"/>
                  </a:cubicBezTo>
                  <a:cubicBezTo>
                    <a:pt x="19417" y="16529"/>
                    <a:pt x="19797" y="16909"/>
                    <a:pt x="20177" y="17279"/>
                  </a:cubicBezTo>
                  <a:cubicBezTo>
                    <a:pt x="20208" y="17310"/>
                    <a:pt x="20229" y="17352"/>
                    <a:pt x="20261" y="17384"/>
                  </a:cubicBezTo>
                  <a:lnTo>
                    <a:pt x="22729" y="19503"/>
                  </a:lnTo>
                  <a:cubicBezTo>
                    <a:pt x="22781" y="19536"/>
                    <a:pt x="22856" y="19557"/>
                    <a:pt x="22919" y="19588"/>
                  </a:cubicBezTo>
                  <a:cubicBezTo>
                    <a:pt x="23098" y="19514"/>
                    <a:pt x="23130" y="19293"/>
                    <a:pt x="23362" y="19229"/>
                  </a:cubicBezTo>
                  <a:cubicBezTo>
                    <a:pt x="23973" y="19060"/>
                    <a:pt x="24585" y="18839"/>
                    <a:pt x="25186" y="18618"/>
                  </a:cubicBezTo>
                  <a:cubicBezTo>
                    <a:pt x="25661" y="18449"/>
                    <a:pt x="26125" y="18259"/>
                    <a:pt x="26589" y="18048"/>
                  </a:cubicBezTo>
                  <a:lnTo>
                    <a:pt x="26589" y="18048"/>
                  </a:lnTo>
                  <a:cubicBezTo>
                    <a:pt x="25935" y="18069"/>
                    <a:pt x="25323" y="18270"/>
                    <a:pt x="24722" y="18512"/>
                  </a:cubicBezTo>
                  <a:cubicBezTo>
                    <a:pt x="24110" y="18765"/>
                    <a:pt x="23488" y="18997"/>
                    <a:pt x="22834" y="19250"/>
                  </a:cubicBezTo>
                  <a:cubicBezTo>
                    <a:pt x="22655" y="19103"/>
                    <a:pt x="22465" y="18955"/>
                    <a:pt x="22275" y="18807"/>
                  </a:cubicBezTo>
                  <a:cubicBezTo>
                    <a:pt x="22233" y="18765"/>
                    <a:pt x="22212" y="18692"/>
                    <a:pt x="22159" y="18596"/>
                  </a:cubicBezTo>
                  <a:cubicBezTo>
                    <a:pt x="22275" y="18533"/>
                    <a:pt x="22380" y="18460"/>
                    <a:pt x="22497" y="18407"/>
                  </a:cubicBezTo>
                  <a:cubicBezTo>
                    <a:pt x="23119" y="18164"/>
                    <a:pt x="23741" y="17932"/>
                    <a:pt x="24363" y="17689"/>
                  </a:cubicBezTo>
                  <a:cubicBezTo>
                    <a:pt x="24522" y="17626"/>
                    <a:pt x="24670" y="17542"/>
                    <a:pt x="24817" y="17468"/>
                  </a:cubicBezTo>
                  <a:cubicBezTo>
                    <a:pt x="24802" y="17349"/>
                    <a:pt x="24746" y="17319"/>
                    <a:pt x="24687" y="17319"/>
                  </a:cubicBezTo>
                  <a:cubicBezTo>
                    <a:pt x="24663" y="17319"/>
                    <a:pt x="24638" y="17325"/>
                    <a:pt x="24616" y="17331"/>
                  </a:cubicBezTo>
                  <a:cubicBezTo>
                    <a:pt x="24427" y="17384"/>
                    <a:pt x="24237" y="17457"/>
                    <a:pt x="24058" y="17521"/>
                  </a:cubicBezTo>
                  <a:cubicBezTo>
                    <a:pt x="23414" y="17774"/>
                    <a:pt x="22771" y="18027"/>
                    <a:pt x="22127" y="18270"/>
                  </a:cubicBezTo>
                  <a:cubicBezTo>
                    <a:pt x="22025" y="18305"/>
                    <a:pt x="21955" y="18328"/>
                    <a:pt x="21899" y="18328"/>
                  </a:cubicBezTo>
                  <a:cubicBezTo>
                    <a:pt x="21787" y="18328"/>
                    <a:pt x="21726" y="18241"/>
                    <a:pt x="21558" y="17996"/>
                  </a:cubicBezTo>
                  <a:cubicBezTo>
                    <a:pt x="21611" y="17943"/>
                    <a:pt x="21663" y="17858"/>
                    <a:pt x="21738" y="17827"/>
                  </a:cubicBezTo>
                  <a:cubicBezTo>
                    <a:pt x="22106" y="17679"/>
                    <a:pt x="22476" y="17542"/>
                    <a:pt x="22856" y="17415"/>
                  </a:cubicBezTo>
                  <a:cubicBezTo>
                    <a:pt x="23341" y="17257"/>
                    <a:pt x="23826" y="17110"/>
                    <a:pt x="24321" y="16962"/>
                  </a:cubicBezTo>
                  <a:cubicBezTo>
                    <a:pt x="24511" y="16899"/>
                    <a:pt x="24701" y="16857"/>
                    <a:pt x="24902" y="16814"/>
                  </a:cubicBezTo>
                  <a:cubicBezTo>
                    <a:pt x="25165" y="16761"/>
                    <a:pt x="25165" y="16761"/>
                    <a:pt x="25492" y="16498"/>
                  </a:cubicBezTo>
                  <a:cubicBezTo>
                    <a:pt x="25417" y="16475"/>
                    <a:pt x="25344" y="16466"/>
                    <a:pt x="25275" y="16466"/>
                  </a:cubicBezTo>
                  <a:cubicBezTo>
                    <a:pt x="24956" y="16466"/>
                    <a:pt x="24690" y="16665"/>
                    <a:pt x="24395" y="16709"/>
                  </a:cubicBezTo>
                  <a:cubicBezTo>
                    <a:pt x="24037" y="16751"/>
                    <a:pt x="23688" y="16930"/>
                    <a:pt x="23330" y="17057"/>
                  </a:cubicBezTo>
                  <a:cubicBezTo>
                    <a:pt x="22992" y="17173"/>
                    <a:pt x="22655" y="17300"/>
                    <a:pt x="22328" y="17415"/>
                  </a:cubicBezTo>
                  <a:cubicBezTo>
                    <a:pt x="21970" y="17532"/>
                    <a:pt x="21611" y="17658"/>
                    <a:pt x="21231" y="17785"/>
                  </a:cubicBezTo>
                  <a:cubicBezTo>
                    <a:pt x="21094" y="17668"/>
                    <a:pt x="20967" y="17563"/>
                    <a:pt x="20852" y="17457"/>
                  </a:cubicBezTo>
                  <a:cubicBezTo>
                    <a:pt x="20883" y="17384"/>
                    <a:pt x="20894" y="17321"/>
                    <a:pt x="20915" y="17310"/>
                  </a:cubicBezTo>
                  <a:cubicBezTo>
                    <a:pt x="21073" y="17225"/>
                    <a:pt x="21231" y="17152"/>
                    <a:pt x="21400" y="17089"/>
                  </a:cubicBezTo>
                  <a:cubicBezTo>
                    <a:pt x="22106" y="16814"/>
                    <a:pt x="22802" y="16529"/>
                    <a:pt x="23509" y="16276"/>
                  </a:cubicBezTo>
                  <a:cubicBezTo>
                    <a:pt x="24448" y="15939"/>
                    <a:pt x="25397" y="15612"/>
                    <a:pt x="26336" y="15296"/>
                  </a:cubicBezTo>
                  <a:cubicBezTo>
                    <a:pt x="26462" y="15254"/>
                    <a:pt x="26599" y="15254"/>
                    <a:pt x="26737" y="15221"/>
                  </a:cubicBezTo>
                  <a:cubicBezTo>
                    <a:pt x="26894" y="15179"/>
                    <a:pt x="27053" y="15127"/>
                    <a:pt x="27211" y="15074"/>
                  </a:cubicBezTo>
                  <a:cubicBezTo>
                    <a:pt x="27211" y="14935"/>
                    <a:pt x="27154" y="14897"/>
                    <a:pt x="27089" y="14897"/>
                  </a:cubicBezTo>
                  <a:cubicBezTo>
                    <a:pt x="27070" y="14897"/>
                    <a:pt x="27051" y="14900"/>
                    <a:pt x="27032" y="14905"/>
                  </a:cubicBezTo>
                  <a:cubicBezTo>
                    <a:pt x="26409" y="15064"/>
                    <a:pt x="25798" y="15232"/>
                    <a:pt x="25186" y="15432"/>
                  </a:cubicBezTo>
                  <a:cubicBezTo>
                    <a:pt x="23688" y="15939"/>
                    <a:pt x="22212" y="16487"/>
                    <a:pt x="20746" y="17057"/>
                  </a:cubicBezTo>
                  <a:cubicBezTo>
                    <a:pt x="20662" y="17078"/>
                    <a:pt x="20577" y="17089"/>
                    <a:pt x="20472" y="17110"/>
                  </a:cubicBezTo>
                  <a:cubicBezTo>
                    <a:pt x="20113" y="16782"/>
                    <a:pt x="19755" y="16456"/>
                    <a:pt x="19385" y="16128"/>
                  </a:cubicBezTo>
                  <a:cubicBezTo>
                    <a:pt x="19048" y="15833"/>
                    <a:pt x="18626" y="15612"/>
                    <a:pt x="18299" y="15243"/>
                  </a:cubicBezTo>
                  <a:cubicBezTo>
                    <a:pt x="18541" y="14989"/>
                    <a:pt x="18827" y="14958"/>
                    <a:pt x="19101" y="14874"/>
                  </a:cubicBezTo>
                  <a:cubicBezTo>
                    <a:pt x="19375" y="14789"/>
                    <a:pt x="19649" y="14715"/>
                    <a:pt x="19924" y="14631"/>
                  </a:cubicBezTo>
                  <a:cubicBezTo>
                    <a:pt x="20018" y="14600"/>
                    <a:pt x="20071" y="14536"/>
                    <a:pt x="20018" y="14431"/>
                  </a:cubicBezTo>
                  <a:cubicBezTo>
                    <a:pt x="20008" y="14420"/>
                    <a:pt x="19987" y="14389"/>
                    <a:pt x="19966" y="14389"/>
                  </a:cubicBezTo>
                  <a:cubicBezTo>
                    <a:pt x="19902" y="14399"/>
                    <a:pt x="19839" y="14399"/>
                    <a:pt x="19776" y="14420"/>
                  </a:cubicBezTo>
                  <a:cubicBezTo>
                    <a:pt x="19206" y="14610"/>
                    <a:pt x="18647" y="14811"/>
                    <a:pt x="18046" y="15022"/>
                  </a:cubicBezTo>
                  <a:cubicBezTo>
                    <a:pt x="17508" y="14610"/>
                    <a:pt x="16949" y="14230"/>
                    <a:pt x="16453" y="13682"/>
                  </a:cubicBezTo>
                  <a:cubicBezTo>
                    <a:pt x="16591" y="13587"/>
                    <a:pt x="16675" y="13482"/>
                    <a:pt x="16781" y="13439"/>
                  </a:cubicBezTo>
                  <a:cubicBezTo>
                    <a:pt x="17202" y="13281"/>
                    <a:pt x="17624" y="13154"/>
                    <a:pt x="18035" y="12975"/>
                  </a:cubicBezTo>
                  <a:cubicBezTo>
                    <a:pt x="19038" y="12554"/>
                    <a:pt x="20102" y="12332"/>
                    <a:pt x="21147" y="12047"/>
                  </a:cubicBezTo>
                  <a:cubicBezTo>
                    <a:pt x="21727" y="11900"/>
                    <a:pt x="22317" y="11825"/>
                    <a:pt x="22908" y="11710"/>
                  </a:cubicBezTo>
                  <a:cubicBezTo>
                    <a:pt x="23055" y="11678"/>
                    <a:pt x="23193" y="11614"/>
                    <a:pt x="23320" y="11572"/>
                  </a:cubicBezTo>
                  <a:cubicBezTo>
                    <a:pt x="23312" y="11453"/>
                    <a:pt x="23251" y="11428"/>
                    <a:pt x="23190" y="11428"/>
                  </a:cubicBezTo>
                  <a:cubicBezTo>
                    <a:pt x="23165" y="11428"/>
                    <a:pt x="23140" y="11432"/>
                    <a:pt x="23119" y="11436"/>
                  </a:cubicBezTo>
                  <a:cubicBezTo>
                    <a:pt x="22075" y="11614"/>
                    <a:pt x="21041" y="11815"/>
                    <a:pt x="20008" y="12068"/>
                  </a:cubicBezTo>
                  <a:cubicBezTo>
                    <a:pt x="19449" y="12195"/>
                    <a:pt x="18900" y="12395"/>
                    <a:pt x="18352" y="12543"/>
                  </a:cubicBezTo>
                  <a:cubicBezTo>
                    <a:pt x="17709" y="12722"/>
                    <a:pt x="17076" y="12933"/>
                    <a:pt x="16495" y="13271"/>
                  </a:cubicBezTo>
                  <a:cubicBezTo>
                    <a:pt x="16390" y="13344"/>
                    <a:pt x="16253" y="13376"/>
                    <a:pt x="16127" y="13429"/>
                  </a:cubicBezTo>
                  <a:cubicBezTo>
                    <a:pt x="15736" y="13229"/>
                    <a:pt x="15441" y="12922"/>
                    <a:pt x="15082" y="12648"/>
                  </a:cubicBezTo>
                  <a:cubicBezTo>
                    <a:pt x="15167" y="12522"/>
                    <a:pt x="15220" y="12395"/>
                    <a:pt x="15304" y="12322"/>
                  </a:cubicBezTo>
                  <a:cubicBezTo>
                    <a:pt x="15842" y="11847"/>
                    <a:pt x="16485" y="11520"/>
                    <a:pt x="17128" y="11225"/>
                  </a:cubicBezTo>
                  <a:cubicBezTo>
                    <a:pt x="17645" y="10993"/>
                    <a:pt x="18215" y="10845"/>
                    <a:pt x="18752" y="10665"/>
                  </a:cubicBezTo>
                  <a:cubicBezTo>
                    <a:pt x="18942" y="10602"/>
                    <a:pt x="19143" y="10550"/>
                    <a:pt x="19333" y="10497"/>
                  </a:cubicBezTo>
                  <a:cubicBezTo>
                    <a:pt x="20008" y="10307"/>
                    <a:pt x="20693" y="10107"/>
                    <a:pt x="21379" y="9927"/>
                  </a:cubicBezTo>
                  <a:cubicBezTo>
                    <a:pt x="21716" y="9833"/>
                    <a:pt x="22054" y="9737"/>
                    <a:pt x="22402" y="9664"/>
                  </a:cubicBezTo>
                  <a:cubicBezTo>
                    <a:pt x="23109" y="9495"/>
                    <a:pt x="23826" y="9347"/>
                    <a:pt x="24543" y="9189"/>
                  </a:cubicBezTo>
                  <a:cubicBezTo>
                    <a:pt x="24627" y="9168"/>
                    <a:pt x="24701" y="9125"/>
                    <a:pt x="24680" y="8968"/>
                  </a:cubicBezTo>
                  <a:cubicBezTo>
                    <a:pt x="24448" y="8968"/>
                    <a:pt x="24216" y="8978"/>
                    <a:pt x="23984" y="9031"/>
                  </a:cubicBezTo>
                  <a:cubicBezTo>
                    <a:pt x="23161" y="9210"/>
                    <a:pt x="22328" y="9357"/>
                    <a:pt x="21527" y="9590"/>
                  </a:cubicBezTo>
                  <a:cubicBezTo>
                    <a:pt x="20503" y="9896"/>
                    <a:pt x="19470" y="10128"/>
                    <a:pt x="18447" y="10433"/>
                  </a:cubicBezTo>
                  <a:cubicBezTo>
                    <a:pt x="17318" y="10771"/>
                    <a:pt x="16263" y="11277"/>
                    <a:pt x="15314" y="11994"/>
                  </a:cubicBezTo>
                  <a:cubicBezTo>
                    <a:pt x="15135" y="12132"/>
                    <a:pt x="14956" y="12247"/>
                    <a:pt x="14787" y="12353"/>
                  </a:cubicBezTo>
                  <a:cubicBezTo>
                    <a:pt x="14534" y="12289"/>
                    <a:pt x="14344" y="12205"/>
                    <a:pt x="14196" y="11973"/>
                  </a:cubicBezTo>
                  <a:cubicBezTo>
                    <a:pt x="14735" y="11436"/>
                    <a:pt x="15399" y="11150"/>
                    <a:pt x="16052" y="10855"/>
                  </a:cubicBezTo>
                  <a:cubicBezTo>
                    <a:pt x="16052" y="10722"/>
                    <a:pt x="16000" y="10677"/>
                    <a:pt x="15929" y="10677"/>
                  </a:cubicBezTo>
                  <a:cubicBezTo>
                    <a:pt x="15899" y="10677"/>
                    <a:pt x="15866" y="10685"/>
                    <a:pt x="15831" y="10697"/>
                  </a:cubicBezTo>
                  <a:cubicBezTo>
                    <a:pt x="15663" y="10750"/>
                    <a:pt x="15494" y="10813"/>
                    <a:pt x="15346" y="10897"/>
                  </a:cubicBezTo>
                  <a:cubicBezTo>
                    <a:pt x="14903" y="11161"/>
                    <a:pt x="14481" y="11436"/>
                    <a:pt x="14049" y="11699"/>
                  </a:cubicBezTo>
                  <a:cubicBezTo>
                    <a:pt x="13994" y="11734"/>
                    <a:pt x="13935" y="11764"/>
                    <a:pt x="13880" y="11764"/>
                  </a:cubicBezTo>
                  <a:cubicBezTo>
                    <a:pt x="13818" y="11764"/>
                    <a:pt x="13761" y="11726"/>
                    <a:pt x="13722" y="11614"/>
                  </a:cubicBezTo>
                  <a:cubicBezTo>
                    <a:pt x="14028" y="11204"/>
                    <a:pt x="14597" y="11140"/>
                    <a:pt x="14935" y="10729"/>
                  </a:cubicBezTo>
                  <a:cubicBezTo>
                    <a:pt x="14923" y="10728"/>
                    <a:pt x="14911" y="10728"/>
                    <a:pt x="14899" y="10728"/>
                  </a:cubicBezTo>
                  <a:cubicBezTo>
                    <a:pt x="14688" y="10728"/>
                    <a:pt x="14465" y="10812"/>
                    <a:pt x="14175" y="10982"/>
                  </a:cubicBezTo>
                  <a:cubicBezTo>
                    <a:pt x="13933" y="11129"/>
                    <a:pt x="13680" y="11267"/>
                    <a:pt x="13427" y="11404"/>
                  </a:cubicBezTo>
                  <a:cubicBezTo>
                    <a:pt x="13120" y="11256"/>
                    <a:pt x="12888" y="11077"/>
                    <a:pt x="12731" y="10750"/>
                  </a:cubicBezTo>
                  <a:cubicBezTo>
                    <a:pt x="12973" y="10581"/>
                    <a:pt x="13195" y="10391"/>
                    <a:pt x="13448" y="10265"/>
                  </a:cubicBezTo>
                  <a:cubicBezTo>
                    <a:pt x="14049" y="9980"/>
                    <a:pt x="14650" y="9695"/>
                    <a:pt x="15262" y="9442"/>
                  </a:cubicBezTo>
                  <a:cubicBezTo>
                    <a:pt x="15567" y="9315"/>
                    <a:pt x="15895" y="9242"/>
                    <a:pt x="16221" y="9147"/>
                  </a:cubicBezTo>
                  <a:cubicBezTo>
                    <a:pt x="16617" y="9022"/>
                    <a:pt x="17024" y="8928"/>
                    <a:pt x="17359" y="8671"/>
                  </a:cubicBezTo>
                  <a:lnTo>
                    <a:pt x="17359" y="8671"/>
                  </a:lnTo>
                  <a:cubicBezTo>
                    <a:pt x="17363" y="8675"/>
                    <a:pt x="17367" y="8678"/>
                    <a:pt x="17371" y="8682"/>
                  </a:cubicBezTo>
                  <a:lnTo>
                    <a:pt x="17371" y="8661"/>
                  </a:lnTo>
                  <a:cubicBezTo>
                    <a:pt x="17367" y="8665"/>
                    <a:pt x="17363" y="8668"/>
                    <a:pt x="17359" y="8671"/>
                  </a:cubicBezTo>
                  <a:lnTo>
                    <a:pt x="17359" y="8671"/>
                  </a:lnTo>
                  <a:cubicBezTo>
                    <a:pt x="17295" y="8613"/>
                    <a:pt x="17223" y="8593"/>
                    <a:pt x="17149" y="8593"/>
                  </a:cubicBezTo>
                  <a:cubicBezTo>
                    <a:pt x="17079" y="8593"/>
                    <a:pt x="17008" y="8610"/>
                    <a:pt x="16938" y="8630"/>
                  </a:cubicBezTo>
                  <a:cubicBezTo>
                    <a:pt x="16422" y="8778"/>
                    <a:pt x="15916" y="8925"/>
                    <a:pt x="15410" y="9094"/>
                  </a:cubicBezTo>
                  <a:cubicBezTo>
                    <a:pt x="14513" y="9411"/>
                    <a:pt x="13638" y="9790"/>
                    <a:pt x="12836" y="10328"/>
                  </a:cubicBezTo>
                  <a:cubicBezTo>
                    <a:pt x="12710" y="10412"/>
                    <a:pt x="12572" y="10475"/>
                    <a:pt x="12424" y="10560"/>
                  </a:cubicBezTo>
                  <a:cubicBezTo>
                    <a:pt x="12066" y="10465"/>
                    <a:pt x="11855" y="10159"/>
                    <a:pt x="11571" y="9948"/>
                  </a:cubicBezTo>
                  <a:cubicBezTo>
                    <a:pt x="11285" y="9737"/>
                    <a:pt x="11022" y="9505"/>
                    <a:pt x="10737" y="9284"/>
                  </a:cubicBezTo>
                  <a:cubicBezTo>
                    <a:pt x="10463" y="9062"/>
                    <a:pt x="10178" y="8851"/>
                    <a:pt x="9914" y="8619"/>
                  </a:cubicBezTo>
                  <a:cubicBezTo>
                    <a:pt x="9640" y="8398"/>
                    <a:pt x="9387" y="8155"/>
                    <a:pt x="9092" y="7892"/>
                  </a:cubicBezTo>
                  <a:cubicBezTo>
                    <a:pt x="9260" y="7754"/>
                    <a:pt x="9377" y="7618"/>
                    <a:pt x="9524" y="7533"/>
                  </a:cubicBezTo>
                  <a:cubicBezTo>
                    <a:pt x="9893" y="7333"/>
                    <a:pt x="10263" y="7143"/>
                    <a:pt x="10642" y="6964"/>
                  </a:cubicBezTo>
                  <a:cubicBezTo>
                    <a:pt x="11264" y="6668"/>
                    <a:pt x="11887" y="6383"/>
                    <a:pt x="12625" y="6046"/>
                  </a:cubicBezTo>
                  <a:cubicBezTo>
                    <a:pt x="12564" y="6038"/>
                    <a:pt x="12507" y="6034"/>
                    <a:pt x="12454" y="6034"/>
                  </a:cubicBezTo>
                  <a:cubicBezTo>
                    <a:pt x="12157" y="6034"/>
                    <a:pt x="11969" y="6145"/>
                    <a:pt x="11781" y="6226"/>
                  </a:cubicBezTo>
                  <a:cubicBezTo>
                    <a:pt x="11528" y="6320"/>
                    <a:pt x="11275" y="6415"/>
                    <a:pt x="11032" y="6521"/>
                  </a:cubicBezTo>
                  <a:cubicBezTo>
                    <a:pt x="10779" y="6647"/>
                    <a:pt x="10526" y="6784"/>
                    <a:pt x="10273" y="6911"/>
                  </a:cubicBezTo>
                  <a:cubicBezTo>
                    <a:pt x="10031" y="7037"/>
                    <a:pt x="9788" y="7143"/>
                    <a:pt x="9556" y="7269"/>
                  </a:cubicBezTo>
                  <a:cubicBezTo>
                    <a:pt x="9324" y="7386"/>
                    <a:pt x="9092" y="7522"/>
                    <a:pt x="8881" y="7628"/>
                  </a:cubicBezTo>
                  <a:cubicBezTo>
                    <a:pt x="8248" y="7269"/>
                    <a:pt x="7985" y="7027"/>
                    <a:pt x="7732" y="6573"/>
                  </a:cubicBezTo>
                  <a:cubicBezTo>
                    <a:pt x="7805" y="6500"/>
                    <a:pt x="7879" y="6415"/>
                    <a:pt x="7964" y="6362"/>
                  </a:cubicBezTo>
                  <a:cubicBezTo>
                    <a:pt x="8543" y="5940"/>
                    <a:pt x="9166" y="5603"/>
                    <a:pt x="9841" y="5382"/>
                  </a:cubicBezTo>
                  <a:cubicBezTo>
                    <a:pt x="10010" y="5329"/>
                    <a:pt x="10010" y="5319"/>
                    <a:pt x="10178" y="5065"/>
                  </a:cubicBezTo>
                  <a:lnTo>
                    <a:pt x="10178" y="5065"/>
                  </a:lnTo>
                  <a:cubicBezTo>
                    <a:pt x="10073" y="5076"/>
                    <a:pt x="9989" y="5065"/>
                    <a:pt x="9914" y="5086"/>
                  </a:cubicBezTo>
                  <a:cubicBezTo>
                    <a:pt x="9250" y="5297"/>
                    <a:pt x="8639" y="5593"/>
                    <a:pt x="8079" y="5994"/>
                  </a:cubicBezTo>
                  <a:cubicBezTo>
                    <a:pt x="7900" y="6120"/>
                    <a:pt x="7699" y="6236"/>
                    <a:pt x="7510" y="6341"/>
                  </a:cubicBezTo>
                  <a:cubicBezTo>
                    <a:pt x="7500" y="6346"/>
                    <a:pt x="7488" y="6348"/>
                    <a:pt x="7475" y="6348"/>
                  </a:cubicBezTo>
                  <a:cubicBezTo>
                    <a:pt x="7428" y="6348"/>
                    <a:pt x="7364" y="6322"/>
                    <a:pt x="7331" y="6289"/>
                  </a:cubicBezTo>
                  <a:cubicBezTo>
                    <a:pt x="7299" y="6257"/>
                    <a:pt x="7267" y="6162"/>
                    <a:pt x="7299" y="6120"/>
                  </a:cubicBezTo>
                  <a:cubicBezTo>
                    <a:pt x="7436" y="5930"/>
                    <a:pt x="7563" y="5719"/>
                    <a:pt x="7742" y="5551"/>
                  </a:cubicBezTo>
                  <a:cubicBezTo>
                    <a:pt x="7985" y="5297"/>
                    <a:pt x="8269" y="5076"/>
                    <a:pt x="8543" y="4843"/>
                  </a:cubicBezTo>
                  <a:cubicBezTo>
                    <a:pt x="9124" y="4348"/>
                    <a:pt x="9841" y="4074"/>
                    <a:pt x="10568" y="3884"/>
                  </a:cubicBezTo>
                  <a:cubicBezTo>
                    <a:pt x="11354" y="3686"/>
                    <a:pt x="12163" y="3533"/>
                    <a:pt x="12981" y="3533"/>
                  </a:cubicBezTo>
                  <a:cubicBezTo>
                    <a:pt x="13119" y="3533"/>
                    <a:pt x="13257" y="3538"/>
                    <a:pt x="13395" y="3547"/>
                  </a:cubicBezTo>
                  <a:cubicBezTo>
                    <a:pt x="13527" y="3555"/>
                    <a:pt x="13660" y="3559"/>
                    <a:pt x="13791" y="3559"/>
                  </a:cubicBezTo>
                  <a:cubicBezTo>
                    <a:pt x="14685" y="3559"/>
                    <a:pt x="15555" y="3377"/>
                    <a:pt x="16401" y="3083"/>
                  </a:cubicBezTo>
                  <a:cubicBezTo>
                    <a:pt x="16789" y="2953"/>
                    <a:pt x="17177" y="2894"/>
                    <a:pt x="17576" y="2894"/>
                  </a:cubicBezTo>
                  <a:close/>
                  <a:moveTo>
                    <a:pt x="524" y="1"/>
                  </a:moveTo>
                  <a:cubicBezTo>
                    <a:pt x="498" y="1"/>
                    <a:pt x="471" y="2"/>
                    <a:pt x="443" y="3"/>
                  </a:cubicBezTo>
                  <a:cubicBezTo>
                    <a:pt x="380" y="13"/>
                    <a:pt x="317" y="34"/>
                    <a:pt x="232" y="66"/>
                  </a:cubicBezTo>
                  <a:cubicBezTo>
                    <a:pt x="159" y="214"/>
                    <a:pt x="85" y="362"/>
                    <a:pt x="0" y="540"/>
                  </a:cubicBezTo>
                  <a:cubicBezTo>
                    <a:pt x="338" y="962"/>
                    <a:pt x="633" y="1311"/>
                    <a:pt x="907" y="1679"/>
                  </a:cubicBezTo>
                  <a:cubicBezTo>
                    <a:pt x="1425" y="2387"/>
                    <a:pt x="2025" y="3008"/>
                    <a:pt x="2669" y="3589"/>
                  </a:cubicBezTo>
                  <a:cubicBezTo>
                    <a:pt x="3471" y="4327"/>
                    <a:pt x="4282" y="5044"/>
                    <a:pt x="5105" y="5761"/>
                  </a:cubicBezTo>
                  <a:cubicBezTo>
                    <a:pt x="5696" y="6268"/>
                    <a:pt x="6107" y="6890"/>
                    <a:pt x="6276" y="7649"/>
                  </a:cubicBezTo>
                  <a:cubicBezTo>
                    <a:pt x="6455" y="8429"/>
                    <a:pt x="6571" y="9221"/>
                    <a:pt x="6539" y="10022"/>
                  </a:cubicBezTo>
                  <a:cubicBezTo>
                    <a:pt x="6518" y="10813"/>
                    <a:pt x="6466" y="11614"/>
                    <a:pt x="6434" y="12416"/>
                  </a:cubicBezTo>
                  <a:cubicBezTo>
                    <a:pt x="6339" y="14747"/>
                    <a:pt x="6466" y="17068"/>
                    <a:pt x="6719" y="19388"/>
                  </a:cubicBezTo>
                  <a:cubicBezTo>
                    <a:pt x="6898" y="21118"/>
                    <a:pt x="7289" y="22794"/>
                    <a:pt x="7889" y="24429"/>
                  </a:cubicBezTo>
                  <a:cubicBezTo>
                    <a:pt x="8058" y="24882"/>
                    <a:pt x="8248" y="25336"/>
                    <a:pt x="8480" y="25768"/>
                  </a:cubicBezTo>
                  <a:cubicBezTo>
                    <a:pt x="9398" y="27446"/>
                    <a:pt x="10737" y="28711"/>
                    <a:pt x="12414" y="29618"/>
                  </a:cubicBezTo>
                  <a:cubicBezTo>
                    <a:pt x="14217" y="30588"/>
                    <a:pt x="15937" y="31695"/>
                    <a:pt x="17550" y="32951"/>
                  </a:cubicBezTo>
                  <a:cubicBezTo>
                    <a:pt x="18668" y="33816"/>
                    <a:pt x="19755" y="34733"/>
                    <a:pt x="20862" y="35619"/>
                  </a:cubicBezTo>
                  <a:cubicBezTo>
                    <a:pt x="22075" y="36589"/>
                    <a:pt x="23287" y="37559"/>
                    <a:pt x="24553" y="38466"/>
                  </a:cubicBezTo>
                  <a:cubicBezTo>
                    <a:pt x="26041" y="39521"/>
                    <a:pt x="27633" y="40302"/>
                    <a:pt x="29394" y="40766"/>
                  </a:cubicBezTo>
                  <a:cubicBezTo>
                    <a:pt x="30323" y="41009"/>
                    <a:pt x="31230" y="41304"/>
                    <a:pt x="32137" y="41588"/>
                  </a:cubicBezTo>
                  <a:cubicBezTo>
                    <a:pt x="33307" y="41947"/>
                    <a:pt x="34478" y="42284"/>
                    <a:pt x="35690" y="42432"/>
                  </a:cubicBezTo>
                  <a:cubicBezTo>
                    <a:pt x="36513" y="42527"/>
                    <a:pt x="37326" y="42654"/>
                    <a:pt x="38137" y="42727"/>
                  </a:cubicBezTo>
                  <a:cubicBezTo>
                    <a:pt x="38409" y="42750"/>
                    <a:pt x="38685" y="42761"/>
                    <a:pt x="38960" y="42761"/>
                  </a:cubicBezTo>
                  <a:cubicBezTo>
                    <a:pt x="39196" y="42761"/>
                    <a:pt x="39433" y="42753"/>
                    <a:pt x="39667" y="42738"/>
                  </a:cubicBezTo>
                  <a:cubicBezTo>
                    <a:pt x="40700" y="42664"/>
                    <a:pt x="41744" y="42537"/>
                    <a:pt x="42778" y="42464"/>
                  </a:cubicBezTo>
                  <a:cubicBezTo>
                    <a:pt x="43148" y="42436"/>
                    <a:pt x="43524" y="42431"/>
                    <a:pt x="43901" y="42431"/>
                  </a:cubicBezTo>
                  <a:cubicBezTo>
                    <a:pt x="44082" y="42431"/>
                    <a:pt x="44263" y="42432"/>
                    <a:pt x="44444" y="42432"/>
                  </a:cubicBezTo>
                  <a:cubicBezTo>
                    <a:pt x="44908" y="42432"/>
                    <a:pt x="45372" y="42453"/>
                    <a:pt x="45836" y="42453"/>
                  </a:cubicBezTo>
                  <a:cubicBezTo>
                    <a:pt x="46233" y="42451"/>
                    <a:pt x="46630" y="42448"/>
                    <a:pt x="47027" y="42448"/>
                  </a:cubicBezTo>
                  <a:cubicBezTo>
                    <a:pt x="48426" y="42448"/>
                    <a:pt x="49827" y="42483"/>
                    <a:pt x="51215" y="42696"/>
                  </a:cubicBezTo>
                  <a:cubicBezTo>
                    <a:pt x="51679" y="42770"/>
                    <a:pt x="52143" y="42802"/>
                    <a:pt x="52607" y="42833"/>
                  </a:cubicBezTo>
                  <a:cubicBezTo>
                    <a:pt x="52654" y="42837"/>
                    <a:pt x="52702" y="42839"/>
                    <a:pt x="52749" y="42839"/>
                  </a:cubicBezTo>
                  <a:cubicBezTo>
                    <a:pt x="52965" y="42839"/>
                    <a:pt x="53178" y="42794"/>
                    <a:pt x="53378" y="42664"/>
                  </a:cubicBezTo>
                  <a:cubicBezTo>
                    <a:pt x="53567" y="42537"/>
                    <a:pt x="53610" y="42338"/>
                    <a:pt x="53430" y="42169"/>
                  </a:cubicBezTo>
                  <a:cubicBezTo>
                    <a:pt x="53198" y="41958"/>
                    <a:pt x="52966" y="41757"/>
                    <a:pt x="52703" y="41588"/>
                  </a:cubicBezTo>
                  <a:cubicBezTo>
                    <a:pt x="51996" y="41124"/>
                    <a:pt x="51374" y="40566"/>
                    <a:pt x="50825" y="39912"/>
                  </a:cubicBezTo>
                  <a:cubicBezTo>
                    <a:pt x="50509" y="39532"/>
                    <a:pt x="50266" y="39110"/>
                    <a:pt x="50118" y="38646"/>
                  </a:cubicBezTo>
                  <a:cubicBezTo>
                    <a:pt x="49792" y="37549"/>
                    <a:pt x="49475" y="36441"/>
                    <a:pt x="49169" y="35335"/>
                  </a:cubicBezTo>
                  <a:cubicBezTo>
                    <a:pt x="49053" y="34944"/>
                    <a:pt x="48958" y="34554"/>
                    <a:pt x="48874" y="34174"/>
                  </a:cubicBezTo>
                  <a:cubicBezTo>
                    <a:pt x="48632" y="33109"/>
                    <a:pt x="48389" y="32044"/>
                    <a:pt x="47978" y="31042"/>
                  </a:cubicBezTo>
                  <a:cubicBezTo>
                    <a:pt x="47524" y="29956"/>
                    <a:pt x="47018" y="28901"/>
                    <a:pt x="46522" y="27835"/>
                  </a:cubicBezTo>
                  <a:cubicBezTo>
                    <a:pt x="46354" y="27477"/>
                    <a:pt x="46121" y="27139"/>
                    <a:pt x="45963" y="26771"/>
                  </a:cubicBezTo>
                  <a:cubicBezTo>
                    <a:pt x="45489" y="25663"/>
                    <a:pt x="44761" y="24714"/>
                    <a:pt x="43959" y="23817"/>
                  </a:cubicBezTo>
                  <a:cubicBezTo>
                    <a:pt x="43590" y="23396"/>
                    <a:pt x="43242" y="22974"/>
                    <a:pt x="43031" y="22446"/>
                  </a:cubicBezTo>
                  <a:cubicBezTo>
                    <a:pt x="42515" y="21202"/>
                    <a:pt x="41882" y="20000"/>
                    <a:pt x="41217" y="18828"/>
                  </a:cubicBezTo>
                  <a:cubicBezTo>
                    <a:pt x="40806" y="18090"/>
                    <a:pt x="40342" y="17394"/>
                    <a:pt x="39962" y="16635"/>
                  </a:cubicBezTo>
                  <a:cubicBezTo>
                    <a:pt x="39508" y="15728"/>
                    <a:pt x="38875" y="14916"/>
                    <a:pt x="38275" y="14093"/>
                  </a:cubicBezTo>
                  <a:cubicBezTo>
                    <a:pt x="37357" y="12849"/>
                    <a:pt x="36218" y="11825"/>
                    <a:pt x="35005" y="10887"/>
                  </a:cubicBezTo>
                  <a:cubicBezTo>
                    <a:pt x="34499" y="10497"/>
                    <a:pt x="33993" y="10086"/>
                    <a:pt x="33487" y="9695"/>
                  </a:cubicBezTo>
                  <a:cubicBezTo>
                    <a:pt x="32737" y="9104"/>
                    <a:pt x="31999" y="8514"/>
                    <a:pt x="31230" y="7934"/>
                  </a:cubicBezTo>
                  <a:cubicBezTo>
                    <a:pt x="30449" y="7354"/>
                    <a:pt x="29616" y="6837"/>
                    <a:pt x="28867" y="6204"/>
                  </a:cubicBezTo>
                  <a:cubicBezTo>
                    <a:pt x="28044" y="5518"/>
                    <a:pt x="27148" y="5086"/>
                    <a:pt x="26072" y="4939"/>
                  </a:cubicBezTo>
                  <a:cubicBezTo>
                    <a:pt x="24965" y="4791"/>
                    <a:pt x="23931" y="4358"/>
                    <a:pt x="22929" y="3873"/>
                  </a:cubicBezTo>
                  <a:cubicBezTo>
                    <a:pt x="21705" y="3283"/>
                    <a:pt x="20409" y="2882"/>
                    <a:pt x="19080" y="2619"/>
                  </a:cubicBezTo>
                  <a:cubicBezTo>
                    <a:pt x="18602" y="2528"/>
                    <a:pt x="18126" y="2472"/>
                    <a:pt x="17653" y="2472"/>
                  </a:cubicBezTo>
                  <a:cubicBezTo>
                    <a:pt x="17072" y="2472"/>
                    <a:pt x="16496" y="2557"/>
                    <a:pt x="15926" y="2766"/>
                  </a:cubicBezTo>
                  <a:cubicBezTo>
                    <a:pt x="15268" y="3007"/>
                    <a:pt x="14602" y="3109"/>
                    <a:pt x="13920" y="3109"/>
                  </a:cubicBezTo>
                  <a:cubicBezTo>
                    <a:pt x="13826" y="3109"/>
                    <a:pt x="13732" y="3107"/>
                    <a:pt x="13638" y="3104"/>
                  </a:cubicBezTo>
                  <a:cubicBezTo>
                    <a:pt x="13531" y="3100"/>
                    <a:pt x="13425" y="3098"/>
                    <a:pt x="13318" y="3098"/>
                  </a:cubicBezTo>
                  <a:cubicBezTo>
                    <a:pt x="12467" y="3098"/>
                    <a:pt x="11625" y="3209"/>
                    <a:pt x="10800" y="3378"/>
                  </a:cubicBezTo>
                  <a:cubicBezTo>
                    <a:pt x="10347" y="3472"/>
                    <a:pt x="9872" y="3568"/>
                    <a:pt x="9461" y="3779"/>
                  </a:cubicBezTo>
                  <a:cubicBezTo>
                    <a:pt x="8449" y="4285"/>
                    <a:pt x="7510" y="4897"/>
                    <a:pt x="7035" y="6004"/>
                  </a:cubicBezTo>
                  <a:cubicBezTo>
                    <a:pt x="6761" y="5983"/>
                    <a:pt x="6635" y="5783"/>
                    <a:pt x="6476" y="5635"/>
                  </a:cubicBezTo>
                  <a:cubicBezTo>
                    <a:pt x="5664" y="4886"/>
                    <a:pt x="4852" y="4126"/>
                    <a:pt x="4029" y="3388"/>
                  </a:cubicBezTo>
                  <a:cubicBezTo>
                    <a:pt x="3481" y="2893"/>
                    <a:pt x="2996" y="2354"/>
                    <a:pt x="2532" y="1785"/>
                  </a:cubicBezTo>
                  <a:cubicBezTo>
                    <a:pt x="2173" y="1332"/>
                    <a:pt x="1793" y="889"/>
                    <a:pt x="1435" y="446"/>
                  </a:cubicBezTo>
                  <a:cubicBezTo>
                    <a:pt x="1198" y="140"/>
                    <a:pt x="898" y="1"/>
                    <a:pt x="5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1841575" y="4460850"/>
              <a:ext cx="307975" cy="99825"/>
            </a:xfrm>
            <a:custGeom>
              <a:avLst/>
              <a:gdLst/>
              <a:ahLst/>
              <a:cxnLst/>
              <a:rect l="l" t="t" r="r" b="b"/>
              <a:pathLst>
                <a:path w="12319" h="3993" extrusionOk="0">
                  <a:moveTo>
                    <a:pt x="12033" y="0"/>
                  </a:moveTo>
                  <a:cubicBezTo>
                    <a:pt x="12002" y="0"/>
                    <a:pt x="11970" y="2"/>
                    <a:pt x="11939" y="7"/>
                  </a:cubicBezTo>
                  <a:cubicBezTo>
                    <a:pt x="11011" y="176"/>
                    <a:pt x="10072" y="345"/>
                    <a:pt x="9144" y="535"/>
                  </a:cubicBezTo>
                  <a:cubicBezTo>
                    <a:pt x="8363" y="703"/>
                    <a:pt x="7594" y="893"/>
                    <a:pt x="6823" y="1104"/>
                  </a:cubicBezTo>
                  <a:cubicBezTo>
                    <a:pt x="6233" y="1252"/>
                    <a:pt x="5642" y="1442"/>
                    <a:pt x="5052" y="1621"/>
                  </a:cubicBezTo>
                  <a:cubicBezTo>
                    <a:pt x="4545" y="1779"/>
                    <a:pt x="4039" y="1959"/>
                    <a:pt x="3533" y="2138"/>
                  </a:cubicBezTo>
                  <a:cubicBezTo>
                    <a:pt x="3122" y="2286"/>
                    <a:pt x="2710" y="2433"/>
                    <a:pt x="2299" y="2602"/>
                  </a:cubicBezTo>
                  <a:cubicBezTo>
                    <a:pt x="2014" y="2728"/>
                    <a:pt x="1730" y="2866"/>
                    <a:pt x="1456" y="3003"/>
                  </a:cubicBezTo>
                  <a:cubicBezTo>
                    <a:pt x="1107" y="3193"/>
                    <a:pt x="748" y="3372"/>
                    <a:pt x="411" y="3572"/>
                  </a:cubicBezTo>
                  <a:cubicBezTo>
                    <a:pt x="274" y="3668"/>
                    <a:pt x="169" y="3815"/>
                    <a:pt x="0" y="3973"/>
                  </a:cubicBezTo>
                  <a:cubicBezTo>
                    <a:pt x="94" y="3981"/>
                    <a:pt x="159" y="3993"/>
                    <a:pt x="204" y="3993"/>
                  </a:cubicBezTo>
                  <a:cubicBezTo>
                    <a:pt x="224" y="3993"/>
                    <a:pt x="240" y="3990"/>
                    <a:pt x="253" y="3984"/>
                  </a:cubicBezTo>
                  <a:cubicBezTo>
                    <a:pt x="1034" y="3414"/>
                    <a:pt x="1930" y="3098"/>
                    <a:pt x="2827" y="2771"/>
                  </a:cubicBezTo>
                  <a:cubicBezTo>
                    <a:pt x="3533" y="2507"/>
                    <a:pt x="4240" y="2243"/>
                    <a:pt x="4957" y="2011"/>
                  </a:cubicBezTo>
                  <a:cubicBezTo>
                    <a:pt x="5642" y="1779"/>
                    <a:pt x="6349" y="1579"/>
                    <a:pt x="7045" y="1378"/>
                  </a:cubicBezTo>
                  <a:cubicBezTo>
                    <a:pt x="7899" y="1146"/>
                    <a:pt x="8754" y="914"/>
                    <a:pt x="9608" y="714"/>
                  </a:cubicBezTo>
                  <a:cubicBezTo>
                    <a:pt x="10378" y="525"/>
                    <a:pt x="11169" y="398"/>
                    <a:pt x="11949" y="239"/>
                  </a:cubicBezTo>
                  <a:cubicBezTo>
                    <a:pt x="12065" y="218"/>
                    <a:pt x="12192" y="176"/>
                    <a:pt x="12319" y="155"/>
                  </a:cubicBezTo>
                  <a:lnTo>
                    <a:pt x="12319" y="18"/>
                  </a:lnTo>
                  <a:cubicBezTo>
                    <a:pt x="12223" y="18"/>
                    <a:pt x="12128" y="0"/>
                    <a:pt x="120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2229925" y="4820250"/>
              <a:ext cx="201225" cy="61875"/>
            </a:xfrm>
            <a:custGeom>
              <a:avLst/>
              <a:gdLst/>
              <a:ahLst/>
              <a:cxnLst/>
              <a:rect l="l" t="t" r="r" b="b"/>
              <a:pathLst>
                <a:path w="8049" h="2475" extrusionOk="0">
                  <a:moveTo>
                    <a:pt x="7257" y="0"/>
                  </a:moveTo>
                  <a:cubicBezTo>
                    <a:pt x="7107" y="0"/>
                    <a:pt x="6956" y="4"/>
                    <a:pt x="6804" y="17"/>
                  </a:cubicBezTo>
                  <a:cubicBezTo>
                    <a:pt x="5591" y="144"/>
                    <a:pt x="4420" y="460"/>
                    <a:pt x="3270" y="861"/>
                  </a:cubicBezTo>
                  <a:cubicBezTo>
                    <a:pt x="2279" y="1209"/>
                    <a:pt x="1320" y="1599"/>
                    <a:pt x="392" y="2084"/>
                  </a:cubicBezTo>
                  <a:cubicBezTo>
                    <a:pt x="233" y="2169"/>
                    <a:pt x="75" y="2232"/>
                    <a:pt x="1" y="2475"/>
                  </a:cubicBezTo>
                  <a:cubicBezTo>
                    <a:pt x="402" y="2401"/>
                    <a:pt x="729" y="2232"/>
                    <a:pt x="1067" y="2074"/>
                  </a:cubicBezTo>
                  <a:cubicBezTo>
                    <a:pt x="1531" y="1873"/>
                    <a:pt x="1984" y="1641"/>
                    <a:pt x="2459" y="1462"/>
                  </a:cubicBezTo>
                  <a:cubicBezTo>
                    <a:pt x="3059" y="1241"/>
                    <a:pt x="3682" y="1072"/>
                    <a:pt x="4283" y="851"/>
                  </a:cubicBezTo>
                  <a:cubicBezTo>
                    <a:pt x="4831" y="650"/>
                    <a:pt x="5391" y="544"/>
                    <a:pt x="5949" y="418"/>
                  </a:cubicBezTo>
                  <a:cubicBezTo>
                    <a:pt x="6561" y="281"/>
                    <a:pt x="7173" y="228"/>
                    <a:pt x="7795" y="228"/>
                  </a:cubicBezTo>
                  <a:cubicBezTo>
                    <a:pt x="7901" y="218"/>
                    <a:pt x="8027" y="249"/>
                    <a:pt x="8048" y="70"/>
                  </a:cubicBezTo>
                  <a:cubicBezTo>
                    <a:pt x="7985" y="49"/>
                    <a:pt x="7932" y="7"/>
                    <a:pt x="7869" y="7"/>
                  </a:cubicBezTo>
                  <a:cubicBezTo>
                    <a:pt x="7663" y="7"/>
                    <a:pt x="7460" y="0"/>
                    <a:pt x="725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1860025" y="4649925"/>
              <a:ext cx="17675" cy="195550"/>
            </a:xfrm>
            <a:custGeom>
              <a:avLst/>
              <a:gdLst/>
              <a:ahLst/>
              <a:cxnLst/>
              <a:rect l="l" t="t" r="r" b="b"/>
              <a:pathLst>
                <a:path w="707" h="7822" extrusionOk="0">
                  <a:moveTo>
                    <a:pt x="171" y="1"/>
                  </a:moveTo>
                  <a:cubicBezTo>
                    <a:pt x="143" y="1"/>
                    <a:pt x="108" y="9"/>
                    <a:pt x="64" y="28"/>
                  </a:cubicBezTo>
                  <a:cubicBezTo>
                    <a:pt x="64" y="165"/>
                    <a:pt x="43" y="323"/>
                    <a:pt x="43" y="471"/>
                  </a:cubicBezTo>
                  <a:cubicBezTo>
                    <a:pt x="32" y="1294"/>
                    <a:pt x="0" y="2105"/>
                    <a:pt x="10" y="2928"/>
                  </a:cubicBezTo>
                  <a:cubicBezTo>
                    <a:pt x="32" y="4489"/>
                    <a:pt x="127" y="6061"/>
                    <a:pt x="432" y="7600"/>
                  </a:cubicBezTo>
                  <a:cubicBezTo>
                    <a:pt x="453" y="7716"/>
                    <a:pt x="507" y="7811"/>
                    <a:pt x="654" y="7822"/>
                  </a:cubicBezTo>
                  <a:cubicBezTo>
                    <a:pt x="664" y="7769"/>
                    <a:pt x="707" y="7706"/>
                    <a:pt x="696" y="7643"/>
                  </a:cubicBezTo>
                  <a:cubicBezTo>
                    <a:pt x="633" y="7273"/>
                    <a:pt x="559" y="6915"/>
                    <a:pt x="507" y="6546"/>
                  </a:cubicBezTo>
                  <a:cubicBezTo>
                    <a:pt x="317" y="5133"/>
                    <a:pt x="285" y="3719"/>
                    <a:pt x="275" y="2306"/>
                  </a:cubicBezTo>
                  <a:cubicBezTo>
                    <a:pt x="275" y="1578"/>
                    <a:pt x="275" y="851"/>
                    <a:pt x="264" y="122"/>
                  </a:cubicBezTo>
                  <a:cubicBezTo>
                    <a:pt x="264" y="48"/>
                    <a:pt x="238" y="1"/>
                    <a:pt x="17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1707875" y="4518775"/>
              <a:ext cx="28250" cy="164550"/>
            </a:xfrm>
            <a:custGeom>
              <a:avLst/>
              <a:gdLst/>
              <a:ahLst/>
              <a:cxnLst/>
              <a:rect l="l" t="t" r="r" b="b"/>
              <a:pathLst>
                <a:path w="1130" h="6582" extrusionOk="0">
                  <a:moveTo>
                    <a:pt x="982" y="1"/>
                  </a:moveTo>
                  <a:cubicBezTo>
                    <a:pt x="918" y="74"/>
                    <a:pt x="876" y="116"/>
                    <a:pt x="855" y="169"/>
                  </a:cubicBezTo>
                  <a:cubicBezTo>
                    <a:pt x="792" y="317"/>
                    <a:pt x="739" y="465"/>
                    <a:pt x="708" y="612"/>
                  </a:cubicBezTo>
                  <a:cubicBezTo>
                    <a:pt x="602" y="1140"/>
                    <a:pt x="497" y="1656"/>
                    <a:pt x="412" y="2183"/>
                  </a:cubicBezTo>
                  <a:cubicBezTo>
                    <a:pt x="190" y="3491"/>
                    <a:pt x="33" y="4810"/>
                    <a:pt x="0" y="6149"/>
                  </a:cubicBezTo>
                  <a:cubicBezTo>
                    <a:pt x="0" y="6286"/>
                    <a:pt x="33" y="6423"/>
                    <a:pt x="43" y="6582"/>
                  </a:cubicBezTo>
                  <a:cubicBezTo>
                    <a:pt x="233" y="6518"/>
                    <a:pt x="211" y="6392"/>
                    <a:pt x="222" y="6286"/>
                  </a:cubicBezTo>
                  <a:cubicBezTo>
                    <a:pt x="254" y="5843"/>
                    <a:pt x="265" y="5400"/>
                    <a:pt x="307" y="4968"/>
                  </a:cubicBezTo>
                  <a:cubicBezTo>
                    <a:pt x="454" y="3439"/>
                    <a:pt x="654" y="1930"/>
                    <a:pt x="992" y="433"/>
                  </a:cubicBezTo>
                  <a:cubicBezTo>
                    <a:pt x="1024" y="306"/>
                    <a:pt x="1129" y="158"/>
                    <a:pt x="98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1719475" y="4752375"/>
              <a:ext cx="25075" cy="144525"/>
            </a:xfrm>
            <a:custGeom>
              <a:avLst/>
              <a:gdLst/>
              <a:ahLst/>
              <a:cxnLst/>
              <a:rect l="l" t="t" r="r" b="b"/>
              <a:pathLst>
                <a:path w="1003" h="5781" extrusionOk="0">
                  <a:moveTo>
                    <a:pt x="254" y="1"/>
                  </a:moveTo>
                  <a:lnTo>
                    <a:pt x="254" y="1"/>
                  </a:lnTo>
                  <a:cubicBezTo>
                    <a:pt x="64" y="32"/>
                    <a:pt x="54" y="159"/>
                    <a:pt x="54" y="254"/>
                  </a:cubicBezTo>
                  <a:cubicBezTo>
                    <a:pt x="33" y="770"/>
                    <a:pt x="1" y="1277"/>
                    <a:pt x="22" y="1783"/>
                  </a:cubicBezTo>
                  <a:cubicBezTo>
                    <a:pt x="85" y="3102"/>
                    <a:pt x="486" y="4346"/>
                    <a:pt x="844" y="5591"/>
                  </a:cubicBezTo>
                  <a:cubicBezTo>
                    <a:pt x="865" y="5664"/>
                    <a:pt x="940" y="5717"/>
                    <a:pt x="992" y="5781"/>
                  </a:cubicBezTo>
                  <a:cubicBezTo>
                    <a:pt x="1003" y="5274"/>
                    <a:pt x="813" y="4831"/>
                    <a:pt x="750" y="4367"/>
                  </a:cubicBezTo>
                  <a:cubicBezTo>
                    <a:pt x="676" y="3882"/>
                    <a:pt x="518" y="3418"/>
                    <a:pt x="444" y="2943"/>
                  </a:cubicBezTo>
                  <a:cubicBezTo>
                    <a:pt x="359" y="2448"/>
                    <a:pt x="307" y="1942"/>
                    <a:pt x="254" y="1435"/>
                  </a:cubicBezTo>
                  <a:cubicBezTo>
                    <a:pt x="211" y="960"/>
                    <a:pt x="307" y="475"/>
                    <a:pt x="2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1633800" y="4689350"/>
              <a:ext cx="21900" cy="135300"/>
            </a:xfrm>
            <a:custGeom>
              <a:avLst/>
              <a:gdLst/>
              <a:ahLst/>
              <a:cxnLst/>
              <a:rect l="l" t="t" r="r" b="b"/>
              <a:pathLst>
                <a:path w="876" h="5412" extrusionOk="0">
                  <a:moveTo>
                    <a:pt x="127" y="1"/>
                  </a:moveTo>
                  <a:cubicBezTo>
                    <a:pt x="10" y="486"/>
                    <a:pt x="0" y="1320"/>
                    <a:pt x="137" y="2438"/>
                  </a:cubicBezTo>
                  <a:cubicBezTo>
                    <a:pt x="264" y="3439"/>
                    <a:pt x="359" y="4452"/>
                    <a:pt x="707" y="5412"/>
                  </a:cubicBezTo>
                  <a:cubicBezTo>
                    <a:pt x="749" y="5412"/>
                    <a:pt x="802" y="5401"/>
                    <a:pt x="854" y="5401"/>
                  </a:cubicBezTo>
                  <a:cubicBezTo>
                    <a:pt x="854" y="5295"/>
                    <a:pt x="875" y="5180"/>
                    <a:pt x="844" y="5095"/>
                  </a:cubicBezTo>
                  <a:cubicBezTo>
                    <a:pt x="643" y="4526"/>
                    <a:pt x="591" y="3924"/>
                    <a:pt x="496" y="3334"/>
                  </a:cubicBezTo>
                  <a:cubicBezTo>
                    <a:pt x="338" y="2311"/>
                    <a:pt x="285" y="1266"/>
                    <a:pt x="264" y="223"/>
                  </a:cubicBezTo>
                  <a:cubicBezTo>
                    <a:pt x="264" y="127"/>
                    <a:pt x="296" y="1"/>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1748225" y="4565425"/>
              <a:ext cx="16900" cy="75725"/>
            </a:xfrm>
            <a:custGeom>
              <a:avLst/>
              <a:gdLst/>
              <a:ahLst/>
              <a:cxnLst/>
              <a:rect l="l" t="t" r="r" b="b"/>
              <a:pathLst>
                <a:path w="676" h="3029" extrusionOk="0">
                  <a:moveTo>
                    <a:pt x="317" y="1"/>
                  </a:moveTo>
                  <a:cubicBezTo>
                    <a:pt x="264" y="127"/>
                    <a:pt x="211" y="202"/>
                    <a:pt x="201" y="275"/>
                  </a:cubicBezTo>
                  <a:cubicBezTo>
                    <a:pt x="127" y="982"/>
                    <a:pt x="64" y="1688"/>
                    <a:pt x="1" y="2384"/>
                  </a:cubicBezTo>
                  <a:cubicBezTo>
                    <a:pt x="1" y="2427"/>
                    <a:pt x="32" y="2469"/>
                    <a:pt x="53" y="2511"/>
                  </a:cubicBezTo>
                  <a:cubicBezTo>
                    <a:pt x="85" y="2490"/>
                    <a:pt x="116" y="2469"/>
                    <a:pt x="158" y="2448"/>
                  </a:cubicBezTo>
                  <a:cubicBezTo>
                    <a:pt x="179" y="2427"/>
                    <a:pt x="211" y="2406"/>
                    <a:pt x="233" y="2395"/>
                  </a:cubicBezTo>
                  <a:lnTo>
                    <a:pt x="233" y="2395"/>
                  </a:lnTo>
                  <a:cubicBezTo>
                    <a:pt x="211" y="2417"/>
                    <a:pt x="179" y="2438"/>
                    <a:pt x="158" y="2459"/>
                  </a:cubicBezTo>
                  <a:cubicBezTo>
                    <a:pt x="390" y="2543"/>
                    <a:pt x="233" y="2860"/>
                    <a:pt x="496" y="3028"/>
                  </a:cubicBezTo>
                  <a:cubicBezTo>
                    <a:pt x="643" y="2269"/>
                    <a:pt x="612" y="1562"/>
                    <a:pt x="676" y="877"/>
                  </a:cubicBezTo>
                  <a:cubicBezTo>
                    <a:pt x="580" y="802"/>
                    <a:pt x="496" y="739"/>
                    <a:pt x="422" y="676"/>
                  </a:cubicBezTo>
                  <a:cubicBezTo>
                    <a:pt x="348" y="476"/>
                    <a:pt x="517" y="244"/>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1874500" y="4925875"/>
              <a:ext cx="44600" cy="126075"/>
            </a:xfrm>
            <a:custGeom>
              <a:avLst/>
              <a:gdLst/>
              <a:ahLst/>
              <a:cxnLst/>
              <a:rect l="l" t="t" r="r" b="b"/>
              <a:pathLst>
                <a:path w="1784" h="5043" extrusionOk="0">
                  <a:moveTo>
                    <a:pt x="33" y="1"/>
                  </a:moveTo>
                  <a:cubicBezTo>
                    <a:pt x="22" y="85"/>
                    <a:pt x="1" y="158"/>
                    <a:pt x="1" y="243"/>
                  </a:cubicBezTo>
                  <a:cubicBezTo>
                    <a:pt x="54" y="1013"/>
                    <a:pt x="286" y="1751"/>
                    <a:pt x="518" y="2479"/>
                  </a:cubicBezTo>
                  <a:cubicBezTo>
                    <a:pt x="771" y="3301"/>
                    <a:pt x="1067" y="4114"/>
                    <a:pt x="1552" y="4831"/>
                  </a:cubicBezTo>
                  <a:cubicBezTo>
                    <a:pt x="1583" y="4894"/>
                    <a:pt x="1646" y="4926"/>
                    <a:pt x="1784" y="5042"/>
                  </a:cubicBezTo>
                  <a:cubicBezTo>
                    <a:pt x="1425" y="4135"/>
                    <a:pt x="1119" y="3333"/>
                    <a:pt x="803" y="2542"/>
                  </a:cubicBezTo>
                  <a:cubicBezTo>
                    <a:pt x="476" y="1730"/>
                    <a:pt x="360" y="855"/>
                    <a:pt x="1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2022175" y="4999100"/>
              <a:ext cx="54075" cy="121650"/>
            </a:xfrm>
            <a:custGeom>
              <a:avLst/>
              <a:gdLst/>
              <a:ahLst/>
              <a:cxnLst/>
              <a:rect l="l" t="t" r="r" b="b"/>
              <a:pathLst>
                <a:path w="2163" h="4866" extrusionOk="0">
                  <a:moveTo>
                    <a:pt x="150" y="1"/>
                  </a:moveTo>
                  <a:cubicBezTo>
                    <a:pt x="140" y="1"/>
                    <a:pt x="129" y="2"/>
                    <a:pt x="117" y="4"/>
                  </a:cubicBezTo>
                  <a:cubicBezTo>
                    <a:pt x="0" y="299"/>
                    <a:pt x="117" y="562"/>
                    <a:pt x="222" y="836"/>
                  </a:cubicBezTo>
                  <a:cubicBezTo>
                    <a:pt x="475" y="1469"/>
                    <a:pt x="707" y="2123"/>
                    <a:pt x="970" y="2756"/>
                  </a:cubicBezTo>
                  <a:cubicBezTo>
                    <a:pt x="1245" y="3400"/>
                    <a:pt x="1551" y="4043"/>
                    <a:pt x="1846" y="4675"/>
                  </a:cubicBezTo>
                  <a:cubicBezTo>
                    <a:pt x="1877" y="4750"/>
                    <a:pt x="1952" y="4792"/>
                    <a:pt x="2025" y="4865"/>
                  </a:cubicBezTo>
                  <a:cubicBezTo>
                    <a:pt x="2163" y="4602"/>
                    <a:pt x="1994" y="4443"/>
                    <a:pt x="1920" y="4275"/>
                  </a:cubicBezTo>
                  <a:cubicBezTo>
                    <a:pt x="1762" y="3927"/>
                    <a:pt x="1593" y="3600"/>
                    <a:pt x="1445" y="3252"/>
                  </a:cubicBezTo>
                  <a:cubicBezTo>
                    <a:pt x="1329" y="2988"/>
                    <a:pt x="1256" y="2704"/>
                    <a:pt x="1118" y="2461"/>
                  </a:cubicBezTo>
                  <a:cubicBezTo>
                    <a:pt x="728" y="1733"/>
                    <a:pt x="506" y="942"/>
                    <a:pt x="264" y="161"/>
                  </a:cubicBezTo>
                  <a:cubicBezTo>
                    <a:pt x="245" y="85"/>
                    <a:pt x="243" y="1"/>
                    <a:pt x="15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
            <p:cNvSpPr/>
            <p:nvPr/>
          </p:nvSpPr>
          <p:spPr>
            <a:xfrm>
              <a:off x="1700250" y="4252400"/>
              <a:ext cx="107600" cy="34150"/>
            </a:xfrm>
            <a:custGeom>
              <a:avLst/>
              <a:gdLst/>
              <a:ahLst/>
              <a:cxnLst/>
              <a:rect l="l" t="t" r="r" b="b"/>
              <a:pathLst>
                <a:path w="4304" h="1366" extrusionOk="0">
                  <a:moveTo>
                    <a:pt x="4047" y="1"/>
                  </a:moveTo>
                  <a:cubicBezTo>
                    <a:pt x="3306" y="1"/>
                    <a:pt x="2631" y="309"/>
                    <a:pt x="1941" y="499"/>
                  </a:cubicBezTo>
                  <a:cubicBezTo>
                    <a:pt x="1287" y="667"/>
                    <a:pt x="664" y="974"/>
                    <a:pt x="21" y="1216"/>
                  </a:cubicBezTo>
                  <a:cubicBezTo>
                    <a:pt x="0" y="1227"/>
                    <a:pt x="10" y="1290"/>
                    <a:pt x="0" y="1321"/>
                  </a:cubicBezTo>
                  <a:cubicBezTo>
                    <a:pt x="27" y="1339"/>
                    <a:pt x="62" y="1366"/>
                    <a:pt x="98" y="1366"/>
                  </a:cubicBezTo>
                  <a:cubicBezTo>
                    <a:pt x="104" y="1366"/>
                    <a:pt x="110" y="1365"/>
                    <a:pt x="116" y="1363"/>
                  </a:cubicBezTo>
                  <a:cubicBezTo>
                    <a:pt x="284" y="1321"/>
                    <a:pt x="453" y="1290"/>
                    <a:pt x="622" y="1227"/>
                  </a:cubicBezTo>
                  <a:cubicBezTo>
                    <a:pt x="1055" y="1068"/>
                    <a:pt x="1487" y="889"/>
                    <a:pt x="1920" y="721"/>
                  </a:cubicBezTo>
                  <a:cubicBezTo>
                    <a:pt x="2130" y="646"/>
                    <a:pt x="2341" y="594"/>
                    <a:pt x="2552" y="531"/>
                  </a:cubicBezTo>
                  <a:cubicBezTo>
                    <a:pt x="3080" y="393"/>
                    <a:pt x="3607" y="256"/>
                    <a:pt x="4144" y="109"/>
                  </a:cubicBezTo>
                  <a:cubicBezTo>
                    <a:pt x="4198" y="98"/>
                    <a:pt x="4250" y="46"/>
                    <a:pt x="4303" y="13"/>
                  </a:cubicBezTo>
                  <a:cubicBezTo>
                    <a:pt x="4217" y="5"/>
                    <a:pt x="4132" y="1"/>
                    <a:pt x="40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
            <p:cNvSpPr/>
            <p:nvPr/>
          </p:nvSpPr>
          <p:spPr>
            <a:xfrm>
              <a:off x="1773275" y="4474875"/>
              <a:ext cx="67250" cy="33900"/>
            </a:xfrm>
            <a:custGeom>
              <a:avLst/>
              <a:gdLst/>
              <a:ahLst/>
              <a:cxnLst/>
              <a:rect l="l" t="t" r="r" b="b"/>
              <a:pathLst>
                <a:path w="2690" h="1356" extrusionOk="0">
                  <a:moveTo>
                    <a:pt x="1864" y="0"/>
                  </a:moveTo>
                  <a:cubicBezTo>
                    <a:pt x="1850" y="0"/>
                    <a:pt x="1837" y="2"/>
                    <a:pt x="1825" y="6"/>
                  </a:cubicBezTo>
                  <a:cubicBezTo>
                    <a:pt x="1160" y="196"/>
                    <a:pt x="527" y="438"/>
                    <a:pt x="0" y="934"/>
                  </a:cubicBezTo>
                  <a:cubicBezTo>
                    <a:pt x="74" y="1071"/>
                    <a:pt x="148" y="1208"/>
                    <a:pt x="232" y="1356"/>
                  </a:cubicBezTo>
                  <a:cubicBezTo>
                    <a:pt x="675" y="1250"/>
                    <a:pt x="1076" y="1166"/>
                    <a:pt x="1488" y="1060"/>
                  </a:cubicBezTo>
                  <a:cubicBezTo>
                    <a:pt x="1888" y="965"/>
                    <a:pt x="2289" y="850"/>
                    <a:pt x="2690" y="744"/>
                  </a:cubicBezTo>
                  <a:lnTo>
                    <a:pt x="2690" y="639"/>
                  </a:lnTo>
                  <a:cubicBezTo>
                    <a:pt x="2627" y="628"/>
                    <a:pt x="2563" y="607"/>
                    <a:pt x="2510" y="607"/>
                  </a:cubicBezTo>
                  <a:cubicBezTo>
                    <a:pt x="1888" y="681"/>
                    <a:pt x="1308" y="881"/>
                    <a:pt x="707" y="1039"/>
                  </a:cubicBezTo>
                  <a:cubicBezTo>
                    <a:pt x="669" y="1048"/>
                    <a:pt x="627" y="1062"/>
                    <a:pt x="584" y="1062"/>
                  </a:cubicBezTo>
                  <a:cubicBezTo>
                    <a:pt x="520" y="1062"/>
                    <a:pt x="454" y="1032"/>
                    <a:pt x="391" y="913"/>
                  </a:cubicBezTo>
                  <a:cubicBezTo>
                    <a:pt x="865" y="491"/>
                    <a:pt x="1561" y="480"/>
                    <a:pt x="2141" y="48"/>
                  </a:cubicBezTo>
                  <a:cubicBezTo>
                    <a:pt x="2005" y="31"/>
                    <a:pt x="1924" y="0"/>
                    <a:pt x="18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
            <p:cNvSpPr/>
            <p:nvPr/>
          </p:nvSpPr>
          <p:spPr>
            <a:xfrm>
              <a:off x="1959675" y="4625575"/>
              <a:ext cx="90200" cy="37450"/>
            </a:xfrm>
            <a:custGeom>
              <a:avLst/>
              <a:gdLst/>
              <a:ahLst/>
              <a:cxnLst/>
              <a:rect l="l" t="t" r="r" b="b"/>
              <a:pathLst>
                <a:path w="3608" h="1498" extrusionOk="0">
                  <a:moveTo>
                    <a:pt x="3427" y="1"/>
                  </a:moveTo>
                  <a:cubicBezTo>
                    <a:pt x="3321" y="1"/>
                    <a:pt x="3217" y="54"/>
                    <a:pt x="3123" y="95"/>
                  </a:cubicBezTo>
                  <a:cubicBezTo>
                    <a:pt x="2300" y="400"/>
                    <a:pt x="1467" y="728"/>
                    <a:pt x="644" y="1044"/>
                  </a:cubicBezTo>
                  <a:cubicBezTo>
                    <a:pt x="486" y="1107"/>
                    <a:pt x="328" y="1192"/>
                    <a:pt x="170" y="1276"/>
                  </a:cubicBezTo>
                  <a:cubicBezTo>
                    <a:pt x="95" y="1307"/>
                    <a:pt x="1" y="1350"/>
                    <a:pt x="74" y="1497"/>
                  </a:cubicBezTo>
                  <a:cubicBezTo>
                    <a:pt x="149" y="1476"/>
                    <a:pt x="233" y="1476"/>
                    <a:pt x="317" y="1445"/>
                  </a:cubicBezTo>
                  <a:cubicBezTo>
                    <a:pt x="1382" y="1023"/>
                    <a:pt x="2458" y="611"/>
                    <a:pt x="3524" y="179"/>
                  </a:cubicBezTo>
                  <a:cubicBezTo>
                    <a:pt x="3555" y="168"/>
                    <a:pt x="3576" y="116"/>
                    <a:pt x="3608" y="63"/>
                  </a:cubicBezTo>
                  <a:cubicBezTo>
                    <a:pt x="3547" y="17"/>
                    <a:pt x="3487" y="1"/>
                    <a:pt x="34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
            <p:cNvSpPr/>
            <p:nvPr/>
          </p:nvSpPr>
          <p:spPr>
            <a:xfrm>
              <a:off x="2057775" y="4700425"/>
              <a:ext cx="96775" cy="36750"/>
            </a:xfrm>
            <a:custGeom>
              <a:avLst/>
              <a:gdLst/>
              <a:ahLst/>
              <a:cxnLst/>
              <a:rect l="l" t="t" r="r" b="b"/>
              <a:pathLst>
                <a:path w="3871" h="1470" extrusionOk="0">
                  <a:moveTo>
                    <a:pt x="3765" y="1"/>
                  </a:moveTo>
                  <a:cubicBezTo>
                    <a:pt x="3343" y="106"/>
                    <a:pt x="2921" y="202"/>
                    <a:pt x="2500" y="328"/>
                  </a:cubicBezTo>
                  <a:cubicBezTo>
                    <a:pt x="2057" y="476"/>
                    <a:pt x="1635" y="645"/>
                    <a:pt x="1203" y="834"/>
                  </a:cubicBezTo>
                  <a:cubicBezTo>
                    <a:pt x="812" y="1003"/>
                    <a:pt x="369" y="1066"/>
                    <a:pt x="0" y="1414"/>
                  </a:cubicBezTo>
                  <a:cubicBezTo>
                    <a:pt x="110" y="1442"/>
                    <a:pt x="173" y="1469"/>
                    <a:pt x="221" y="1469"/>
                  </a:cubicBezTo>
                  <a:cubicBezTo>
                    <a:pt x="229" y="1469"/>
                    <a:pt x="236" y="1469"/>
                    <a:pt x="243" y="1467"/>
                  </a:cubicBezTo>
                  <a:cubicBezTo>
                    <a:pt x="390" y="1425"/>
                    <a:pt x="538" y="1362"/>
                    <a:pt x="685" y="1309"/>
                  </a:cubicBezTo>
                  <a:cubicBezTo>
                    <a:pt x="1719" y="950"/>
                    <a:pt x="2700" y="444"/>
                    <a:pt x="3786" y="212"/>
                  </a:cubicBezTo>
                  <a:cubicBezTo>
                    <a:pt x="3871" y="191"/>
                    <a:pt x="3871" y="75"/>
                    <a:pt x="376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
            <p:cNvSpPr/>
            <p:nvPr/>
          </p:nvSpPr>
          <p:spPr>
            <a:xfrm>
              <a:off x="1730825" y="4544625"/>
              <a:ext cx="17950" cy="97300"/>
            </a:xfrm>
            <a:custGeom>
              <a:avLst/>
              <a:gdLst/>
              <a:ahLst/>
              <a:cxnLst/>
              <a:rect l="l" t="t" r="r" b="b"/>
              <a:pathLst>
                <a:path w="718" h="3892" extrusionOk="0">
                  <a:moveTo>
                    <a:pt x="633" y="0"/>
                  </a:moveTo>
                  <a:cubicBezTo>
                    <a:pt x="580" y="63"/>
                    <a:pt x="496" y="116"/>
                    <a:pt x="486" y="190"/>
                  </a:cubicBezTo>
                  <a:cubicBezTo>
                    <a:pt x="179" y="1329"/>
                    <a:pt x="85" y="2499"/>
                    <a:pt x="0" y="3670"/>
                  </a:cubicBezTo>
                  <a:cubicBezTo>
                    <a:pt x="0" y="3713"/>
                    <a:pt x="53" y="3765"/>
                    <a:pt x="116" y="3891"/>
                  </a:cubicBezTo>
                  <a:cubicBezTo>
                    <a:pt x="327" y="3206"/>
                    <a:pt x="306" y="2563"/>
                    <a:pt x="411" y="1941"/>
                  </a:cubicBezTo>
                  <a:cubicBezTo>
                    <a:pt x="507" y="1308"/>
                    <a:pt x="612" y="685"/>
                    <a:pt x="718" y="52"/>
                  </a:cubicBezTo>
                  <a:cubicBezTo>
                    <a:pt x="686" y="42"/>
                    <a:pt x="664" y="21"/>
                    <a:pt x="6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
            <p:cNvSpPr/>
            <p:nvPr/>
          </p:nvSpPr>
          <p:spPr>
            <a:xfrm>
              <a:off x="1742150" y="4793000"/>
              <a:ext cx="19000" cy="95475"/>
            </a:xfrm>
            <a:custGeom>
              <a:avLst/>
              <a:gdLst/>
              <a:ahLst/>
              <a:cxnLst/>
              <a:rect l="l" t="t" r="r" b="b"/>
              <a:pathLst>
                <a:path w="760" h="3819" extrusionOk="0">
                  <a:moveTo>
                    <a:pt x="33" y="0"/>
                  </a:moveTo>
                  <a:cubicBezTo>
                    <a:pt x="22" y="95"/>
                    <a:pt x="1" y="179"/>
                    <a:pt x="1" y="253"/>
                  </a:cubicBezTo>
                  <a:cubicBezTo>
                    <a:pt x="64" y="1381"/>
                    <a:pt x="338" y="2478"/>
                    <a:pt x="528" y="3586"/>
                  </a:cubicBezTo>
                  <a:cubicBezTo>
                    <a:pt x="539" y="3638"/>
                    <a:pt x="591" y="3692"/>
                    <a:pt x="665" y="3818"/>
                  </a:cubicBezTo>
                  <a:cubicBezTo>
                    <a:pt x="718" y="3702"/>
                    <a:pt x="760" y="3659"/>
                    <a:pt x="750" y="3628"/>
                  </a:cubicBezTo>
                  <a:cubicBezTo>
                    <a:pt x="560" y="2436"/>
                    <a:pt x="370" y="1234"/>
                    <a:pt x="169" y="42"/>
                  </a:cubicBezTo>
                  <a:cubicBezTo>
                    <a:pt x="169" y="31"/>
                    <a:pt x="106" y="21"/>
                    <a:pt x="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
            <p:cNvSpPr/>
            <p:nvPr/>
          </p:nvSpPr>
          <p:spPr>
            <a:xfrm>
              <a:off x="1648275" y="4357925"/>
              <a:ext cx="81250" cy="38775"/>
            </a:xfrm>
            <a:custGeom>
              <a:avLst/>
              <a:gdLst/>
              <a:ahLst/>
              <a:cxnLst/>
              <a:rect l="l" t="t" r="r" b="b"/>
              <a:pathLst>
                <a:path w="3250" h="1551" extrusionOk="0">
                  <a:moveTo>
                    <a:pt x="3052" y="1"/>
                  </a:moveTo>
                  <a:cubicBezTo>
                    <a:pt x="2959" y="1"/>
                    <a:pt x="2874" y="49"/>
                    <a:pt x="2785" y="74"/>
                  </a:cubicBezTo>
                  <a:cubicBezTo>
                    <a:pt x="1952" y="328"/>
                    <a:pt x="1224" y="803"/>
                    <a:pt x="423" y="1129"/>
                  </a:cubicBezTo>
                  <a:cubicBezTo>
                    <a:pt x="338" y="1161"/>
                    <a:pt x="265" y="1214"/>
                    <a:pt x="202" y="1277"/>
                  </a:cubicBezTo>
                  <a:cubicBezTo>
                    <a:pt x="138" y="1351"/>
                    <a:pt x="1" y="1351"/>
                    <a:pt x="12" y="1551"/>
                  </a:cubicBezTo>
                  <a:cubicBezTo>
                    <a:pt x="360" y="1414"/>
                    <a:pt x="708" y="1319"/>
                    <a:pt x="1003" y="1140"/>
                  </a:cubicBezTo>
                  <a:cubicBezTo>
                    <a:pt x="1341" y="929"/>
                    <a:pt x="1710" y="792"/>
                    <a:pt x="2079" y="634"/>
                  </a:cubicBezTo>
                  <a:cubicBezTo>
                    <a:pt x="2406" y="507"/>
                    <a:pt x="2743" y="381"/>
                    <a:pt x="3070" y="243"/>
                  </a:cubicBezTo>
                  <a:cubicBezTo>
                    <a:pt x="3144" y="212"/>
                    <a:pt x="3186" y="149"/>
                    <a:pt x="3249" y="85"/>
                  </a:cubicBezTo>
                  <a:cubicBezTo>
                    <a:pt x="3178" y="22"/>
                    <a:pt x="3113" y="1"/>
                    <a:pt x="30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
            <p:cNvSpPr/>
            <p:nvPr/>
          </p:nvSpPr>
          <p:spPr>
            <a:xfrm>
              <a:off x="1625075" y="4343375"/>
              <a:ext cx="93375" cy="44125"/>
            </a:xfrm>
            <a:custGeom>
              <a:avLst/>
              <a:gdLst/>
              <a:ahLst/>
              <a:cxnLst/>
              <a:rect l="l" t="t" r="r" b="b"/>
              <a:pathLst>
                <a:path w="3735" h="1765" extrusionOk="0">
                  <a:moveTo>
                    <a:pt x="3632" y="1"/>
                  </a:moveTo>
                  <a:cubicBezTo>
                    <a:pt x="3627" y="1"/>
                    <a:pt x="3623" y="1"/>
                    <a:pt x="3619" y="3"/>
                  </a:cubicBezTo>
                  <a:cubicBezTo>
                    <a:pt x="2448" y="509"/>
                    <a:pt x="1277" y="1015"/>
                    <a:pt x="127" y="1574"/>
                  </a:cubicBezTo>
                  <a:cubicBezTo>
                    <a:pt x="96" y="1585"/>
                    <a:pt x="75" y="1638"/>
                    <a:pt x="1" y="1764"/>
                  </a:cubicBezTo>
                  <a:cubicBezTo>
                    <a:pt x="42" y="1761"/>
                    <a:pt x="78" y="1761"/>
                    <a:pt x="111" y="1761"/>
                  </a:cubicBezTo>
                  <a:cubicBezTo>
                    <a:pt x="140" y="1761"/>
                    <a:pt x="167" y="1761"/>
                    <a:pt x="191" y="1761"/>
                  </a:cubicBezTo>
                  <a:cubicBezTo>
                    <a:pt x="241" y="1761"/>
                    <a:pt x="281" y="1759"/>
                    <a:pt x="317" y="1743"/>
                  </a:cubicBezTo>
                  <a:cubicBezTo>
                    <a:pt x="1456" y="1216"/>
                    <a:pt x="2585" y="678"/>
                    <a:pt x="3724" y="140"/>
                  </a:cubicBezTo>
                  <a:cubicBezTo>
                    <a:pt x="3734" y="129"/>
                    <a:pt x="3734" y="66"/>
                    <a:pt x="3734" y="35"/>
                  </a:cubicBezTo>
                  <a:cubicBezTo>
                    <a:pt x="3698" y="25"/>
                    <a:pt x="3661" y="1"/>
                    <a:pt x="36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
            <p:cNvSpPr/>
            <p:nvPr/>
          </p:nvSpPr>
          <p:spPr>
            <a:xfrm>
              <a:off x="1944650" y="4609475"/>
              <a:ext cx="82550" cy="38000"/>
            </a:xfrm>
            <a:custGeom>
              <a:avLst/>
              <a:gdLst/>
              <a:ahLst/>
              <a:cxnLst/>
              <a:rect l="l" t="t" r="r" b="b"/>
              <a:pathLst>
                <a:path w="3302" h="1520" extrusionOk="0">
                  <a:moveTo>
                    <a:pt x="3302" y="1"/>
                  </a:moveTo>
                  <a:lnTo>
                    <a:pt x="3302" y="1"/>
                  </a:lnTo>
                  <a:cubicBezTo>
                    <a:pt x="3175" y="11"/>
                    <a:pt x="3059" y="1"/>
                    <a:pt x="2953" y="32"/>
                  </a:cubicBezTo>
                  <a:cubicBezTo>
                    <a:pt x="1952" y="348"/>
                    <a:pt x="1045" y="865"/>
                    <a:pt x="106" y="1276"/>
                  </a:cubicBezTo>
                  <a:cubicBezTo>
                    <a:pt x="0" y="1330"/>
                    <a:pt x="11" y="1414"/>
                    <a:pt x="127" y="1519"/>
                  </a:cubicBezTo>
                  <a:cubicBezTo>
                    <a:pt x="286" y="1456"/>
                    <a:pt x="497" y="1414"/>
                    <a:pt x="654" y="1308"/>
                  </a:cubicBezTo>
                  <a:cubicBezTo>
                    <a:pt x="1076" y="1002"/>
                    <a:pt x="1561" y="855"/>
                    <a:pt x="2036" y="665"/>
                  </a:cubicBezTo>
                  <a:cubicBezTo>
                    <a:pt x="2384" y="528"/>
                    <a:pt x="2732" y="401"/>
                    <a:pt x="3080" y="264"/>
                  </a:cubicBezTo>
                  <a:cubicBezTo>
                    <a:pt x="3175" y="222"/>
                    <a:pt x="3291" y="190"/>
                    <a:pt x="330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
            <p:cNvSpPr/>
            <p:nvPr/>
          </p:nvSpPr>
          <p:spPr>
            <a:xfrm>
              <a:off x="2297700" y="4900300"/>
              <a:ext cx="97600" cy="25250"/>
            </a:xfrm>
            <a:custGeom>
              <a:avLst/>
              <a:gdLst/>
              <a:ahLst/>
              <a:cxnLst/>
              <a:rect l="l" t="t" r="r" b="b"/>
              <a:pathLst>
                <a:path w="3904" h="1010" extrusionOk="0">
                  <a:moveTo>
                    <a:pt x="3903" y="0"/>
                  </a:moveTo>
                  <a:cubicBezTo>
                    <a:pt x="2827" y="0"/>
                    <a:pt x="1888" y="349"/>
                    <a:pt x="929" y="528"/>
                  </a:cubicBezTo>
                  <a:cubicBezTo>
                    <a:pt x="634" y="581"/>
                    <a:pt x="327" y="675"/>
                    <a:pt x="1" y="1003"/>
                  </a:cubicBezTo>
                  <a:cubicBezTo>
                    <a:pt x="48" y="1007"/>
                    <a:pt x="92" y="1010"/>
                    <a:pt x="135" y="1010"/>
                  </a:cubicBezTo>
                  <a:cubicBezTo>
                    <a:pt x="463" y="1010"/>
                    <a:pt x="663" y="878"/>
                    <a:pt x="887" y="813"/>
                  </a:cubicBezTo>
                  <a:cubicBezTo>
                    <a:pt x="1140" y="739"/>
                    <a:pt x="1393" y="686"/>
                    <a:pt x="1656" y="623"/>
                  </a:cubicBezTo>
                  <a:cubicBezTo>
                    <a:pt x="1888" y="570"/>
                    <a:pt x="2120" y="507"/>
                    <a:pt x="2363" y="454"/>
                  </a:cubicBezTo>
                  <a:cubicBezTo>
                    <a:pt x="2616" y="401"/>
                    <a:pt x="2891" y="380"/>
                    <a:pt x="3144" y="296"/>
                  </a:cubicBezTo>
                  <a:cubicBezTo>
                    <a:pt x="3365" y="211"/>
                    <a:pt x="3671" y="338"/>
                    <a:pt x="390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
            <p:cNvSpPr/>
            <p:nvPr/>
          </p:nvSpPr>
          <p:spPr>
            <a:xfrm>
              <a:off x="1536500" y="4669325"/>
              <a:ext cx="36400" cy="88075"/>
            </a:xfrm>
            <a:custGeom>
              <a:avLst/>
              <a:gdLst/>
              <a:ahLst/>
              <a:cxnLst/>
              <a:rect l="l" t="t" r="r" b="b"/>
              <a:pathLst>
                <a:path w="1456" h="3523" extrusionOk="0">
                  <a:moveTo>
                    <a:pt x="0" y="0"/>
                  </a:moveTo>
                  <a:lnTo>
                    <a:pt x="0" y="0"/>
                  </a:lnTo>
                  <a:cubicBezTo>
                    <a:pt x="21" y="127"/>
                    <a:pt x="32" y="253"/>
                    <a:pt x="74" y="370"/>
                  </a:cubicBezTo>
                  <a:cubicBezTo>
                    <a:pt x="148" y="602"/>
                    <a:pt x="274" y="823"/>
                    <a:pt x="317" y="1055"/>
                  </a:cubicBezTo>
                  <a:cubicBezTo>
                    <a:pt x="391" y="1593"/>
                    <a:pt x="612" y="2067"/>
                    <a:pt x="802" y="2564"/>
                  </a:cubicBezTo>
                  <a:cubicBezTo>
                    <a:pt x="928" y="2901"/>
                    <a:pt x="1129" y="3175"/>
                    <a:pt x="1413" y="3523"/>
                  </a:cubicBezTo>
                  <a:cubicBezTo>
                    <a:pt x="1456" y="3080"/>
                    <a:pt x="1171" y="2890"/>
                    <a:pt x="1097" y="2606"/>
                  </a:cubicBezTo>
                  <a:cubicBezTo>
                    <a:pt x="1013" y="2310"/>
                    <a:pt x="865" y="2025"/>
                    <a:pt x="770" y="1741"/>
                  </a:cubicBezTo>
                  <a:cubicBezTo>
                    <a:pt x="665" y="1425"/>
                    <a:pt x="581" y="1097"/>
                    <a:pt x="464" y="792"/>
                  </a:cubicBezTo>
                  <a:cubicBezTo>
                    <a:pt x="370" y="507"/>
                    <a:pt x="359"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
            <p:cNvSpPr/>
            <p:nvPr/>
          </p:nvSpPr>
          <p:spPr>
            <a:xfrm>
              <a:off x="1763000" y="4824625"/>
              <a:ext cx="19000" cy="91800"/>
            </a:xfrm>
            <a:custGeom>
              <a:avLst/>
              <a:gdLst/>
              <a:ahLst/>
              <a:cxnLst/>
              <a:rect l="l" t="t" r="r" b="b"/>
              <a:pathLst>
                <a:path w="760" h="3672" extrusionOk="0">
                  <a:moveTo>
                    <a:pt x="52" y="1"/>
                  </a:moveTo>
                  <a:cubicBezTo>
                    <a:pt x="0" y="580"/>
                    <a:pt x="380" y="2774"/>
                    <a:pt x="717" y="3671"/>
                  </a:cubicBezTo>
                  <a:cubicBezTo>
                    <a:pt x="760" y="3259"/>
                    <a:pt x="369" y="812"/>
                    <a:pt x="158" y="43"/>
                  </a:cubicBezTo>
                  <a:cubicBezTo>
                    <a:pt x="158" y="22"/>
                    <a:pt x="95" y="11"/>
                    <a:pt x="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
            <p:cNvSpPr/>
            <p:nvPr/>
          </p:nvSpPr>
          <p:spPr>
            <a:xfrm>
              <a:off x="2276350" y="5085125"/>
              <a:ext cx="37975" cy="88500"/>
            </a:xfrm>
            <a:custGeom>
              <a:avLst/>
              <a:gdLst/>
              <a:ahLst/>
              <a:cxnLst/>
              <a:rect l="l" t="t" r="r" b="b"/>
              <a:pathLst>
                <a:path w="1519" h="3540" extrusionOk="0">
                  <a:moveTo>
                    <a:pt x="159" y="1"/>
                  </a:moveTo>
                  <a:cubicBezTo>
                    <a:pt x="0" y="444"/>
                    <a:pt x="42" y="760"/>
                    <a:pt x="127" y="1045"/>
                  </a:cubicBezTo>
                  <a:cubicBezTo>
                    <a:pt x="391" y="1909"/>
                    <a:pt x="760" y="2732"/>
                    <a:pt x="1308" y="3460"/>
                  </a:cubicBezTo>
                  <a:cubicBezTo>
                    <a:pt x="1344" y="3508"/>
                    <a:pt x="1384" y="3539"/>
                    <a:pt x="1425" y="3539"/>
                  </a:cubicBezTo>
                  <a:cubicBezTo>
                    <a:pt x="1456" y="3539"/>
                    <a:pt x="1487" y="3522"/>
                    <a:pt x="1519" y="3481"/>
                  </a:cubicBezTo>
                  <a:cubicBezTo>
                    <a:pt x="454" y="1382"/>
                    <a:pt x="538" y="1625"/>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
            <p:cNvSpPr/>
            <p:nvPr/>
          </p:nvSpPr>
          <p:spPr>
            <a:xfrm>
              <a:off x="1621675" y="4338400"/>
              <a:ext cx="77775" cy="34850"/>
            </a:xfrm>
            <a:custGeom>
              <a:avLst/>
              <a:gdLst/>
              <a:ahLst/>
              <a:cxnLst/>
              <a:rect l="l" t="t" r="r" b="b"/>
              <a:pathLst>
                <a:path w="3111" h="1394" extrusionOk="0">
                  <a:moveTo>
                    <a:pt x="2902" y="0"/>
                  </a:moveTo>
                  <a:cubicBezTo>
                    <a:pt x="2898" y="0"/>
                    <a:pt x="2894" y="1"/>
                    <a:pt x="2890" y="2"/>
                  </a:cubicBezTo>
                  <a:cubicBezTo>
                    <a:pt x="1866" y="328"/>
                    <a:pt x="875" y="719"/>
                    <a:pt x="0" y="1394"/>
                  </a:cubicBezTo>
                  <a:cubicBezTo>
                    <a:pt x="85" y="1383"/>
                    <a:pt x="169" y="1394"/>
                    <a:pt x="242" y="1362"/>
                  </a:cubicBezTo>
                  <a:cubicBezTo>
                    <a:pt x="643" y="1183"/>
                    <a:pt x="1044" y="993"/>
                    <a:pt x="1445" y="824"/>
                  </a:cubicBezTo>
                  <a:cubicBezTo>
                    <a:pt x="1888" y="634"/>
                    <a:pt x="2352" y="466"/>
                    <a:pt x="2806" y="286"/>
                  </a:cubicBezTo>
                  <a:cubicBezTo>
                    <a:pt x="2890" y="255"/>
                    <a:pt x="2974" y="180"/>
                    <a:pt x="3111" y="96"/>
                  </a:cubicBezTo>
                  <a:cubicBezTo>
                    <a:pt x="3006" y="48"/>
                    <a:pt x="2944" y="0"/>
                    <a:pt x="29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
            <p:cNvSpPr/>
            <p:nvPr/>
          </p:nvSpPr>
          <p:spPr>
            <a:xfrm>
              <a:off x="2290850" y="4883100"/>
              <a:ext cx="81250" cy="19600"/>
            </a:xfrm>
            <a:custGeom>
              <a:avLst/>
              <a:gdLst/>
              <a:ahLst/>
              <a:cxnLst/>
              <a:rect l="l" t="t" r="r" b="b"/>
              <a:pathLst>
                <a:path w="3250" h="784" extrusionOk="0">
                  <a:moveTo>
                    <a:pt x="3015" y="0"/>
                  </a:moveTo>
                  <a:cubicBezTo>
                    <a:pt x="2943" y="0"/>
                    <a:pt x="2873" y="3"/>
                    <a:pt x="2806" y="13"/>
                  </a:cubicBezTo>
                  <a:cubicBezTo>
                    <a:pt x="1878" y="203"/>
                    <a:pt x="939" y="309"/>
                    <a:pt x="32" y="583"/>
                  </a:cubicBezTo>
                  <a:cubicBezTo>
                    <a:pt x="22" y="583"/>
                    <a:pt x="11" y="615"/>
                    <a:pt x="11" y="636"/>
                  </a:cubicBezTo>
                  <a:cubicBezTo>
                    <a:pt x="1" y="657"/>
                    <a:pt x="11" y="678"/>
                    <a:pt x="32" y="784"/>
                  </a:cubicBezTo>
                  <a:cubicBezTo>
                    <a:pt x="1108" y="573"/>
                    <a:pt x="2141" y="362"/>
                    <a:pt x="3175" y="161"/>
                  </a:cubicBezTo>
                  <a:cubicBezTo>
                    <a:pt x="3196" y="151"/>
                    <a:pt x="3217" y="88"/>
                    <a:pt x="3249" y="3"/>
                  </a:cubicBezTo>
                  <a:cubicBezTo>
                    <a:pt x="3168" y="3"/>
                    <a:pt x="3090" y="0"/>
                    <a:pt x="301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
            <p:cNvSpPr/>
            <p:nvPr/>
          </p:nvSpPr>
          <p:spPr>
            <a:xfrm>
              <a:off x="1902450" y="4967800"/>
              <a:ext cx="31150" cy="77000"/>
            </a:xfrm>
            <a:custGeom>
              <a:avLst/>
              <a:gdLst/>
              <a:ahLst/>
              <a:cxnLst/>
              <a:rect l="l" t="t" r="r" b="b"/>
              <a:pathLst>
                <a:path w="1246" h="3080" extrusionOk="0">
                  <a:moveTo>
                    <a:pt x="12" y="0"/>
                  </a:moveTo>
                  <a:lnTo>
                    <a:pt x="12" y="0"/>
                  </a:lnTo>
                  <a:cubicBezTo>
                    <a:pt x="22" y="243"/>
                    <a:pt x="1" y="412"/>
                    <a:pt x="54" y="549"/>
                  </a:cubicBezTo>
                  <a:cubicBezTo>
                    <a:pt x="328" y="1361"/>
                    <a:pt x="645" y="2152"/>
                    <a:pt x="1024" y="3080"/>
                  </a:cubicBezTo>
                  <a:cubicBezTo>
                    <a:pt x="1245" y="2711"/>
                    <a:pt x="1067" y="2531"/>
                    <a:pt x="1003" y="2342"/>
                  </a:cubicBezTo>
                  <a:cubicBezTo>
                    <a:pt x="950" y="2152"/>
                    <a:pt x="866" y="1973"/>
                    <a:pt x="792" y="1783"/>
                  </a:cubicBezTo>
                  <a:cubicBezTo>
                    <a:pt x="718" y="1582"/>
                    <a:pt x="634" y="1371"/>
                    <a:pt x="549" y="1171"/>
                  </a:cubicBezTo>
                  <a:cubicBezTo>
                    <a:pt x="486" y="981"/>
                    <a:pt x="423" y="792"/>
                    <a:pt x="338" y="612"/>
                  </a:cubicBezTo>
                  <a:cubicBezTo>
                    <a:pt x="254" y="433"/>
                    <a:pt x="244" y="211"/>
                    <a:pt x="1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
            <p:cNvSpPr/>
            <p:nvPr/>
          </p:nvSpPr>
          <p:spPr>
            <a:xfrm>
              <a:off x="1802275" y="4703875"/>
              <a:ext cx="10025" cy="83600"/>
            </a:xfrm>
            <a:custGeom>
              <a:avLst/>
              <a:gdLst/>
              <a:ahLst/>
              <a:cxnLst/>
              <a:rect l="l" t="t" r="r" b="b"/>
              <a:pathLst>
                <a:path w="401" h="3344" extrusionOk="0">
                  <a:moveTo>
                    <a:pt x="243" y="0"/>
                  </a:moveTo>
                  <a:cubicBezTo>
                    <a:pt x="85" y="453"/>
                    <a:pt x="0" y="2457"/>
                    <a:pt x="117" y="3343"/>
                  </a:cubicBezTo>
                  <a:cubicBezTo>
                    <a:pt x="296" y="2774"/>
                    <a:pt x="401" y="960"/>
                    <a:pt x="338" y="53"/>
                  </a:cubicBezTo>
                  <a:cubicBezTo>
                    <a:pt x="338" y="32"/>
                    <a:pt x="274" y="21"/>
                    <a:pt x="24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
            <p:cNvSpPr/>
            <p:nvPr/>
          </p:nvSpPr>
          <p:spPr>
            <a:xfrm>
              <a:off x="1987625" y="4754500"/>
              <a:ext cx="14000" cy="91250"/>
            </a:xfrm>
            <a:custGeom>
              <a:avLst/>
              <a:gdLst/>
              <a:ahLst/>
              <a:cxnLst/>
              <a:rect l="l" t="t" r="r" b="b"/>
              <a:pathLst>
                <a:path w="560" h="3650" extrusionOk="0">
                  <a:moveTo>
                    <a:pt x="128" y="0"/>
                  </a:moveTo>
                  <a:cubicBezTo>
                    <a:pt x="53" y="169"/>
                    <a:pt x="1" y="232"/>
                    <a:pt x="11" y="275"/>
                  </a:cubicBezTo>
                  <a:cubicBezTo>
                    <a:pt x="117" y="1350"/>
                    <a:pt x="233" y="2415"/>
                    <a:pt x="349" y="3491"/>
                  </a:cubicBezTo>
                  <a:cubicBezTo>
                    <a:pt x="360" y="3544"/>
                    <a:pt x="423" y="3586"/>
                    <a:pt x="465" y="3650"/>
                  </a:cubicBezTo>
                  <a:cubicBezTo>
                    <a:pt x="560" y="3196"/>
                    <a:pt x="391" y="1234"/>
                    <a:pt x="1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
            <p:cNvSpPr/>
            <p:nvPr/>
          </p:nvSpPr>
          <p:spPr>
            <a:xfrm>
              <a:off x="1554950" y="4613425"/>
              <a:ext cx="12425" cy="78600"/>
            </a:xfrm>
            <a:custGeom>
              <a:avLst/>
              <a:gdLst/>
              <a:ahLst/>
              <a:cxnLst/>
              <a:rect l="l" t="t" r="r" b="b"/>
              <a:pathLst>
                <a:path w="497" h="3144" extrusionOk="0">
                  <a:moveTo>
                    <a:pt x="64" y="0"/>
                  </a:moveTo>
                  <a:lnTo>
                    <a:pt x="64" y="0"/>
                  </a:lnTo>
                  <a:cubicBezTo>
                    <a:pt x="0" y="1097"/>
                    <a:pt x="148" y="2100"/>
                    <a:pt x="328" y="3091"/>
                  </a:cubicBezTo>
                  <a:cubicBezTo>
                    <a:pt x="328" y="3112"/>
                    <a:pt x="401" y="3122"/>
                    <a:pt x="443" y="3143"/>
                  </a:cubicBezTo>
                  <a:cubicBezTo>
                    <a:pt x="464" y="3080"/>
                    <a:pt x="497" y="3017"/>
                    <a:pt x="486" y="2954"/>
                  </a:cubicBezTo>
                  <a:cubicBezTo>
                    <a:pt x="412" y="2036"/>
                    <a:pt x="328" y="1108"/>
                    <a:pt x="232" y="180"/>
                  </a:cubicBezTo>
                  <a:cubicBezTo>
                    <a:pt x="232" y="138"/>
                    <a:pt x="159" y="106"/>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
            <p:cNvSpPr/>
            <p:nvPr/>
          </p:nvSpPr>
          <p:spPr>
            <a:xfrm>
              <a:off x="1569725" y="4286900"/>
              <a:ext cx="70675" cy="30975"/>
            </a:xfrm>
            <a:custGeom>
              <a:avLst/>
              <a:gdLst/>
              <a:ahLst/>
              <a:cxnLst/>
              <a:rect l="l" t="t" r="r" b="b"/>
              <a:pathLst>
                <a:path w="2827" h="1239" extrusionOk="0">
                  <a:moveTo>
                    <a:pt x="2737" y="1"/>
                  </a:moveTo>
                  <a:cubicBezTo>
                    <a:pt x="2386" y="1"/>
                    <a:pt x="2084" y="164"/>
                    <a:pt x="1783" y="300"/>
                  </a:cubicBezTo>
                  <a:cubicBezTo>
                    <a:pt x="1382" y="480"/>
                    <a:pt x="981" y="669"/>
                    <a:pt x="581" y="848"/>
                  </a:cubicBezTo>
                  <a:cubicBezTo>
                    <a:pt x="433" y="912"/>
                    <a:pt x="285" y="965"/>
                    <a:pt x="148" y="1028"/>
                  </a:cubicBezTo>
                  <a:cubicBezTo>
                    <a:pt x="74" y="1070"/>
                    <a:pt x="0" y="1133"/>
                    <a:pt x="95" y="1239"/>
                  </a:cubicBezTo>
                  <a:cubicBezTo>
                    <a:pt x="633" y="1144"/>
                    <a:pt x="2173" y="490"/>
                    <a:pt x="2827" y="5"/>
                  </a:cubicBezTo>
                  <a:cubicBezTo>
                    <a:pt x="2796" y="2"/>
                    <a:pt x="2766" y="1"/>
                    <a:pt x="273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
            <p:cNvSpPr/>
            <p:nvPr/>
          </p:nvSpPr>
          <p:spPr>
            <a:xfrm>
              <a:off x="2077000" y="4687350"/>
              <a:ext cx="75450" cy="26025"/>
            </a:xfrm>
            <a:custGeom>
              <a:avLst/>
              <a:gdLst/>
              <a:ahLst/>
              <a:cxnLst/>
              <a:rect l="l" t="t" r="r" b="b"/>
              <a:pathLst>
                <a:path w="3018" h="1041" extrusionOk="0">
                  <a:moveTo>
                    <a:pt x="2755" y="1"/>
                  </a:moveTo>
                  <a:cubicBezTo>
                    <a:pt x="2700" y="1"/>
                    <a:pt x="2651" y="4"/>
                    <a:pt x="2606" y="18"/>
                  </a:cubicBezTo>
                  <a:cubicBezTo>
                    <a:pt x="2311" y="113"/>
                    <a:pt x="2026" y="261"/>
                    <a:pt x="1731" y="313"/>
                  </a:cubicBezTo>
                  <a:cubicBezTo>
                    <a:pt x="1203" y="408"/>
                    <a:pt x="718" y="629"/>
                    <a:pt x="233" y="809"/>
                  </a:cubicBezTo>
                  <a:cubicBezTo>
                    <a:pt x="138" y="851"/>
                    <a:pt x="75" y="936"/>
                    <a:pt x="1" y="1009"/>
                  </a:cubicBezTo>
                  <a:cubicBezTo>
                    <a:pt x="77" y="1031"/>
                    <a:pt x="147" y="1041"/>
                    <a:pt x="213" y="1041"/>
                  </a:cubicBezTo>
                  <a:cubicBezTo>
                    <a:pt x="303" y="1041"/>
                    <a:pt x="386" y="1023"/>
                    <a:pt x="465" y="999"/>
                  </a:cubicBezTo>
                  <a:cubicBezTo>
                    <a:pt x="1130" y="767"/>
                    <a:pt x="1752" y="439"/>
                    <a:pt x="2459" y="334"/>
                  </a:cubicBezTo>
                  <a:cubicBezTo>
                    <a:pt x="2648" y="313"/>
                    <a:pt x="2838" y="250"/>
                    <a:pt x="3017" y="7"/>
                  </a:cubicBezTo>
                  <a:cubicBezTo>
                    <a:pt x="2914" y="7"/>
                    <a:pt x="2829" y="1"/>
                    <a:pt x="275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
            <p:cNvSpPr/>
            <p:nvPr/>
          </p:nvSpPr>
          <p:spPr>
            <a:xfrm>
              <a:off x="1880575" y="4708100"/>
              <a:ext cx="5850" cy="77525"/>
            </a:xfrm>
            <a:custGeom>
              <a:avLst/>
              <a:gdLst/>
              <a:ahLst/>
              <a:cxnLst/>
              <a:rect l="l" t="t" r="r" b="b"/>
              <a:pathLst>
                <a:path w="234" h="3101" extrusionOk="0">
                  <a:moveTo>
                    <a:pt x="95" y="0"/>
                  </a:moveTo>
                  <a:cubicBezTo>
                    <a:pt x="64" y="31"/>
                    <a:pt x="1" y="52"/>
                    <a:pt x="1" y="74"/>
                  </a:cubicBezTo>
                  <a:lnTo>
                    <a:pt x="32" y="2795"/>
                  </a:lnTo>
                  <a:cubicBezTo>
                    <a:pt x="43" y="2890"/>
                    <a:pt x="85" y="2984"/>
                    <a:pt x="106" y="3101"/>
                  </a:cubicBezTo>
                  <a:cubicBezTo>
                    <a:pt x="180" y="3048"/>
                    <a:pt x="233" y="3027"/>
                    <a:pt x="233" y="2995"/>
                  </a:cubicBezTo>
                  <a:cubicBezTo>
                    <a:pt x="222" y="2025"/>
                    <a:pt x="212" y="1055"/>
                    <a:pt x="191" y="84"/>
                  </a:cubicBezTo>
                  <a:cubicBezTo>
                    <a:pt x="191" y="52"/>
                    <a:pt x="128" y="31"/>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
            <p:cNvSpPr/>
            <p:nvPr/>
          </p:nvSpPr>
          <p:spPr>
            <a:xfrm>
              <a:off x="2417425" y="5013150"/>
              <a:ext cx="73325" cy="5525"/>
            </a:xfrm>
            <a:custGeom>
              <a:avLst/>
              <a:gdLst/>
              <a:ahLst/>
              <a:cxnLst/>
              <a:rect l="l" t="t" r="r" b="b"/>
              <a:pathLst>
                <a:path w="2933" h="221" extrusionOk="0">
                  <a:moveTo>
                    <a:pt x="137" y="0"/>
                  </a:moveTo>
                  <a:cubicBezTo>
                    <a:pt x="106" y="0"/>
                    <a:pt x="73" y="85"/>
                    <a:pt x="0" y="180"/>
                  </a:cubicBezTo>
                  <a:cubicBezTo>
                    <a:pt x="401" y="210"/>
                    <a:pt x="792" y="221"/>
                    <a:pt x="1184" y="221"/>
                  </a:cubicBezTo>
                  <a:cubicBezTo>
                    <a:pt x="1751" y="221"/>
                    <a:pt x="2321" y="198"/>
                    <a:pt x="2932" y="180"/>
                  </a:cubicBezTo>
                  <a:cubicBezTo>
                    <a:pt x="2773" y="53"/>
                    <a:pt x="2742" y="0"/>
                    <a:pt x="271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
            <p:cNvSpPr/>
            <p:nvPr/>
          </p:nvSpPr>
          <p:spPr>
            <a:xfrm>
              <a:off x="2181700" y="4817425"/>
              <a:ext cx="73850" cy="29050"/>
            </a:xfrm>
            <a:custGeom>
              <a:avLst/>
              <a:gdLst/>
              <a:ahLst/>
              <a:cxnLst/>
              <a:rect l="l" t="t" r="r" b="b"/>
              <a:pathLst>
                <a:path w="2954" h="1162" extrusionOk="0">
                  <a:moveTo>
                    <a:pt x="2898" y="1"/>
                  </a:moveTo>
                  <a:cubicBezTo>
                    <a:pt x="2895" y="1"/>
                    <a:pt x="2892" y="2"/>
                    <a:pt x="2890" y="4"/>
                  </a:cubicBezTo>
                  <a:cubicBezTo>
                    <a:pt x="1951" y="320"/>
                    <a:pt x="1013" y="636"/>
                    <a:pt x="74" y="964"/>
                  </a:cubicBezTo>
                  <a:cubicBezTo>
                    <a:pt x="42" y="974"/>
                    <a:pt x="32" y="1058"/>
                    <a:pt x="0" y="1133"/>
                  </a:cubicBezTo>
                  <a:cubicBezTo>
                    <a:pt x="52" y="1153"/>
                    <a:pt x="98" y="1161"/>
                    <a:pt x="143" y="1161"/>
                  </a:cubicBezTo>
                  <a:cubicBezTo>
                    <a:pt x="235" y="1161"/>
                    <a:pt x="316" y="1126"/>
                    <a:pt x="401" y="1090"/>
                  </a:cubicBezTo>
                  <a:cubicBezTo>
                    <a:pt x="1139" y="805"/>
                    <a:pt x="1878" y="510"/>
                    <a:pt x="2616" y="215"/>
                  </a:cubicBezTo>
                  <a:cubicBezTo>
                    <a:pt x="2727" y="164"/>
                    <a:pt x="2829" y="84"/>
                    <a:pt x="2930" y="12"/>
                  </a:cubicBezTo>
                  <a:lnTo>
                    <a:pt x="2930" y="12"/>
                  </a:lnTo>
                  <a:cubicBezTo>
                    <a:pt x="2938" y="17"/>
                    <a:pt x="2946" y="21"/>
                    <a:pt x="2953" y="25"/>
                  </a:cubicBezTo>
                  <a:lnTo>
                    <a:pt x="2942" y="4"/>
                  </a:lnTo>
                  <a:cubicBezTo>
                    <a:pt x="2938" y="7"/>
                    <a:pt x="2934" y="9"/>
                    <a:pt x="2930" y="12"/>
                  </a:cubicBezTo>
                  <a:lnTo>
                    <a:pt x="2930" y="12"/>
                  </a:lnTo>
                  <a:cubicBezTo>
                    <a:pt x="2918" y="6"/>
                    <a:pt x="2906" y="1"/>
                    <a:pt x="289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
            <p:cNvSpPr/>
            <p:nvPr/>
          </p:nvSpPr>
          <p:spPr>
            <a:xfrm>
              <a:off x="1787775" y="4852825"/>
              <a:ext cx="16100" cy="69400"/>
            </a:xfrm>
            <a:custGeom>
              <a:avLst/>
              <a:gdLst/>
              <a:ahLst/>
              <a:cxnLst/>
              <a:rect l="l" t="t" r="r" b="b"/>
              <a:pathLst>
                <a:path w="644" h="2776" extrusionOk="0">
                  <a:moveTo>
                    <a:pt x="64" y="1"/>
                  </a:moveTo>
                  <a:cubicBezTo>
                    <a:pt x="43" y="54"/>
                    <a:pt x="1" y="117"/>
                    <a:pt x="11" y="170"/>
                  </a:cubicBezTo>
                  <a:cubicBezTo>
                    <a:pt x="169" y="1045"/>
                    <a:pt x="317" y="1931"/>
                    <a:pt x="601" y="2775"/>
                  </a:cubicBezTo>
                  <a:cubicBezTo>
                    <a:pt x="643" y="1931"/>
                    <a:pt x="390" y="1130"/>
                    <a:pt x="254" y="317"/>
                  </a:cubicBezTo>
                  <a:cubicBezTo>
                    <a:pt x="243" y="212"/>
                    <a:pt x="233" y="54"/>
                    <a:pt x="6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
            <p:cNvSpPr/>
            <p:nvPr/>
          </p:nvSpPr>
          <p:spPr>
            <a:xfrm>
              <a:off x="2064875" y="5053750"/>
              <a:ext cx="26925" cy="61725"/>
            </a:xfrm>
            <a:custGeom>
              <a:avLst/>
              <a:gdLst/>
              <a:ahLst/>
              <a:cxnLst/>
              <a:rect l="l" t="t" r="r" b="b"/>
              <a:pathLst>
                <a:path w="1077" h="2469" extrusionOk="0">
                  <a:moveTo>
                    <a:pt x="64" y="0"/>
                  </a:moveTo>
                  <a:cubicBezTo>
                    <a:pt x="43" y="85"/>
                    <a:pt x="1" y="138"/>
                    <a:pt x="12" y="159"/>
                  </a:cubicBezTo>
                  <a:cubicBezTo>
                    <a:pt x="286" y="886"/>
                    <a:pt x="560" y="1615"/>
                    <a:pt x="834" y="2332"/>
                  </a:cubicBezTo>
                  <a:cubicBezTo>
                    <a:pt x="855" y="2384"/>
                    <a:pt x="919" y="2426"/>
                    <a:pt x="961" y="2468"/>
                  </a:cubicBezTo>
                  <a:cubicBezTo>
                    <a:pt x="1003" y="2458"/>
                    <a:pt x="1034" y="2437"/>
                    <a:pt x="1076" y="2426"/>
                  </a:cubicBezTo>
                  <a:cubicBezTo>
                    <a:pt x="1055" y="2332"/>
                    <a:pt x="1045" y="2226"/>
                    <a:pt x="1013" y="2131"/>
                  </a:cubicBezTo>
                  <a:cubicBezTo>
                    <a:pt x="834" y="1657"/>
                    <a:pt x="644" y="1182"/>
                    <a:pt x="465" y="708"/>
                  </a:cubicBezTo>
                  <a:cubicBezTo>
                    <a:pt x="391" y="518"/>
                    <a:pt x="328" y="328"/>
                    <a:pt x="244" y="148"/>
                  </a:cubicBezTo>
                  <a:cubicBezTo>
                    <a:pt x="223" y="85"/>
                    <a:pt x="138" y="54"/>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
            <p:cNvSpPr/>
            <p:nvPr/>
          </p:nvSpPr>
          <p:spPr>
            <a:xfrm>
              <a:off x="2298500" y="5098850"/>
              <a:ext cx="23225" cy="61975"/>
            </a:xfrm>
            <a:custGeom>
              <a:avLst/>
              <a:gdLst/>
              <a:ahLst/>
              <a:cxnLst/>
              <a:rect l="l" t="t" r="r" b="b"/>
              <a:pathLst>
                <a:path w="929" h="2479" extrusionOk="0">
                  <a:moveTo>
                    <a:pt x="95" y="0"/>
                  </a:moveTo>
                  <a:cubicBezTo>
                    <a:pt x="53" y="53"/>
                    <a:pt x="0" y="85"/>
                    <a:pt x="11" y="106"/>
                  </a:cubicBezTo>
                  <a:cubicBezTo>
                    <a:pt x="201" y="791"/>
                    <a:pt x="306" y="1498"/>
                    <a:pt x="633" y="2131"/>
                  </a:cubicBezTo>
                  <a:cubicBezTo>
                    <a:pt x="707" y="2257"/>
                    <a:pt x="802" y="2363"/>
                    <a:pt x="897" y="2478"/>
                  </a:cubicBezTo>
                  <a:cubicBezTo>
                    <a:pt x="928" y="2300"/>
                    <a:pt x="897" y="2152"/>
                    <a:pt x="855" y="2014"/>
                  </a:cubicBezTo>
                  <a:cubicBezTo>
                    <a:pt x="633" y="1382"/>
                    <a:pt x="316" y="791"/>
                    <a:pt x="222" y="127"/>
                  </a:cubicBezTo>
                  <a:cubicBezTo>
                    <a:pt x="211" y="85"/>
                    <a:pt x="138" y="43"/>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
            <p:cNvSpPr/>
            <p:nvPr/>
          </p:nvSpPr>
          <p:spPr>
            <a:xfrm>
              <a:off x="2438750" y="5026925"/>
              <a:ext cx="58850" cy="6275"/>
            </a:xfrm>
            <a:custGeom>
              <a:avLst/>
              <a:gdLst/>
              <a:ahLst/>
              <a:cxnLst/>
              <a:rect l="l" t="t" r="r" b="b"/>
              <a:pathLst>
                <a:path w="2354" h="251" extrusionOk="0">
                  <a:moveTo>
                    <a:pt x="1041" y="0"/>
                  </a:moveTo>
                  <a:cubicBezTo>
                    <a:pt x="593" y="0"/>
                    <a:pt x="202" y="48"/>
                    <a:pt x="1" y="145"/>
                  </a:cubicBezTo>
                  <a:cubicBezTo>
                    <a:pt x="75" y="177"/>
                    <a:pt x="117" y="220"/>
                    <a:pt x="170" y="220"/>
                  </a:cubicBezTo>
                  <a:cubicBezTo>
                    <a:pt x="856" y="241"/>
                    <a:pt x="1541" y="251"/>
                    <a:pt x="2227" y="251"/>
                  </a:cubicBezTo>
                  <a:cubicBezTo>
                    <a:pt x="2269" y="251"/>
                    <a:pt x="2300" y="177"/>
                    <a:pt x="2353" y="124"/>
                  </a:cubicBezTo>
                  <a:cubicBezTo>
                    <a:pt x="1938" y="42"/>
                    <a:pt x="1464" y="0"/>
                    <a:pt x="104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
            <p:cNvSpPr/>
            <p:nvPr/>
          </p:nvSpPr>
          <p:spPr>
            <a:xfrm>
              <a:off x="1653025" y="4466300"/>
              <a:ext cx="12150" cy="68050"/>
            </a:xfrm>
            <a:custGeom>
              <a:avLst/>
              <a:gdLst/>
              <a:ahLst/>
              <a:cxnLst/>
              <a:rect l="l" t="t" r="r" b="b"/>
              <a:pathLst>
                <a:path w="486" h="2722" extrusionOk="0">
                  <a:moveTo>
                    <a:pt x="328" y="0"/>
                  </a:moveTo>
                  <a:lnTo>
                    <a:pt x="328" y="0"/>
                  </a:lnTo>
                  <a:cubicBezTo>
                    <a:pt x="296" y="21"/>
                    <a:pt x="244" y="43"/>
                    <a:pt x="233" y="75"/>
                  </a:cubicBezTo>
                  <a:cubicBezTo>
                    <a:pt x="148" y="928"/>
                    <a:pt x="75" y="1783"/>
                    <a:pt x="1" y="2637"/>
                  </a:cubicBezTo>
                  <a:cubicBezTo>
                    <a:pt x="1" y="2669"/>
                    <a:pt x="54" y="2690"/>
                    <a:pt x="85" y="2721"/>
                  </a:cubicBezTo>
                  <a:cubicBezTo>
                    <a:pt x="338" y="2205"/>
                    <a:pt x="486" y="518"/>
                    <a:pt x="3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
            <p:cNvSpPr/>
            <p:nvPr/>
          </p:nvSpPr>
          <p:spPr>
            <a:xfrm>
              <a:off x="1573400" y="4390350"/>
              <a:ext cx="7675" cy="76250"/>
            </a:xfrm>
            <a:custGeom>
              <a:avLst/>
              <a:gdLst/>
              <a:ahLst/>
              <a:cxnLst/>
              <a:rect l="l" t="t" r="r" b="b"/>
              <a:pathLst>
                <a:path w="307" h="3050" extrusionOk="0">
                  <a:moveTo>
                    <a:pt x="117" y="1"/>
                  </a:moveTo>
                  <a:cubicBezTo>
                    <a:pt x="120" y="6"/>
                    <a:pt x="123" y="11"/>
                    <a:pt x="126" y="16"/>
                  </a:cubicBezTo>
                  <a:lnTo>
                    <a:pt x="126" y="16"/>
                  </a:lnTo>
                  <a:cubicBezTo>
                    <a:pt x="130" y="11"/>
                    <a:pt x="134" y="6"/>
                    <a:pt x="138" y="1"/>
                  </a:cubicBezTo>
                  <a:close/>
                  <a:moveTo>
                    <a:pt x="126" y="16"/>
                  </a:moveTo>
                  <a:cubicBezTo>
                    <a:pt x="85" y="66"/>
                    <a:pt x="33" y="122"/>
                    <a:pt x="33" y="170"/>
                  </a:cubicBezTo>
                  <a:lnTo>
                    <a:pt x="1" y="2891"/>
                  </a:lnTo>
                  <a:cubicBezTo>
                    <a:pt x="1" y="2944"/>
                    <a:pt x="64" y="2986"/>
                    <a:pt x="96" y="3049"/>
                  </a:cubicBezTo>
                  <a:cubicBezTo>
                    <a:pt x="138" y="2996"/>
                    <a:pt x="191" y="2975"/>
                    <a:pt x="191" y="2944"/>
                  </a:cubicBezTo>
                  <a:cubicBezTo>
                    <a:pt x="307" y="2037"/>
                    <a:pt x="296" y="1130"/>
                    <a:pt x="244" y="223"/>
                  </a:cubicBezTo>
                  <a:cubicBezTo>
                    <a:pt x="233" y="154"/>
                    <a:pt x="169" y="85"/>
                    <a:pt x="126" y="1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
            <p:cNvSpPr/>
            <p:nvPr/>
          </p:nvSpPr>
          <p:spPr>
            <a:xfrm>
              <a:off x="1651450" y="4737100"/>
              <a:ext cx="15325" cy="59325"/>
            </a:xfrm>
            <a:custGeom>
              <a:avLst/>
              <a:gdLst/>
              <a:ahLst/>
              <a:cxnLst/>
              <a:rect l="l" t="t" r="r" b="b"/>
              <a:pathLst>
                <a:path w="613" h="2373" extrusionOk="0">
                  <a:moveTo>
                    <a:pt x="1" y="0"/>
                  </a:moveTo>
                  <a:lnTo>
                    <a:pt x="1" y="0"/>
                  </a:lnTo>
                  <a:cubicBezTo>
                    <a:pt x="75" y="844"/>
                    <a:pt x="296" y="1592"/>
                    <a:pt x="359" y="2373"/>
                  </a:cubicBezTo>
                  <a:cubicBezTo>
                    <a:pt x="433" y="2363"/>
                    <a:pt x="507" y="2352"/>
                    <a:pt x="507" y="2342"/>
                  </a:cubicBezTo>
                  <a:cubicBezTo>
                    <a:pt x="612" y="1582"/>
                    <a:pt x="307" y="875"/>
                    <a:pt x="190" y="148"/>
                  </a:cubicBezTo>
                  <a:cubicBezTo>
                    <a:pt x="190" y="106"/>
                    <a:pt x="106" y="74"/>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
            <p:cNvSpPr/>
            <p:nvPr/>
          </p:nvSpPr>
          <p:spPr>
            <a:xfrm>
              <a:off x="2498875" y="5070850"/>
              <a:ext cx="53025" cy="9300"/>
            </a:xfrm>
            <a:custGeom>
              <a:avLst/>
              <a:gdLst/>
              <a:ahLst/>
              <a:cxnLst/>
              <a:rect l="l" t="t" r="r" b="b"/>
              <a:pathLst>
                <a:path w="2121" h="372" extrusionOk="0">
                  <a:moveTo>
                    <a:pt x="76" y="1"/>
                  </a:moveTo>
                  <a:cubicBezTo>
                    <a:pt x="48" y="1"/>
                    <a:pt x="20" y="47"/>
                    <a:pt x="1" y="76"/>
                  </a:cubicBezTo>
                  <a:cubicBezTo>
                    <a:pt x="22" y="108"/>
                    <a:pt x="43" y="171"/>
                    <a:pt x="64" y="171"/>
                  </a:cubicBezTo>
                  <a:cubicBezTo>
                    <a:pt x="718" y="245"/>
                    <a:pt x="1372" y="308"/>
                    <a:pt x="2026" y="371"/>
                  </a:cubicBezTo>
                  <a:cubicBezTo>
                    <a:pt x="2047" y="371"/>
                    <a:pt x="2079" y="319"/>
                    <a:pt x="2121" y="277"/>
                  </a:cubicBezTo>
                  <a:cubicBezTo>
                    <a:pt x="2068" y="245"/>
                    <a:pt x="2026" y="181"/>
                    <a:pt x="1973" y="171"/>
                  </a:cubicBezTo>
                  <a:cubicBezTo>
                    <a:pt x="1340" y="108"/>
                    <a:pt x="718" y="55"/>
                    <a:pt x="85" y="2"/>
                  </a:cubicBezTo>
                  <a:cubicBezTo>
                    <a:pt x="82" y="1"/>
                    <a:pt x="79"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
            <p:cNvSpPr/>
            <p:nvPr/>
          </p:nvSpPr>
          <p:spPr>
            <a:xfrm>
              <a:off x="2158500" y="4884225"/>
              <a:ext cx="11625" cy="54050"/>
            </a:xfrm>
            <a:custGeom>
              <a:avLst/>
              <a:gdLst/>
              <a:ahLst/>
              <a:cxnLst/>
              <a:rect l="l" t="t" r="r" b="b"/>
              <a:pathLst>
                <a:path w="465" h="2162" extrusionOk="0">
                  <a:moveTo>
                    <a:pt x="42" y="0"/>
                  </a:moveTo>
                  <a:cubicBezTo>
                    <a:pt x="31" y="64"/>
                    <a:pt x="0" y="127"/>
                    <a:pt x="0" y="190"/>
                  </a:cubicBezTo>
                  <a:cubicBezTo>
                    <a:pt x="85" y="812"/>
                    <a:pt x="179" y="1445"/>
                    <a:pt x="274" y="2078"/>
                  </a:cubicBezTo>
                  <a:cubicBezTo>
                    <a:pt x="274" y="2099"/>
                    <a:pt x="369" y="2120"/>
                    <a:pt x="464" y="2162"/>
                  </a:cubicBezTo>
                  <a:cubicBezTo>
                    <a:pt x="369" y="1403"/>
                    <a:pt x="317" y="696"/>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
            <p:cNvSpPr/>
            <p:nvPr/>
          </p:nvSpPr>
          <p:spPr>
            <a:xfrm>
              <a:off x="2141625" y="4861800"/>
              <a:ext cx="12150" cy="55400"/>
            </a:xfrm>
            <a:custGeom>
              <a:avLst/>
              <a:gdLst/>
              <a:ahLst/>
              <a:cxnLst/>
              <a:rect l="l" t="t" r="r" b="b"/>
              <a:pathLst>
                <a:path w="486" h="2216" extrusionOk="0">
                  <a:moveTo>
                    <a:pt x="169" y="0"/>
                  </a:moveTo>
                  <a:cubicBezTo>
                    <a:pt x="63" y="85"/>
                    <a:pt x="0" y="106"/>
                    <a:pt x="0" y="127"/>
                  </a:cubicBezTo>
                  <a:cubicBezTo>
                    <a:pt x="10" y="781"/>
                    <a:pt x="179" y="1393"/>
                    <a:pt x="306" y="2025"/>
                  </a:cubicBezTo>
                  <a:cubicBezTo>
                    <a:pt x="306" y="2068"/>
                    <a:pt x="380" y="2110"/>
                    <a:pt x="485" y="2215"/>
                  </a:cubicBezTo>
                  <a:cubicBezTo>
                    <a:pt x="485" y="1435"/>
                    <a:pt x="253" y="760"/>
                    <a:pt x="16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
            <p:cNvSpPr/>
            <p:nvPr/>
          </p:nvSpPr>
          <p:spPr>
            <a:xfrm>
              <a:off x="2263425" y="4944325"/>
              <a:ext cx="11350" cy="57000"/>
            </a:xfrm>
            <a:custGeom>
              <a:avLst/>
              <a:gdLst/>
              <a:ahLst/>
              <a:cxnLst/>
              <a:rect l="l" t="t" r="r" b="b"/>
              <a:pathLst>
                <a:path w="454" h="2280" extrusionOk="0">
                  <a:moveTo>
                    <a:pt x="43" y="1"/>
                  </a:moveTo>
                  <a:cubicBezTo>
                    <a:pt x="32" y="74"/>
                    <a:pt x="1" y="159"/>
                    <a:pt x="11" y="233"/>
                  </a:cubicBezTo>
                  <a:cubicBezTo>
                    <a:pt x="85" y="866"/>
                    <a:pt x="170" y="1499"/>
                    <a:pt x="264" y="2142"/>
                  </a:cubicBezTo>
                  <a:cubicBezTo>
                    <a:pt x="264" y="2174"/>
                    <a:pt x="338" y="2205"/>
                    <a:pt x="433" y="2279"/>
                  </a:cubicBezTo>
                  <a:cubicBezTo>
                    <a:pt x="454" y="1467"/>
                    <a:pt x="327" y="739"/>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
            <p:cNvSpPr/>
            <p:nvPr/>
          </p:nvSpPr>
          <p:spPr>
            <a:xfrm>
              <a:off x="2395525" y="5056925"/>
              <a:ext cx="20850" cy="50625"/>
            </a:xfrm>
            <a:custGeom>
              <a:avLst/>
              <a:gdLst/>
              <a:ahLst/>
              <a:cxnLst/>
              <a:rect l="l" t="t" r="r" b="b"/>
              <a:pathLst>
                <a:path w="834" h="2025" extrusionOk="0">
                  <a:moveTo>
                    <a:pt x="85" y="0"/>
                  </a:moveTo>
                  <a:cubicBezTo>
                    <a:pt x="42" y="74"/>
                    <a:pt x="0" y="116"/>
                    <a:pt x="11" y="148"/>
                  </a:cubicBezTo>
                  <a:cubicBezTo>
                    <a:pt x="159" y="696"/>
                    <a:pt x="307" y="1245"/>
                    <a:pt x="464" y="1793"/>
                  </a:cubicBezTo>
                  <a:cubicBezTo>
                    <a:pt x="496" y="1867"/>
                    <a:pt x="560" y="1930"/>
                    <a:pt x="623" y="2025"/>
                  </a:cubicBezTo>
                  <a:cubicBezTo>
                    <a:pt x="713" y="1944"/>
                    <a:pt x="766" y="1883"/>
                    <a:pt x="825" y="1832"/>
                  </a:cubicBezTo>
                  <a:lnTo>
                    <a:pt x="825" y="1832"/>
                  </a:lnTo>
                  <a:cubicBezTo>
                    <a:pt x="828" y="1837"/>
                    <a:pt x="831" y="1841"/>
                    <a:pt x="834" y="1846"/>
                  </a:cubicBezTo>
                  <a:lnTo>
                    <a:pt x="834" y="1825"/>
                  </a:lnTo>
                  <a:cubicBezTo>
                    <a:pt x="831" y="1827"/>
                    <a:pt x="828" y="1830"/>
                    <a:pt x="825" y="1832"/>
                  </a:cubicBezTo>
                  <a:lnTo>
                    <a:pt x="825" y="1832"/>
                  </a:lnTo>
                  <a:cubicBezTo>
                    <a:pt x="598" y="1457"/>
                    <a:pt x="432" y="1070"/>
                    <a:pt x="380" y="623"/>
                  </a:cubicBezTo>
                  <a:cubicBezTo>
                    <a:pt x="359" y="391"/>
                    <a:pt x="307" y="159"/>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
            <p:cNvSpPr/>
            <p:nvPr/>
          </p:nvSpPr>
          <p:spPr>
            <a:xfrm>
              <a:off x="2162175" y="4815075"/>
              <a:ext cx="53300" cy="23025"/>
            </a:xfrm>
            <a:custGeom>
              <a:avLst/>
              <a:gdLst/>
              <a:ahLst/>
              <a:cxnLst/>
              <a:rect l="l" t="t" r="r" b="b"/>
              <a:pathLst>
                <a:path w="2132" h="921" extrusionOk="0">
                  <a:moveTo>
                    <a:pt x="2025" y="0"/>
                  </a:moveTo>
                  <a:cubicBezTo>
                    <a:pt x="2018" y="0"/>
                    <a:pt x="2011" y="1"/>
                    <a:pt x="2005" y="3"/>
                  </a:cubicBezTo>
                  <a:cubicBezTo>
                    <a:pt x="1403" y="224"/>
                    <a:pt x="813" y="446"/>
                    <a:pt x="212" y="678"/>
                  </a:cubicBezTo>
                  <a:cubicBezTo>
                    <a:pt x="159" y="699"/>
                    <a:pt x="127" y="762"/>
                    <a:pt x="1" y="920"/>
                  </a:cubicBezTo>
                  <a:cubicBezTo>
                    <a:pt x="865" y="774"/>
                    <a:pt x="1504" y="433"/>
                    <a:pt x="2110" y="18"/>
                  </a:cubicBezTo>
                  <a:lnTo>
                    <a:pt x="2110" y="18"/>
                  </a:lnTo>
                  <a:cubicBezTo>
                    <a:pt x="2117" y="20"/>
                    <a:pt x="2124" y="22"/>
                    <a:pt x="2131" y="24"/>
                  </a:cubicBezTo>
                  <a:lnTo>
                    <a:pt x="2131" y="3"/>
                  </a:lnTo>
                  <a:cubicBezTo>
                    <a:pt x="2124" y="8"/>
                    <a:pt x="2117" y="13"/>
                    <a:pt x="2110" y="18"/>
                  </a:cubicBezTo>
                  <a:lnTo>
                    <a:pt x="2110" y="18"/>
                  </a:lnTo>
                  <a:cubicBezTo>
                    <a:pt x="2081" y="10"/>
                    <a:pt x="2050" y="0"/>
                    <a:pt x="20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
            <p:cNvSpPr/>
            <p:nvPr/>
          </p:nvSpPr>
          <p:spPr>
            <a:xfrm>
              <a:off x="2003450" y="4774525"/>
              <a:ext cx="13475" cy="52775"/>
            </a:xfrm>
            <a:custGeom>
              <a:avLst/>
              <a:gdLst/>
              <a:ahLst/>
              <a:cxnLst/>
              <a:rect l="l" t="t" r="r" b="b"/>
              <a:pathLst>
                <a:path w="539" h="2111" extrusionOk="0">
                  <a:moveTo>
                    <a:pt x="127" y="1"/>
                  </a:moveTo>
                  <a:lnTo>
                    <a:pt x="127" y="1"/>
                  </a:lnTo>
                  <a:cubicBezTo>
                    <a:pt x="1" y="423"/>
                    <a:pt x="53" y="1002"/>
                    <a:pt x="348" y="1973"/>
                  </a:cubicBezTo>
                  <a:cubicBezTo>
                    <a:pt x="359" y="2015"/>
                    <a:pt x="444" y="2047"/>
                    <a:pt x="538" y="2110"/>
                  </a:cubicBezTo>
                  <a:cubicBezTo>
                    <a:pt x="538" y="1382"/>
                    <a:pt x="275" y="739"/>
                    <a:pt x="233" y="64"/>
                  </a:cubicBezTo>
                  <a:cubicBezTo>
                    <a:pt x="233" y="43"/>
                    <a:pt x="159" y="22"/>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
            <p:cNvSpPr/>
            <p:nvPr/>
          </p:nvSpPr>
          <p:spPr>
            <a:xfrm>
              <a:off x="2021925" y="4799575"/>
              <a:ext cx="14775" cy="44875"/>
            </a:xfrm>
            <a:custGeom>
              <a:avLst/>
              <a:gdLst/>
              <a:ahLst/>
              <a:cxnLst/>
              <a:rect l="l" t="t" r="r" b="b"/>
              <a:pathLst>
                <a:path w="591" h="1795" extrusionOk="0">
                  <a:moveTo>
                    <a:pt x="0" y="0"/>
                  </a:moveTo>
                  <a:lnTo>
                    <a:pt x="0" y="0"/>
                  </a:lnTo>
                  <a:cubicBezTo>
                    <a:pt x="137" y="633"/>
                    <a:pt x="242" y="1150"/>
                    <a:pt x="359" y="1657"/>
                  </a:cubicBezTo>
                  <a:cubicBezTo>
                    <a:pt x="379" y="1739"/>
                    <a:pt x="417" y="1794"/>
                    <a:pt x="476" y="1794"/>
                  </a:cubicBezTo>
                  <a:cubicBezTo>
                    <a:pt x="508" y="1794"/>
                    <a:pt x="546" y="1778"/>
                    <a:pt x="591" y="1741"/>
                  </a:cubicBezTo>
                  <a:cubicBezTo>
                    <a:pt x="316" y="222"/>
                    <a:pt x="316" y="22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
            <p:cNvSpPr/>
            <p:nvPr/>
          </p:nvSpPr>
          <p:spPr>
            <a:xfrm>
              <a:off x="2278975" y="4961475"/>
              <a:ext cx="10850" cy="49575"/>
            </a:xfrm>
            <a:custGeom>
              <a:avLst/>
              <a:gdLst/>
              <a:ahLst/>
              <a:cxnLst/>
              <a:rect l="l" t="t" r="r" b="b"/>
              <a:pathLst>
                <a:path w="434" h="1983" extrusionOk="0">
                  <a:moveTo>
                    <a:pt x="54" y="0"/>
                  </a:moveTo>
                  <a:cubicBezTo>
                    <a:pt x="43" y="138"/>
                    <a:pt x="1" y="264"/>
                    <a:pt x="12" y="380"/>
                  </a:cubicBezTo>
                  <a:cubicBezTo>
                    <a:pt x="75" y="918"/>
                    <a:pt x="117" y="1467"/>
                    <a:pt x="349" y="1983"/>
                  </a:cubicBezTo>
                  <a:cubicBezTo>
                    <a:pt x="433" y="1340"/>
                    <a:pt x="265" y="707"/>
                    <a:pt x="201" y="74"/>
                  </a:cubicBezTo>
                  <a:cubicBezTo>
                    <a:pt x="201" y="53"/>
                    <a:pt x="138" y="32"/>
                    <a:pt x="5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
            <p:cNvSpPr/>
            <p:nvPr/>
          </p:nvSpPr>
          <p:spPr>
            <a:xfrm>
              <a:off x="2512325" y="5090125"/>
              <a:ext cx="46700" cy="15625"/>
            </a:xfrm>
            <a:custGeom>
              <a:avLst/>
              <a:gdLst/>
              <a:ahLst/>
              <a:cxnLst/>
              <a:rect l="l" t="t" r="r" b="b"/>
              <a:pathLst>
                <a:path w="1868" h="625" extrusionOk="0">
                  <a:moveTo>
                    <a:pt x="34" y="1"/>
                  </a:moveTo>
                  <a:cubicBezTo>
                    <a:pt x="23" y="1"/>
                    <a:pt x="12" y="1"/>
                    <a:pt x="1" y="1"/>
                  </a:cubicBezTo>
                  <a:cubicBezTo>
                    <a:pt x="74" y="85"/>
                    <a:pt x="106" y="170"/>
                    <a:pt x="149" y="181"/>
                  </a:cubicBezTo>
                  <a:cubicBezTo>
                    <a:pt x="676" y="338"/>
                    <a:pt x="1213" y="486"/>
                    <a:pt x="1741" y="624"/>
                  </a:cubicBezTo>
                  <a:cubicBezTo>
                    <a:pt x="1742" y="624"/>
                    <a:pt x="1744" y="625"/>
                    <a:pt x="1746" y="625"/>
                  </a:cubicBezTo>
                  <a:cubicBezTo>
                    <a:pt x="1769" y="625"/>
                    <a:pt x="1809" y="576"/>
                    <a:pt x="1867" y="518"/>
                  </a:cubicBezTo>
                  <a:cubicBezTo>
                    <a:pt x="1741" y="455"/>
                    <a:pt x="1635" y="370"/>
                    <a:pt x="1520" y="349"/>
                  </a:cubicBezTo>
                  <a:cubicBezTo>
                    <a:pt x="1033" y="246"/>
                    <a:pt x="588" y="1"/>
                    <a:pt x="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
            <p:cNvSpPr/>
            <p:nvPr/>
          </p:nvSpPr>
          <p:spPr>
            <a:xfrm>
              <a:off x="1894300" y="4734450"/>
              <a:ext cx="10050" cy="50375"/>
            </a:xfrm>
            <a:custGeom>
              <a:avLst/>
              <a:gdLst/>
              <a:ahLst/>
              <a:cxnLst/>
              <a:rect l="l" t="t" r="r" b="b"/>
              <a:pathLst>
                <a:path w="402" h="2015" extrusionOk="0">
                  <a:moveTo>
                    <a:pt x="74" y="1"/>
                  </a:moveTo>
                  <a:lnTo>
                    <a:pt x="74" y="1"/>
                  </a:lnTo>
                  <a:cubicBezTo>
                    <a:pt x="0" y="718"/>
                    <a:pt x="148" y="1351"/>
                    <a:pt x="338" y="2015"/>
                  </a:cubicBezTo>
                  <a:cubicBezTo>
                    <a:pt x="359" y="1962"/>
                    <a:pt x="401" y="1909"/>
                    <a:pt x="401" y="1857"/>
                  </a:cubicBezTo>
                  <a:cubicBezTo>
                    <a:pt x="359" y="1287"/>
                    <a:pt x="306" y="718"/>
                    <a:pt x="243" y="159"/>
                  </a:cubicBezTo>
                  <a:cubicBezTo>
                    <a:pt x="243" y="116"/>
                    <a:pt x="169" y="85"/>
                    <a:pt x="7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
            <p:cNvSpPr/>
            <p:nvPr/>
          </p:nvSpPr>
          <p:spPr>
            <a:xfrm>
              <a:off x="1570250" y="4649275"/>
              <a:ext cx="8975" cy="40900"/>
            </a:xfrm>
            <a:custGeom>
              <a:avLst/>
              <a:gdLst/>
              <a:ahLst/>
              <a:cxnLst/>
              <a:rect l="l" t="t" r="r" b="b"/>
              <a:pathLst>
                <a:path w="359" h="1636" extrusionOk="0">
                  <a:moveTo>
                    <a:pt x="138" y="1"/>
                  </a:moveTo>
                  <a:cubicBezTo>
                    <a:pt x="0" y="486"/>
                    <a:pt x="159" y="982"/>
                    <a:pt x="169" y="1467"/>
                  </a:cubicBezTo>
                  <a:cubicBezTo>
                    <a:pt x="169" y="1509"/>
                    <a:pt x="243" y="1552"/>
                    <a:pt x="327" y="1636"/>
                  </a:cubicBezTo>
                  <a:cubicBezTo>
                    <a:pt x="338" y="1498"/>
                    <a:pt x="359" y="1414"/>
                    <a:pt x="359" y="1330"/>
                  </a:cubicBezTo>
                  <a:cubicBezTo>
                    <a:pt x="338" y="898"/>
                    <a:pt x="306" y="455"/>
                    <a:pt x="285" y="12"/>
                  </a:cubicBezTo>
                  <a:cubicBezTo>
                    <a:pt x="232" y="12"/>
                    <a:pt x="180" y="1"/>
                    <a:pt x="1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
            <p:cNvSpPr/>
            <p:nvPr/>
          </p:nvSpPr>
          <p:spPr>
            <a:xfrm>
              <a:off x="2100200" y="5096475"/>
              <a:ext cx="16125" cy="34825"/>
            </a:xfrm>
            <a:custGeom>
              <a:avLst/>
              <a:gdLst/>
              <a:ahLst/>
              <a:cxnLst/>
              <a:rect l="l" t="t" r="r" b="b"/>
              <a:pathLst>
                <a:path w="645" h="1393" extrusionOk="0">
                  <a:moveTo>
                    <a:pt x="85" y="0"/>
                  </a:moveTo>
                  <a:cubicBezTo>
                    <a:pt x="1" y="370"/>
                    <a:pt x="202" y="907"/>
                    <a:pt x="645" y="1392"/>
                  </a:cubicBezTo>
                  <a:cubicBezTo>
                    <a:pt x="507" y="675"/>
                    <a:pt x="371" y="338"/>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
            <p:cNvSpPr/>
            <p:nvPr/>
          </p:nvSpPr>
          <p:spPr>
            <a:xfrm>
              <a:off x="2320900" y="5113350"/>
              <a:ext cx="14800" cy="39825"/>
            </a:xfrm>
            <a:custGeom>
              <a:avLst/>
              <a:gdLst/>
              <a:ahLst/>
              <a:cxnLst/>
              <a:rect l="l" t="t" r="r" b="b"/>
              <a:pathLst>
                <a:path w="592" h="1593" extrusionOk="0">
                  <a:moveTo>
                    <a:pt x="74" y="0"/>
                  </a:moveTo>
                  <a:cubicBezTo>
                    <a:pt x="43" y="63"/>
                    <a:pt x="1" y="105"/>
                    <a:pt x="11" y="138"/>
                  </a:cubicBezTo>
                  <a:cubicBezTo>
                    <a:pt x="117" y="506"/>
                    <a:pt x="233" y="886"/>
                    <a:pt x="349" y="1256"/>
                  </a:cubicBezTo>
                  <a:cubicBezTo>
                    <a:pt x="391" y="1371"/>
                    <a:pt x="391" y="1519"/>
                    <a:pt x="592" y="1593"/>
                  </a:cubicBezTo>
                  <a:cubicBezTo>
                    <a:pt x="402" y="1045"/>
                    <a:pt x="486" y="454"/>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
            <p:cNvSpPr/>
            <p:nvPr/>
          </p:nvSpPr>
          <p:spPr>
            <a:xfrm>
              <a:off x="1529375" y="4550425"/>
              <a:ext cx="7425" cy="49850"/>
            </a:xfrm>
            <a:custGeom>
              <a:avLst/>
              <a:gdLst/>
              <a:ahLst/>
              <a:cxnLst/>
              <a:rect l="l" t="t" r="r" b="b"/>
              <a:pathLst>
                <a:path w="297" h="1994" extrusionOk="0">
                  <a:moveTo>
                    <a:pt x="137" y="0"/>
                  </a:moveTo>
                  <a:lnTo>
                    <a:pt x="137" y="0"/>
                  </a:lnTo>
                  <a:cubicBezTo>
                    <a:pt x="1" y="570"/>
                    <a:pt x="11" y="1139"/>
                    <a:pt x="22" y="1709"/>
                  </a:cubicBezTo>
                  <a:cubicBezTo>
                    <a:pt x="22" y="1782"/>
                    <a:pt x="64" y="1856"/>
                    <a:pt x="106" y="1993"/>
                  </a:cubicBezTo>
                  <a:cubicBezTo>
                    <a:pt x="264" y="1508"/>
                    <a:pt x="296" y="580"/>
                    <a:pt x="1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
            <p:cNvSpPr/>
            <p:nvPr/>
          </p:nvSpPr>
          <p:spPr>
            <a:xfrm>
              <a:off x="1913275" y="4750275"/>
              <a:ext cx="8725" cy="37200"/>
            </a:xfrm>
            <a:custGeom>
              <a:avLst/>
              <a:gdLst/>
              <a:ahLst/>
              <a:cxnLst/>
              <a:rect l="l" t="t" r="r" b="b"/>
              <a:pathLst>
                <a:path w="349" h="1488" extrusionOk="0">
                  <a:moveTo>
                    <a:pt x="191" y="1"/>
                  </a:moveTo>
                  <a:lnTo>
                    <a:pt x="191" y="1"/>
                  </a:lnTo>
                  <a:cubicBezTo>
                    <a:pt x="11" y="454"/>
                    <a:pt x="1" y="707"/>
                    <a:pt x="137" y="1487"/>
                  </a:cubicBezTo>
                  <a:cubicBezTo>
                    <a:pt x="338" y="887"/>
                    <a:pt x="348" y="285"/>
                    <a:pt x="1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
            <p:cNvSpPr/>
            <p:nvPr/>
          </p:nvSpPr>
          <p:spPr>
            <a:xfrm>
              <a:off x="2509950" y="5133125"/>
              <a:ext cx="17950" cy="30600"/>
            </a:xfrm>
            <a:custGeom>
              <a:avLst/>
              <a:gdLst/>
              <a:ahLst/>
              <a:cxnLst/>
              <a:rect l="l" t="t" r="r" b="b"/>
              <a:pathLst>
                <a:path w="718" h="1224" extrusionOk="0">
                  <a:moveTo>
                    <a:pt x="1" y="0"/>
                  </a:moveTo>
                  <a:lnTo>
                    <a:pt x="1" y="0"/>
                  </a:lnTo>
                  <a:cubicBezTo>
                    <a:pt x="169" y="401"/>
                    <a:pt x="233" y="854"/>
                    <a:pt x="718" y="1224"/>
                  </a:cubicBezTo>
                  <a:cubicBezTo>
                    <a:pt x="602" y="654"/>
                    <a:pt x="359" y="296"/>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
            <p:cNvSpPr/>
            <p:nvPr/>
          </p:nvSpPr>
          <p:spPr>
            <a:xfrm>
              <a:off x="1943150" y="5031875"/>
              <a:ext cx="15500" cy="28500"/>
            </a:xfrm>
            <a:custGeom>
              <a:avLst/>
              <a:gdLst/>
              <a:ahLst/>
              <a:cxnLst/>
              <a:rect l="l" t="t" r="r" b="b"/>
              <a:pathLst>
                <a:path w="620" h="1140" extrusionOk="0">
                  <a:moveTo>
                    <a:pt x="60" y="1"/>
                  </a:moveTo>
                  <a:cubicBezTo>
                    <a:pt x="67" y="7"/>
                    <a:pt x="73" y="13"/>
                    <a:pt x="80" y="19"/>
                  </a:cubicBezTo>
                  <a:lnTo>
                    <a:pt x="80" y="19"/>
                  </a:lnTo>
                  <a:cubicBezTo>
                    <a:pt x="80" y="16"/>
                    <a:pt x="81" y="13"/>
                    <a:pt x="82" y="11"/>
                  </a:cubicBezTo>
                  <a:lnTo>
                    <a:pt x="60" y="1"/>
                  </a:lnTo>
                  <a:close/>
                  <a:moveTo>
                    <a:pt x="80" y="19"/>
                  </a:moveTo>
                  <a:cubicBezTo>
                    <a:pt x="0" y="437"/>
                    <a:pt x="230" y="751"/>
                    <a:pt x="430" y="1076"/>
                  </a:cubicBezTo>
                  <a:cubicBezTo>
                    <a:pt x="451" y="1107"/>
                    <a:pt x="524" y="1107"/>
                    <a:pt x="620" y="1140"/>
                  </a:cubicBezTo>
                  <a:cubicBezTo>
                    <a:pt x="506" y="695"/>
                    <a:pt x="382" y="312"/>
                    <a:pt x="80" y="1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
            <p:cNvSpPr/>
            <p:nvPr/>
          </p:nvSpPr>
          <p:spPr>
            <a:xfrm>
              <a:off x="2415300" y="5080925"/>
              <a:ext cx="11625" cy="34300"/>
            </a:xfrm>
            <a:custGeom>
              <a:avLst/>
              <a:gdLst/>
              <a:ahLst/>
              <a:cxnLst/>
              <a:rect l="l" t="t" r="r" b="b"/>
              <a:pathLst>
                <a:path w="465" h="1372" extrusionOk="0">
                  <a:moveTo>
                    <a:pt x="22" y="0"/>
                  </a:moveTo>
                  <a:cubicBezTo>
                    <a:pt x="11" y="169"/>
                    <a:pt x="1" y="263"/>
                    <a:pt x="1" y="369"/>
                  </a:cubicBezTo>
                  <a:cubicBezTo>
                    <a:pt x="11" y="538"/>
                    <a:pt x="32" y="717"/>
                    <a:pt x="43" y="886"/>
                  </a:cubicBezTo>
                  <a:lnTo>
                    <a:pt x="43" y="865"/>
                  </a:lnTo>
                  <a:cubicBezTo>
                    <a:pt x="169" y="1013"/>
                    <a:pt x="137" y="1297"/>
                    <a:pt x="465" y="1371"/>
                  </a:cubicBezTo>
                  <a:cubicBezTo>
                    <a:pt x="390" y="949"/>
                    <a:pt x="317" y="559"/>
                    <a:pt x="201" y="190"/>
                  </a:cubicBezTo>
                  <a:cubicBezTo>
                    <a:pt x="180" y="137"/>
                    <a:pt x="116" y="95"/>
                    <a:pt x="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
            <p:cNvSpPr/>
            <p:nvPr/>
          </p:nvSpPr>
          <p:spPr>
            <a:xfrm>
              <a:off x="1550200" y="4296500"/>
              <a:ext cx="25875" cy="17425"/>
            </a:xfrm>
            <a:custGeom>
              <a:avLst/>
              <a:gdLst/>
              <a:ahLst/>
              <a:cxnLst/>
              <a:rect l="l" t="t" r="r" b="b"/>
              <a:pathLst>
                <a:path w="1035" h="697" extrusionOk="0">
                  <a:moveTo>
                    <a:pt x="1024" y="0"/>
                  </a:moveTo>
                  <a:cubicBezTo>
                    <a:pt x="676" y="180"/>
                    <a:pt x="380" y="317"/>
                    <a:pt x="85" y="475"/>
                  </a:cubicBezTo>
                  <a:cubicBezTo>
                    <a:pt x="1" y="528"/>
                    <a:pt x="12" y="623"/>
                    <a:pt x="106" y="696"/>
                  </a:cubicBezTo>
                  <a:cubicBezTo>
                    <a:pt x="476" y="654"/>
                    <a:pt x="718" y="370"/>
                    <a:pt x="1024" y="201"/>
                  </a:cubicBezTo>
                  <a:cubicBezTo>
                    <a:pt x="1034" y="190"/>
                    <a:pt x="1024" y="127"/>
                    <a:pt x="102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
            <p:cNvSpPr/>
            <p:nvPr/>
          </p:nvSpPr>
          <p:spPr>
            <a:xfrm>
              <a:off x="1791475" y="4595500"/>
              <a:ext cx="6350" cy="28500"/>
            </a:xfrm>
            <a:custGeom>
              <a:avLst/>
              <a:gdLst/>
              <a:ahLst/>
              <a:cxnLst/>
              <a:rect l="l" t="t" r="r" b="b"/>
              <a:pathLst>
                <a:path w="254" h="1140" extrusionOk="0">
                  <a:moveTo>
                    <a:pt x="158" y="0"/>
                  </a:moveTo>
                  <a:cubicBezTo>
                    <a:pt x="74" y="117"/>
                    <a:pt x="10" y="159"/>
                    <a:pt x="10" y="211"/>
                  </a:cubicBezTo>
                  <a:cubicBezTo>
                    <a:pt x="0" y="475"/>
                    <a:pt x="0" y="739"/>
                    <a:pt x="10" y="992"/>
                  </a:cubicBezTo>
                  <a:cubicBezTo>
                    <a:pt x="19" y="1062"/>
                    <a:pt x="43" y="1139"/>
                    <a:pt x="141" y="1139"/>
                  </a:cubicBezTo>
                  <a:cubicBezTo>
                    <a:pt x="161" y="1139"/>
                    <a:pt x="184" y="1136"/>
                    <a:pt x="211" y="1129"/>
                  </a:cubicBezTo>
                  <a:cubicBezTo>
                    <a:pt x="221" y="781"/>
                    <a:pt x="253" y="433"/>
                    <a:pt x="15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
            <p:cNvSpPr/>
            <p:nvPr/>
          </p:nvSpPr>
          <p:spPr>
            <a:xfrm>
              <a:off x="1654350" y="4252125"/>
              <a:ext cx="33500" cy="6050"/>
            </a:xfrm>
            <a:custGeom>
              <a:avLst/>
              <a:gdLst/>
              <a:ahLst/>
              <a:cxnLst/>
              <a:rect l="l" t="t" r="r" b="b"/>
              <a:pathLst>
                <a:path w="1340" h="242" extrusionOk="0">
                  <a:moveTo>
                    <a:pt x="1023" y="0"/>
                  </a:moveTo>
                  <a:cubicBezTo>
                    <a:pt x="663" y="0"/>
                    <a:pt x="329" y="57"/>
                    <a:pt x="1" y="172"/>
                  </a:cubicBezTo>
                  <a:cubicBezTo>
                    <a:pt x="246" y="218"/>
                    <a:pt x="445" y="242"/>
                    <a:pt x="615" y="242"/>
                  </a:cubicBezTo>
                  <a:cubicBezTo>
                    <a:pt x="914" y="242"/>
                    <a:pt x="1125" y="169"/>
                    <a:pt x="1340" y="14"/>
                  </a:cubicBezTo>
                  <a:cubicBezTo>
                    <a:pt x="1232" y="5"/>
                    <a:pt x="1126" y="0"/>
                    <a:pt x="102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
            <p:cNvSpPr/>
            <p:nvPr/>
          </p:nvSpPr>
          <p:spPr>
            <a:xfrm>
              <a:off x="1668325" y="4486075"/>
              <a:ext cx="7400" cy="34025"/>
            </a:xfrm>
            <a:custGeom>
              <a:avLst/>
              <a:gdLst/>
              <a:ahLst/>
              <a:cxnLst/>
              <a:rect l="l" t="t" r="r" b="b"/>
              <a:pathLst>
                <a:path w="296" h="1361" extrusionOk="0">
                  <a:moveTo>
                    <a:pt x="127" y="1"/>
                  </a:moveTo>
                  <a:cubicBezTo>
                    <a:pt x="85" y="496"/>
                    <a:pt x="0" y="918"/>
                    <a:pt x="106" y="1361"/>
                  </a:cubicBezTo>
                  <a:cubicBezTo>
                    <a:pt x="169" y="1319"/>
                    <a:pt x="233" y="1298"/>
                    <a:pt x="233" y="1266"/>
                  </a:cubicBezTo>
                  <a:cubicBezTo>
                    <a:pt x="265" y="897"/>
                    <a:pt x="286" y="528"/>
                    <a:pt x="296" y="159"/>
                  </a:cubicBezTo>
                  <a:cubicBezTo>
                    <a:pt x="296" y="116"/>
                    <a:pt x="222" y="85"/>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
            <p:cNvSpPr/>
            <p:nvPr/>
          </p:nvSpPr>
          <p:spPr>
            <a:xfrm>
              <a:off x="1771950" y="4597350"/>
              <a:ext cx="8200" cy="29275"/>
            </a:xfrm>
            <a:custGeom>
              <a:avLst/>
              <a:gdLst/>
              <a:ahLst/>
              <a:cxnLst/>
              <a:rect l="l" t="t" r="r" b="b"/>
              <a:pathLst>
                <a:path w="328" h="1171" extrusionOk="0">
                  <a:moveTo>
                    <a:pt x="222" y="0"/>
                  </a:moveTo>
                  <a:lnTo>
                    <a:pt x="222" y="0"/>
                  </a:lnTo>
                  <a:cubicBezTo>
                    <a:pt x="53" y="390"/>
                    <a:pt x="1" y="770"/>
                    <a:pt x="159" y="1171"/>
                  </a:cubicBezTo>
                  <a:cubicBezTo>
                    <a:pt x="306" y="791"/>
                    <a:pt x="327" y="401"/>
                    <a:pt x="2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
            <p:cNvSpPr/>
            <p:nvPr/>
          </p:nvSpPr>
          <p:spPr>
            <a:xfrm>
              <a:off x="1542050" y="4372950"/>
              <a:ext cx="8175" cy="23225"/>
            </a:xfrm>
            <a:custGeom>
              <a:avLst/>
              <a:gdLst/>
              <a:ahLst/>
              <a:cxnLst/>
              <a:rect l="l" t="t" r="r" b="b"/>
              <a:pathLst>
                <a:path w="327" h="929" extrusionOk="0">
                  <a:moveTo>
                    <a:pt x="221" y="1"/>
                  </a:moveTo>
                  <a:lnTo>
                    <a:pt x="221" y="1"/>
                  </a:lnTo>
                  <a:cubicBezTo>
                    <a:pt x="10" y="349"/>
                    <a:pt x="0" y="465"/>
                    <a:pt x="116" y="929"/>
                  </a:cubicBezTo>
                  <a:cubicBezTo>
                    <a:pt x="305" y="591"/>
                    <a:pt x="327" y="434"/>
                    <a:pt x="22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
            <p:cNvSpPr/>
            <p:nvPr/>
          </p:nvSpPr>
          <p:spPr>
            <a:xfrm>
              <a:off x="1774600" y="4355825"/>
              <a:ext cx="27175" cy="9825"/>
            </a:xfrm>
            <a:custGeom>
              <a:avLst/>
              <a:gdLst/>
              <a:ahLst/>
              <a:cxnLst/>
              <a:rect l="l" t="t" r="r" b="b"/>
              <a:pathLst>
                <a:path w="1087" h="393" extrusionOk="0">
                  <a:moveTo>
                    <a:pt x="1037" y="0"/>
                  </a:moveTo>
                  <a:cubicBezTo>
                    <a:pt x="628" y="0"/>
                    <a:pt x="310" y="130"/>
                    <a:pt x="22" y="372"/>
                  </a:cubicBezTo>
                  <a:lnTo>
                    <a:pt x="22" y="372"/>
                  </a:lnTo>
                  <a:cubicBezTo>
                    <a:pt x="15" y="371"/>
                    <a:pt x="7" y="370"/>
                    <a:pt x="0" y="369"/>
                  </a:cubicBezTo>
                  <a:lnTo>
                    <a:pt x="0" y="390"/>
                  </a:lnTo>
                  <a:cubicBezTo>
                    <a:pt x="7" y="384"/>
                    <a:pt x="15" y="378"/>
                    <a:pt x="22" y="372"/>
                  </a:cubicBezTo>
                  <a:lnTo>
                    <a:pt x="22" y="372"/>
                  </a:lnTo>
                  <a:cubicBezTo>
                    <a:pt x="125" y="385"/>
                    <a:pt x="215" y="392"/>
                    <a:pt x="296" y="392"/>
                  </a:cubicBezTo>
                  <a:cubicBezTo>
                    <a:pt x="592" y="392"/>
                    <a:pt x="776" y="294"/>
                    <a:pt x="1086" y="1"/>
                  </a:cubicBezTo>
                  <a:cubicBezTo>
                    <a:pt x="1070" y="0"/>
                    <a:pt x="1053" y="0"/>
                    <a:pt x="10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
            <p:cNvSpPr/>
            <p:nvPr/>
          </p:nvSpPr>
          <p:spPr>
            <a:xfrm>
              <a:off x="1783800" y="4719175"/>
              <a:ext cx="9000" cy="25050"/>
            </a:xfrm>
            <a:custGeom>
              <a:avLst/>
              <a:gdLst/>
              <a:ahLst/>
              <a:cxnLst/>
              <a:rect l="l" t="t" r="r" b="b"/>
              <a:pathLst>
                <a:path w="360" h="1002" extrusionOk="0">
                  <a:moveTo>
                    <a:pt x="170" y="0"/>
                  </a:moveTo>
                  <a:cubicBezTo>
                    <a:pt x="64" y="338"/>
                    <a:pt x="1" y="664"/>
                    <a:pt x="170" y="1002"/>
                  </a:cubicBezTo>
                  <a:cubicBezTo>
                    <a:pt x="307" y="696"/>
                    <a:pt x="360" y="380"/>
                    <a:pt x="307" y="42"/>
                  </a:cubicBezTo>
                  <a:cubicBezTo>
                    <a:pt x="307" y="31"/>
                    <a:pt x="244" y="21"/>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
            <p:cNvSpPr/>
            <p:nvPr/>
          </p:nvSpPr>
          <p:spPr>
            <a:xfrm>
              <a:off x="1931750" y="5003925"/>
              <a:ext cx="13450" cy="28225"/>
            </a:xfrm>
            <a:custGeom>
              <a:avLst/>
              <a:gdLst/>
              <a:ahLst/>
              <a:cxnLst/>
              <a:rect l="l" t="t" r="r" b="b"/>
              <a:pathLst>
                <a:path w="538" h="1129" extrusionOk="0">
                  <a:moveTo>
                    <a:pt x="0" y="1"/>
                  </a:moveTo>
                  <a:cubicBezTo>
                    <a:pt x="124" y="475"/>
                    <a:pt x="167" y="869"/>
                    <a:pt x="514" y="1113"/>
                  </a:cubicBezTo>
                  <a:lnTo>
                    <a:pt x="514" y="1113"/>
                  </a:lnTo>
                  <a:cubicBezTo>
                    <a:pt x="442" y="935"/>
                    <a:pt x="389" y="758"/>
                    <a:pt x="305" y="580"/>
                  </a:cubicBezTo>
                  <a:cubicBezTo>
                    <a:pt x="242" y="411"/>
                    <a:pt x="211" y="233"/>
                    <a:pt x="0" y="1"/>
                  </a:cubicBezTo>
                  <a:close/>
                  <a:moveTo>
                    <a:pt x="514" y="1113"/>
                  </a:moveTo>
                  <a:lnTo>
                    <a:pt x="514" y="1113"/>
                  </a:lnTo>
                  <a:cubicBezTo>
                    <a:pt x="515" y="1115"/>
                    <a:pt x="516" y="1117"/>
                    <a:pt x="516" y="1119"/>
                  </a:cubicBezTo>
                  <a:lnTo>
                    <a:pt x="538" y="1129"/>
                  </a:lnTo>
                  <a:cubicBezTo>
                    <a:pt x="530" y="1123"/>
                    <a:pt x="522" y="1118"/>
                    <a:pt x="514" y="111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
            <p:cNvSpPr/>
            <p:nvPr/>
          </p:nvSpPr>
          <p:spPr>
            <a:xfrm>
              <a:off x="1559700" y="4385075"/>
              <a:ext cx="7400" cy="19300"/>
            </a:xfrm>
            <a:custGeom>
              <a:avLst/>
              <a:gdLst/>
              <a:ahLst/>
              <a:cxnLst/>
              <a:rect l="l" t="t" r="r" b="b"/>
              <a:pathLst>
                <a:path w="296" h="772" extrusionOk="0">
                  <a:moveTo>
                    <a:pt x="159" y="1"/>
                  </a:moveTo>
                  <a:lnTo>
                    <a:pt x="159" y="1"/>
                  </a:lnTo>
                  <a:cubicBezTo>
                    <a:pt x="0" y="265"/>
                    <a:pt x="11" y="497"/>
                    <a:pt x="75" y="771"/>
                  </a:cubicBezTo>
                  <a:cubicBezTo>
                    <a:pt x="296" y="528"/>
                    <a:pt x="296" y="528"/>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
            <p:cNvSpPr/>
            <p:nvPr/>
          </p:nvSpPr>
          <p:spPr>
            <a:xfrm>
              <a:off x="2215450" y="4810425"/>
              <a:ext cx="9775" cy="5275"/>
            </a:xfrm>
            <a:custGeom>
              <a:avLst/>
              <a:gdLst/>
              <a:ahLst/>
              <a:cxnLst/>
              <a:rect l="l" t="t" r="r" b="b"/>
              <a:pathLst>
                <a:path w="391" h="211" extrusionOk="0">
                  <a:moveTo>
                    <a:pt x="304" y="1"/>
                  </a:moveTo>
                  <a:cubicBezTo>
                    <a:pt x="155" y="1"/>
                    <a:pt x="82" y="89"/>
                    <a:pt x="15" y="189"/>
                  </a:cubicBezTo>
                  <a:lnTo>
                    <a:pt x="15" y="189"/>
                  </a:lnTo>
                  <a:cubicBezTo>
                    <a:pt x="155" y="186"/>
                    <a:pt x="268" y="142"/>
                    <a:pt x="390" y="9"/>
                  </a:cubicBezTo>
                  <a:cubicBezTo>
                    <a:pt x="359" y="3"/>
                    <a:pt x="330" y="1"/>
                    <a:pt x="304" y="1"/>
                  </a:cubicBezTo>
                  <a:close/>
                  <a:moveTo>
                    <a:pt x="15" y="189"/>
                  </a:moveTo>
                  <a:cubicBezTo>
                    <a:pt x="10" y="189"/>
                    <a:pt x="5" y="189"/>
                    <a:pt x="0" y="189"/>
                  </a:cubicBezTo>
                  <a:lnTo>
                    <a:pt x="0" y="210"/>
                  </a:lnTo>
                  <a:cubicBezTo>
                    <a:pt x="5" y="203"/>
                    <a:pt x="10" y="196"/>
                    <a:pt x="15" y="18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
            <p:cNvSpPr/>
            <p:nvPr/>
          </p:nvSpPr>
          <p:spPr>
            <a:xfrm>
              <a:off x="2255250" y="4815750"/>
              <a:ext cx="7400" cy="2300"/>
            </a:xfrm>
            <a:custGeom>
              <a:avLst/>
              <a:gdLst/>
              <a:ahLst/>
              <a:cxnLst/>
              <a:rect l="l" t="t" r="r" b="b"/>
              <a:pathLst>
                <a:path w="296" h="92" extrusionOk="0">
                  <a:moveTo>
                    <a:pt x="176" y="1"/>
                  </a:moveTo>
                  <a:cubicBezTo>
                    <a:pt x="124" y="1"/>
                    <a:pt x="76" y="27"/>
                    <a:pt x="34" y="68"/>
                  </a:cubicBezTo>
                  <a:lnTo>
                    <a:pt x="34" y="68"/>
                  </a:lnTo>
                  <a:cubicBezTo>
                    <a:pt x="110" y="58"/>
                    <a:pt x="187" y="42"/>
                    <a:pt x="264" y="25"/>
                  </a:cubicBezTo>
                  <a:lnTo>
                    <a:pt x="264" y="25"/>
                  </a:lnTo>
                  <a:cubicBezTo>
                    <a:pt x="271" y="30"/>
                    <a:pt x="278" y="34"/>
                    <a:pt x="286" y="39"/>
                  </a:cubicBezTo>
                  <a:lnTo>
                    <a:pt x="296" y="18"/>
                  </a:lnTo>
                  <a:lnTo>
                    <a:pt x="296" y="18"/>
                  </a:lnTo>
                  <a:cubicBezTo>
                    <a:pt x="285" y="21"/>
                    <a:pt x="274" y="23"/>
                    <a:pt x="264" y="25"/>
                  </a:cubicBezTo>
                  <a:lnTo>
                    <a:pt x="264" y="25"/>
                  </a:lnTo>
                  <a:cubicBezTo>
                    <a:pt x="233" y="9"/>
                    <a:pt x="204" y="1"/>
                    <a:pt x="176" y="1"/>
                  </a:cubicBezTo>
                  <a:close/>
                  <a:moveTo>
                    <a:pt x="34" y="68"/>
                  </a:moveTo>
                  <a:lnTo>
                    <a:pt x="34" y="68"/>
                  </a:lnTo>
                  <a:cubicBezTo>
                    <a:pt x="26" y="69"/>
                    <a:pt x="19" y="70"/>
                    <a:pt x="11" y="71"/>
                  </a:cubicBezTo>
                  <a:cubicBezTo>
                    <a:pt x="0" y="71"/>
                    <a:pt x="11" y="92"/>
                    <a:pt x="11" y="92"/>
                  </a:cubicBezTo>
                  <a:cubicBezTo>
                    <a:pt x="19" y="83"/>
                    <a:pt x="26" y="75"/>
                    <a:pt x="34" y="6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
            <p:cNvSpPr/>
            <p:nvPr/>
          </p:nvSpPr>
          <p:spPr>
            <a:xfrm>
              <a:off x="2262375" y="4814625"/>
              <a:ext cx="1850" cy="2125"/>
            </a:xfrm>
            <a:custGeom>
              <a:avLst/>
              <a:gdLst/>
              <a:ahLst/>
              <a:cxnLst/>
              <a:rect l="l" t="t" r="r" b="b"/>
              <a:pathLst>
                <a:path w="74" h="85" extrusionOk="0">
                  <a:moveTo>
                    <a:pt x="74" y="0"/>
                  </a:moveTo>
                  <a:lnTo>
                    <a:pt x="11" y="63"/>
                  </a:lnTo>
                  <a:lnTo>
                    <a:pt x="1" y="84"/>
                  </a:lnTo>
                  <a:cubicBezTo>
                    <a:pt x="32" y="52"/>
                    <a:pt x="53"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57"/>
        <p:cNvGrpSpPr/>
        <p:nvPr/>
      </p:nvGrpSpPr>
      <p:grpSpPr>
        <a:xfrm>
          <a:off x="0" y="0"/>
          <a:ext cx="0" cy="0"/>
          <a:chOff x="0" y="0"/>
          <a:chExt cx="0" cy="0"/>
        </a:xfrm>
      </p:grpSpPr>
      <p:sp>
        <p:nvSpPr>
          <p:cNvPr id="2058" name="Google Shape;2058;p13"/>
          <p:cNvSpPr txBox="1">
            <a:spLocks noGrp="1"/>
          </p:cNvSpPr>
          <p:nvPr>
            <p:ph type="title"/>
          </p:nvPr>
        </p:nvSpPr>
        <p:spPr>
          <a:xfrm>
            <a:off x="1806475" y="1202025"/>
            <a:ext cx="5531100" cy="1054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59" name="Google Shape;2059;p13"/>
          <p:cNvSpPr txBox="1">
            <a:spLocks noGrp="1"/>
          </p:cNvSpPr>
          <p:nvPr>
            <p:ph type="subTitle" idx="1"/>
          </p:nvPr>
        </p:nvSpPr>
        <p:spPr>
          <a:xfrm>
            <a:off x="2049475" y="2990725"/>
            <a:ext cx="5045100" cy="114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060" name="Google Shape;2060;p13"/>
          <p:cNvPicPr preferRelativeResize="0"/>
          <p:nvPr/>
        </p:nvPicPr>
        <p:blipFill>
          <a:blip r:embed="rId2">
            <a:alphaModFix/>
          </a:blip>
          <a:stretch>
            <a:fillRect/>
          </a:stretch>
        </p:blipFill>
        <p:spPr>
          <a:xfrm rot="10800000">
            <a:off x="3573548" y="-1332125"/>
            <a:ext cx="1996953" cy="3027630"/>
          </a:xfrm>
          <a:prstGeom prst="rect">
            <a:avLst/>
          </a:prstGeom>
          <a:noFill/>
          <a:ln>
            <a:noFill/>
          </a:ln>
        </p:spPr>
      </p:pic>
      <p:pic>
        <p:nvPicPr>
          <p:cNvPr id="2061" name="Google Shape;2061;p13"/>
          <p:cNvPicPr preferRelativeResize="0"/>
          <p:nvPr/>
        </p:nvPicPr>
        <p:blipFill>
          <a:blip r:embed="rId3">
            <a:alphaModFix/>
          </a:blip>
          <a:stretch>
            <a:fillRect/>
          </a:stretch>
        </p:blipFill>
        <p:spPr>
          <a:xfrm rot="10800000">
            <a:off x="5189736" y="-1537200"/>
            <a:ext cx="1996953" cy="3027630"/>
          </a:xfrm>
          <a:prstGeom prst="rect">
            <a:avLst/>
          </a:prstGeom>
          <a:noFill/>
          <a:ln>
            <a:noFill/>
          </a:ln>
        </p:spPr>
      </p:pic>
      <p:pic>
        <p:nvPicPr>
          <p:cNvPr id="2062" name="Google Shape;2062;p13"/>
          <p:cNvPicPr preferRelativeResize="0"/>
          <p:nvPr/>
        </p:nvPicPr>
        <p:blipFill>
          <a:blip r:embed="rId4">
            <a:alphaModFix/>
          </a:blip>
          <a:stretch>
            <a:fillRect/>
          </a:stretch>
        </p:blipFill>
        <p:spPr>
          <a:xfrm rot="10800000" flipH="1">
            <a:off x="1677748" y="-1871600"/>
            <a:ext cx="1996953" cy="3027630"/>
          </a:xfrm>
          <a:prstGeom prst="rect">
            <a:avLst/>
          </a:prstGeom>
          <a:noFill/>
          <a:ln>
            <a:noFill/>
          </a:ln>
        </p:spPr>
      </p:pic>
      <p:grpSp>
        <p:nvGrpSpPr>
          <p:cNvPr id="2063" name="Google Shape;2063;p13"/>
          <p:cNvGrpSpPr/>
          <p:nvPr/>
        </p:nvGrpSpPr>
        <p:grpSpPr>
          <a:xfrm>
            <a:off x="-1482944" y="641143"/>
            <a:ext cx="11228671" cy="3465019"/>
            <a:chOff x="-1482944" y="641143"/>
            <a:chExt cx="11228671" cy="3465019"/>
          </a:xfrm>
        </p:grpSpPr>
        <p:grpSp>
          <p:nvGrpSpPr>
            <p:cNvPr id="2064" name="Google Shape;2064;p13"/>
            <p:cNvGrpSpPr/>
            <p:nvPr/>
          </p:nvGrpSpPr>
          <p:grpSpPr>
            <a:xfrm rot="2007150">
              <a:off x="-616905" y="644572"/>
              <a:ext cx="1051667" cy="3458160"/>
              <a:chOff x="6772950" y="1141500"/>
              <a:chExt cx="372575" cy="1225125"/>
            </a:xfrm>
          </p:grpSpPr>
          <p:sp>
            <p:nvSpPr>
              <p:cNvPr id="2065" name="Google Shape;2065;p13"/>
              <p:cNvSpPr/>
              <p:nvPr/>
            </p:nvSpPr>
            <p:spPr>
              <a:xfrm>
                <a:off x="6772950" y="1141500"/>
                <a:ext cx="372575" cy="1225125"/>
              </a:xfrm>
              <a:custGeom>
                <a:avLst/>
                <a:gdLst/>
                <a:ahLst/>
                <a:cxnLst/>
                <a:rect l="l" t="t" r="r" b="b"/>
                <a:pathLst>
                  <a:path w="14903" h="49005" extrusionOk="0">
                    <a:moveTo>
                      <a:pt x="5168" y="7261"/>
                    </a:moveTo>
                    <a:cubicBezTo>
                      <a:pt x="5167" y="7262"/>
                      <a:pt x="5166" y="7263"/>
                      <a:pt x="5165" y="7264"/>
                    </a:cubicBezTo>
                    <a:lnTo>
                      <a:pt x="5165" y="7264"/>
                    </a:lnTo>
                    <a:lnTo>
                      <a:pt x="5179" y="7271"/>
                    </a:lnTo>
                    <a:lnTo>
                      <a:pt x="5168" y="7261"/>
                    </a:lnTo>
                    <a:close/>
                    <a:moveTo>
                      <a:pt x="7810" y="1"/>
                    </a:moveTo>
                    <a:cubicBezTo>
                      <a:pt x="7054" y="1"/>
                      <a:pt x="6313" y="88"/>
                      <a:pt x="5611" y="447"/>
                    </a:cubicBezTo>
                    <a:cubicBezTo>
                      <a:pt x="5474" y="522"/>
                      <a:pt x="5327" y="574"/>
                      <a:pt x="5168" y="606"/>
                    </a:cubicBezTo>
                    <a:cubicBezTo>
                      <a:pt x="4863" y="679"/>
                      <a:pt x="4662" y="859"/>
                      <a:pt x="4546" y="1154"/>
                    </a:cubicBezTo>
                    <a:cubicBezTo>
                      <a:pt x="4441" y="1408"/>
                      <a:pt x="4303" y="1618"/>
                      <a:pt x="4029" y="1776"/>
                    </a:cubicBezTo>
                    <a:cubicBezTo>
                      <a:pt x="3866" y="1688"/>
                      <a:pt x="3700" y="1649"/>
                      <a:pt x="3533" y="1649"/>
                    </a:cubicBezTo>
                    <a:cubicBezTo>
                      <a:pt x="3320" y="1649"/>
                      <a:pt x="3107" y="1712"/>
                      <a:pt x="2901" y="1818"/>
                    </a:cubicBezTo>
                    <a:cubicBezTo>
                      <a:pt x="2278" y="2125"/>
                      <a:pt x="1814" y="2641"/>
                      <a:pt x="1329" y="3116"/>
                    </a:cubicBezTo>
                    <a:cubicBezTo>
                      <a:pt x="1287" y="3158"/>
                      <a:pt x="1256" y="3232"/>
                      <a:pt x="1234" y="3285"/>
                    </a:cubicBezTo>
                    <a:cubicBezTo>
                      <a:pt x="1055" y="3864"/>
                      <a:pt x="728" y="4371"/>
                      <a:pt x="443" y="4898"/>
                    </a:cubicBezTo>
                    <a:cubicBezTo>
                      <a:pt x="180" y="5383"/>
                      <a:pt x="0" y="5932"/>
                      <a:pt x="211" y="6491"/>
                    </a:cubicBezTo>
                    <a:cubicBezTo>
                      <a:pt x="485" y="7271"/>
                      <a:pt x="1024" y="7820"/>
                      <a:pt x="1835" y="8020"/>
                    </a:cubicBezTo>
                    <a:cubicBezTo>
                      <a:pt x="2289" y="8125"/>
                      <a:pt x="2753" y="8168"/>
                      <a:pt x="3217" y="8200"/>
                    </a:cubicBezTo>
                    <a:cubicBezTo>
                      <a:pt x="3660" y="8231"/>
                      <a:pt x="4092" y="8294"/>
                      <a:pt x="4546" y="8442"/>
                    </a:cubicBezTo>
                    <a:cubicBezTo>
                      <a:pt x="4577" y="9496"/>
                      <a:pt x="5126" y="10288"/>
                      <a:pt x="5791" y="11026"/>
                    </a:cubicBezTo>
                    <a:cubicBezTo>
                      <a:pt x="6276" y="11553"/>
                      <a:pt x="6719" y="12102"/>
                      <a:pt x="7204" y="12618"/>
                    </a:cubicBezTo>
                    <a:cubicBezTo>
                      <a:pt x="7499" y="12946"/>
                      <a:pt x="7689" y="13314"/>
                      <a:pt x="7741" y="13736"/>
                    </a:cubicBezTo>
                    <a:cubicBezTo>
                      <a:pt x="7879" y="14791"/>
                      <a:pt x="8048" y="15846"/>
                      <a:pt x="8016" y="16911"/>
                    </a:cubicBezTo>
                    <a:cubicBezTo>
                      <a:pt x="7994" y="17512"/>
                      <a:pt x="7973" y="18124"/>
                      <a:pt x="8037" y="18714"/>
                    </a:cubicBezTo>
                    <a:cubicBezTo>
                      <a:pt x="8153" y="19748"/>
                      <a:pt x="8121" y="20792"/>
                      <a:pt x="8163" y="21836"/>
                    </a:cubicBezTo>
                    <a:cubicBezTo>
                      <a:pt x="8184" y="22501"/>
                      <a:pt x="8153" y="23165"/>
                      <a:pt x="8184" y="23830"/>
                    </a:cubicBezTo>
                    <a:cubicBezTo>
                      <a:pt x="8226" y="24610"/>
                      <a:pt x="8195" y="25380"/>
                      <a:pt x="8322" y="26150"/>
                    </a:cubicBezTo>
                    <a:cubicBezTo>
                      <a:pt x="8427" y="26762"/>
                      <a:pt x="8385" y="27395"/>
                      <a:pt x="8501" y="28006"/>
                    </a:cubicBezTo>
                    <a:cubicBezTo>
                      <a:pt x="8733" y="29293"/>
                      <a:pt x="8648" y="30611"/>
                      <a:pt x="8828" y="31909"/>
                    </a:cubicBezTo>
                    <a:cubicBezTo>
                      <a:pt x="8923" y="32563"/>
                      <a:pt x="8923" y="33227"/>
                      <a:pt x="8986" y="33891"/>
                    </a:cubicBezTo>
                    <a:cubicBezTo>
                      <a:pt x="9070" y="34798"/>
                      <a:pt x="9208" y="35694"/>
                      <a:pt x="9229" y="36602"/>
                    </a:cubicBezTo>
                    <a:cubicBezTo>
                      <a:pt x="9229" y="36665"/>
                      <a:pt x="9239" y="36739"/>
                      <a:pt x="9250" y="36802"/>
                    </a:cubicBezTo>
                    <a:cubicBezTo>
                      <a:pt x="9408" y="38047"/>
                      <a:pt x="9355" y="39291"/>
                      <a:pt x="9271" y="40525"/>
                    </a:cubicBezTo>
                    <a:cubicBezTo>
                      <a:pt x="9197" y="41453"/>
                      <a:pt x="9176" y="42381"/>
                      <a:pt x="9250" y="43320"/>
                    </a:cubicBezTo>
                    <a:cubicBezTo>
                      <a:pt x="9260" y="43489"/>
                      <a:pt x="9281" y="43668"/>
                      <a:pt x="9292" y="43848"/>
                    </a:cubicBezTo>
                    <a:cubicBezTo>
                      <a:pt x="9323" y="45334"/>
                      <a:pt x="9366" y="46822"/>
                      <a:pt x="9398" y="48308"/>
                    </a:cubicBezTo>
                    <a:cubicBezTo>
                      <a:pt x="9408" y="48498"/>
                      <a:pt x="9429" y="48688"/>
                      <a:pt x="9440" y="49004"/>
                    </a:cubicBezTo>
                    <a:cubicBezTo>
                      <a:pt x="9566" y="48836"/>
                      <a:pt x="9640" y="48783"/>
                      <a:pt x="9651" y="48709"/>
                    </a:cubicBezTo>
                    <a:cubicBezTo>
                      <a:pt x="9682" y="48519"/>
                      <a:pt x="9693" y="48319"/>
                      <a:pt x="9703" y="48119"/>
                    </a:cubicBezTo>
                    <a:cubicBezTo>
                      <a:pt x="9703" y="47296"/>
                      <a:pt x="9714" y="46473"/>
                      <a:pt x="9714" y="45651"/>
                    </a:cubicBezTo>
                    <a:cubicBezTo>
                      <a:pt x="9714" y="45324"/>
                      <a:pt x="9735" y="44987"/>
                      <a:pt x="9682" y="44659"/>
                    </a:cubicBezTo>
                    <a:cubicBezTo>
                      <a:pt x="9598" y="44037"/>
                      <a:pt x="9587" y="43415"/>
                      <a:pt x="9598" y="42793"/>
                    </a:cubicBezTo>
                    <a:cubicBezTo>
                      <a:pt x="9609" y="41643"/>
                      <a:pt x="9587" y="40483"/>
                      <a:pt x="9630" y="39334"/>
                    </a:cubicBezTo>
                    <a:cubicBezTo>
                      <a:pt x="9682" y="37572"/>
                      <a:pt x="9513" y="35832"/>
                      <a:pt x="9355" y="34091"/>
                    </a:cubicBezTo>
                    <a:cubicBezTo>
                      <a:pt x="9302" y="33606"/>
                      <a:pt x="9271" y="33121"/>
                      <a:pt x="9218" y="32636"/>
                    </a:cubicBezTo>
                    <a:cubicBezTo>
                      <a:pt x="9155" y="31909"/>
                      <a:pt x="9028" y="31180"/>
                      <a:pt x="9028" y="30453"/>
                    </a:cubicBezTo>
                    <a:cubicBezTo>
                      <a:pt x="9018" y="29314"/>
                      <a:pt x="8796" y="28206"/>
                      <a:pt x="8701" y="27078"/>
                    </a:cubicBezTo>
                    <a:cubicBezTo>
                      <a:pt x="8648" y="26424"/>
                      <a:pt x="8543" y="25759"/>
                      <a:pt x="8522" y="25095"/>
                    </a:cubicBezTo>
                    <a:cubicBezTo>
                      <a:pt x="8469" y="23281"/>
                      <a:pt x="8448" y="21456"/>
                      <a:pt x="8416" y="19642"/>
                    </a:cubicBezTo>
                    <a:cubicBezTo>
                      <a:pt x="8406" y="19506"/>
                      <a:pt x="8427" y="19368"/>
                      <a:pt x="8395" y="19242"/>
                    </a:cubicBezTo>
                    <a:cubicBezTo>
                      <a:pt x="8248" y="18578"/>
                      <a:pt x="8280" y="17913"/>
                      <a:pt x="8301" y="17249"/>
                    </a:cubicBezTo>
                    <a:cubicBezTo>
                      <a:pt x="8322" y="16078"/>
                      <a:pt x="8280" y="14896"/>
                      <a:pt x="8058" y="13736"/>
                    </a:cubicBezTo>
                    <a:cubicBezTo>
                      <a:pt x="8027" y="13589"/>
                      <a:pt x="8005" y="13431"/>
                      <a:pt x="8027" y="13283"/>
                    </a:cubicBezTo>
                    <a:cubicBezTo>
                      <a:pt x="8069" y="13061"/>
                      <a:pt x="7994" y="12892"/>
                      <a:pt x="7889" y="12714"/>
                    </a:cubicBezTo>
                    <a:cubicBezTo>
                      <a:pt x="7784" y="12555"/>
                      <a:pt x="7657" y="12386"/>
                      <a:pt x="7530" y="12239"/>
                    </a:cubicBezTo>
                    <a:cubicBezTo>
                      <a:pt x="7056" y="11648"/>
                      <a:pt x="6581" y="11068"/>
                      <a:pt x="6075" y="10499"/>
                    </a:cubicBezTo>
                    <a:cubicBezTo>
                      <a:pt x="5484" y="9824"/>
                      <a:pt x="5031" y="9096"/>
                      <a:pt x="4926" y="8157"/>
                    </a:cubicBezTo>
                    <a:cubicBezTo>
                      <a:pt x="4884" y="7789"/>
                      <a:pt x="4905" y="7516"/>
                      <a:pt x="5165" y="7264"/>
                    </a:cubicBezTo>
                    <a:lnTo>
                      <a:pt x="5165" y="7264"/>
                    </a:lnTo>
                    <a:lnTo>
                      <a:pt x="4483" y="6892"/>
                    </a:lnTo>
                    <a:cubicBezTo>
                      <a:pt x="4280" y="6785"/>
                      <a:pt x="4104" y="6591"/>
                      <a:pt x="3817" y="6591"/>
                    </a:cubicBezTo>
                    <a:cubicBezTo>
                      <a:pt x="3790" y="6591"/>
                      <a:pt x="3762" y="6593"/>
                      <a:pt x="3734" y="6596"/>
                    </a:cubicBezTo>
                    <a:cubicBezTo>
                      <a:pt x="3860" y="6892"/>
                      <a:pt x="4103" y="6965"/>
                      <a:pt x="4293" y="7103"/>
                    </a:cubicBezTo>
                    <a:cubicBezTo>
                      <a:pt x="4567" y="7314"/>
                      <a:pt x="4641" y="7525"/>
                      <a:pt x="4546" y="7862"/>
                    </a:cubicBezTo>
                    <a:cubicBezTo>
                      <a:pt x="4531" y="7945"/>
                      <a:pt x="4429" y="8012"/>
                      <a:pt x="4334" y="8012"/>
                    </a:cubicBezTo>
                    <a:cubicBezTo>
                      <a:pt x="4296" y="8012"/>
                      <a:pt x="4260" y="8002"/>
                      <a:pt x="4230" y="7978"/>
                    </a:cubicBezTo>
                    <a:cubicBezTo>
                      <a:pt x="4155" y="7936"/>
                      <a:pt x="4082" y="7862"/>
                      <a:pt x="4071" y="7788"/>
                    </a:cubicBezTo>
                    <a:cubicBezTo>
                      <a:pt x="4040" y="7535"/>
                      <a:pt x="3871" y="7535"/>
                      <a:pt x="3681" y="7535"/>
                    </a:cubicBezTo>
                    <a:cubicBezTo>
                      <a:pt x="3675" y="7534"/>
                      <a:pt x="3670" y="7534"/>
                      <a:pt x="3664" y="7534"/>
                    </a:cubicBezTo>
                    <a:cubicBezTo>
                      <a:pt x="3441" y="7534"/>
                      <a:pt x="3490" y="7728"/>
                      <a:pt x="3428" y="7862"/>
                    </a:cubicBezTo>
                    <a:cubicBezTo>
                      <a:pt x="3316" y="7862"/>
                      <a:pt x="3198" y="7867"/>
                      <a:pt x="3083" y="7867"/>
                    </a:cubicBezTo>
                    <a:cubicBezTo>
                      <a:pt x="3025" y="7867"/>
                      <a:pt x="2967" y="7865"/>
                      <a:pt x="2911" y="7862"/>
                    </a:cubicBezTo>
                    <a:cubicBezTo>
                      <a:pt x="2690" y="7841"/>
                      <a:pt x="2468" y="7799"/>
                      <a:pt x="2247" y="7778"/>
                    </a:cubicBezTo>
                    <a:cubicBezTo>
                      <a:pt x="928" y="7672"/>
                      <a:pt x="180" y="6491"/>
                      <a:pt x="644" y="5236"/>
                    </a:cubicBezTo>
                    <a:cubicBezTo>
                      <a:pt x="707" y="5078"/>
                      <a:pt x="813" y="4930"/>
                      <a:pt x="886" y="4761"/>
                    </a:cubicBezTo>
                    <a:cubicBezTo>
                      <a:pt x="1076" y="4361"/>
                      <a:pt x="1277" y="3970"/>
                      <a:pt x="1424" y="3548"/>
                    </a:cubicBezTo>
                    <a:cubicBezTo>
                      <a:pt x="1540" y="3243"/>
                      <a:pt x="1688" y="3000"/>
                      <a:pt x="1994" y="2852"/>
                    </a:cubicBezTo>
                    <a:cubicBezTo>
                      <a:pt x="2163" y="2768"/>
                      <a:pt x="2299" y="2610"/>
                      <a:pt x="2447" y="2483"/>
                    </a:cubicBezTo>
                    <a:cubicBezTo>
                      <a:pt x="2500" y="2441"/>
                      <a:pt x="2531" y="2378"/>
                      <a:pt x="2584" y="2336"/>
                    </a:cubicBezTo>
                    <a:cubicBezTo>
                      <a:pt x="2916" y="2104"/>
                      <a:pt x="3186" y="1979"/>
                      <a:pt x="3441" y="1979"/>
                    </a:cubicBezTo>
                    <a:cubicBezTo>
                      <a:pt x="3673" y="1979"/>
                      <a:pt x="3893" y="2082"/>
                      <a:pt x="4134" y="2304"/>
                    </a:cubicBezTo>
                    <a:cubicBezTo>
                      <a:pt x="4387" y="2547"/>
                      <a:pt x="4641" y="2800"/>
                      <a:pt x="4863" y="3084"/>
                    </a:cubicBezTo>
                    <a:cubicBezTo>
                      <a:pt x="5379" y="3749"/>
                      <a:pt x="5822" y="4466"/>
                      <a:pt x="6212" y="5214"/>
                    </a:cubicBezTo>
                    <a:cubicBezTo>
                      <a:pt x="6284" y="5337"/>
                      <a:pt x="6306" y="5510"/>
                      <a:pt x="6548" y="5510"/>
                    </a:cubicBezTo>
                    <a:cubicBezTo>
                      <a:pt x="6556" y="5510"/>
                      <a:pt x="6563" y="5510"/>
                      <a:pt x="6571" y="5510"/>
                    </a:cubicBezTo>
                    <a:cubicBezTo>
                      <a:pt x="6539" y="5373"/>
                      <a:pt x="6529" y="5236"/>
                      <a:pt x="6476" y="5130"/>
                    </a:cubicBezTo>
                    <a:cubicBezTo>
                      <a:pt x="6033" y="4150"/>
                      <a:pt x="5495" y="3232"/>
                      <a:pt x="4778" y="2441"/>
                    </a:cubicBezTo>
                    <a:cubicBezTo>
                      <a:pt x="4673" y="2325"/>
                      <a:pt x="4577" y="2209"/>
                      <a:pt x="4483" y="2093"/>
                    </a:cubicBezTo>
                    <a:cubicBezTo>
                      <a:pt x="4577" y="1882"/>
                      <a:pt x="4662" y="1703"/>
                      <a:pt x="4746" y="1523"/>
                    </a:cubicBezTo>
                    <a:cubicBezTo>
                      <a:pt x="4863" y="1239"/>
                      <a:pt x="5062" y="1049"/>
                      <a:pt x="5358" y="954"/>
                    </a:cubicBezTo>
                    <a:cubicBezTo>
                      <a:pt x="5569" y="890"/>
                      <a:pt x="5780" y="817"/>
                      <a:pt x="5969" y="711"/>
                    </a:cubicBezTo>
                    <a:cubicBezTo>
                      <a:pt x="6644" y="353"/>
                      <a:pt x="7394" y="332"/>
                      <a:pt x="8111" y="332"/>
                    </a:cubicBezTo>
                    <a:cubicBezTo>
                      <a:pt x="9208" y="332"/>
                      <a:pt x="9956" y="996"/>
                      <a:pt x="10494" y="1914"/>
                    </a:cubicBezTo>
                    <a:cubicBezTo>
                      <a:pt x="10579" y="2072"/>
                      <a:pt x="10610" y="2240"/>
                      <a:pt x="10558" y="2420"/>
                    </a:cubicBezTo>
                    <a:cubicBezTo>
                      <a:pt x="10420" y="2957"/>
                      <a:pt x="10305" y="3496"/>
                      <a:pt x="10136" y="4023"/>
                    </a:cubicBezTo>
                    <a:cubicBezTo>
                      <a:pt x="9977" y="4508"/>
                      <a:pt x="9787" y="4982"/>
                      <a:pt x="9440" y="5373"/>
                    </a:cubicBezTo>
                    <a:cubicBezTo>
                      <a:pt x="9366" y="5457"/>
                      <a:pt x="9334" y="5573"/>
                      <a:pt x="9461" y="5647"/>
                    </a:cubicBezTo>
                    <a:cubicBezTo>
                      <a:pt x="9819" y="5394"/>
                      <a:pt x="9872" y="5373"/>
                      <a:pt x="9988" y="5088"/>
                    </a:cubicBezTo>
                    <a:cubicBezTo>
                      <a:pt x="10178" y="4645"/>
                      <a:pt x="10336" y="4181"/>
                      <a:pt x="10505" y="3717"/>
                    </a:cubicBezTo>
                    <a:cubicBezTo>
                      <a:pt x="10610" y="3432"/>
                      <a:pt x="10694" y="3137"/>
                      <a:pt x="10811" y="2842"/>
                    </a:cubicBezTo>
                    <a:cubicBezTo>
                      <a:pt x="10842" y="2768"/>
                      <a:pt x="10916" y="2694"/>
                      <a:pt x="10980" y="2662"/>
                    </a:cubicBezTo>
                    <a:cubicBezTo>
                      <a:pt x="11005" y="2651"/>
                      <a:pt x="11034" y="2647"/>
                      <a:pt x="11064" y="2647"/>
                    </a:cubicBezTo>
                    <a:cubicBezTo>
                      <a:pt x="11121" y="2647"/>
                      <a:pt x="11180" y="2663"/>
                      <a:pt x="11222" y="2683"/>
                    </a:cubicBezTo>
                    <a:cubicBezTo>
                      <a:pt x="11254" y="2694"/>
                      <a:pt x="11264" y="2800"/>
                      <a:pt x="11264" y="2852"/>
                    </a:cubicBezTo>
                    <a:cubicBezTo>
                      <a:pt x="11254" y="2957"/>
                      <a:pt x="11137" y="3053"/>
                      <a:pt x="11317" y="3158"/>
                    </a:cubicBezTo>
                    <a:cubicBezTo>
                      <a:pt x="11465" y="3000"/>
                      <a:pt x="11601" y="2842"/>
                      <a:pt x="11739" y="2694"/>
                    </a:cubicBezTo>
                    <a:cubicBezTo>
                      <a:pt x="11753" y="2694"/>
                      <a:pt x="11767" y="2693"/>
                      <a:pt x="11780" y="2693"/>
                    </a:cubicBezTo>
                    <a:cubicBezTo>
                      <a:pt x="12031" y="2693"/>
                      <a:pt x="12197" y="2790"/>
                      <a:pt x="12297" y="3000"/>
                    </a:cubicBezTo>
                    <a:cubicBezTo>
                      <a:pt x="12255" y="3253"/>
                      <a:pt x="12044" y="3369"/>
                      <a:pt x="11908" y="3538"/>
                    </a:cubicBezTo>
                    <a:cubicBezTo>
                      <a:pt x="11781" y="3696"/>
                      <a:pt x="11559" y="3791"/>
                      <a:pt x="11559" y="4139"/>
                    </a:cubicBezTo>
                    <a:cubicBezTo>
                      <a:pt x="11718" y="4023"/>
                      <a:pt x="11823" y="3960"/>
                      <a:pt x="11918" y="3875"/>
                    </a:cubicBezTo>
                    <a:cubicBezTo>
                      <a:pt x="12087" y="3707"/>
                      <a:pt x="12245" y="3517"/>
                      <a:pt x="12424" y="3358"/>
                    </a:cubicBezTo>
                    <a:cubicBezTo>
                      <a:pt x="12440" y="3343"/>
                      <a:pt x="12474" y="3335"/>
                      <a:pt x="12510" y="3335"/>
                    </a:cubicBezTo>
                    <a:cubicBezTo>
                      <a:pt x="12546" y="3335"/>
                      <a:pt x="12583" y="3343"/>
                      <a:pt x="12604" y="3358"/>
                    </a:cubicBezTo>
                    <a:cubicBezTo>
                      <a:pt x="12635" y="3390"/>
                      <a:pt x="12656" y="3496"/>
                      <a:pt x="12625" y="3527"/>
                    </a:cubicBezTo>
                    <a:cubicBezTo>
                      <a:pt x="12435" y="3738"/>
                      <a:pt x="12234" y="3939"/>
                      <a:pt x="12034" y="4150"/>
                    </a:cubicBezTo>
                    <a:cubicBezTo>
                      <a:pt x="11960" y="4223"/>
                      <a:pt x="11855" y="4297"/>
                      <a:pt x="11971" y="4466"/>
                    </a:cubicBezTo>
                    <a:cubicBezTo>
                      <a:pt x="12340" y="4276"/>
                      <a:pt x="12530" y="3854"/>
                      <a:pt x="12941" y="3675"/>
                    </a:cubicBezTo>
                    <a:cubicBezTo>
                      <a:pt x="13047" y="3759"/>
                      <a:pt x="13162" y="3822"/>
                      <a:pt x="13237" y="3918"/>
                    </a:cubicBezTo>
                    <a:cubicBezTo>
                      <a:pt x="13458" y="4171"/>
                      <a:pt x="13680" y="4424"/>
                      <a:pt x="13869" y="4698"/>
                    </a:cubicBezTo>
                    <a:cubicBezTo>
                      <a:pt x="14048" y="4951"/>
                      <a:pt x="14196" y="5225"/>
                      <a:pt x="14333" y="5500"/>
                    </a:cubicBezTo>
                    <a:cubicBezTo>
                      <a:pt x="14533" y="5879"/>
                      <a:pt x="14544" y="6259"/>
                      <a:pt x="14228" y="6607"/>
                    </a:cubicBezTo>
                    <a:cubicBezTo>
                      <a:pt x="14154" y="6681"/>
                      <a:pt x="14069" y="6775"/>
                      <a:pt x="14186" y="6913"/>
                    </a:cubicBezTo>
                    <a:cubicBezTo>
                      <a:pt x="14481" y="6871"/>
                      <a:pt x="14608" y="6639"/>
                      <a:pt x="14734" y="6417"/>
                    </a:cubicBezTo>
                    <a:cubicBezTo>
                      <a:pt x="14850" y="6217"/>
                      <a:pt x="14903" y="5995"/>
                      <a:pt x="14819" y="5774"/>
                    </a:cubicBezTo>
                    <a:cubicBezTo>
                      <a:pt x="14671" y="5310"/>
                      <a:pt x="14512" y="4846"/>
                      <a:pt x="14165" y="4476"/>
                    </a:cubicBezTo>
                    <a:cubicBezTo>
                      <a:pt x="14017" y="4307"/>
                      <a:pt x="13890" y="4129"/>
                      <a:pt x="13743" y="3960"/>
                    </a:cubicBezTo>
                    <a:cubicBezTo>
                      <a:pt x="13405" y="3548"/>
                      <a:pt x="13078" y="3137"/>
                      <a:pt x="12719" y="2736"/>
                    </a:cubicBezTo>
                    <a:cubicBezTo>
                      <a:pt x="12440" y="2432"/>
                      <a:pt x="12113" y="2236"/>
                      <a:pt x="11717" y="2236"/>
                    </a:cubicBezTo>
                    <a:cubicBezTo>
                      <a:pt x="11619" y="2236"/>
                      <a:pt x="11518" y="2247"/>
                      <a:pt x="11412" y="2272"/>
                    </a:cubicBezTo>
                    <a:cubicBezTo>
                      <a:pt x="11328" y="2292"/>
                      <a:pt x="11244" y="2309"/>
                      <a:pt x="11163" y="2309"/>
                    </a:cubicBezTo>
                    <a:cubicBezTo>
                      <a:pt x="11070" y="2309"/>
                      <a:pt x="10979" y="2287"/>
                      <a:pt x="10895" y="2219"/>
                    </a:cubicBezTo>
                    <a:cubicBezTo>
                      <a:pt x="10874" y="2177"/>
                      <a:pt x="10842" y="2135"/>
                      <a:pt x="10832" y="2104"/>
                    </a:cubicBezTo>
                    <a:cubicBezTo>
                      <a:pt x="10663" y="1323"/>
                      <a:pt x="10104" y="848"/>
                      <a:pt x="9524" y="395"/>
                    </a:cubicBezTo>
                    <a:cubicBezTo>
                      <a:pt x="9208" y="152"/>
                      <a:pt x="8807" y="36"/>
                      <a:pt x="8406" y="15"/>
                    </a:cubicBezTo>
                    <a:cubicBezTo>
                      <a:pt x="8207" y="7"/>
                      <a:pt x="8008" y="1"/>
                      <a:pt x="781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3"/>
              <p:cNvSpPr/>
              <p:nvPr/>
            </p:nvSpPr>
            <p:spPr>
              <a:xfrm>
                <a:off x="7000750" y="1748300"/>
                <a:ext cx="31650" cy="609875"/>
              </a:xfrm>
              <a:custGeom>
                <a:avLst/>
                <a:gdLst/>
                <a:ahLst/>
                <a:cxnLst/>
                <a:rect l="l" t="t" r="r" b="b"/>
                <a:pathLst>
                  <a:path w="1266" h="24395" extrusionOk="0">
                    <a:moveTo>
                      <a:pt x="232" y="1"/>
                    </a:moveTo>
                    <a:cubicBezTo>
                      <a:pt x="138" y="74"/>
                      <a:pt x="54" y="95"/>
                      <a:pt x="54" y="137"/>
                    </a:cubicBezTo>
                    <a:cubicBezTo>
                      <a:pt x="21" y="264"/>
                      <a:pt x="0" y="412"/>
                      <a:pt x="32" y="538"/>
                    </a:cubicBezTo>
                    <a:cubicBezTo>
                      <a:pt x="222" y="1340"/>
                      <a:pt x="106" y="2162"/>
                      <a:pt x="232" y="2975"/>
                    </a:cubicBezTo>
                    <a:cubicBezTo>
                      <a:pt x="359" y="3766"/>
                      <a:pt x="254" y="4567"/>
                      <a:pt x="359" y="5369"/>
                    </a:cubicBezTo>
                    <a:cubicBezTo>
                      <a:pt x="433" y="5886"/>
                      <a:pt x="401" y="6423"/>
                      <a:pt x="486" y="6951"/>
                    </a:cubicBezTo>
                    <a:cubicBezTo>
                      <a:pt x="570" y="7468"/>
                      <a:pt x="549" y="8005"/>
                      <a:pt x="591" y="8544"/>
                    </a:cubicBezTo>
                    <a:cubicBezTo>
                      <a:pt x="675" y="9651"/>
                      <a:pt x="771" y="10748"/>
                      <a:pt x="729" y="11865"/>
                    </a:cubicBezTo>
                    <a:cubicBezTo>
                      <a:pt x="718" y="12055"/>
                      <a:pt x="750" y="12256"/>
                      <a:pt x="760" y="12456"/>
                    </a:cubicBezTo>
                    <a:cubicBezTo>
                      <a:pt x="781" y="12878"/>
                      <a:pt x="834" y="13300"/>
                      <a:pt x="834" y="13722"/>
                    </a:cubicBezTo>
                    <a:cubicBezTo>
                      <a:pt x="834" y="16116"/>
                      <a:pt x="813" y="18510"/>
                      <a:pt x="802" y="20904"/>
                    </a:cubicBezTo>
                    <a:cubicBezTo>
                      <a:pt x="802" y="21168"/>
                      <a:pt x="844" y="21432"/>
                      <a:pt x="865" y="21695"/>
                    </a:cubicBezTo>
                    <a:cubicBezTo>
                      <a:pt x="886" y="21938"/>
                      <a:pt x="939" y="22180"/>
                      <a:pt x="950" y="22423"/>
                    </a:cubicBezTo>
                    <a:cubicBezTo>
                      <a:pt x="961" y="22950"/>
                      <a:pt x="939" y="23488"/>
                      <a:pt x="950" y="24015"/>
                    </a:cubicBezTo>
                    <a:cubicBezTo>
                      <a:pt x="950" y="24142"/>
                      <a:pt x="907" y="24290"/>
                      <a:pt x="1182" y="24395"/>
                    </a:cubicBezTo>
                    <a:cubicBezTo>
                      <a:pt x="1214" y="23952"/>
                      <a:pt x="1256" y="23562"/>
                      <a:pt x="1266" y="23172"/>
                    </a:cubicBezTo>
                    <a:cubicBezTo>
                      <a:pt x="1266" y="22550"/>
                      <a:pt x="1245" y="21927"/>
                      <a:pt x="1235" y="21315"/>
                    </a:cubicBezTo>
                    <a:cubicBezTo>
                      <a:pt x="1224" y="21073"/>
                      <a:pt x="1245" y="20820"/>
                      <a:pt x="1203" y="20577"/>
                    </a:cubicBezTo>
                    <a:cubicBezTo>
                      <a:pt x="1097" y="20103"/>
                      <a:pt x="1108" y="19607"/>
                      <a:pt x="1108" y="19122"/>
                    </a:cubicBezTo>
                    <a:lnTo>
                      <a:pt x="1139" y="13996"/>
                    </a:lnTo>
                    <a:cubicBezTo>
                      <a:pt x="1139" y="13775"/>
                      <a:pt x="1161" y="13553"/>
                      <a:pt x="1129" y="13332"/>
                    </a:cubicBezTo>
                    <a:cubicBezTo>
                      <a:pt x="971" y="12404"/>
                      <a:pt x="1055" y="11476"/>
                      <a:pt x="1034" y="10548"/>
                    </a:cubicBezTo>
                    <a:cubicBezTo>
                      <a:pt x="1034" y="10252"/>
                      <a:pt x="1013" y="9967"/>
                      <a:pt x="992" y="9683"/>
                    </a:cubicBezTo>
                    <a:cubicBezTo>
                      <a:pt x="971" y="9303"/>
                      <a:pt x="939" y="8933"/>
                      <a:pt x="907" y="8554"/>
                    </a:cubicBezTo>
                    <a:cubicBezTo>
                      <a:pt x="876" y="8174"/>
                      <a:pt x="855" y="7805"/>
                      <a:pt x="823" y="7426"/>
                    </a:cubicBezTo>
                    <a:cubicBezTo>
                      <a:pt x="771" y="6772"/>
                      <a:pt x="633" y="6107"/>
                      <a:pt x="665" y="5443"/>
                    </a:cubicBezTo>
                    <a:cubicBezTo>
                      <a:pt x="675" y="5316"/>
                      <a:pt x="686" y="5169"/>
                      <a:pt x="644" y="5042"/>
                    </a:cubicBezTo>
                    <a:cubicBezTo>
                      <a:pt x="507" y="4588"/>
                      <a:pt x="549" y="4124"/>
                      <a:pt x="539" y="3660"/>
                    </a:cubicBezTo>
                    <a:cubicBezTo>
                      <a:pt x="539" y="3418"/>
                      <a:pt x="570" y="3165"/>
                      <a:pt x="518" y="2933"/>
                    </a:cubicBezTo>
                    <a:cubicBezTo>
                      <a:pt x="412" y="2490"/>
                      <a:pt x="422" y="2047"/>
                      <a:pt x="422" y="1604"/>
                    </a:cubicBezTo>
                    <a:cubicBezTo>
                      <a:pt x="412" y="1077"/>
                      <a:pt x="296" y="570"/>
                      <a:pt x="2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3"/>
              <p:cNvSpPr/>
              <p:nvPr/>
            </p:nvSpPr>
            <p:spPr>
              <a:xfrm>
                <a:off x="6974650" y="1323825"/>
                <a:ext cx="136075" cy="412375"/>
              </a:xfrm>
              <a:custGeom>
                <a:avLst/>
                <a:gdLst/>
                <a:ahLst/>
                <a:cxnLst/>
                <a:rect l="l" t="t" r="r" b="b"/>
                <a:pathLst>
                  <a:path w="5443" h="16495" extrusionOk="0">
                    <a:moveTo>
                      <a:pt x="5238" y="1"/>
                    </a:moveTo>
                    <a:cubicBezTo>
                      <a:pt x="5214" y="1"/>
                      <a:pt x="5191" y="3"/>
                      <a:pt x="5169" y="10"/>
                    </a:cubicBezTo>
                    <a:cubicBezTo>
                      <a:pt x="4609" y="147"/>
                      <a:pt x="4051" y="284"/>
                      <a:pt x="3491" y="432"/>
                    </a:cubicBezTo>
                    <a:cubicBezTo>
                      <a:pt x="3359" y="471"/>
                      <a:pt x="3231" y="510"/>
                      <a:pt x="3110" y="510"/>
                    </a:cubicBezTo>
                    <a:cubicBezTo>
                      <a:pt x="2970" y="510"/>
                      <a:pt x="2840" y="458"/>
                      <a:pt x="2722" y="295"/>
                    </a:cubicBezTo>
                    <a:cubicBezTo>
                      <a:pt x="2711" y="295"/>
                      <a:pt x="2574" y="347"/>
                      <a:pt x="2521" y="400"/>
                    </a:cubicBezTo>
                    <a:cubicBezTo>
                      <a:pt x="2490" y="443"/>
                      <a:pt x="2521" y="537"/>
                      <a:pt x="2532" y="600"/>
                    </a:cubicBezTo>
                    <a:cubicBezTo>
                      <a:pt x="2616" y="1160"/>
                      <a:pt x="2448" y="1645"/>
                      <a:pt x="2110" y="2088"/>
                    </a:cubicBezTo>
                    <a:cubicBezTo>
                      <a:pt x="1773" y="2531"/>
                      <a:pt x="1414" y="2963"/>
                      <a:pt x="1150" y="3438"/>
                    </a:cubicBezTo>
                    <a:cubicBezTo>
                      <a:pt x="908" y="3870"/>
                      <a:pt x="591" y="4239"/>
                      <a:pt x="327" y="4640"/>
                    </a:cubicBezTo>
                    <a:cubicBezTo>
                      <a:pt x="233" y="4788"/>
                      <a:pt x="116" y="4924"/>
                      <a:pt x="1" y="5083"/>
                    </a:cubicBezTo>
                    <a:cubicBezTo>
                      <a:pt x="74" y="5178"/>
                      <a:pt x="158" y="5252"/>
                      <a:pt x="201" y="5346"/>
                    </a:cubicBezTo>
                    <a:cubicBezTo>
                      <a:pt x="254" y="5452"/>
                      <a:pt x="264" y="5557"/>
                      <a:pt x="285" y="5674"/>
                    </a:cubicBezTo>
                    <a:cubicBezTo>
                      <a:pt x="538" y="7087"/>
                      <a:pt x="644" y="8521"/>
                      <a:pt x="633" y="9966"/>
                    </a:cubicBezTo>
                    <a:cubicBezTo>
                      <a:pt x="623" y="10788"/>
                      <a:pt x="665" y="11611"/>
                      <a:pt x="676" y="12434"/>
                    </a:cubicBezTo>
                    <a:cubicBezTo>
                      <a:pt x="686" y="12518"/>
                      <a:pt x="676" y="12613"/>
                      <a:pt x="697" y="12698"/>
                    </a:cubicBezTo>
                    <a:cubicBezTo>
                      <a:pt x="855" y="13151"/>
                      <a:pt x="791" y="13615"/>
                      <a:pt x="812" y="14079"/>
                    </a:cubicBezTo>
                    <a:cubicBezTo>
                      <a:pt x="844" y="14744"/>
                      <a:pt x="897" y="15408"/>
                      <a:pt x="950" y="16073"/>
                    </a:cubicBezTo>
                    <a:cubicBezTo>
                      <a:pt x="960" y="16231"/>
                      <a:pt x="992" y="16410"/>
                      <a:pt x="1213" y="16495"/>
                    </a:cubicBezTo>
                    <a:cubicBezTo>
                      <a:pt x="1224" y="16410"/>
                      <a:pt x="1255" y="16347"/>
                      <a:pt x="1245" y="16284"/>
                    </a:cubicBezTo>
                    <a:cubicBezTo>
                      <a:pt x="1203" y="15777"/>
                      <a:pt x="1098" y="15271"/>
                      <a:pt x="1108" y="14765"/>
                    </a:cubicBezTo>
                    <a:cubicBezTo>
                      <a:pt x="1108" y="13900"/>
                      <a:pt x="1034" y="13045"/>
                      <a:pt x="971" y="12181"/>
                    </a:cubicBezTo>
                    <a:cubicBezTo>
                      <a:pt x="908" y="11210"/>
                      <a:pt x="908" y="10230"/>
                      <a:pt x="971" y="9260"/>
                    </a:cubicBezTo>
                    <a:cubicBezTo>
                      <a:pt x="981" y="9059"/>
                      <a:pt x="971" y="8859"/>
                      <a:pt x="950" y="8658"/>
                    </a:cubicBezTo>
                    <a:cubicBezTo>
                      <a:pt x="876" y="7973"/>
                      <a:pt x="929" y="7287"/>
                      <a:pt x="760" y="6612"/>
                    </a:cubicBezTo>
                    <a:cubicBezTo>
                      <a:pt x="697" y="6370"/>
                      <a:pt x="676" y="6127"/>
                      <a:pt x="665" y="5885"/>
                    </a:cubicBezTo>
                    <a:cubicBezTo>
                      <a:pt x="655" y="5663"/>
                      <a:pt x="644" y="5442"/>
                      <a:pt x="697" y="5231"/>
                    </a:cubicBezTo>
                    <a:cubicBezTo>
                      <a:pt x="866" y="4514"/>
                      <a:pt x="1087" y="3828"/>
                      <a:pt x="1635" y="3290"/>
                    </a:cubicBezTo>
                    <a:cubicBezTo>
                      <a:pt x="1825" y="3110"/>
                      <a:pt x="1994" y="2889"/>
                      <a:pt x="2152" y="2678"/>
                    </a:cubicBezTo>
                    <a:cubicBezTo>
                      <a:pt x="2521" y="2161"/>
                      <a:pt x="2985" y="1687"/>
                      <a:pt x="2985" y="980"/>
                    </a:cubicBezTo>
                    <a:cubicBezTo>
                      <a:pt x="2985" y="949"/>
                      <a:pt x="3038" y="917"/>
                      <a:pt x="3069" y="886"/>
                    </a:cubicBezTo>
                    <a:cubicBezTo>
                      <a:pt x="4873" y="453"/>
                      <a:pt x="5010" y="410"/>
                      <a:pt x="5443" y="21"/>
                    </a:cubicBezTo>
                    <a:cubicBezTo>
                      <a:pt x="5355" y="13"/>
                      <a:pt x="5293" y="1"/>
                      <a:pt x="52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3"/>
              <p:cNvSpPr/>
              <p:nvPr/>
            </p:nvSpPr>
            <p:spPr>
              <a:xfrm>
                <a:off x="6857850" y="1201975"/>
                <a:ext cx="70950" cy="105500"/>
              </a:xfrm>
              <a:custGeom>
                <a:avLst/>
                <a:gdLst/>
                <a:ahLst/>
                <a:cxnLst/>
                <a:rect l="l" t="t" r="r" b="b"/>
                <a:pathLst>
                  <a:path w="2838" h="4220" extrusionOk="0">
                    <a:moveTo>
                      <a:pt x="84" y="1"/>
                    </a:moveTo>
                    <a:cubicBezTo>
                      <a:pt x="32" y="85"/>
                      <a:pt x="0" y="106"/>
                      <a:pt x="11" y="128"/>
                    </a:cubicBezTo>
                    <a:cubicBezTo>
                      <a:pt x="21" y="191"/>
                      <a:pt x="21" y="264"/>
                      <a:pt x="53" y="306"/>
                    </a:cubicBezTo>
                    <a:cubicBezTo>
                      <a:pt x="443" y="866"/>
                      <a:pt x="792" y="1445"/>
                      <a:pt x="1087" y="2068"/>
                    </a:cubicBezTo>
                    <a:cubicBezTo>
                      <a:pt x="1434" y="2795"/>
                      <a:pt x="1909" y="3460"/>
                      <a:pt x="2374" y="4220"/>
                    </a:cubicBezTo>
                    <a:cubicBezTo>
                      <a:pt x="2426" y="4093"/>
                      <a:pt x="2468" y="4030"/>
                      <a:pt x="2479" y="3956"/>
                    </a:cubicBezTo>
                    <a:cubicBezTo>
                      <a:pt x="2500" y="3892"/>
                      <a:pt x="2405" y="3798"/>
                      <a:pt x="2521" y="3735"/>
                    </a:cubicBezTo>
                    <a:cubicBezTo>
                      <a:pt x="2560" y="3742"/>
                      <a:pt x="2585" y="3746"/>
                      <a:pt x="2610" y="3746"/>
                    </a:cubicBezTo>
                    <a:cubicBezTo>
                      <a:pt x="2659" y="3746"/>
                      <a:pt x="2704" y="3727"/>
                      <a:pt x="2838" y="3671"/>
                    </a:cubicBezTo>
                    <a:cubicBezTo>
                      <a:pt x="2669" y="3407"/>
                      <a:pt x="2510" y="3144"/>
                      <a:pt x="2331" y="2891"/>
                    </a:cubicBezTo>
                    <a:cubicBezTo>
                      <a:pt x="2310" y="2859"/>
                      <a:pt x="2226" y="2870"/>
                      <a:pt x="2173" y="2859"/>
                    </a:cubicBezTo>
                    <a:cubicBezTo>
                      <a:pt x="2152" y="2964"/>
                      <a:pt x="2131" y="3049"/>
                      <a:pt x="2099" y="3196"/>
                    </a:cubicBezTo>
                    <a:cubicBezTo>
                      <a:pt x="1846" y="2785"/>
                      <a:pt x="1561" y="2448"/>
                      <a:pt x="1424" y="2068"/>
                    </a:cubicBezTo>
                    <a:cubicBezTo>
                      <a:pt x="1287" y="1688"/>
                      <a:pt x="1076" y="1361"/>
                      <a:pt x="855" y="1035"/>
                    </a:cubicBezTo>
                    <a:cubicBezTo>
                      <a:pt x="623" y="686"/>
                      <a:pt x="412" y="328"/>
                      <a:pt x="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3"/>
              <p:cNvSpPr/>
              <p:nvPr/>
            </p:nvSpPr>
            <p:spPr>
              <a:xfrm>
                <a:off x="6942225" y="1241000"/>
                <a:ext cx="30875" cy="56725"/>
              </a:xfrm>
              <a:custGeom>
                <a:avLst/>
                <a:gdLst/>
                <a:ahLst/>
                <a:cxnLst/>
                <a:rect l="l" t="t" r="r" b="b"/>
                <a:pathLst>
                  <a:path w="1235" h="2269" extrusionOk="0">
                    <a:moveTo>
                      <a:pt x="63" y="1"/>
                    </a:moveTo>
                    <a:cubicBezTo>
                      <a:pt x="32" y="170"/>
                      <a:pt x="0" y="222"/>
                      <a:pt x="11" y="275"/>
                    </a:cubicBezTo>
                    <a:cubicBezTo>
                      <a:pt x="53" y="866"/>
                      <a:pt x="95" y="1456"/>
                      <a:pt x="159" y="2047"/>
                    </a:cubicBezTo>
                    <a:cubicBezTo>
                      <a:pt x="169" y="2120"/>
                      <a:pt x="243" y="2184"/>
                      <a:pt x="306" y="2268"/>
                    </a:cubicBezTo>
                    <a:cubicBezTo>
                      <a:pt x="548" y="2163"/>
                      <a:pt x="759" y="2068"/>
                      <a:pt x="1013" y="1963"/>
                    </a:cubicBezTo>
                    <a:cubicBezTo>
                      <a:pt x="1013" y="1604"/>
                      <a:pt x="1234" y="1267"/>
                      <a:pt x="1139" y="887"/>
                    </a:cubicBezTo>
                    <a:cubicBezTo>
                      <a:pt x="970" y="887"/>
                      <a:pt x="949" y="992"/>
                      <a:pt x="907" y="1098"/>
                    </a:cubicBezTo>
                    <a:cubicBezTo>
                      <a:pt x="876" y="1203"/>
                      <a:pt x="949" y="1372"/>
                      <a:pt x="717" y="1414"/>
                    </a:cubicBezTo>
                    <a:cubicBezTo>
                      <a:pt x="696" y="1267"/>
                      <a:pt x="686" y="1140"/>
                      <a:pt x="654" y="1024"/>
                    </a:cubicBezTo>
                    <a:cubicBezTo>
                      <a:pt x="633" y="939"/>
                      <a:pt x="602" y="813"/>
                      <a:pt x="548" y="802"/>
                    </a:cubicBezTo>
                    <a:cubicBezTo>
                      <a:pt x="295" y="749"/>
                      <a:pt x="295" y="528"/>
                      <a:pt x="232" y="359"/>
                    </a:cubicBezTo>
                    <a:cubicBezTo>
                      <a:pt x="190" y="264"/>
                      <a:pt x="148" y="180"/>
                      <a:pt x="6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3"/>
              <p:cNvSpPr/>
              <p:nvPr/>
            </p:nvSpPr>
            <p:spPr>
              <a:xfrm>
                <a:off x="6957500" y="1309650"/>
                <a:ext cx="19825" cy="59000"/>
              </a:xfrm>
              <a:custGeom>
                <a:avLst/>
                <a:gdLst/>
                <a:ahLst/>
                <a:cxnLst/>
                <a:rect l="l" t="t" r="r" b="b"/>
                <a:pathLst>
                  <a:path w="793" h="2360" extrusionOk="0">
                    <a:moveTo>
                      <a:pt x="402" y="1453"/>
                    </a:moveTo>
                    <a:cubicBezTo>
                      <a:pt x="412" y="1474"/>
                      <a:pt x="434" y="1495"/>
                      <a:pt x="444" y="1516"/>
                    </a:cubicBezTo>
                    <a:cubicBezTo>
                      <a:pt x="423" y="1526"/>
                      <a:pt x="412" y="1537"/>
                      <a:pt x="391" y="1537"/>
                    </a:cubicBezTo>
                    <a:cubicBezTo>
                      <a:pt x="380" y="1526"/>
                      <a:pt x="359" y="1505"/>
                      <a:pt x="370" y="1495"/>
                    </a:cubicBezTo>
                    <a:cubicBezTo>
                      <a:pt x="370" y="1474"/>
                      <a:pt x="391" y="1463"/>
                      <a:pt x="402" y="1453"/>
                    </a:cubicBezTo>
                    <a:close/>
                    <a:moveTo>
                      <a:pt x="590" y="1"/>
                    </a:moveTo>
                    <a:cubicBezTo>
                      <a:pt x="541" y="1"/>
                      <a:pt x="495" y="16"/>
                      <a:pt x="465" y="49"/>
                    </a:cubicBezTo>
                    <a:cubicBezTo>
                      <a:pt x="402" y="113"/>
                      <a:pt x="338" y="187"/>
                      <a:pt x="317" y="260"/>
                    </a:cubicBezTo>
                    <a:cubicBezTo>
                      <a:pt x="212" y="778"/>
                      <a:pt x="106" y="1284"/>
                      <a:pt x="22" y="1800"/>
                    </a:cubicBezTo>
                    <a:cubicBezTo>
                      <a:pt x="1" y="1948"/>
                      <a:pt x="43" y="2106"/>
                      <a:pt x="64" y="2360"/>
                    </a:cubicBezTo>
                    <a:cubicBezTo>
                      <a:pt x="465" y="2032"/>
                      <a:pt x="739" y="1748"/>
                      <a:pt x="739" y="1305"/>
                    </a:cubicBezTo>
                    <a:cubicBezTo>
                      <a:pt x="739" y="1242"/>
                      <a:pt x="792" y="1178"/>
                      <a:pt x="792" y="1115"/>
                    </a:cubicBezTo>
                    <a:cubicBezTo>
                      <a:pt x="792" y="788"/>
                      <a:pt x="792" y="461"/>
                      <a:pt x="781" y="134"/>
                    </a:cubicBezTo>
                    <a:cubicBezTo>
                      <a:pt x="775" y="52"/>
                      <a:pt x="679" y="1"/>
                      <a:pt x="59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3"/>
              <p:cNvSpPr/>
              <p:nvPr/>
            </p:nvSpPr>
            <p:spPr>
              <a:xfrm>
                <a:off x="6991775" y="1339625"/>
                <a:ext cx="32475" cy="63300"/>
              </a:xfrm>
              <a:custGeom>
                <a:avLst/>
                <a:gdLst/>
                <a:ahLst/>
                <a:cxnLst/>
                <a:rect l="l" t="t" r="r" b="b"/>
                <a:pathLst>
                  <a:path w="1299" h="2532" extrusionOk="0">
                    <a:moveTo>
                      <a:pt x="1256" y="0"/>
                    </a:moveTo>
                    <a:cubicBezTo>
                      <a:pt x="1182" y="43"/>
                      <a:pt x="1130" y="53"/>
                      <a:pt x="1119" y="85"/>
                    </a:cubicBezTo>
                    <a:cubicBezTo>
                      <a:pt x="760" y="791"/>
                      <a:pt x="391" y="1508"/>
                      <a:pt x="43" y="2215"/>
                    </a:cubicBezTo>
                    <a:cubicBezTo>
                      <a:pt x="4" y="2303"/>
                      <a:pt x="19" y="2409"/>
                      <a:pt x="14" y="2508"/>
                    </a:cubicBezTo>
                    <a:lnTo>
                      <a:pt x="14" y="2508"/>
                    </a:lnTo>
                    <a:cubicBezTo>
                      <a:pt x="118" y="2408"/>
                      <a:pt x="257" y="2326"/>
                      <a:pt x="328" y="2204"/>
                    </a:cubicBezTo>
                    <a:cubicBezTo>
                      <a:pt x="539" y="1867"/>
                      <a:pt x="739" y="1529"/>
                      <a:pt x="908" y="1171"/>
                    </a:cubicBezTo>
                    <a:cubicBezTo>
                      <a:pt x="1055" y="875"/>
                      <a:pt x="1161" y="559"/>
                      <a:pt x="1277" y="243"/>
                    </a:cubicBezTo>
                    <a:cubicBezTo>
                      <a:pt x="1298" y="179"/>
                      <a:pt x="1266" y="95"/>
                      <a:pt x="1256" y="0"/>
                    </a:cubicBezTo>
                    <a:close/>
                    <a:moveTo>
                      <a:pt x="14" y="2508"/>
                    </a:moveTo>
                    <a:lnTo>
                      <a:pt x="14" y="2508"/>
                    </a:lnTo>
                    <a:cubicBezTo>
                      <a:pt x="9" y="2512"/>
                      <a:pt x="5" y="2516"/>
                      <a:pt x="1" y="2521"/>
                    </a:cubicBezTo>
                    <a:lnTo>
                      <a:pt x="12" y="2532"/>
                    </a:lnTo>
                    <a:cubicBezTo>
                      <a:pt x="13" y="2524"/>
                      <a:pt x="13" y="2516"/>
                      <a:pt x="14" y="250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3"/>
              <p:cNvSpPr/>
              <p:nvPr/>
            </p:nvSpPr>
            <p:spPr>
              <a:xfrm>
                <a:off x="6909800" y="1340600"/>
                <a:ext cx="19525" cy="47875"/>
              </a:xfrm>
              <a:custGeom>
                <a:avLst/>
                <a:gdLst/>
                <a:ahLst/>
                <a:cxnLst/>
                <a:rect l="l" t="t" r="r" b="b"/>
                <a:pathLst>
                  <a:path w="781" h="1915" extrusionOk="0">
                    <a:moveTo>
                      <a:pt x="56" y="1"/>
                    </a:moveTo>
                    <a:cubicBezTo>
                      <a:pt x="42" y="1"/>
                      <a:pt x="27" y="2"/>
                      <a:pt x="10" y="4"/>
                    </a:cubicBezTo>
                    <a:cubicBezTo>
                      <a:pt x="21" y="119"/>
                      <a:pt x="0" y="246"/>
                      <a:pt x="42" y="362"/>
                    </a:cubicBezTo>
                    <a:cubicBezTo>
                      <a:pt x="221" y="879"/>
                      <a:pt x="422" y="1385"/>
                      <a:pt x="622" y="1902"/>
                    </a:cubicBezTo>
                    <a:cubicBezTo>
                      <a:pt x="627" y="1912"/>
                      <a:pt x="645" y="1915"/>
                      <a:pt x="672" y="1915"/>
                    </a:cubicBezTo>
                    <a:cubicBezTo>
                      <a:pt x="700" y="1915"/>
                      <a:pt x="738" y="1912"/>
                      <a:pt x="781" y="1912"/>
                    </a:cubicBezTo>
                    <a:cubicBezTo>
                      <a:pt x="717" y="1290"/>
                      <a:pt x="411" y="742"/>
                      <a:pt x="242" y="161"/>
                    </a:cubicBezTo>
                    <a:cubicBezTo>
                      <a:pt x="223" y="85"/>
                      <a:pt x="187" y="1"/>
                      <a:pt x="5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3"/>
              <p:cNvSpPr/>
              <p:nvPr/>
            </p:nvSpPr>
            <p:spPr>
              <a:xfrm>
                <a:off x="7078275" y="1286350"/>
                <a:ext cx="47225" cy="30675"/>
              </a:xfrm>
              <a:custGeom>
                <a:avLst/>
                <a:gdLst/>
                <a:ahLst/>
                <a:cxnLst/>
                <a:rect l="l" t="t" r="r" b="b"/>
                <a:pathLst>
                  <a:path w="1889" h="1227" extrusionOk="0">
                    <a:moveTo>
                      <a:pt x="1888" y="1"/>
                    </a:moveTo>
                    <a:lnTo>
                      <a:pt x="1888" y="1"/>
                    </a:lnTo>
                    <a:cubicBezTo>
                      <a:pt x="1762" y="64"/>
                      <a:pt x="1688" y="106"/>
                      <a:pt x="1603" y="138"/>
                    </a:cubicBezTo>
                    <a:cubicBezTo>
                      <a:pt x="1514" y="168"/>
                      <a:pt x="1416" y="197"/>
                      <a:pt x="1317" y="227"/>
                    </a:cubicBezTo>
                    <a:lnTo>
                      <a:pt x="1317" y="227"/>
                    </a:lnTo>
                    <a:cubicBezTo>
                      <a:pt x="1318" y="225"/>
                      <a:pt x="1318" y="224"/>
                      <a:pt x="1319" y="222"/>
                    </a:cubicBezTo>
                    <a:lnTo>
                      <a:pt x="1319" y="222"/>
                    </a:lnTo>
                    <a:lnTo>
                      <a:pt x="1298" y="233"/>
                    </a:lnTo>
                    <a:cubicBezTo>
                      <a:pt x="1304" y="231"/>
                      <a:pt x="1311" y="229"/>
                      <a:pt x="1317" y="227"/>
                    </a:cubicBezTo>
                    <a:lnTo>
                      <a:pt x="1317" y="227"/>
                    </a:lnTo>
                    <a:cubicBezTo>
                      <a:pt x="1242" y="424"/>
                      <a:pt x="1085" y="486"/>
                      <a:pt x="897" y="507"/>
                    </a:cubicBezTo>
                    <a:lnTo>
                      <a:pt x="907" y="486"/>
                    </a:lnTo>
                    <a:lnTo>
                      <a:pt x="907" y="486"/>
                    </a:lnTo>
                    <a:cubicBezTo>
                      <a:pt x="728" y="855"/>
                      <a:pt x="232" y="834"/>
                      <a:pt x="0" y="1171"/>
                    </a:cubicBezTo>
                    <a:cubicBezTo>
                      <a:pt x="73" y="1199"/>
                      <a:pt x="115" y="1226"/>
                      <a:pt x="146" y="1226"/>
                    </a:cubicBezTo>
                    <a:cubicBezTo>
                      <a:pt x="150" y="1226"/>
                      <a:pt x="155" y="1226"/>
                      <a:pt x="159" y="1224"/>
                    </a:cubicBezTo>
                    <a:cubicBezTo>
                      <a:pt x="802" y="1024"/>
                      <a:pt x="1371" y="697"/>
                      <a:pt x="1846" y="212"/>
                    </a:cubicBezTo>
                    <a:cubicBezTo>
                      <a:pt x="1877" y="180"/>
                      <a:pt x="1867" y="106"/>
                      <a:pt x="188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3"/>
              <p:cNvSpPr/>
              <p:nvPr/>
            </p:nvSpPr>
            <p:spPr>
              <a:xfrm>
                <a:off x="6799300" y="1294250"/>
                <a:ext cx="45650" cy="22975"/>
              </a:xfrm>
              <a:custGeom>
                <a:avLst/>
                <a:gdLst/>
                <a:ahLst/>
                <a:cxnLst/>
                <a:rect l="l" t="t" r="r" b="b"/>
                <a:pathLst>
                  <a:path w="1826" h="919" extrusionOk="0">
                    <a:moveTo>
                      <a:pt x="142" y="0"/>
                    </a:moveTo>
                    <a:cubicBezTo>
                      <a:pt x="98" y="0"/>
                      <a:pt x="52" y="10"/>
                      <a:pt x="1" y="33"/>
                    </a:cubicBezTo>
                    <a:cubicBezTo>
                      <a:pt x="96" y="297"/>
                      <a:pt x="328" y="360"/>
                      <a:pt x="507" y="444"/>
                    </a:cubicBezTo>
                    <a:cubicBezTo>
                      <a:pt x="908" y="634"/>
                      <a:pt x="1266" y="918"/>
                      <a:pt x="1730" y="918"/>
                    </a:cubicBezTo>
                    <a:cubicBezTo>
                      <a:pt x="1762" y="918"/>
                      <a:pt x="1784" y="866"/>
                      <a:pt x="1826" y="834"/>
                    </a:cubicBezTo>
                    <a:cubicBezTo>
                      <a:pt x="1730" y="644"/>
                      <a:pt x="1530" y="665"/>
                      <a:pt x="1383" y="581"/>
                    </a:cubicBezTo>
                    <a:cubicBezTo>
                      <a:pt x="1245" y="508"/>
                      <a:pt x="1098" y="454"/>
                      <a:pt x="961" y="391"/>
                    </a:cubicBezTo>
                    <a:cubicBezTo>
                      <a:pt x="802" y="318"/>
                      <a:pt x="655" y="222"/>
                      <a:pt x="497" y="149"/>
                    </a:cubicBezTo>
                    <a:cubicBezTo>
                      <a:pt x="385" y="93"/>
                      <a:pt x="279" y="0"/>
                      <a:pt x="1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3"/>
              <p:cNvSpPr/>
              <p:nvPr/>
            </p:nvSpPr>
            <p:spPr>
              <a:xfrm>
                <a:off x="6870500" y="1283450"/>
                <a:ext cx="36150" cy="39850"/>
              </a:xfrm>
              <a:custGeom>
                <a:avLst/>
                <a:gdLst/>
                <a:ahLst/>
                <a:cxnLst/>
                <a:rect l="l" t="t" r="r" b="b"/>
                <a:pathLst>
                  <a:path w="1446" h="1594" extrusionOk="0">
                    <a:moveTo>
                      <a:pt x="0" y="1"/>
                    </a:moveTo>
                    <a:cubicBezTo>
                      <a:pt x="106" y="265"/>
                      <a:pt x="307" y="401"/>
                      <a:pt x="464" y="560"/>
                    </a:cubicBezTo>
                    <a:cubicBezTo>
                      <a:pt x="766" y="882"/>
                      <a:pt x="1099" y="1164"/>
                      <a:pt x="1270" y="1576"/>
                    </a:cubicBezTo>
                    <a:lnTo>
                      <a:pt x="1270" y="1576"/>
                    </a:lnTo>
                    <a:cubicBezTo>
                      <a:pt x="1322" y="1493"/>
                      <a:pt x="1384" y="1402"/>
                      <a:pt x="1446" y="1319"/>
                    </a:cubicBezTo>
                    <a:cubicBezTo>
                      <a:pt x="1097" y="708"/>
                      <a:pt x="549" y="201"/>
                      <a:pt x="0" y="1"/>
                    </a:cubicBezTo>
                    <a:close/>
                    <a:moveTo>
                      <a:pt x="1270" y="1576"/>
                    </a:moveTo>
                    <a:cubicBezTo>
                      <a:pt x="1269" y="1578"/>
                      <a:pt x="1267" y="1580"/>
                      <a:pt x="1266" y="1583"/>
                    </a:cubicBezTo>
                    <a:lnTo>
                      <a:pt x="1277" y="1593"/>
                    </a:lnTo>
                    <a:cubicBezTo>
                      <a:pt x="1275" y="1588"/>
                      <a:pt x="1272" y="1582"/>
                      <a:pt x="1270" y="157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3"/>
              <p:cNvSpPr/>
              <p:nvPr/>
            </p:nvSpPr>
            <p:spPr>
              <a:xfrm>
                <a:off x="6901875" y="1177975"/>
                <a:ext cx="20850" cy="48025"/>
              </a:xfrm>
              <a:custGeom>
                <a:avLst/>
                <a:gdLst/>
                <a:ahLst/>
                <a:cxnLst/>
                <a:rect l="l" t="t" r="r" b="b"/>
                <a:pathLst>
                  <a:path w="834" h="1921" extrusionOk="0">
                    <a:moveTo>
                      <a:pt x="53" y="1"/>
                    </a:moveTo>
                    <a:cubicBezTo>
                      <a:pt x="32" y="43"/>
                      <a:pt x="1" y="85"/>
                      <a:pt x="11" y="117"/>
                    </a:cubicBezTo>
                    <a:lnTo>
                      <a:pt x="707" y="1889"/>
                    </a:lnTo>
                    <a:cubicBezTo>
                      <a:pt x="718" y="1910"/>
                      <a:pt x="749" y="1910"/>
                      <a:pt x="770" y="1920"/>
                    </a:cubicBezTo>
                    <a:cubicBezTo>
                      <a:pt x="781" y="1920"/>
                      <a:pt x="802" y="1910"/>
                      <a:pt x="823" y="1910"/>
                    </a:cubicBezTo>
                    <a:cubicBezTo>
                      <a:pt x="834" y="1362"/>
                      <a:pt x="391" y="275"/>
                      <a:pt x="5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3"/>
              <p:cNvSpPr/>
              <p:nvPr/>
            </p:nvSpPr>
            <p:spPr>
              <a:xfrm>
                <a:off x="7011300" y="1265275"/>
                <a:ext cx="36400" cy="32975"/>
              </a:xfrm>
              <a:custGeom>
                <a:avLst/>
                <a:gdLst/>
                <a:ahLst/>
                <a:cxnLst/>
                <a:rect l="l" t="t" r="r" b="b"/>
                <a:pathLst>
                  <a:path w="1456" h="1319" extrusionOk="0">
                    <a:moveTo>
                      <a:pt x="1456" y="0"/>
                    </a:moveTo>
                    <a:lnTo>
                      <a:pt x="1456" y="0"/>
                    </a:lnTo>
                    <a:cubicBezTo>
                      <a:pt x="1277" y="63"/>
                      <a:pt x="1181" y="63"/>
                      <a:pt x="1139" y="116"/>
                    </a:cubicBezTo>
                    <a:cubicBezTo>
                      <a:pt x="760" y="495"/>
                      <a:pt x="285" y="791"/>
                      <a:pt x="0" y="1318"/>
                    </a:cubicBezTo>
                    <a:cubicBezTo>
                      <a:pt x="370" y="1245"/>
                      <a:pt x="380" y="1245"/>
                      <a:pt x="507" y="1107"/>
                    </a:cubicBezTo>
                    <a:cubicBezTo>
                      <a:pt x="813" y="781"/>
                      <a:pt x="1214" y="538"/>
                      <a:pt x="145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3"/>
              <p:cNvSpPr/>
              <p:nvPr/>
            </p:nvSpPr>
            <p:spPr>
              <a:xfrm>
                <a:off x="7002075" y="1189325"/>
                <a:ext cx="12925" cy="45100"/>
              </a:xfrm>
              <a:custGeom>
                <a:avLst/>
                <a:gdLst/>
                <a:ahLst/>
                <a:cxnLst/>
                <a:rect l="l" t="t" r="r" b="b"/>
                <a:pathLst>
                  <a:path w="517" h="1804" extrusionOk="0">
                    <a:moveTo>
                      <a:pt x="380" y="1"/>
                    </a:moveTo>
                    <a:lnTo>
                      <a:pt x="380" y="1"/>
                    </a:lnTo>
                    <a:cubicBezTo>
                      <a:pt x="158" y="612"/>
                      <a:pt x="22" y="1161"/>
                      <a:pt x="1" y="1804"/>
                    </a:cubicBezTo>
                    <a:cubicBezTo>
                      <a:pt x="390" y="1298"/>
                      <a:pt x="517" y="676"/>
                      <a:pt x="38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3"/>
              <p:cNvSpPr/>
              <p:nvPr/>
            </p:nvSpPr>
            <p:spPr>
              <a:xfrm>
                <a:off x="6925075" y="1347775"/>
                <a:ext cx="19800" cy="37600"/>
              </a:xfrm>
              <a:custGeom>
                <a:avLst/>
                <a:gdLst/>
                <a:ahLst/>
                <a:cxnLst/>
                <a:rect l="l" t="t" r="r" b="b"/>
                <a:pathLst>
                  <a:path w="792" h="1504" extrusionOk="0">
                    <a:moveTo>
                      <a:pt x="95" y="1"/>
                    </a:moveTo>
                    <a:cubicBezTo>
                      <a:pt x="64" y="22"/>
                      <a:pt x="32" y="43"/>
                      <a:pt x="1" y="54"/>
                    </a:cubicBezTo>
                    <a:cubicBezTo>
                      <a:pt x="32" y="160"/>
                      <a:pt x="64" y="254"/>
                      <a:pt x="95" y="349"/>
                    </a:cubicBezTo>
                    <a:cubicBezTo>
                      <a:pt x="138" y="455"/>
                      <a:pt x="191" y="549"/>
                      <a:pt x="233" y="655"/>
                    </a:cubicBezTo>
                    <a:cubicBezTo>
                      <a:pt x="285" y="771"/>
                      <a:pt x="338" y="898"/>
                      <a:pt x="391" y="1013"/>
                    </a:cubicBezTo>
                    <a:cubicBezTo>
                      <a:pt x="433" y="1119"/>
                      <a:pt x="475" y="1224"/>
                      <a:pt x="517" y="1320"/>
                    </a:cubicBezTo>
                    <a:cubicBezTo>
                      <a:pt x="555" y="1403"/>
                      <a:pt x="575" y="1504"/>
                      <a:pt x="696" y="1504"/>
                    </a:cubicBezTo>
                    <a:cubicBezTo>
                      <a:pt x="712" y="1504"/>
                      <a:pt x="730" y="1502"/>
                      <a:pt x="749" y="1499"/>
                    </a:cubicBezTo>
                    <a:cubicBezTo>
                      <a:pt x="760" y="1446"/>
                      <a:pt x="791" y="1372"/>
                      <a:pt x="770" y="1320"/>
                    </a:cubicBezTo>
                    <a:cubicBezTo>
                      <a:pt x="602" y="919"/>
                      <a:pt x="423" y="518"/>
                      <a:pt x="243" y="117"/>
                    </a:cubicBezTo>
                    <a:cubicBezTo>
                      <a:pt x="222" y="64"/>
                      <a:pt x="149" y="43"/>
                      <a:pt x="9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3"/>
              <p:cNvSpPr/>
              <p:nvPr/>
            </p:nvSpPr>
            <p:spPr>
              <a:xfrm>
                <a:off x="6818300" y="1259475"/>
                <a:ext cx="17175" cy="21250"/>
              </a:xfrm>
              <a:custGeom>
                <a:avLst/>
                <a:gdLst/>
                <a:ahLst/>
                <a:cxnLst/>
                <a:rect l="l" t="t" r="r" b="b"/>
                <a:pathLst>
                  <a:path w="687" h="850" extrusionOk="0">
                    <a:moveTo>
                      <a:pt x="74" y="0"/>
                    </a:moveTo>
                    <a:cubicBezTo>
                      <a:pt x="42" y="190"/>
                      <a:pt x="21" y="338"/>
                      <a:pt x="0" y="464"/>
                    </a:cubicBezTo>
                    <a:cubicBezTo>
                      <a:pt x="282" y="761"/>
                      <a:pt x="366" y="849"/>
                      <a:pt x="439" y="849"/>
                    </a:cubicBezTo>
                    <a:cubicBezTo>
                      <a:pt x="469" y="849"/>
                      <a:pt x="498" y="834"/>
                      <a:pt x="538" y="812"/>
                    </a:cubicBezTo>
                    <a:cubicBezTo>
                      <a:pt x="485" y="696"/>
                      <a:pt x="433" y="570"/>
                      <a:pt x="380" y="453"/>
                    </a:cubicBezTo>
                    <a:cubicBezTo>
                      <a:pt x="496" y="390"/>
                      <a:pt x="644" y="495"/>
                      <a:pt x="686" y="295"/>
                    </a:cubicBezTo>
                    <a:cubicBezTo>
                      <a:pt x="559" y="116"/>
                      <a:pt x="380"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3"/>
              <p:cNvSpPr/>
              <p:nvPr/>
            </p:nvSpPr>
            <p:spPr>
              <a:xfrm>
                <a:off x="7087750" y="1281350"/>
                <a:ext cx="28700" cy="19625"/>
              </a:xfrm>
              <a:custGeom>
                <a:avLst/>
                <a:gdLst/>
                <a:ahLst/>
                <a:cxnLst/>
                <a:rect l="l" t="t" r="r" b="b"/>
                <a:pathLst>
                  <a:path w="1148" h="785" extrusionOk="0">
                    <a:moveTo>
                      <a:pt x="961" y="0"/>
                    </a:moveTo>
                    <a:cubicBezTo>
                      <a:pt x="613" y="190"/>
                      <a:pt x="307" y="433"/>
                      <a:pt x="1" y="717"/>
                    </a:cubicBezTo>
                    <a:cubicBezTo>
                      <a:pt x="67" y="767"/>
                      <a:pt x="126" y="785"/>
                      <a:pt x="181" y="785"/>
                    </a:cubicBezTo>
                    <a:cubicBezTo>
                      <a:pt x="311" y="785"/>
                      <a:pt x="417" y="686"/>
                      <a:pt x="528" y="686"/>
                    </a:cubicBezTo>
                    <a:lnTo>
                      <a:pt x="518" y="707"/>
                    </a:lnTo>
                    <a:cubicBezTo>
                      <a:pt x="609" y="554"/>
                      <a:pt x="740" y="461"/>
                      <a:pt x="919" y="426"/>
                    </a:cubicBezTo>
                    <a:lnTo>
                      <a:pt x="919" y="426"/>
                    </a:lnTo>
                    <a:cubicBezTo>
                      <a:pt x="919" y="428"/>
                      <a:pt x="919" y="431"/>
                      <a:pt x="919" y="433"/>
                    </a:cubicBezTo>
                    <a:lnTo>
                      <a:pt x="940" y="422"/>
                    </a:lnTo>
                    <a:lnTo>
                      <a:pt x="940" y="422"/>
                    </a:lnTo>
                    <a:cubicBezTo>
                      <a:pt x="933" y="423"/>
                      <a:pt x="926" y="424"/>
                      <a:pt x="919" y="426"/>
                    </a:cubicBezTo>
                    <a:lnTo>
                      <a:pt x="919" y="426"/>
                    </a:lnTo>
                    <a:cubicBezTo>
                      <a:pt x="927" y="292"/>
                      <a:pt x="1148" y="197"/>
                      <a:pt x="96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3"/>
              <p:cNvSpPr/>
              <p:nvPr/>
            </p:nvSpPr>
            <p:spPr>
              <a:xfrm>
                <a:off x="6915850" y="1178500"/>
                <a:ext cx="12425" cy="24300"/>
              </a:xfrm>
              <a:custGeom>
                <a:avLst/>
                <a:gdLst/>
                <a:ahLst/>
                <a:cxnLst/>
                <a:rect l="l" t="t" r="r" b="b"/>
                <a:pathLst>
                  <a:path w="497" h="972" extrusionOk="0">
                    <a:moveTo>
                      <a:pt x="0" y="1"/>
                    </a:moveTo>
                    <a:lnTo>
                      <a:pt x="0" y="1"/>
                    </a:lnTo>
                    <a:cubicBezTo>
                      <a:pt x="85" y="507"/>
                      <a:pt x="169" y="666"/>
                      <a:pt x="496" y="971"/>
                    </a:cubicBezTo>
                    <a:cubicBezTo>
                      <a:pt x="496" y="476"/>
                      <a:pt x="338" y="181"/>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3"/>
              <p:cNvSpPr/>
              <p:nvPr/>
            </p:nvSpPr>
            <p:spPr>
              <a:xfrm>
                <a:off x="6982050" y="1319600"/>
                <a:ext cx="11450" cy="29800"/>
              </a:xfrm>
              <a:custGeom>
                <a:avLst/>
                <a:gdLst/>
                <a:ahLst/>
                <a:cxnLst/>
                <a:rect l="l" t="t" r="r" b="b"/>
                <a:pathLst>
                  <a:path w="458" h="1192" extrusionOk="0">
                    <a:moveTo>
                      <a:pt x="347" y="1"/>
                    </a:moveTo>
                    <a:cubicBezTo>
                      <a:pt x="312" y="1"/>
                      <a:pt x="269" y="10"/>
                      <a:pt x="221" y="31"/>
                    </a:cubicBezTo>
                    <a:cubicBezTo>
                      <a:pt x="305" y="401"/>
                      <a:pt x="0" y="748"/>
                      <a:pt x="127" y="1191"/>
                    </a:cubicBezTo>
                    <a:cubicBezTo>
                      <a:pt x="221" y="1149"/>
                      <a:pt x="253" y="1139"/>
                      <a:pt x="253" y="1128"/>
                    </a:cubicBezTo>
                    <a:cubicBezTo>
                      <a:pt x="327" y="790"/>
                      <a:pt x="401" y="453"/>
                      <a:pt x="443" y="105"/>
                    </a:cubicBezTo>
                    <a:cubicBezTo>
                      <a:pt x="457" y="41"/>
                      <a:pt x="419" y="1"/>
                      <a:pt x="3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3"/>
              <p:cNvSpPr/>
              <p:nvPr/>
            </p:nvSpPr>
            <p:spPr>
              <a:xfrm>
                <a:off x="6846525" y="1222850"/>
                <a:ext cx="22425" cy="22650"/>
              </a:xfrm>
              <a:custGeom>
                <a:avLst/>
                <a:gdLst/>
                <a:ahLst/>
                <a:cxnLst/>
                <a:rect l="l" t="t" r="r" b="b"/>
                <a:pathLst>
                  <a:path w="897" h="906" extrusionOk="0">
                    <a:moveTo>
                      <a:pt x="179" y="0"/>
                    </a:moveTo>
                    <a:cubicBezTo>
                      <a:pt x="136" y="0"/>
                      <a:pt x="77" y="10"/>
                      <a:pt x="0" y="10"/>
                    </a:cubicBezTo>
                    <a:cubicBezTo>
                      <a:pt x="190" y="400"/>
                      <a:pt x="453" y="621"/>
                      <a:pt x="896" y="906"/>
                    </a:cubicBezTo>
                    <a:cubicBezTo>
                      <a:pt x="759" y="389"/>
                      <a:pt x="485" y="210"/>
                      <a:pt x="232" y="10"/>
                    </a:cubicBezTo>
                    <a:cubicBezTo>
                      <a:pt x="218" y="3"/>
                      <a:pt x="200" y="0"/>
                      <a:pt x="17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3"/>
              <p:cNvSpPr/>
              <p:nvPr/>
            </p:nvSpPr>
            <p:spPr>
              <a:xfrm>
                <a:off x="7016575" y="1294525"/>
                <a:ext cx="24275" cy="17175"/>
              </a:xfrm>
              <a:custGeom>
                <a:avLst/>
                <a:gdLst/>
                <a:ahLst/>
                <a:cxnLst/>
                <a:rect l="l" t="t" r="r" b="b"/>
                <a:pathLst>
                  <a:path w="971" h="687" extrusionOk="0">
                    <a:moveTo>
                      <a:pt x="876" y="0"/>
                    </a:moveTo>
                    <a:cubicBezTo>
                      <a:pt x="359" y="254"/>
                      <a:pt x="243" y="338"/>
                      <a:pt x="0" y="686"/>
                    </a:cubicBezTo>
                    <a:cubicBezTo>
                      <a:pt x="391" y="654"/>
                      <a:pt x="623" y="401"/>
                      <a:pt x="876" y="211"/>
                    </a:cubicBezTo>
                    <a:cubicBezTo>
                      <a:pt x="949" y="159"/>
                      <a:pt x="970" y="75"/>
                      <a:pt x="87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3"/>
              <p:cNvSpPr/>
              <p:nvPr/>
            </p:nvSpPr>
            <p:spPr>
              <a:xfrm>
                <a:off x="6992050" y="1190100"/>
                <a:ext cx="10575" cy="26925"/>
              </a:xfrm>
              <a:custGeom>
                <a:avLst/>
                <a:gdLst/>
                <a:ahLst/>
                <a:cxnLst/>
                <a:rect l="l" t="t" r="r" b="b"/>
                <a:pathLst>
                  <a:path w="423" h="1077" extrusionOk="0">
                    <a:moveTo>
                      <a:pt x="116" y="1"/>
                    </a:moveTo>
                    <a:cubicBezTo>
                      <a:pt x="85" y="328"/>
                      <a:pt x="43" y="634"/>
                      <a:pt x="1" y="1077"/>
                    </a:cubicBezTo>
                    <a:cubicBezTo>
                      <a:pt x="338" y="718"/>
                      <a:pt x="423" y="371"/>
                      <a:pt x="275" y="43"/>
                    </a:cubicBezTo>
                    <a:cubicBezTo>
                      <a:pt x="264" y="22"/>
                      <a:pt x="191" y="22"/>
                      <a:pt x="11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3"/>
              <p:cNvSpPr/>
              <p:nvPr/>
            </p:nvSpPr>
            <p:spPr>
              <a:xfrm>
                <a:off x="6956975" y="1165075"/>
                <a:ext cx="9525" cy="24275"/>
              </a:xfrm>
              <a:custGeom>
                <a:avLst/>
                <a:gdLst/>
                <a:ahLst/>
                <a:cxnLst/>
                <a:rect l="l" t="t" r="r" b="b"/>
                <a:pathLst>
                  <a:path w="381" h="971" extrusionOk="0">
                    <a:moveTo>
                      <a:pt x="244" y="0"/>
                    </a:moveTo>
                    <a:cubicBezTo>
                      <a:pt x="1" y="275"/>
                      <a:pt x="75" y="517"/>
                      <a:pt x="75" y="739"/>
                    </a:cubicBezTo>
                    <a:cubicBezTo>
                      <a:pt x="75" y="844"/>
                      <a:pt x="106" y="960"/>
                      <a:pt x="254" y="971"/>
                    </a:cubicBezTo>
                    <a:cubicBezTo>
                      <a:pt x="380" y="580"/>
                      <a:pt x="380" y="580"/>
                      <a:pt x="24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3"/>
              <p:cNvSpPr/>
              <p:nvPr/>
            </p:nvSpPr>
            <p:spPr>
              <a:xfrm>
                <a:off x="6987850" y="1272125"/>
                <a:ext cx="12150" cy="19250"/>
              </a:xfrm>
              <a:custGeom>
                <a:avLst/>
                <a:gdLst/>
                <a:ahLst/>
                <a:cxnLst/>
                <a:rect l="l" t="t" r="r" b="b"/>
                <a:pathLst>
                  <a:path w="486" h="770" extrusionOk="0">
                    <a:moveTo>
                      <a:pt x="316" y="0"/>
                    </a:moveTo>
                    <a:cubicBezTo>
                      <a:pt x="0" y="190"/>
                      <a:pt x="137" y="507"/>
                      <a:pt x="105" y="770"/>
                    </a:cubicBezTo>
                    <a:cubicBezTo>
                      <a:pt x="232" y="559"/>
                      <a:pt x="485" y="359"/>
                      <a:pt x="31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3"/>
              <p:cNvSpPr/>
              <p:nvPr/>
            </p:nvSpPr>
            <p:spPr>
              <a:xfrm>
                <a:off x="6935100" y="1174275"/>
                <a:ext cx="13750" cy="25350"/>
              </a:xfrm>
              <a:custGeom>
                <a:avLst/>
                <a:gdLst/>
                <a:ahLst/>
                <a:cxnLst/>
                <a:rect l="l" t="t" r="r" b="b"/>
                <a:pathLst>
                  <a:path w="550" h="1014" extrusionOk="0">
                    <a:moveTo>
                      <a:pt x="128" y="1"/>
                    </a:moveTo>
                    <a:cubicBezTo>
                      <a:pt x="92" y="1"/>
                      <a:pt x="48" y="24"/>
                      <a:pt x="1" y="86"/>
                    </a:cubicBezTo>
                    <a:cubicBezTo>
                      <a:pt x="116" y="339"/>
                      <a:pt x="243" y="613"/>
                      <a:pt x="433" y="1014"/>
                    </a:cubicBezTo>
                    <a:cubicBezTo>
                      <a:pt x="507" y="824"/>
                      <a:pt x="549" y="761"/>
                      <a:pt x="538" y="718"/>
                    </a:cubicBezTo>
                    <a:cubicBezTo>
                      <a:pt x="444" y="497"/>
                      <a:pt x="338" y="286"/>
                      <a:pt x="222" y="75"/>
                    </a:cubicBezTo>
                    <a:cubicBezTo>
                      <a:pt x="205" y="35"/>
                      <a:pt x="172" y="1"/>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3"/>
              <p:cNvSpPr/>
              <p:nvPr/>
            </p:nvSpPr>
            <p:spPr>
              <a:xfrm>
                <a:off x="6811125" y="1282225"/>
                <a:ext cx="20375" cy="9575"/>
              </a:xfrm>
              <a:custGeom>
                <a:avLst/>
                <a:gdLst/>
                <a:ahLst/>
                <a:cxnLst/>
                <a:rect l="l" t="t" r="r" b="b"/>
                <a:pathLst>
                  <a:path w="815" h="383" extrusionOk="0">
                    <a:moveTo>
                      <a:pt x="129" y="1"/>
                    </a:moveTo>
                    <a:cubicBezTo>
                      <a:pt x="68" y="1"/>
                      <a:pt x="0" y="41"/>
                      <a:pt x="34" y="176"/>
                    </a:cubicBezTo>
                    <a:cubicBezTo>
                      <a:pt x="231" y="230"/>
                      <a:pt x="420" y="382"/>
                      <a:pt x="672" y="382"/>
                    </a:cubicBezTo>
                    <a:cubicBezTo>
                      <a:pt x="717" y="382"/>
                      <a:pt x="765" y="377"/>
                      <a:pt x="814" y="366"/>
                    </a:cubicBezTo>
                    <a:cubicBezTo>
                      <a:pt x="772" y="282"/>
                      <a:pt x="762" y="187"/>
                      <a:pt x="720" y="176"/>
                    </a:cubicBezTo>
                    <a:cubicBezTo>
                      <a:pt x="540" y="103"/>
                      <a:pt x="361" y="50"/>
                      <a:pt x="171" y="7"/>
                    </a:cubicBezTo>
                    <a:cubicBezTo>
                      <a:pt x="159" y="3"/>
                      <a:pt x="144" y="1"/>
                      <a:pt x="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3"/>
              <p:cNvSpPr/>
              <p:nvPr/>
            </p:nvSpPr>
            <p:spPr>
              <a:xfrm>
                <a:off x="7024750" y="1312725"/>
                <a:ext cx="17675" cy="10575"/>
              </a:xfrm>
              <a:custGeom>
                <a:avLst/>
                <a:gdLst/>
                <a:ahLst/>
                <a:cxnLst/>
                <a:rect l="l" t="t" r="r" b="b"/>
                <a:pathLst>
                  <a:path w="707" h="423" extrusionOk="0">
                    <a:moveTo>
                      <a:pt x="707" y="1"/>
                    </a:moveTo>
                    <a:cubicBezTo>
                      <a:pt x="190" y="64"/>
                      <a:pt x="127" y="106"/>
                      <a:pt x="1" y="422"/>
                    </a:cubicBezTo>
                    <a:cubicBezTo>
                      <a:pt x="306" y="380"/>
                      <a:pt x="528" y="233"/>
                      <a:pt x="7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3"/>
              <p:cNvSpPr/>
              <p:nvPr/>
            </p:nvSpPr>
            <p:spPr>
              <a:xfrm>
                <a:off x="6841775" y="1236000"/>
                <a:ext cx="15550" cy="16625"/>
              </a:xfrm>
              <a:custGeom>
                <a:avLst/>
                <a:gdLst/>
                <a:ahLst/>
                <a:cxnLst/>
                <a:rect l="l" t="t" r="r" b="b"/>
                <a:pathLst>
                  <a:path w="622" h="665" extrusionOk="0">
                    <a:moveTo>
                      <a:pt x="0" y="0"/>
                    </a:moveTo>
                    <a:lnTo>
                      <a:pt x="0" y="0"/>
                    </a:lnTo>
                    <a:cubicBezTo>
                      <a:pt x="106" y="327"/>
                      <a:pt x="306" y="464"/>
                      <a:pt x="601" y="665"/>
                    </a:cubicBezTo>
                    <a:cubicBezTo>
                      <a:pt x="622" y="295"/>
                      <a:pt x="411" y="190"/>
                      <a:pt x="274" y="63"/>
                    </a:cubicBezTo>
                    <a:cubicBezTo>
                      <a:pt x="221" y="21"/>
                      <a:pt x="127" y="2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3"/>
              <p:cNvSpPr/>
              <p:nvPr/>
            </p:nvSpPr>
            <p:spPr>
              <a:xfrm>
                <a:off x="6973325" y="1278450"/>
                <a:ext cx="12425" cy="16900"/>
              </a:xfrm>
              <a:custGeom>
                <a:avLst/>
                <a:gdLst/>
                <a:ahLst/>
                <a:cxnLst/>
                <a:rect l="l" t="t" r="r" b="b"/>
                <a:pathLst>
                  <a:path w="497" h="676" extrusionOk="0">
                    <a:moveTo>
                      <a:pt x="307" y="1"/>
                    </a:moveTo>
                    <a:cubicBezTo>
                      <a:pt x="233" y="222"/>
                      <a:pt x="1" y="401"/>
                      <a:pt x="180" y="676"/>
                    </a:cubicBezTo>
                    <a:cubicBezTo>
                      <a:pt x="296" y="475"/>
                      <a:pt x="497" y="296"/>
                      <a:pt x="3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3"/>
              <p:cNvSpPr/>
              <p:nvPr/>
            </p:nvSpPr>
            <p:spPr>
              <a:xfrm>
                <a:off x="6955925" y="1413700"/>
                <a:ext cx="7925" cy="14550"/>
              </a:xfrm>
              <a:custGeom>
                <a:avLst/>
                <a:gdLst/>
                <a:ahLst/>
                <a:cxnLst/>
                <a:rect l="l" t="t" r="r" b="b"/>
                <a:pathLst>
                  <a:path w="317" h="582" extrusionOk="0">
                    <a:moveTo>
                      <a:pt x="54" y="1"/>
                    </a:moveTo>
                    <a:lnTo>
                      <a:pt x="54" y="1"/>
                    </a:lnTo>
                    <a:cubicBezTo>
                      <a:pt x="0" y="380"/>
                      <a:pt x="11" y="401"/>
                      <a:pt x="317" y="581"/>
                    </a:cubicBezTo>
                    <a:cubicBezTo>
                      <a:pt x="254" y="317"/>
                      <a:pt x="254" y="127"/>
                      <a:pt x="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3"/>
              <p:cNvSpPr/>
              <p:nvPr/>
            </p:nvSpPr>
            <p:spPr>
              <a:xfrm>
                <a:off x="6978900" y="1402625"/>
                <a:ext cx="13175" cy="11900"/>
              </a:xfrm>
              <a:custGeom>
                <a:avLst/>
                <a:gdLst/>
                <a:ahLst/>
                <a:cxnLst/>
                <a:rect l="l" t="t" r="r" b="b"/>
                <a:pathLst>
                  <a:path w="527" h="476" extrusionOk="0">
                    <a:moveTo>
                      <a:pt x="516" y="1"/>
                    </a:moveTo>
                    <a:cubicBezTo>
                      <a:pt x="512" y="4"/>
                      <a:pt x="508" y="8"/>
                      <a:pt x="504" y="12"/>
                    </a:cubicBezTo>
                    <a:lnTo>
                      <a:pt x="504" y="12"/>
                    </a:lnTo>
                    <a:cubicBezTo>
                      <a:pt x="512" y="12"/>
                      <a:pt x="519" y="12"/>
                      <a:pt x="527" y="12"/>
                    </a:cubicBezTo>
                    <a:lnTo>
                      <a:pt x="516" y="1"/>
                    </a:lnTo>
                    <a:close/>
                    <a:moveTo>
                      <a:pt x="504" y="12"/>
                    </a:moveTo>
                    <a:lnTo>
                      <a:pt x="504" y="12"/>
                    </a:lnTo>
                    <a:cubicBezTo>
                      <a:pt x="50" y="23"/>
                      <a:pt x="0" y="70"/>
                      <a:pt x="52" y="476"/>
                    </a:cubicBezTo>
                    <a:cubicBezTo>
                      <a:pt x="216" y="301"/>
                      <a:pt x="360" y="156"/>
                      <a:pt x="504" y="12"/>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6" name="Google Shape;2096;p13"/>
            <p:cNvGrpSpPr/>
            <p:nvPr/>
          </p:nvGrpSpPr>
          <p:grpSpPr>
            <a:xfrm rot="10800000">
              <a:off x="8007231" y="641671"/>
              <a:ext cx="1738496" cy="2398108"/>
              <a:chOff x="2763875" y="3698500"/>
              <a:chExt cx="1288825" cy="1777825"/>
            </a:xfrm>
          </p:grpSpPr>
          <p:sp>
            <p:nvSpPr>
              <p:cNvPr id="2097" name="Google Shape;2097;p13"/>
              <p:cNvSpPr/>
              <p:nvPr/>
            </p:nvSpPr>
            <p:spPr>
              <a:xfrm>
                <a:off x="2838750" y="3757250"/>
                <a:ext cx="1213950" cy="1719075"/>
              </a:xfrm>
              <a:custGeom>
                <a:avLst/>
                <a:gdLst/>
                <a:ahLst/>
                <a:cxnLst/>
                <a:rect l="l" t="t" r="r" b="b"/>
                <a:pathLst>
                  <a:path w="48558" h="68763" extrusionOk="0">
                    <a:moveTo>
                      <a:pt x="13016" y="27278"/>
                    </a:moveTo>
                    <a:lnTo>
                      <a:pt x="13025" y="27287"/>
                    </a:lnTo>
                    <a:lnTo>
                      <a:pt x="13025" y="27392"/>
                    </a:lnTo>
                    <a:cubicBezTo>
                      <a:pt x="13025" y="27350"/>
                      <a:pt x="13025" y="27320"/>
                      <a:pt x="13016" y="27278"/>
                    </a:cubicBezTo>
                    <a:close/>
                    <a:moveTo>
                      <a:pt x="25890" y="29082"/>
                    </a:moveTo>
                    <a:cubicBezTo>
                      <a:pt x="25789" y="29194"/>
                      <a:pt x="25697" y="29316"/>
                      <a:pt x="25596" y="29428"/>
                    </a:cubicBezTo>
                    <a:lnTo>
                      <a:pt x="25596" y="29428"/>
                    </a:lnTo>
                    <a:cubicBezTo>
                      <a:pt x="25594" y="29225"/>
                      <a:pt x="25695" y="29125"/>
                      <a:pt x="25890" y="29082"/>
                    </a:cubicBezTo>
                    <a:close/>
                    <a:moveTo>
                      <a:pt x="37605" y="32908"/>
                    </a:moveTo>
                    <a:cubicBezTo>
                      <a:pt x="38825" y="32908"/>
                      <a:pt x="40017" y="33103"/>
                      <a:pt x="41217" y="33298"/>
                    </a:cubicBezTo>
                    <a:cubicBezTo>
                      <a:pt x="42335" y="33478"/>
                      <a:pt x="43442" y="33720"/>
                      <a:pt x="44550" y="33952"/>
                    </a:cubicBezTo>
                    <a:cubicBezTo>
                      <a:pt x="45383" y="34121"/>
                      <a:pt x="46153" y="34490"/>
                      <a:pt x="46859" y="34944"/>
                    </a:cubicBezTo>
                    <a:cubicBezTo>
                      <a:pt x="47703" y="35492"/>
                      <a:pt x="48009" y="36336"/>
                      <a:pt x="48019" y="37296"/>
                    </a:cubicBezTo>
                    <a:cubicBezTo>
                      <a:pt x="48030" y="37760"/>
                      <a:pt x="47988" y="38224"/>
                      <a:pt x="47977" y="38688"/>
                    </a:cubicBezTo>
                    <a:cubicBezTo>
                      <a:pt x="47967" y="39089"/>
                      <a:pt x="47967" y="39490"/>
                      <a:pt x="47967" y="39879"/>
                    </a:cubicBezTo>
                    <a:cubicBezTo>
                      <a:pt x="47956" y="40017"/>
                      <a:pt x="47935" y="40143"/>
                      <a:pt x="47914" y="40301"/>
                    </a:cubicBezTo>
                    <a:cubicBezTo>
                      <a:pt x="47756" y="40280"/>
                      <a:pt x="47619" y="40280"/>
                      <a:pt x="47503" y="40249"/>
                    </a:cubicBezTo>
                    <a:cubicBezTo>
                      <a:pt x="46169" y="39868"/>
                      <a:pt x="44812" y="39697"/>
                      <a:pt x="43432" y="39697"/>
                    </a:cubicBezTo>
                    <a:cubicBezTo>
                      <a:pt x="43207" y="39697"/>
                      <a:pt x="42983" y="39702"/>
                      <a:pt x="42757" y="39711"/>
                    </a:cubicBezTo>
                    <a:cubicBezTo>
                      <a:pt x="42567" y="39722"/>
                      <a:pt x="42366" y="39743"/>
                      <a:pt x="42166" y="39785"/>
                    </a:cubicBezTo>
                    <a:cubicBezTo>
                      <a:pt x="42124" y="39795"/>
                      <a:pt x="42092" y="39869"/>
                      <a:pt x="42061" y="39911"/>
                    </a:cubicBezTo>
                    <a:cubicBezTo>
                      <a:pt x="42113" y="39943"/>
                      <a:pt x="42155" y="39975"/>
                      <a:pt x="42198" y="39975"/>
                    </a:cubicBezTo>
                    <a:cubicBezTo>
                      <a:pt x="42583" y="39921"/>
                      <a:pt x="42969" y="39898"/>
                      <a:pt x="43355" y="39898"/>
                    </a:cubicBezTo>
                    <a:cubicBezTo>
                      <a:pt x="44182" y="39898"/>
                      <a:pt x="45009" y="40003"/>
                      <a:pt x="45837" y="40132"/>
                    </a:cubicBezTo>
                    <a:cubicBezTo>
                      <a:pt x="46406" y="40217"/>
                      <a:pt x="46965" y="40365"/>
                      <a:pt x="47524" y="40502"/>
                    </a:cubicBezTo>
                    <a:cubicBezTo>
                      <a:pt x="47651" y="40523"/>
                      <a:pt x="47777" y="40586"/>
                      <a:pt x="47883" y="40650"/>
                    </a:cubicBezTo>
                    <a:cubicBezTo>
                      <a:pt x="47925" y="40671"/>
                      <a:pt x="47967" y="40765"/>
                      <a:pt x="47956" y="40818"/>
                    </a:cubicBezTo>
                    <a:cubicBezTo>
                      <a:pt x="47946" y="40861"/>
                      <a:pt x="47883" y="40945"/>
                      <a:pt x="47840" y="40945"/>
                    </a:cubicBezTo>
                    <a:cubicBezTo>
                      <a:pt x="47804" y="40948"/>
                      <a:pt x="47768" y="40949"/>
                      <a:pt x="47733" y="40949"/>
                    </a:cubicBezTo>
                    <a:cubicBezTo>
                      <a:pt x="47635" y="40949"/>
                      <a:pt x="47540" y="40939"/>
                      <a:pt x="47440" y="40924"/>
                    </a:cubicBezTo>
                    <a:cubicBezTo>
                      <a:pt x="46965" y="40850"/>
                      <a:pt x="46479" y="40765"/>
                      <a:pt x="45994" y="40692"/>
                    </a:cubicBezTo>
                    <a:cubicBezTo>
                      <a:pt x="45970" y="40688"/>
                      <a:pt x="45944" y="40687"/>
                      <a:pt x="45918" y="40687"/>
                    </a:cubicBezTo>
                    <a:cubicBezTo>
                      <a:pt x="45866" y="40687"/>
                      <a:pt x="45812" y="40692"/>
                      <a:pt x="45762" y="40692"/>
                    </a:cubicBezTo>
                    <a:cubicBezTo>
                      <a:pt x="45731" y="40850"/>
                      <a:pt x="45826" y="40861"/>
                      <a:pt x="45910" y="40882"/>
                    </a:cubicBezTo>
                    <a:cubicBezTo>
                      <a:pt x="46479" y="40976"/>
                      <a:pt x="47039" y="41082"/>
                      <a:pt x="47608" y="41198"/>
                    </a:cubicBezTo>
                    <a:cubicBezTo>
                      <a:pt x="48040" y="41283"/>
                      <a:pt x="48072" y="41377"/>
                      <a:pt x="47883" y="41862"/>
                    </a:cubicBezTo>
                    <a:cubicBezTo>
                      <a:pt x="47651" y="41820"/>
                      <a:pt x="47419" y="41789"/>
                      <a:pt x="47091" y="41736"/>
                    </a:cubicBezTo>
                    <a:lnTo>
                      <a:pt x="47091" y="41736"/>
                    </a:lnTo>
                    <a:cubicBezTo>
                      <a:pt x="47344" y="42094"/>
                      <a:pt x="47724" y="41979"/>
                      <a:pt x="47977" y="42221"/>
                    </a:cubicBezTo>
                    <a:cubicBezTo>
                      <a:pt x="48083" y="42569"/>
                      <a:pt x="48019" y="42970"/>
                      <a:pt x="47925" y="43350"/>
                    </a:cubicBezTo>
                    <a:cubicBezTo>
                      <a:pt x="47714" y="44215"/>
                      <a:pt x="47440" y="45068"/>
                      <a:pt x="47007" y="45839"/>
                    </a:cubicBezTo>
                    <a:cubicBezTo>
                      <a:pt x="46395" y="46936"/>
                      <a:pt x="45478" y="47663"/>
                      <a:pt x="44286" y="48054"/>
                    </a:cubicBezTo>
                    <a:cubicBezTo>
                      <a:pt x="43369" y="48359"/>
                      <a:pt x="42419" y="48475"/>
                      <a:pt x="41470" y="48539"/>
                    </a:cubicBezTo>
                    <a:cubicBezTo>
                      <a:pt x="40616" y="48602"/>
                      <a:pt x="39751" y="48581"/>
                      <a:pt x="38886" y="48591"/>
                    </a:cubicBezTo>
                    <a:cubicBezTo>
                      <a:pt x="38548" y="48085"/>
                      <a:pt x="38496" y="47969"/>
                      <a:pt x="38412" y="47421"/>
                    </a:cubicBezTo>
                    <a:cubicBezTo>
                      <a:pt x="38577" y="47414"/>
                      <a:pt x="38743" y="47411"/>
                      <a:pt x="38908" y="47411"/>
                    </a:cubicBezTo>
                    <a:cubicBezTo>
                      <a:pt x="39803" y="47411"/>
                      <a:pt x="40697" y="47498"/>
                      <a:pt x="41603" y="47498"/>
                    </a:cubicBezTo>
                    <a:cubicBezTo>
                      <a:pt x="41797" y="47498"/>
                      <a:pt x="41992" y="47494"/>
                      <a:pt x="42187" y="47484"/>
                    </a:cubicBezTo>
                    <a:cubicBezTo>
                      <a:pt x="42090" y="47321"/>
                      <a:pt x="41973" y="47303"/>
                      <a:pt x="41857" y="47303"/>
                    </a:cubicBezTo>
                    <a:cubicBezTo>
                      <a:pt x="41823" y="47303"/>
                      <a:pt x="41788" y="47304"/>
                      <a:pt x="41755" y="47304"/>
                    </a:cubicBezTo>
                    <a:cubicBezTo>
                      <a:pt x="40753" y="47262"/>
                      <a:pt x="39762" y="47220"/>
                      <a:pt x="38770" y="47178"/>
                    </a:cubicBezTo>
                    <a:cubicBezTo>
                      <a:pt x="38569" y="47168"/>
                      <a:pt x="38380" y="47136"/>
                      <a:pt x="38190" y="47114"/>
                    </a:cubicBezTo>
                    <a:cubicBezTo>
                      <a:pt x="37726" y="46313"/>
                      <a:pt x="37273" y="45554"/>
                      <a:pt x="36851" y="44773"/>
                    </a:cubicBezTo>
                    <a:cubicBezTo>
                      <a:pt x="36028" y="43265"/>
                      <a:pt x="34878" y="42042"/>
                      <a:pt x="33645" y="40892"/>
                    </a:cubicBezTo>
                    <a:lnTo>
                      <a:pt x="33202" y="40481"/>
                    </a:lnTo>
                    <a:cubicBezTo>
                      <a:pt x="33191" y="40470"/>
                      <a:pt x="33191" y="40439"/>
                      <a:pt x="33191" y="40418"/>
                    </a:cubicBezTo>
                    <a:cubicBezTo>
                      <a:pt x="33220" y="40314"/>
                      <a:pt x="33292" y="40298"/>
                      <a:pt x="33368" y="40298"/>
                    </a:cubicBezTo>
                    <a:cubicBezTo>
                      <a:pt x="33400" y="40298"/>
                      <a:pt x="33434" y="40301"/>
                      <a:pt x="33465" y="40301"/>
                    </a:cubicBezTo>
                    <a:cubicBezTo>
                      <a:pt x="33887" y="40322"/>
                      <a:pt x="34298" y="40354"/>
                      <a:pt x="34720" y="40375"/>
                    </a:cubicBezTo>
                    <a:cubicBezTo>
                      <a:pt x="34805" y="40375"/>
                      <a:pt x="34878" y="40365"/>
                      <a:pt x="35058" y="40343"/>
                    </a:cubicBezTo>
                    <a:cubicBezTo>
                      <a:pt x="34920" y="40259"/>
                      <a:pt x="34878" y="40196"/>
                      <a:pt x="34826" y="40196"/>
                    </a:cubicBezTo>
                    <a:cubicBezTo>
                      <a:pt x="34214" y="40154"/>
                      <a:pt x="33591" y="40101"/>
                      <a:pt x="32970" y="40080"/>
                    </a:cubicBezTo>
                    <a:cubicBezTo>
                      <a:pt x="32642" y="40069"/>
                      <a:pt x="32379" y="39975"/>
                      <a:pt x="32147" y="39732"/>
                    </a:cubicBezTo>
                    <a:cubicBezTo>
                      <a:pt x="32280" y="39647"/>
                      <a:pt x="32419" y="39627"/>
                      <a:pt x="32559" y="39627"/>
                    </a:cubicBezTo>
                    <a:cubicBezTo>
                      <a:pt x="32686" y="39627"/>
                      <a:pt x="32814" y="39644"/>
                      <a:pt x="32937" y="39644"/>
                    </a:cubicBezTo>
                    <a:cubicBezTo>
                      <a:pt x="33063" y="39644"/>
                      <a:pt x="33185" y="39626"/>
                      <a:pt x="33296" y="39553"/>
                    </a:cubicBezTo>
                    <a:cubicBezTo>
                      <a:pt x="33278" y="39413"/>
                      <a:pt x="33194" y="39405"/>
                      <a:pt x="33124" y="39405"/>
                    </a:cubicBezTo>
                    <a:cubicBezTo>
                      <a:pt x="33114" y="39405"/>
                      <a:pt x="33105" y="39405"/>
                      <a:pt x="33096" y="39405"/>
                    </a:cubicBezTo>
                    <a:cubicBezTo>
                      <a:pt x="32801" y="39405"/>
                      <a:pt x="32516" y="39405"/>
                      <a:pt x="32231" y="39415"/>
                    </a:cubicBezTo>
                    <a:cubicBezTo>
                      <a:pt x="32205" y="39416"/>
                      <a:pt x="32179" y="39417"/>
                      <a:pt x="32153" y="39417"/>
                    </a:cubicBezTo>
                    <a:cubicBezTo>
                      <a:pt x="31562" y="39417"/>
                      <a:pt x="31038" y="39191"/>
                      <a:pt x="30544" y="38878"/>
                    </a:cubicBezTo>
                    <a:cubicBezTo>
                      <a:pt x="30512" y="38857"/>
                      <a:pt x="30512" y="38804"/>
                      <a:pt x="30481" y="38740"/>
                    </a:cubicBezTo>
                    <a:cubicBezTo>
                      <a:pt x="30667" y="38697"/>
                      <a:pt x="30856" y="38685"/>
                      <a:pt x="31045" y="38685"/>
                    </a:cubicBezTo>
                    <a:cubicBezTo>
                      <a:pt x="31272" y="38685"/>
                      <a:pt x="31500" y="38703"/>
                      <a:pt x="31725" y="38709"/>
                    </a:cubicBezTo>
                    <a:cubicBezTo>
                      <a:pt x="32115" y="38709"/>
                      <a:pt x="32516" y="38740"/>
                      <a:pt x="32916" y="38761"/>
                    </a:cubicBezTo>
                    <a:cubicBezTo>
                      <a:pt x="33284" y="38781"/>
                      <a:pt x="33514" y="38794"/>
                      <a:pt x="33669" y="38794"/>
                    </a:cubicBezTo>
                    <a:cubicBezTo>
                      <a:pt x="33927" y="38794"/>
                      <a:pt x="33977" y="38759"/>
                      <a:pt x="34109" y="38667"/>
                    </a:cubicBezTo>
                    <a:cubicBezTo>
                      <a:pt x="34045" y="38635"/>
                      <a:pt x="33992" y="38593"/>
                      <a:pt x="33929" y="38593"/>
                    </a:cubicBezTo>
                    <a:cubicBezTo>
                      <a:pt x="32579" y="38529"/>
                      <a:pt x="31229" y="38456"/>
                      <a:pt x="29879" y="38414"/>
                    </a:cubicBezTo>
                    <a:cubicBezTo>
                      <a:pt x="29605" y="38403"/>
                      <a:pt x="29363" y="38361"/>
                      <a:pt x="29110" y="38245"/>
                    </a:cubicBezTo>
                    <a:cubicBezTo>
                      <a:pt x="28740" y="38086"/>
                      <a:pt x="28371" y="37939"/>
                      <a:pt x="28002" y="37781"/>
                    </a:cubicBezTo>
                    <a:cubicBezTo>
                      <a:pt x="27127" y="37401"/>
                      <a:pt x="26220" y="37106"/>
                      <a:pt x="25281" y="36926"/>
                    </a:cubicBezTo>
                    <a:cubicBezTo>
                      <a:pt x="25154" y="36905"/>
                      <a:pt x="25028" y="36863"/>
                      <a:pt x="24743" y="36800"/>
                    </a:cubicBezTo>
                    <a:cubicBezTo>
                      <a:pt x="25386" y="36642"/>
                      <a:pt x="25913" y="36779"/>
                      <a:pt x="26473" y="36600"/>
                    </a:cubicBezTo>
                    <a:cubicBezTo>
                      <a:pt x="26359" y="36486"/>
                      <a:pt x="26260" y="36463"/>
                      <a:pt x="26168" y="36463"/>
                    </a:cubicBezTo>
                    <a:cubicBezTo>
                      <a:pt x="26106" y="36463"/>
                      <a:pt x="26047" y="36473"/>
                      <a:pt x="25988" y="36473"/>
                    </a:cubicBezTo>
                    <a:cubicBezTo>
                      <a:pt x="25840" y="36473"/>
                      <a:pt x="25681" y="36462"/>
                      <a:pt x="25524" y="36462"/>
                    </a:cubicBezTo>
                    <a:cubicBezTo>
                      <a:pt x="25376" y="36462"/>
                      <a:pt x="25217" y="36462"/>
                      <a:pt x="25060" y="36473"/>
                    </a:cubicBezTo>
                    <a:cubicBezTo>
                      <a:pt x="24912" y="36473"/>
                      <a:pt x="24753" y="36483"/>
                      <a:pt x="24596" y="36483"/>
                    </a:cubicBezTo>
                    <a:cubicBezTo>
                      <a:pt x="24469" y="36473"/>
                      <a:pt x="24331" y="36462"/>
                      <a:pt x="24195" y="36452"/>
                    </a:cubicBezTo>
                    <a:cubicBezTo>
                      <a:pt x="24047" y="36452"/>
                      <a:pt x="23888" y="36452"/>
                      <a:pt x="23731" y="36441"/>
                    </a:cubicBezTo>
                    <a:cubicBezTo>
                      <a:pt x="23583" y="36441"/>
                      <a:pt x="23424" y="36431"/>
                      <a:pt x="23267" y="36431"/>
                    </a:cubicBezTo>
                    <a:cubicBezTo>
                      <a:pt x="23108" y="36420"/>
                      <a:pt x="22960" y="36431"/>
                      <a:pt x="22803" y="36399"/>
                    </a:cubicBezTo>
                    <a:cubicBezTo>
                      <a:pt x="22789" y="36397"/>
                      <a:pt x="22774" y="36396"/>
                      <a:pt x="22759" y="36396"/>
                    </a:cubicBezTo>
                    <a:cubicBezTo>
                      <a:pt x="22708" y="36396"/>
                      <a:pt x="22653" y="36406"/>
                      <a:pt x="22598" y="36406"/>
                    </a:cubicBezTo>
                    <a:cubicBezTo>
                      <a:pt x="22515" y="36406"/>
                      <a:pt x="22433" y="36382"/>
                      <a:pt x="22370" y="36262"/>
                    </a:cubicBezTo>
                    <a:cubicBezTo>
                      <a:pt x="22623" y="36115"/>
                      <a:pt x="22897" y="36083"/>
                      <a:pt x="23171" y="36019"/>
                    </a:cubicBezTo>
                    <a:cubicBezTo>
                      <a:pt x="23467" y="35956"/>
                      <a:pt x="23783" y="35914"/>
                      <a:pt x="24089" y="35851"/>
                    </a:cubicBezTo>
                    <a:cubicBezTo>
                      <a:pt x="24374" y="35808"/>
                      <a:pt x="24648" y="35756"/>
                      <a:pt x="24933" y="35703"/>
                    </a:cubicBezTo>
                    <a:cubicBezTo>
                      <a:pt x="25217" y="35661"/>
                      <a:pt x="25513" y="35618"/>
                      <a:pt x="25798" y="35587"/>
                    </a:cubicBezTo>
                    <a:cubicBezTo>
                      <a:pt x="26082" y="35555"/>
                      <a:pt x="26367" y="35524"/>
                      <a:pt x="26652" y="35503"/>
                    </a:cubicBezTo>
                    <a:cubicBezTo>
                      <a:pt x="26968" y="35482"/>
                      <a:pt x="27274" y="35471"/>
                      <a:pt x="27580" y="35461"/>
                    </a:cubicBezTo>
                    <a:cubicBezTo>
                      <a:pt x="27599" y="35460"/>
                      <a:pt x="27617" y="35460"/>
                      <a:pt x="27636" y="35460"/>
                    </a:cubicBezTo>
                    <a:cubicBezTo>
                      <a:pt x="27750" y="35460"/>
                      <a:pt x="27862" y="35471"/>
                      <a:pt x="27978" y="35471"/>
                    </a:cubicBezTo>
                    <a:cubicBezTo>
                      <a:pt x="28132" y="35471"/>
                      <a:pt x="28291" y="35451"/>
                      <a:pt x="28466" y="35355"/>
                    </a:cubicBezTo>
                    <a:cubicBezTo>
                      <a:pt x="28402" y="35334"/>
                      <a:pt x="28339" y="35313"/>
                      <a:pt x="28276" y="35302"/>
                    </a:cubicBezTo>
                    <a:cubicBezTo>
                      <a:pt x="28013" y="35271"/>
                      <a:pt x="27749" y="35229"/>
                      <a:pt x="27485" y="35229"/>
                    </a:cubicBezTo>
                    <a:cubicBezTo>
                      <a:pt x="26705" y="35250"/>
                      <a:pt x="25935" y="35260"/>
                      <a:pt x="25165" y="35397"/>
                    </a:cubicBezTo>
                    <a:cubicBezTo>
                      <a:pt x="24469" y="35524"/>
                      <a:pt x="23762" y="35597"/>
                      <a:pt x="22981" y="35703"/>
                    </a:cubicBezTo>
                    <a:cubicBezTo>
                      <a:pt x="23045" y="35576"/>
                      <a:pt x="23056" y="35482"/>
                      <a:pt x="23108" y="35450"/>
                    </a:cubicBezTo>
                    <a:cubicBezTo>
                      <a:pt x="23382" y="35250"/>
                      <a:pt x="23656" y="35060"/>
                      <a:pt x="23931" y="34880"/>
                    </a:cubicBezTo>
                    <a:cubicBezTo>
                      <a:pt x="23991" y="34846"/>
                      <a:pt x="24079" y="34811"/>
                      <a:pt x="24144" y="34811"/>
                    </a:cubicBezTo>
                    <a:cubicBezTo>
                      <a:pt x="24159" y="34811"/>
                      <a:pt x="24172" y="34813"/>
                      <a:pt x="24184" y="34817"/>
                    </a:cubicBezTo>
                    <a:cubicBezTo>
                      <a:pt x="24251" y="34842"/>
                      <a:pt x="24316" y="34852"/>
                      <a:pt x="24381" y="34852"/>
                    </a:cubicBezTo>
                    <a:cubicBezTo>
                      <a:pt x="24560" y="34852"/>
                      <a:pt x="24730" y="34777"/>
                      <a:pt x="24901" y="34754"/>
                    </a:cubicBezTo>
                    <a:cubicBezTo>
                      <a:pt x="26145" y="34575"/>
                      <a:pt x="27401" y="34385"/>
                      <a:pt x="28634" y="34153"/>
                    </a:cubicBezTo>
                    <a:cubicBezTo>
                      <a:pt x="30017" y="33900"/>
                      <a:pt x="31377" y="33604"/>
                      <a:pt x="32748" y="33319"/>
                    </a:cubicBezTo>
                    <a:cubicBezTo>
                      <a:pt x="34193" y="33024"/>
                      <a:pt x="35648" y="32993"/>
                      <a:pt x="37114" y="32919"/>
                    </a:cubicBezTo>
                    <a:cubicBezTo>
                      <a:pt x="37278" y="32911"/>
                      <a:pt x="37442" y="32908"/>
                      <a:pt x="37605" y="32908"/>
                    </a:cubicBezTo>
                    <a:close/>
                    <a:moveTo>
                      <a:pt x="31841" y="53949"/>
                    </a:moveTo>
                    <a:cubicBezTo>
                      <a:pt x="31841" y="53981"/>
                      <a:pt x="31852" y="54023"/>
                      <a:pt x="31862" y="54054"/>
                    </a:cubicBezTo>
                    <a:cubicBezTo>
                      <a:pt x="31894" y="54075"/>
                      <a:pt x="31936" y="54086"/>
                      <a:pt x="31967" y="54107"/>
                    </a:cubicBezTo>
                    <a:cubicBezTo>
                      <a:pt x="31978" y="54117"/>
                      <a:pt x="31988" y="54139"/>
                      <a:pt x="31999" y="54160"/>
                    </a:cubicBezTo>
                    <a:cubicBezTo>
                      <a:pt x="31978" y="54150"/>
                      <a:pt x="31946" y="54160"/>
                      <a:pt x="31925" y="54139"/>
                    </a:cubicBezTo>
                    <a:cubicBezTo>
                      <a:pt x="31904" y="54117"/>
                      <a:pt x="31883" y="54086"/>
                      <a:pt x="31852" y="54054"/>
                    </a:cubicBezTo>
                    <a:cubicBezTo>
                      <a:pt x="31852" y="54012"/>
                      <a:pt x="31841" y="53981"/>
                      <a:pt x="31831" y="53949"/>
                    </a:cubicBezTo>
                    <a:close/>
                    <a:moveTo>
                      <a:pt x="32241" y="54666"/>
                    </a:moveTo>
                    <a:cubicBezTo>
                      <a:pt x="32252" y="54687"/>
                      <a:pt x="32263" y="54698"/>
                      <a:pt x="32274" y="54719"/>
                    </a:cubicBezTo>
                    <a:lnTo>
                      <a:pt x="32320" y="54788"/>
                    </a:lnTo>
                    <a:lnTo>
                      <a:pt x="32320" y="54788"/>
                    </a:lnTo>
                    <a:cubicBezTo>
                      <a:pt x="32294" y="54776"/>
                      <a:pt x="32265" y="54766"/>
                      <a:pt x="32241" y="54750"/>
                    </a:cubicBezTo>
                    <a:cubicBezTo>
                      <a:pt x="32231" y="54740"/>
                      <a:pt x="32241" y="54698"/>
                      <a:pt x="32241" y="54666"/>
                    </a:cubicBezTo>
                    <a:close/>
                    <a:moveTo>
                      <a:pt x="32347" y="54830"/>
                    </a:moveTo>
                    <a:lnTo>
                      <a:pt x="32347" y="54830"/>
                    </a:lnTo>
                    <a:cubicBezTo>
                      <a:pt x="32365" y="54859"/>
                      <a:pt x="32382" y="54895"/>
                      <a:pt x="32400" y="54930"/>
                    </a:cubicBezTo>
                    <a:cubicBezTo>
                      <a:pt x="32410" y="54940"/>
                      <a:pt x="32410" y="54961"/>
                      <a:pt x="32410" y="54982"/>
                    </a:cubicBezTo>
                    <a:cubicBezTo>
                      <a:pt x="32389" y="54961"/>
                      <a:pt x="32358" y="54951"/>
                      <a:pt x="32358" y="54930"/>
                    </a:cubicBezTo>
                    <a:cubicBezTo>
                      <a:pt x="32349" y="54897"/>
                      <a:pt x="32347" y="54863"/>
                      <a:pt x="32347" y="54830"/>
                    </a:cubicBezTo>
                    <a:close/>
                    <a:moveTo>
                      <a:pt x="32642" y="55457"/>
                    </a:moveTo>
                    <a:cubicBezTo>
                      <a:pt x="32653" y="55467"/>
                      <a:pt x="32663" y="55489"/>
                      <a:pt x="32663" y="55500"/>
                    </a:cubicBezTo>
                    <a:cubicBezTo>
                      <a:pt x="32663" y="55510"/>
                      <a:pt x="32642" y="55510"/>
                      <a:pt x="32632" y="55521"/>
                    </a:cubicBezTo>
                    <a:cubicBezTo>
                      <a:pt x="32621" y="55510"/>
                      <a:pt x="32611" y="55489"/>
                      <a:pt x="32611" y="55478"/>
                    </a:cubicBezTo>
                    <a:cubicBezTo>
                      <a:pt x="32621" y="55467"/>
                      <a:pt x="32632" y="55467"/>
                      <a:pt x="32642" y="55457"/>
                    </a:cubicBezTo>
                    <a:close/>
                    <a:moveTo>
                      <a:pt x="32822" y="55921"/>
                    </a:moveTo>
                    <a:cubicBezTo>
                      <a:pt x="32843" y="55931"/>
                      <a:pt x="32885" y="55931"/>
                      <a:pt x="32895" y="55953"/>
                    </a:cubicBezTo>
                    <a:cubicBezTo>
                      <a:pt x="32912" y="56003"/>
                      <a:pt x="32916" y="56054"/>
                      <a:pt x="32922" y="56105"/>
                    </a:cubicBezTo>
                    <a:lnTo>
                      <a:pt x="32922" y="56105"/>
                    </a:lnTo>
                    <a:cubicBezTo>
                      <a:pt x="32887" y="56066"/>
                      <a:pt x="32859" y="56020"/>
                      <a:pt x="32822" y="55974"/>
                    </a:cubicBezTo>
                    <a:cubicBezTo>
                      <a:pt x="32811" y="55964"/>
                      <a:pt x="32822" y="55931"/>
                      <a:pt x="32822" y="55921"/>
                    </a:cubicBezTo>
                    <a:close/>
                    <a:moveTo>
                      <a:pt x="14797" y="56238"/>
                    </a:moveTo>
                    <a:cubicBezTo>
                      <a:pt x="14779" y="56300"/>
                      <a:pt x="14769" y="56354"/>
                      <a:pt x="14754" y="56408"/>
                    </a:cubicBezTo>
                    <a:lnTo>
                      <a:pt x="14754" y="56408"/>
                    </a:lnTo>
                    <a:cubicBezTo>
                      <a:pt x="14740" y="56355"/>
                      <a:pt x="14732" y="56296"/>
                      <a:pt x="14724" y="56238"/>
                    </a:cubicBezTo>
                    <a:close/>
                    <a:moveTo>
                      <a:pt x="46849" y="47114"/>
                    </a:moveTo>
                    <a:cubicBezTo>
                      <a:pt x="47176" y="47800"/>
                      <a:pt x="47229" y="49266"/>
                      <a:pt x="46965" y="50068"/>
                    </a:cubicBezTo>
                    <a:cubicBezTo>
                      <a:pt x="46934" y="50070"/>
                      <a:pt x="46904" y="50072"/>
                      <a:pt x="46874" y="50072"/>
                    </a:cubicBezTo>
                    <a:cubicBezTo>
                      <a:pt x="46552" y="50072"/>
                      <a:pt x="46261" y="49924"/>
                      <a:pt x="45952" y="49846"/>
                    </a:cubicBezTo>
                    <a:cubicBezTo>
                      <a:pt x="45583" y="49762"/>
                      <a:pt x="45214" y="49667"/>
                      <a:pt x="44845" y="49582"/>
                    </a:cubicBezTo>
                    <a:cubicBezTo>
                      <a:pt x="44508" y="49498"/>
                      <a:pt x="44180" y="49403"/>
                      <a:pt x="43801" y="49371"/>
                    </a:cubicBezTo>
                    <a:lnTo>
                      <a:pt x="43801" y="49371"/>
                    </a:lnTo>
                    <a:cubicBezTo>
                      <a:pt x="43875" y="49636"/>
                      <a:pt x="44054" y="49614"/>
                      <a:pt x="44191" y="49646"/>
                    </a:cubicBezTo>
                    <a:cubicBezTo>
                      <a:pt x="44930" y="49835"/>
                      <a:pt x="45657" y="50015"/>
                      <a:pt x="46385" y="50205"/>
                    </a:cubicBezTo>
                    <a:cubicBezTo>
                      <a:pt x="46554" y="50247"/>
                      <a:pt x="46722" y="50311"/>
                      <a:pt x="46880" y="50395"/>
                    </a:cubicBezTo>
                    <a:cubicBezTo>
                      <a:pt x="46933" y="50426"/>
                      <a:pt x="46955" y="50543"/>
                      <a:pt x="46944" y="50627"/>
                    </a:cubicBezTo>
                    <a:cubicBezTo>
                      <a:pt x="46933" y="50669"/>
                      <a:pt x="46849" y="50732"/>
                      <a:pt x="46796" y="50743"/>
                    </a:cubicBezTo>
                    <a:cubicBezTo>
                      <a:pt x="46767" y="50745"/>
                      <a:pt x="46738" y="50747"/>
                      <a:pt x="46709" y="50747"/>
                    </a:cubicBezTo>
                    <a:cubicBezTo>
                      <a:pt x="46629" y="50747"/>
                      <a:pt x="46546" y="50737"/>
                      <a:pt x="46469" y="50721"/>
                    </a:cubicBezTo>
                    <a:cubicBezTo>
                      <a:pt x="46100" y="50648"/>
                      <a:pt x="45731" y="50564"/>
                      <a:pt x="45362" y="50489"/>
                    </a:cubicBezTo>
                    <a:cubicBezTo>
                      <a:pt x="45256" y="50468"/>
                      <a:pt x="45151" y="50479"/>
                      <a:pt x="45056" y="50468"/>
                    </a:cubicBezTo>
                    <a:lnTo>
                      <a:pt x="45056" y="50468"/>
                    </a:lnTo>
                    <a:cubicBezTo>
                      <a:pt x="45024" y="50637"/>
                      <a:pt x="45130" y="50648"/>
                      <a:pt x="45204" y="50658"/>
                    </a:cubicBezTo>
                    <a:cubicBezTo>
                      <a:pt x="45551" y="50743"/>
                      <a:pt x="45900" y="50806"/>
                      <a:pt x="46237" y="50890"/>
                    </a:cubicBezTo>
                    <a:cubicBezTo>
                      <a:pt x="46427" y="50932"/>
                      <a:pt x="46648" y="50932"/>
                      <a:pt x="46786" y="51101"/>
                    </a:cubicBezTo>
                    <a:cubicBezTo>
                      <a:pt x="46690" y="52156"/>
                      <a:pt x="45235" y="53791"/>
                      <a:pt x="43854" y="54792"/>
                    </a:cubicBezTo>
                    <a:cubicBezTo>
                      <a:pt x="43484" y="54687"/>
                      <a:pt x="43168" y="54434"/>
                      <a:pt x="42830" y="54234"/>
                    </a:cubicBezTo>
                    <a:cubicBezTo>
                      <a:pt x="42504" y="54023"/>
                      <a:pt x="42230" y="53738"/>
                      <a:pt x="41744" y="53517"/>
                    </a:cubicBezTo>
                    <a:lnTo>
                      <a:pt x="41744" y="53517"/>
                    </a:lnTo>
                    <a:cubicBezTo>
                      <a:pt x="41902" y="53896"/>
                      <a:pt x="42145" y="53970"/>
                      <a:pt x="42324" y="54107"/>
                    </a:cubicBezTo>
                    <a:cubicBezTo>
                      <a:pt x="42535" y="54276"/>
                      <a:pt x="42767" y="54413"/>
                      <a:pt x="42978" y="54571"/>
                    </a:cubicBezTo>
                    <a:cubicBezTo>
                      <a:pt x="43168" y="54719"/>
                      <a:pt x="43390" y="54814"/>
                      <a:pt x="43548" y="55067"/>
                    </a:cubicBezTo>
                    <a:cubicBezTo>
                      <a:pt x="43488" y="55088"/>
                      <a:pt x="43434" y="55098"/>
                      <a:pt x="43384" y="55098"/>
                    </a:cubicBezTo>
                    <a:cubicBezTo>
                      <a:pt x="43167" y="55098"/>
                      <a:pt x="43025" y="54924"/>
                      <a:pt x="42862" y="54856"/>
                    </a:cubicBezTo>
                    <a:cubicBezTo>
                      <a:pt x="42662" y="54771"/>
                      <a:pt x="42483" y="54677"/>
                      <a:pt x="42240" y="54666"/>
                    </a:cubicBezTo>
                    <a:lnTo>
                      <a:pt x="42240" y="54666"/>
                    </a:lnTo>
                    <a:cubicBezTo>
                      <a:pt x="42387" y="54782"/>
                      <a:pt x="42525" y="54909"/>
                      <a:pt x="42683" y="55014"/>
                    </a:cubicBezTo>
                    <a:cubicBezTo>
                      <a:pt x="42841" y="55130"/>
                      <a:pt x="43010" y="55225"/>
                      <a:pt x="43158" y="55320"/>
                    </a:cubicBezTo>
                    <a:cubicBezTo>
                      <a:pt x="43135" y="55424"/>
                      <a:pt x="43091" y="55466"/>
                      <a:pt x="43034" y="55466"/>
                    </a:cubicBezTo>
                    <a:cubicBezTo>
                      <a:pt x="43011" y="55466"/>
                      <a:pt x="42985" y="55459"/>
                      <a:pt x="42957" y="55446"/>
                    </a:cubicBezTo>
                    <a:cubicBezTo>
                      <a:pt x="42673" y="55341"/>
                      <a:pt x="42387" y="55214"/>
                      <a:pt x="42103" y="55099"/>
                    </a:cubicBezTo>
                    <a:cubicBezTo>
                      <a:pt x="42071" y="55141"/>
                      <a:pt x="42050" y="55172"/>
                      <a:pt x="42019" y="55214"/>
                    </a:cubicBezTo>
                    <a:cubicBezTo>
                      <a:pt x="42293" y="55373"/>
                      <a:pt x="42577" y="55531"/>
                      <a:pt x="42851" y="55699"/>
                    </a:cubicBezTo>
                    <a:cubicBezTo>
                      <a:pt x="42525" y="56121"/>
                      <a:pt x="41944" y="56617"/>
                      <a:pt x="41428" y="56913"/>
                    </a:cubicBezTo>
                    <a:cubicBezTo>
                      <a:pt x="40901" y="56828"/>
                      <a:pt x="40648" y="56501"/>
                      <a:pt x="40531" y="55985"/>
                    </a:cubicBezTo>
                    <a:cubicBezTo>
                      <a:pt x="40331" y="55099"/>
                      <a:pt x="40236" y="54192"/>
                      <a:pt x="40205" y="53285"/>
                    </a:cubicBezTo>
                    <a:cubicBezTo>
                      <a:pt x="40184" y="52683"/>
                      <a:pt x="40173" y="52092"/>
                      <a:pt x="40151" y="51450"/>
                    </a:cubicBezTo>
                    <a:lnTo>
                      <a:pt x="40151" y="51450"/>
                    </a:lnTo>
                    <a:cubicBezTo>
                      <a:pt x="40247" y="51460"/>
                      <a:pt x="40352" y="51471"/>
                      <a:pt x="40447" y="51502"/>
                    </a:cubicBezTo>
                    <a:cubicBezTo>
                      <a:pt x="40588" y="51564"/>
                      <a:pt x="40707" y="51699"/>
                      <a:pt x="40920" y="51699"/>
                    </a:cubicBezTo>
                    <a:cubicBezTo>
                      <a:pt x="40962" y="51699"/>
                      <a:pt x="41008" y="51694"/>
                      <a:pt x="41058" y="51682"/>
                    </a:cubicBezTo>
                    <a:cubicBezTo>
                      <a:pt x="40901" y="51565"/>
                      <a:pt x="40805" y="51481"/>
                      <a:pt x="40711" y="51417"/>
                    </a:cubicBezTo>
                    <a:cubicBezTo>
                      <a:pt x="40468" y="51260"/>
                      <a:pt x="40215" y="51112"/>
                      <a:pt x="39983" y="50943"/>
                    </a:cubicBezTo>
                    <a:cubicBezTo>
                      <a:pt x="39835" y="50827"/>
                      <a:pt x="39698" y="50669"/>
                      <a:pt x="39783" y="50395"/>
                    </a:cubicBezTo>
                    <a:lnTo>
                      <a:pt x="39783" y="50395"/>
                    </a:lnTo>
                    <a:cubicBezTo>
                      <a:pt x="40416" y="50606"/>
                      <a:pt x="40911" y="51091"/>
                      <a:pt x="41544" y="51228"/>
                    </a:cubicBezTo>
                    <a:cubicBezTo>
                      <a:pt x="41628" y="51070"/>
                      <a:pt x="41523" y="51049"/>
                      <a:pt x="41459" y="51007"/>
                    </a:cubicBezTo>
                    <a:cubicBezTo>
                      <a:pt x="40922" y="50690"/>
                      <a:pt x="40373" y="50395"/>
                      <a:pt x="39835" y="50078"/>
                    </a:cubicBezTo>
                    <a:cubicBezTo>
                      <a:pt x="39698" y="49994"/>
                      <a:pt x="39530" y="49931"/>
                      <a:pt x="39455" y="49678"/>
                    </a:cubicBezTo>
                    <a:lnTo>
                      <a:pt x="39455" y="49678"/>
                    </a:lnTo>
                    <a:cubicBezTo>
                      <a:pt x="40184" y="49889"/>
                      <a:pt x="40795" y="50247"/>
                      <a:pt x="41438" y="50521"/>
                    </a:cubicBezTo>
                    <a:cubicBezTo>
                      <a:pt x="42061" y="50785"/>
                      <a:pt x="42651" y="51122"/>
                      <a:pt x="43305" y="51354"/>
                    </a:cubicBezTo>
                    <a:cubicBezTo>
                      <a:pt x="43390" y="51175"/>
                      <a:pt x="43252" y="51143"/>
                      <a:pt x="43168" y="51101"/>
                    </a:cubicBezTo>
                    <a:cubicBezTo>
                      <a:pt x="42187" y="50637"/>
                      <a:pt x="41206" y="50173"/>
                      <a:pt x="40215" y="49709"/>
                    </a:cubicBezTo>
                    <a:cubicBezTo>
                      <a:pt x="40025" y="49614"/>
                      <a:pt x="39825" y="49519"/>
                      <a:pt x="39645" y="49435"/>
                    </a:cubicBezTo>
                    <a:cubicBezTo>
                      <a:pt x="39593" y="49193"/>
                      <a:pt x="39741" y="49097"/>
                      <a:pt x="39888" y="49076"/>
                    </a:cubicBezTo>
                    <a:cubicBezTo>
                      <a:pt x="40101" y="49053"/>
                      <a:pt x="40319" y="49041"/>
                      <a:pt x="40535" y="49041"/>
                    </a:cubicBezTo>
                    <a:cubicBezTo>
                      <a:pt x="40608" y="49041"/>
                      <a:pt x="40681" y="49042"/>
                      <a:pt x="40753" y="49045"/>
                    </a:cubicBezTo>
                    <a:cubicBezTo>
                      <a:pt x="40900" y="49052"/>
                      <a:pt x="41046" y="49056"/>
                      <a:pt x="41193" y="49056"/>
                    </a:cubicBezTo>
                    <a:cubicBezTo>
                      <a:pt x="42066" y="49056"/>
                      <a:pt x="42932" y="48927"/>
                      <a:pt x="43790" y="48729"/>
                    </a:cubicBezTo>
                    <a:cubicBezTo>
                      <a:pt x="44318" y="48602"/>
                      <a:pt x="44834" y="48380"/>
                      <a:pt x="45362" y="48190"/>
                    </a:cubicBezTo>
                    <a:cubicBezTo>
                      <a:pt x="45720" y="48054"/>
                      <a:pt x="45994" y="47789"/>
                      <a:pt x="46269" y="47536"/>
                    </a:cubicBezTo>
                    <a:cubicBezTo>
                      <a:pt x="46448" y="47379"/>
                      <a:pt x="46596" y="47168"/>
                      <a:pt x="46849" y="47114"/>
                    </a:cubicBezTo>
                    <a:close/>
                    <a:moveTo>
                      <a:pt x="2764" y="56428"/>
                    </a:moveTo>
                    <a:cubicBezTo>
                      <a:pt x="2795" y="56543"/>
                      <a:pt x="2869" y="56670"/>
                      <a:pt x="2837" y="56786"/>
                    </a:cubicBezTo>
                    <a:cubicBezTo>
                      <a:pt x="2754" y="57181"/>
                      <a:pt x="2661" y="57585"/>
                      <a:pt x="2386" y="57910"/>
                    </a:cubicBezTo>
                    <a:lnTo>
                      <a:pt x="2386" y="57910"/>
                    </a:lnTo>
                    <a:cubicBezTo>
                      <a:pt x="2428" y="57402"/>
                      <a:pt x="2483" y="56894"/>
                      <a:pt x="2764" y="56428"/>
                    </a:cubicBezTo>
                    <a:close/>
                    <a:moveTo>
                      <a:pt x="12298" y="47695"/>
                    </a:moveTo>
                    <a:cubicBezTo>
                      <a:pt x="12477" y="47726"/>
                      <a:pt x="12414" y="47832"/>
                      <a:pt x="12414" y="47895"/>
                    </a:cubicBezTo>
                    <a:cubicBezTo>
                      <a:pt x="12414" y="47958"/>
                      <a:pt x="12404" y="48032"/>
                      <a:pt x="12393" y="48096"/>
                    </a:cubicBezTo>
                    <a:cubicBezTo>
                      <a:pt x="12108" y="49603"/>
                      <a:pt x="11940" y="51122"/>
                      <a:pt x="11813" y="52652"/>
                    </a:cubicBezTo>
                    <a:cubicBezTo>
                      <a:pt x="11792" y="52842"/>
                      <a:pt x="11792" y="53042"/>
                      <a:pt x="11792" y="53243"/>
                    </a:cubicBezTo>
                    <a:cubicBezTo>
                      <a:pt x="11792" y="53253"/>
                      <a:pt x="11823" y="53274"/>
                      <a:pt x="11876" y="53306"/>
                    </a:cubicBezTo>
                    <a:cubicBezTo>
                      <a:pt x="12045" y="53032"/>
                      <a:pt x="12003" y="52715"/>
                      <a:pt x="12055" y="52420"/>
                    </a:cubicBezTo>
                    <a:cubicBezTo>
                      <a:pt x="12108" y="52135"/>
                      <a:pt x="12129" y="51850"/>
                      <a:pt x="12172" y="51565"/>
                    </a:cubicBezTo>
                    <a:cubicBezTo>
                      <a:pt x="12214" y="51249"/>
                      <a:pt x="12245" y="50943"/>
                      <a:pt x="12298" y="50637"/>
                    </a:cubicBezTo>
                    <a:cubicBezTo>
                      <a:pt x="12329" y="50353"/>
                      <a:pt x="12371" y="50068"/>
                      <a:pt x="12425" y="49783"/>
                    </a:cubicBezTo>
                    <a:cubicBezTo>
                      <a:pt x="12477" y="49477"/>
                      <a:pt x="12519" y="49171"/>
                      <a:pt x="12582" y="48865"/>
                    </a:cubicBezTo>
                    <a:cubicBezTo>
                      <a:pt x="12646" y="48591"/>
                      <a:pt x="12657" y="48307"/>
                      <a:pt x="12825" y="48011"/>
                    </a:cubicBezTo>
                    <a:cubicBezTo>
                      <a:pt x="13025" y="48886"/>
                      <a:pt x="13236" y="49699"/>
                      <a:pt x="13405" y="50521"/>
                    </a:cubicBezTo>
                    <a:cubicBezTo>
                      <a:pt x="13564" y="51333"/>
                      <a:pt x="13901" y="52082"/>
                      <a:pt x="14186" y="52831"/>
                    </a:cubicBezTo>
                    <a:cubicBezTo>
                      <a:pt x="13922" y="53475"/>
                      <a:pt x="13890" y="53696"/>
                      <a:pt x="14070" y="54054"/>
                    </a:cubicBezTo>
                    <a:cubicBezTo>
                      <a:pt x="14143" y="53780"/>
                      <a:pt x="14196" y="53538"/>
                      <a:pt x="14260" y="53316"/>
                    </a:cubicBezTo>
                    <a:cubicBezTo>
                      <a:pt x="14273" y="53314"/>
                      <a:pt x="14286" y="53314"/>
                      <a:pt x="14297" y="53314"/>
                    </a:cubicBezTo>
                    <a:cubicBezTo>
                      <a:pt x="14439" y="53314"/>
                      <a:pt x="14439" y="53426"/>
                      <a:pt x="14439" y="53485"/>
                    </a:cubicBezTo>
                    <a:cubicBezTo>
                      <a:pt x="14439" y="53843"/>
                      <a:pt x="14450" y="54202"/>
                      <a:pt x="14407" y="54550"/>
                    </a:cubicBezTo>
                    <a:cubicBezTo>
                      <a:pt x="14239" y="56322"/>
                      <a:pt x="13986" y="58083"/>
                      <a:pt x="13669" y="59824"/>
                    </a:cubicBezTo>
                    <a:cubicBezTo>
                      <a:pt x="13447" y="61015"/>
                      <a:pt x="13025" y="62133"/>
                      <a:pt x="12509" y="63220"/>
                    </a:cubicBezTo>
                    <a:cubicBezTo>
                      <a:pt x="12150" y="63979"/>
                      <a:pt x="11581" y="64570"/>
                      <a:pt x="10927" y="65086"/>
                    </a:cubicBezTo>
                    <a:cubicBezTo>
                      <a:pt x="10684" y="65287"/>
                      <a:pt x="10410" y="65413"/>
                      <a:pt x="10093" y="65477"/>
                    </a:cubicBezTo>
                    <a:cubicBezTo>
                      <a:pt x="9788" y="65529"/>
                      <a:pt x="9482" y="65592"/>
                      <a:pt x="9176" y="65645"/>
                    </a:cubicBezTo>
                    <a:cubicBezTo>
                      <a:pt x="9144" y="65652"/>
                      <a:pt x="9110" y="65654"/>
                      <a:pt x="9076" y="65654"/>
                    </a:cubicBezTo>
                    <a:cubicBezTo>
                      <a:pt x="9000" y="65654"/>
                      <a:pt x="8922" y="65642"/>
                      <a:pt x="8849" y="65634"/>
                    </a:cubicBezTo>
                    <a:cubicBezTo>
                      <a:pt x="8807" y="65624"/>
                      <a:pt x="8775" y="65582"/>
                      <a:pt x="8691" y="65540"/>
                    </a:cubicBezTo>
                    <a:cubicBezTo>
                      <a:pt x="8607" y="63620"/>
                      <a:pt x="9029" y="61743"/>
                      <a:pt x="9355" y="59855"/>
                    </a:cubicBezTo>
                    <a:cubicBezTo>
                      <a:pt x="9319" y="59834"/>
                      <a:pt x="9290" y="59825"/>
                      <a:pt x="9267" y="59825"/>
                    </a:cubicBezTo>
                    <a:cubicBezTo>
                      <a:pt x="9197" y="59825"/>
                      <a:pt x="9181" y="59905"/>
                      <a:pt x="9165" y="59960"/>
                    </a:cubicBezTo>
                    <a:cubicBezTo>
                      <a:pt x="9113" y="60129"/>
                      <a:pt x="9060" y="60298"/>
                      <a:pt x="9029" y="60478"/>
                    </a:cubicBezTo>
                    <a:cubicBezTo>
                      <a:pt x="8860" y="61363"/>
                      <a:pt x="8670" y="62260"/>
                      <a:pt x="8532" y="63156"/>
                    </a:cubicBezTo>
                    <a:cubicBezTo>
                      <a:pt x="8417" y="63831"/>
                      <a:pt x="8406" y="64528"/>
                      <a:pt x="8448" y="65213"/>
                    </a:cubicBezTo>
                    <a:cubicBezTo>
                      <a:pt x="8469" y="65592"/>
                      <a:pt x="8406" y="65656"/>
                      <a:pt x="8026" y="65761"/>
                    </a:cubicBezTo>
                    <a:cubicBezTo>
                      <a:pt x="7784" y="65814"/>
                      <a:pt x="7552" y="65888"/>
                      <a:pt x="7320" y="65962"/>
                    </a:cubicBezTo>
                    <a:cubicBezTo>
                      <a:pt x="6643" y="66169"/>
                      <a:pt x="5943" y="66253"/>
                      <a:pt x="5240" y="66253"/>
                    </a:cubicBezTo>
                    <a:cubicBezTo>
                      <a:pt x="5121" y="66253"/>
                      <a:pt x="5002" y="66251"/>
                      <a:pt x="4883" y="66246"/>
                    </a:cubicBezTo>
                    <a:cubicBezTo>
                      <a:pt x="4061" y="66225"/>
                      <a:pt x="3470" y="65856"/>
                      <a:pt x="3122" y="65065"/>
                    </a:cubicBezTo>
                    <a:cubicBezTo>
                      <a:pt x="2647" y="64031"/>
                      <a:pt x="2331" y="62945"/>
                      <a:pt x="2068" y="61849"/>
                    </a:cubicBezTo>
                    <a:cubicBezTo>
                      <a:pt x="2026" y="61669"/>
                      <a:pt x="2005" y="61500"/>
                      <a:pt x="1951" y="61331"/>
                    </a:cubicBezTo>
                    <a:cubicBezTo>
                      <a:pt x="1825" y="60825"/>
                      <a:pt x="1804" y="60319"/>
                      <a:pt x="1941" y="59813"/>
                    </a:cubicBezTo>
                    <a:cubicBezTo>
                      <a:pt x="2026" y="59496"/>
                      <a:pt x="2068" y="59159"/>
                      <a:pt x="2141" y="58832"/>
                    </a:cubicBezTo>
                    <a:cubicBezTo>
                      <a:pt x="2194" y="58653"/>
                      <a:pt x="2289" y="58474"/>
                      <a:pt x="2363" y="58294"/>
                    </a:cubicBezTo>
                    <a:cubicBezTo>
                      <a:pt x="2363" y="58294"/>
                      <a:pt x="2363" y="58293"/>
                      <a:pt x="2363" y="58293"/>
                    </a:cubicBezTo>
                    <a:lnTo>
                      <a:pt x="2363" y="58293"/>
                    </a:lnTo>
                    <a:cubicBezTo>
                      <a:pt x="2411" y="58332"/>
                      <a:pt x="2451" y="58371"/>
                      <a:pt x="2500" y="58410"/>
                    </a:cubicBezTo>
                    <a:cubicBezTo>
                      <a:pt x="2764" y="58210"/>
                      <a:pt x="2626" y="57799"/>
                      <a:pt x="2954" y="57598"/>
                    </a:cubicBezTo>
                    <a:cubicBezTo>
                      <a:pt x="3101" y="57851"/>
                      <a:pt x="3112" y="58115"/>
                      <a:pt x="3175" y="58368"/>
                    </a:cubicBezTo>
                    <a:cubicBezTo>
                      <a:pt x="3249" y="58621"/>
                      <a:pt x="3322" y="58874"/>
                      <a:pt x="3397" y="59138"/>
                    </a:cubicBezTo>
                    <a:cubicBezTo>
                      <a:pt x="3470" y="59391"/>
                      <a:pt x="3554" y="59644"/>
                      <a:pt x="3608" y="59824"/>
                    </a:cubicBezTo>
                    <a:cubicBezTo>
                      <a:pt x="3523" y="60256"/>
                      <a:pt x="3439" y="60614"/>
                      <a:pt x="3365" y="60984"/>
                    </a:cubicBezTo>
                    <a:cubicBezTo>
                      <a:pt x="3344" y="61089"/>
                      <a:pt x="3344" y="61195"/>
                      <a:pt x="3322" y="61406"/>
                    </a:cubicBezTo>
                    <a:cubicBezTo>
                      <a:pt x="3702" y="61057"/>
                      <a:pt x="3533" y="60646"/>
                      <a:pt x="3723" y="60361"/>
                    </a:cubicBezTo>
                    <a:cubicBezTo>
                      <a:pt x="3743" y="60355"/>
                      <a:pt x="3761" y="60353"/>
                      <a:pt x="3777" y="60353"/>
                    </a:cubicBezTo>
                    <a:cubicBezTo>
                      <a:pt x="3877" y="60353"/>
                      <a:pt x="3899" y="60458"/>
                      <a:pt x="3945" y="60541"/>
                    </a:cubicBezTo>
                    <a:cubicBezTo>
                      <a:pt x="4219" y="61015"/>
                      <a:pt x="4483" y="61500"/>
                      <a:pt x="4778" y="61975"/>
                    </a:cubicBezTo>
                    <a:cubicBezTo>
                      <a:pt x="4915" y="62196"/>
                      <a:pt x="5115" y="62376"/>
                      <a:pt x="5305" y="62555"/>
                    </a:cubicBezTo>
                    <a:cubicBezTo>
                      <a:pt x="5372" y="62615"/>
                      <a:pt x="5452" y="62663"/>
                      <a:pt x="5530" y="62663"/>
                    </a:cubicBezTo>
                    <a:cubicBezTo>
                      <a:pt x="5576" y="62663"/>
                      <a:pt x="5621" y="62647"/>
                      <a:pt x="5664" y="62608"/>
                    </a:cubicBezTo>
                    <a:cubicBezTo>
                      <a:pt x="5738" y="62545"/>
                      <a:pt x="5780" y="62418"/>
                      <a:pt x="5780" y="62323"/>
                    </a:cubicBezTo>
                    <a:cubicBezTo>
                      <a:pt x="5769" y="61964"/>
                      <a:pt x="5727" y="61617"/>
                      <a:pt x="5696" y="61258"/>
                    </a:cubicBezTo>
                    <a:cubicBezTo>
                      <a:pt x="5601" y="60066"/>
                      <a:pt x="5485" y="58885"/>
                      <a:pt x="5401" y="57682"/>
                    </a:cubicBezTo>
                    <a:cubicBezTo>
                      <a:pt x="5316" y="56501"/>
                      <a:pt x="5411" y="55341"/>
                      <a:pt x="5875" y="54234"/>
                    </a:cubicBezTo>
                    <a:cubicBezTo>
                      <a:pt x="6244" y="53327"/>
                      <a:pt x="6793" y="52557"/>
                      <a:pt x="7436" y="51850"/>
                    </a:cubicBezTo>
                    <a:cubicBezTo>
                      <a:pt x="7826" y="51428"/>
                      <a:pt x="8279" y="51070"/>
                      <a:pt x="8701" y="50679"/>
                    </a:cubicBezTo>
                    <a:cubicBezTo>
                      <a:pt x="8765" y="50627"/>
                      <a:pt x="8849" y="50595"/>
                      <a:pt x="8954" y="50532"/>
                    </a:cubicBezTo>
                    <a:lnTo>
                      <a:pt x="8954" y="50532"/>
                    </a:lnTo>
                    <a:cubicBezTo>
                      <a:pt x="9018" y="50753"/>
                      <a:pt x="8912" y="50901"/>
                      <a:pt x="8860" y="51049"/>
                    </a:cubicBezTo>
                    <a:cubicBezTo>
                      <a:pt x="8797" y="51218"/>
                      <a:pt x="8722" y="51375"/>
                      <a:pt x="8659" y="51544"/>
                    </a:cubicBezTo>
                    <a:cubicBezTo>
                      <a:pt x="8586" y="51734"/>
                      <a:pt x="8511" y="51914"/>
                      <a:pt x="8448" y="52103"/>
                    </a:cubicBezTo>
                    <a:cubicBezTo>
                      <a:pt x="8385" y="52272"/>
                      <a:pt x="8333" y="52441"/>
                      <a:pt x="8290" y="52620"/>
                    </a:cubicBezTo>
                    <a:cubicBezTo>
                      <a:pt x="8258" y="52778"/>
                      <a:pt x="8237" y="52947"/>
                      <a:pt x="8300" y="53147"/>
                    </a:cubicBezTo>
                    <a:cubicBezTo>
                      <a:pt x="8343" y="53084"/>
                      <a:pt x="8406" y="53032"/>
                      <a:pt x="8417" y="52968"/>
                    </a:cubicBezTo>
                    <a:cubicBezTo>
                      <a:pt x="8649" y="52082"/>
                      <a:pt x="9018" y="51249"/>
                      <a:pt x="9376" y="50416"/>
                    </a:cubicBezTo>
                    <a:cubicBezTo>
                      <a:pt x="9493" y="50131"/>
                      <a:pt x="9661" y="49878"/>
                      <a:pt x="9904" y="49667"/>
                    </a:cubicBezTo>
                    <a:cubicBezTo>
                      <a:pt x="10210" y="49382"/>
                      <a:pt x="10494" y="49066"/>
                      <a:pt x="10789" y="48771"/>
                    </a:cubicBezTo>
                    <a:cubicBezTo>
                      <a:pt x="10895" y="48665"/>
                      <a:pt x="11011" y="48581"/>
                      <a:pt x="11127" y="48486"/>
                    </a:cubicBezTo>
                    <a:lnTo>
                      <a:pt x="11127" y="48486"/>
                    </a:lnTo>
                    <a:cubicBezTo>
                      <a:pt x="11265" y="48654"/>
                      <a:pt x="11148" y="48760"/>
                      <a:pt x="11096" y="48876"/>
                    </a:cubicBezTo>
                    <a:cubicBezTo>
                      <a:pt x="10695" y="49889"/>
                      <a:pt x="10283" y="50890"/>
                      <a:pt x="9882" y="51903"/>
                    </a:cubicBezTo>
                    <a:cubicBezTo>
                      <a:pt x="9788" y="52135"/>
                      <a:pt x="9672" y="52388"/>
                      <a:pt x="9704" y="52673"/>
                    </a:cubicBezTo>
                    <a:cubicBezTo>
                      <a:pt x="9710" y="52673"/>
                      <a:pt x="9716" y="52673"/>
                      <a:pt x="9721" y="52673"/>
                    </a:cubicBezTo>
                    <a:cubicBezTo>
                      <a:pt x="9914" y="52673"/>
                      <a:pt x="9905" y="52512"/>
                      <a:pt x="9946" y="52420"/>
                    </a:cubicBezTo>
                    <a:cubicBezTo>
                      <a:pt x="10283" y="51576"/>
                      <a:pt x="10600" y="50721"/>
                      <a:pt x="10937" y="49878"/>
                    </a:cubicBezTo>
                    <a:cubicBezTo>
                      <a:pt x="11018" y="49695"/>
                      <a:pt x="11061" y="49464"/>
                      <a:pt x="11271" y="49353"/>
                    </a:cubicBezTo>
                    <a:lnTo>
                      <a:pt x="11271" y="49353"/>
                    </a:lnTo>
                    <a:cubicBezTo>
                      <a:pt x="11230" y="49587"/>
                      <a:pt x="11189" y="49812"/>
                      <a:pt x="11138" y="50036"/>
                    </a:cubicBezTo>
                    <a:cubicBezTo>
                      <a:pt x="10937" y="50817"/>
                      <a:pt x="10716" y="51586"/>
                      <a:pt x="10515" y="52357"/>
                    </a:cubicBezTo>
                    <a:cubicBezTo>
                      <a:pt x="10484" y="52472"/>
                      <a:pt x="10410" y="52610"/>
                      <a:pt x="10568" y="52757"/>
                    </a:cubicBezTo>
                    <a:cubicBezTo>
                      <a:pt x="10747" y="52535"/>
                      <a:pt x="10737" y="52261"/>
                      <a:pt x="10811" y="52029"/>
                    </a:cubicBezTo>
                    <a:cubicBezTo>
                      <a:pt x="10895" y="51797"/>
                      <a:pt x="10948" y="51555"/>
                      <a:pt x="11011" y="51323"/>
                    </a:cubicBezTo>
                    <a:cubicBezTo>
                      <a:pt x="11085" y="51070"/>
                      <a:pt x="11169" y="50806"/>
                      <a:pt x="11254" y="50553"/>
                    </a:cubicBezTo>
                    <a:cubicBezTo>
                      <a:pt x="11317" y="50321"/>
                      <a:pt x="11391" y="50089"/>
                      <a:pt x="11475" y="49857"/>
                    </a:cubicBezTo>
                    <a:cubicBezTo>
                      <a:pt x="11560" y="49603"/>
                      <a:pt x="11654" y="49361"/>
                      <a:pt x="11739" y="49108"/>
                    </a:cubicBezTo>
                    <a:cubicBezTo>
                      <a:pt x="11823" y="48876"/>
                      <a:pt x="11918" y="48644"/>
                      <a:pt x="12003" y="48422"/>
                    </a:cubicBezTo>
                    <a:cubicBezTo>
                      <a:pt x="12097" y="48180"/>
                      <a:pt x="12203" y="47937"/>
                      <a:pt x="12298" y="47695"/>
                    </a:cubicBezTo>
                    <a:close/>
                    <a:moveTo>
                      <a:pt x="22804" y="36988"/>
                    </a:moveTo>
                    <a:cubicBezTo>
                      <a:pt x="22814" y="36988"/>
                      <a:pt x="22824" y="36989"/>
                      <a:pt x="22834" y="36990"/>
                    </a:cubicBezTo>
                    <a:cubicBezTo>
                      <a:pt x="23140" y="37022"/>
                      <a:pt x="23456" y="37074"/>
                      <a:pt x="23752" y="37127"/>
                    </a:cubicBezTo>
                    <a:cubicBezTo>
                      <a:pt x="24258" y="37222"/>
                      <a:pt x="24753" y="37338"/>
                      <a:pt x="25260" y="37444"/>
                    </a:cubicBezTo>
                    <a:cubicBezTo>
                      <a:pt x="25935" y="37570"/>
                      <a:pt x="26588" y="37770"/>
                      <a:pt x="27232" y="38044"/>
                    </a:cubicBezTo>
                    <a:cubicBezTo>
                      <a:pt x="28224" y="38466"/>
                      <a:pt x="29225" y="38899"/>
                      <a:pt x="30216" y="39352"/>
                    </a:cubicBezTo>
                    <a:cubicBezTo>
                      <a:pt x="31735" y="40059"/>
                      <a:pt x="33096" y="41008"/>
                      <a:pt x="34256" y="42232"/>
                    </a:cubicBezTo>
                    <a:cubicBezTo>
                      <a:pt x="35079" y="43118"/>
                      <a:pt x="35817" y="44046"/>
                      <a:pt x="36429" y="45089"/>
                    </a:cubicBezTo>
                    <a:cubicBezTo>
                      <a:pt x="37146" y="46292"/>
                      <a:pt x="37810" y="47515"/>
                      <a:pt x="38359" y="48802"/>
                    </a:cubicBezTo>
                    <a:cubicBezTo>
                      <a:pt x="38623" y="49414"/>
                      <a:pt x="38918" y="50015"/>
                      <a:pt x="39192" y="50627"/>
                    </a:cubicBezTo>
                    <a:cubicBezTo>
                      <a:pt x="39277" y="50817"/>
                      <a:pt x="39424" y="50996"/>
                      <a:pt x="39371" y="51228"/>
                    </a:cubicBezTo>
                    <a:cubicBezTo>
                      <a:pt x="39333" y="51239"/>
                      <a:pt x="39300" y="51244"/>
                      <a:pt x="39268" y="51244"/>
                    </a:cubicBezTo>
                    <a:cubicBezTo>
                      <a:pt x="39125" y="51244"/>
                      <a:pt x="39043" y="51139"/>
                      <a:pt x="38939" y="51070"/>
                    </a:cubicBezTo>
                    <a:cubicBezTo>
                      <a:pt x="37948" y="50363"/>
                      <a:pt x="36956" y="49646"/>
                      <a:pt x="35975" y="48928"/>
                    </a:cubicBezTo>
                    <a:cubicBezTo>
                      <a:pt x="35754" y="48771"/>
                      <a:pt x="35564" y="48591"/>
                      <a:pt x="35321" y="48507"/>
                    </a:cubicBezTo>
                    <a:cubicBezTo>
                      <a:pt x="35195" y="48612"/>
                      <a:pt x="35269" y="48686"/>
                      <a:pt x="35321" y="48739"/>
                    </a:cubicBezTo>
                    <a:cubicBezTo>
                      <a:pt x="35374" y="48792"/>
                      <a:pt x="35427" y="48823"/>
                      <a:pt x="35480" y="48865"/>
                    </a:cubicBezTo>
                    <a:cubicBezTo>
                      <a:pt x="36755" y="49793"/>
                      <a:pt x="38032" y="50711"/>
                      <a:pt x="39308" y="51639"/>
                    </a:cubicBezTo>
                    <a:cubicBezTo>
                      <a:pt x="39382" y="51692"/>
                      <a:pt x="39466" y="51734"/>
                      <a:pt x="39530" y="51787"/>
                    </a:cubicBezTo>
                    <a:cubicBezTo>
                      <a:pt x="39656" y="51903"/>
                      <a:pt x="39687" y="52050"/>
                      <a:pt x="39614" y="52261"/>
                    </a:cubicBezTo>
                    <a:cubicBezTo>
                      <a:pt x="39519" y="52230"/>
                      <a:pt x="39413" y="52230"/>
                      <a:pt x="39329" y="52177"/>
                    </a:cubicBezTo>
                    <a:cubicBezTo>
                      <a:pt x="38623" y="51724"/>
                      <a:pt x="37916" y="51260"/>
                      <a:pt x="37209" y="50806"/>
                    </a:cubicBezTo>
                    <a:cubicBezTo>
                      <a:pt x="37156" y="50764"/>
                      <a:pt x="37093" y="50743"/>
                      <a:pt x="37030" y="50721"/>
                    </a:cubicBezTo>
                    <a:lnTo>
                      <a:pt x="37030" y="50721"/>
                    </a:lnTo>
                    <a:cubicBezTo>
                      <a:pt x="36935" y="50848"/>
                      <a:pt x="37041" y="50890"/>
                      <a:pt x="37104" y="50932"/>
                    </a:cubicBezTo>
                    <a:cubicBezTo>
                      <a:pt x="37863" y="51439"/>
                      <a:pt x="38612" y="51945"/>
                      <a:pt x="39371" y="52441"/>
                    </a:cubicBezTo>
                    <a:cubicBezTo>
                      <a:pt x="39582" y="52578"/>
                      <a:pt x="39698" y="52725"/>
                      <a:pt x="39698" y="52978"/>
                    </a:cubicBezTo>
                    <a:cubicBezTo>
                      <a:pt x="39698" y="53358"/>
                      <a:pt x="39719" y="53728"/>
                      <a:pt x="39751" y="54107"/>
                    </a:cubicBezTo>
                    <a:cubicBezTo>
                      <a:pt x="39783" y="54792"/>
                      <a:pt x="39888" y="55467"/>
                      <a:pt x="40057" y="56142"/>
                    </a:cubicBezTo>
                    <a:cubicBezTo>
                      <a:pt x="40226" y="56765"/>
                      <a:pt x="40331" y="57398"/>
                      <a:pt x="40289" y="58052"/>
                    </a:cubicBezTo>
                    <a:cubicBezTo>
                      <a:pt x="40289" y="58178"/>
                      <a:pt x="40341" y="58315"/>
                      <a:pt x="40341" y="58442"/>
                    </a:cubicBezTo>
                    <a:cubicBezTo>
                      <a:pt x="40352" y="58579"/>
                      <a:pt x="40320" y="58727"/>
                      <a:pt x="40299" y="58959"/>
                    </a:cubicBezTo>
                    <a:cubicBezTo>
                      <a:pt x="39930" y="58600"/>
                      <a:pt x="39719" y="58242"/>
                      <a:pt x="39445" y="57914"/>
                    </a:cubicBezTo>
                    <a:cubicBezTo>
                      <a:pt x="39192" y="57609"/>
                      <a:pt x="38939" y="57303"/>
                      <a:pt x="38675" y="57007"/>
                    </a:cubicBezTo>
                    <a:cubicBezTo>
                      <a:pt x="38391" y="56691"/>
                      <a:pt x="38116" y="56374"/>
                      <a:pt x="37821" y="56069"/>
                    </a:cubicBezTo>
                    <a:cubicBezTo>
                      <a:pt x="37557" y="55784"/>
                      <a:pt x="37304" y="55478"/>
                      <a:pt x="36966" y="55267"/>
                    </a:cubicBezTo>
                    <a:lnTo>
                      <a:pt x="36966" y="55267"/>
                    </a:lnTo>
                    <a:cubicBezTo>
                      <a:pt x="36872" y="55404"/>
                      <a:pt x="36956" y="55467"/>
                      <a:pt x="37009" y="55531"/>
                    </a:cubicBezTo>
                    <a:cubicBezTo>
                      <a:pt x="37737" y="56343"/>
                      <a:pt x="38464" y="57145"/>
                      <a:pt x="39181" y="57967"/>
                    </a:cubicBezTo>
                    <a:cubicBezTo>
                      <a:pt x="39530" y="58368"/>
                      <a:pt x="39835" y="58811"/>
                      <a:pt x="40162" y="59222"/>
                    </a:cubicBezTo>
                    <a:cubicBezTo>
                      <a:pt x="40352" y="59454"/>
                      <a:pt x="40394" y="59697"/>
                      <a:pt x="40194" y="59981"/>
                    </a:cubicBezTo>
                    <a:cubicBezTo>
                      <a:pt x="39677" y="59739"/>
                      <a:pt x="39466" y="59159"/>
                      <a:pt x="38991" y="58842"/>
                    </a:cubicBezTo>
                    <a:lnTo>
                      <a:pt x="38991" y="58842"/>
                    </a:lnTo>
                    <a:cubicBezTo>
                      <a:pt x="38928" y="59064"/>
                      <a:pt x="39087" y="59149"/>
                      <a:pt x="39171" y="59264"/>
                    </a:cubicBezTo>
                    <a:cubicBezTo>
                      <a:pt x="39277" y="59402"/>
                      <a:pt x="39403" y="59528"/>
                      <a:pt x="39519" y="59665"/>
                    </a:cubicBezTo>
                    <a:cubicBezTo>
                      <a:pt x="39624" y="59781"/>
                      <a:pt x="39730" y="59897"/>
                      <a:pt x="39825" y="60014"/>
                    </a:cubicBezTo>
                    <a:cubicBezTo>
                      <a:pt x="39919" y="60129"/>
                      <a:pt x="40015" y="60256"/>
                      <a:pt x="40109" y="60372"/>
                    </a:cubicBezTo>
                    <a:cubicBezTo>
                      <a:pt x="40036" y="61005"/>
                      <a:pt x="39751" y="61479"/>
                      <a:pt x="39244" y="61817"/>
                    </a:cubicBezTo>
                    <a:cubicBezTo>
                      <a:pt x="39139" y="61891"/>
                      <a:pt x="39034" y="61985"/>
                      <a:pt x="38907" y="62038"/>
                    </a:cubicBezTo>
                    <a:cubicBezTo>
                      <a:pt x="38074" y="62397"/>
                      <a:pt x="37294" y="62850"/>
                      <a:pt x="36429" y="63167"/>
                    </a:cubicBezTo>
                    <a:cubicBezTo>
                      <a:pt x="35237" y="63599"/>
                      <a:pt x="34066" y="64074"/>
                      <a:pt x="32906" y="64559"/>
                    </a:cubicBezTo>
                    <a:cubicBezTo>
                      <a:pt x="32690" y="64652"/>
                      <a:pt x="32543" y="64699"/>
                      <a:pt x="32427" y="64699"/>
                    </a:cubicBezTo>
                    <a:cubicBezTo>
                      <a:pt x="32227" y="64699"/>
                      <a:pt x="32122" y="64557"/>
                      <a:pt x="31915" y="64263"/>
                    </a:cubicBezTo>
                    <a:cubicBezTo>
                      <a:pt x="31303" y="63388"/>
                      <a:pt x="30734" y="62492"/>
                      <a:pt x="30132" y="61606"/>
                    </a:cubicBezTo>
                    <a:cubicBezTo>
                      <a:pt x="29774" y="61078"/>
                      <a:pt x="29394" y="60551"/>
                      <a:pt x="29014" y="60035"/>
                    </a:cubicBezTo>
                    <a:cubicBezTo>
                      <a:pt x="28972" y="59971"/>
                      <a:pt x="28899" y="59939"/>
                      <a:pt x="28719" y="59792"/>
                    </a:cubicBezTo>
                    <a:lnTo>
                      <a:pt x="28719" y="59792"/>
                    </a:lnTo>
                    <a:cubicBezTo>
                      <a:pt x="29014" y="60530"/>
                      <a:pt x="29468" y="60994"/>
                      <a:pt x="29806" y="61532"/>
                    </a:cubicBezTo>
                    <a:cubicBezTo>
                      <a:pt x="30153" y="62102"/>
                      <a:pt x="30523" y="62660"/>
                      <a:pt x="30891" y="63209"/>
                    </a:cubicBezTo>
                    <a:cubicBezTo>
                      <a:pt x="31250" y="63747"/>
                      <a:pt x="31620" y="64263"/>
                      <a:pt x="31999" y="64823"/>
                    </a:cubicBezTo>
                    <a:cubicBezTo>
                      <a:pt x="31852" y="65002"/>
                      <a:pt x="31651" y="65076"/>
                      <a:pt x="31440" y="65139"/>
                    </a:cubicBezTo>
                    <a:cubicBezTo>
                      <a:pt x="30628" y="65360"/>
                      <a:pt x="29858" y="65709"/>
                      <a:pt x="29099" y="66088"/>
                    </a:cubicBezTo>
                    <a:cubicBezTo>
                      <a:pt x="28739" y="66276"/>
                      <a:pt x="28360" y="66363"/>
                      <a:pt x="27967" y="66363"/>
                    </a:cubicBezTo>
                    <a:cubicBezTo>
                      <a:pt x="27853" y="66363"/>
                      <a:pt x="27738" y="66356"/>
                      <a:pt x="27622" y="66342"/>
                    </a:cubicBezTo>
                    <a:cubicBezTo>
                      <a:pt x="27021" y="66257"/>
                      <a:pt x="26431" y="66110"/>
                      <a:pt x="25935" y="65751"/>
                    </a:cubicBezTo>
                    <a:cubicBezTo>
                      <a:pt x="24828" y="64959"/>
                      <a:pt x="23614" y="64369"/>
                      <a:pt x="22381" y="63799"/>
                    </a:cubicBezTo>
                    <a:cubicBezTo>
                      <a:pt x="21368" y="63335"/>
                      <a:pt x="20471" y="62681"/>
                      <a:pt x="19585" y="62006"/>
                    </a:cubicBezTo>
                    <a:cubicBezTo>
                      <a:pt x="18425" y="61142"/>
                      <a:pt x="17645" y="60014"/>
                      <a:pt x="17192" y="58642"/>
                    </a:cubicBezTo>
                    <a:cubicBezTo>
                      <a:pt x="16960" y="57925"/>
                      <a:pt x="16738" y="57208"/>
                      <a:pt x="16517" y="56491"/>
                    </a:cubicBezTo>
                    <a:cubicBezTo>
                      <a:pt x="16221" y="55573"/>
                      <a:pt x="15831" y="54708"/>
                      <a:pt x="15346" y="53885"/>
                    </a:cubicBezTo>
                    <a:cubicBezTo>
                      <a:pt x="15082" y="53432"/>
                      <a:pt x="14882" y="52926"/>
                      <a:pt x="14661" y="52441"/>
                    </a:cubicBezTo>
                    <a:cubicBezTo>
                      <a:pt x="14492" y="52082"/>
                      <a:pt x="14302" y="51734"/>
                      <a:pt x="14175" y="51354"/>
                    </a:cubicBezTo>
                    <a:cubicBezTo>
                      <a:pt x="14017" y="50890"/>
                      <a:pt x="13922" y="50416"/>
                      <a:pt x="13806" y="49941"/>
                    </a:cubicBezTo>
                    <a:cubicBezTo>
                      <a:pt x="13796" y="49899"/>
                      <a:pt x="13785" y="49846"/>
                      <a:pt x="13775" y="49804"/>
                    </a:cubicBezTo>
                    <a:cubicBezTo>
                      <a:pt x="13669" y="49371"/>
                      <a:pt x="13511" y="48950"/>
                      <a:pt x="13489" y="48507"/>
                    </a:cubicBezTo>
                    <a:cubicBezTo>
                      <a:pt x="13468" y="48075"/>
                      <a:pt x="13585" y="47632"/>
                      <a:pt x="13637" y="47199"/>
                    </a:cubicBezTo>
                    <a:cubicBezTo>
                      <a:pt x="13754" y="46271"/>
                      <a:pt x="13869" y="45354"/>
                      <a:pt x="13986" y="44425"/>
                    </a:cubicBezTo>
                    <a:cubicBezTo>
                      <a:pt x="14017" y="44109"/>
                      <a:pt x="14101" y="43814"/>
                      <a:pt x="14323" y="43561"/>
                    </a:cubicBezTo>
                    <a:cubicBezTo>
                      <a:pt x="14407" y="43624"/>
                      <a:pt x="14492" y="43687"/>
                      <a:pt x="14586" y="43761"/>
                    </a:cubicBezTo>
                    <a:cubicBezTo>
                      <a:pt x="14787" y="43329"/>
                      <a:pt x="14628" y="42875"/>
                      <a:pt x="14755" y="42453"/>
                    </a:cubicBezTo>
                    <a:cubicBezTo>
                      <a:pt x="14882" y="42052"/>
                      <a:pt x="15019" y="41651"/>
                      <a:pt x="15135" y="41293"/>
                    </a:cubicBezTo>
                    <a:cubicBezTo>
                      <a:pt x="15251" y="41124"/>
                      <a:pt x="15568" y="41325"/>
                      <a:pt x="15546" y="41008"/>
                    </a:cubicBezTo>
                    <a:cubicBezTo>
                      <a:pt x="15535" y="40987"/>
                      <a:pt x="15557" y="40966"/>
                      <a:pt x="15557" y="40945"/>
                    </a:cubicBezTo>
                    <a:cubicBezTo>
                      <a:pt x="15584" y="40845"/>
                      <a:pt x="15634" y="40746"/>
                      <a:pt x="15728" y="40746"/>
                    </a:cubicBezTo>
                    <a:cubicBezTo>
                      <a:pt x="15743" y="40746"/>
                      <a:pt x="15760" y="40749"/>
                      <a:pt x="15778" y="40755"/>
                    </a:cubicBezTo>
                    <a:cubicBezTo>
                      <a:pt x="15863" y="40786"/>
                      <a:pt x="15968" y="40892"/>
                      <a:pt x="15989" y="40976"/>
                    </a:cubicBezTo>
                    <a:cubicBezTo>
                      <a:pt x="16063" y="41208"/>
                      <a:pt x="16126" y="41451"/>
                      <a:pt x="16137" y="41693"/>
                    </a:cubicBezTo>
                    <a:cubicBezTo>
                      <a:pt x="16137" y="42347"/>
                      <a:pt x="16253" y="42970"/>
                      <a:pt x="16464" y="43582"/>
                    </a:cubicBezTo>
                    <a:cubicBezTo>
                      <a:pt x="16527" y="43772"/>
                      <a:pt x="16548" y="43972"/>
                      <a:pt x="16580" y="44172"/>
                    </a:cubicBezTo>
                    <a:cubicBezTo>
                      <a:pt x="16696" y="44731"/>
                      <a:pt x="16875" y="45279"/>
                      <a:pt x="17107" y="45807"/>
                    </a:cubicBezTo>
                    <a:cubicBezTo>
                      <a:pt x="17139" y="45860"/>
                      <a:pt x="17192" y="45902"/>
                      <a:pt x="17307" y="46050"/>
                    </a:cubicBezTo>
                    <a:cubicBezTo>
                      <a:pt x="17255" y="45839"/>
                      <a:pt x="17234" y="45733"/>
                      <a:pt x="17202" y="45638"/>
                    </a:cubicBezTo>
                    <a:cubicBezTo>
                      <a:pt x="17012" y="44963"/>
                      <a:pt x="16770" y="44288"/>
                      <a:pt x="16622" y="43603"/>
                    </a:cubicBezTo>
                    <a:cubicBezTo>
                      <a:pt x="16464" y="42843"/>
                      <a:pt x="16285" y="42084"/>
                      <a:pt x="16264" y="41304"/>
                    </a:cubicBezTo>
                    <a:cubicBezTo>
                      <a:pt x="16253" y="40829"/>
                      <a:pt x="16285" y="40333"/>
                      <a:pt x="16074" y="39879"/>
                    </a:cubicBezTo>
                    <a:cubicBezTo>
                      <a:pt x="16011" y="39753"/>
                      <a:pt x="16000" y="39574"/>
                      <a:pt x="16179" y="39479"/>
                    </a:cubicBezTo>
                    <a:cubicBezTo>
                      <a:pt x="16358" y="39532"/>
                      <a:pt x="16337" y="39679"/>
                      <a:pt x="16358" y="39795"/>
                    </a:cubicBezTo>
                    <a:cubicBezTo>
                      <a:pt x="16517" y="40533"/>
                      <a:pt x="16643" y="41283"/>
                      <a:pt x="16843" y="42010"/>
                    </a:cubicBezTo>
                    <a:cubicBezTo>
                      <a:pt x="17002" y="42632"/>
                      <a:pt x="17202" y="43244"/>
                      <a:pt x="17476" y="43824"/>
                    </a:cubicBezTo>
                    <a:cubicBezTo>
                      <a:pt x="18078" y="45122"/>
                      <a:pt x="18521" y="46472"/>
                      <a:pt x="19111" y="47758"/>
                    </a:cubicBezTo>
                    <a:cubicBezTo>
                      <a:pt x="19522" y="48665"/>
                      <a:pt x="19965" y="49561"/>
                      <a:pt x="20398" y="50458"/>
                    </a:cubicBezTo>
                    <a:cubicBezTo>
                      <a:pt x="20514" y="50690"/>
                      <a:pt x="20651" y="50922"/>
                      <a:pt x="20935" y="51218"/>
                    </a:cubicBezTo>
                    <a:cubicBezTo>
                      <a:pt x="20862" y="50690"/>
                      <a:pt x="20588" y="50416"/>
                      <a:pt x="20440" y="50089"/>
                    </a:cubicBezTo>
                    <a:cubicBezTo>
                      <a:pt x="20282" y="49751"/>
                      <a:pt x="20103" y="49414"/>
                      <a:pt x="19944" y="49076"/>
                    </a:cubicBezTo>
                    <a:cubicBezTo>
                      <a:pt x="19786" y="48750"/>
                      <a:pt x="19649" y="48433"/>
                      <a:pt x="19512" y="48106"/>
                    </a:cubicBezTo>
                    <a:cubicBezTo>
                      <a:pt x="19364" y="47758"/>
                      <a:pt x="19217" y="47410"/>
                      <a:pt x="19079" y="47051"/>
                    </a:cubicBezTo>
                    <a:cubicBezTo>
                      <a:pt x="18953" y="46714"/>
                      <a:pt x="18742" y="46387"/>
                      <a:pt x="18700" y="45965"/>
                    </a:cubicBezTo>
                    <a:lnTo>
                      <a:pt x="18700" y="45965"/>
                    </a:lnTo>
                    <a:cubicBezTo>
                      <a:pt x="18985" y="46039"/>
                      <a:pt x="19142" y="46239"/>
                      <a:pt x="19332" y="46387"/>
                    </a:cubicBezTo>
                    <a:cubicBezTo>
                      <a:pt x="20377" y="47231"/>
                      <a:pt x="20113" y="46882"/>
                      <a:pt x="20577" y="48106"/>
                    </a:cubicBezTo>
                    <a:cubicBezTo>
                      <a:pt x="20778" y="48633"/>
                      <a:pt x="20967" y="49171"/>
                      <a:pt x="21273" y="49657"/>
                    </a:cubicBezTo>
                    <a:cubicBezTo>
                      <a:pt x="21421" y="49614"/>
                      <a:pt x="21389" y="49519"/>
                      <a:pt x="21357" y="49435"/>
                    </a:cubicBezTo>
                    <a:cubicBezTo>
                      <a:pt x="21146" y="48907"/>
                      <a:pt x="20925" y="48370"/>
                      <a:pt x="20714" y="47843"/>
                    </a:cubicBezTo>
                    <a:cubicBezTo>
                      <a:pt x="20682" y="47768"/>
                      <a:pt x="20682" y="47684"/>
                      <a:pt x="20651" y="47526"/>
                    </a:cubicBezTo>
                    <a:lnTo>
                      <a:pt x="20651" y="47526"/>
                    </a:lnTo>
                    <a:cubicBezTo>
                      <a:pt x="21020" y="47653"/>
                      <a:pt x="21199" y="47843"/>
                      <a:pt x="21336" y="48106"/>
                    </a:cubicBezTo>
                    <a:lnTo>
                      <a:pt x="21748" y="48865"/>
                    </a:lnTo>
                    <a:cubicBezTo>
                      <a:pt x="21800" y="48950"/>
                      <a:pt x="21874" y="49024"/>
                      <a:pt x="21980" y="49139"/>
                    </a:cubicBezTo>
                    <a:cubicBezTo>
                      <a:pt x="22043" y="48844"/>
                      <a:pt x="21821" y="48665"/>
                      <a:pt x="21853" y="48401"/>
                    </a:cubicBezTo>
                    <a:lnTo>
                      <a:pt x="21853" y="48401"/>
                    </a:lnTo>
                    <a:cubicBezTo>
                      <a:pt x="21980" y="48454"/>
                      <a:pt x="22085" y="48475"/>
                      <a:pt x="22170" y="48528"/>
                    </a:cubicBezTo>
                    <a:cubicBezTo>
                      <a:pt x="23077" y="49087"/>
                      <a:pt x="23994" y="49625"/>
                      <a:pt x="24964" y="50068"/>
                    </a:cubicBezTo>
                    <a:cubicBezTo>
                      <a:pt x="25144" y="50152"/>
                      <a:pt x="25323" y="50257"/>
                      <a:pt x="25470" y="50384"/>
                    </a:cubicBezTo>
                    <a:cubicBezTo>
                      <a:pt x="26103" y="50943"/>
                      <a:pt x="26736" y="51492"/>
                      <a:pt x="27359" y="52071"/>
                    </a:cubicBezTo>
                    <a:cubicBezTo>
                      <a:pt x="27865" y="52535"/>
                      <a:pt x="28360" y="53010"/>
                      <a:pt x="28835" y="53517"/>
                    </a:cubicBezTo>
                    <a:cubicBezTo>
                      <a:pt x="29447" y="54150"/>
                      <a:pt x="30048" y="54803"/>
                      <a:pt x="30638" y="55478"/>
                    </a:cubicBezTo>
                    <a:cubicBezTo>
                      <a:pt x="31102" y="56006"/>
                      <a:pt x="31577" y="56533"/>
                      <a:pt x="32126" y="56997"/>
                    </a:cubicBezTo>
                    <a:cubicBezTo>
                      <a:pt x="32579" y="57387"/>
                      <a:pt x="32980" y="57830"/>
                      <a:pt x="33338" y="58315"/>
                    </a:cubicBezTo>
                    <a:cubicBezTo>
                      <a:pt x="33486" y="58505"/>
                      <a:pt x="33666" y="58685"/>
                      <a:pt x="33856" y="58821"/>
                    </a:cubicBezTo>
                    <a:cubicBezTo>
                      <a:pt x="33919" y="58869"/>
                      <a:pt x="33988" y="58891"/>
                      <a:pt x="34052" y="58891"/>
                    </a:cubicBezTo>
                    <a:cubicBezTo>
                      <a:pt x="34201" y="58891"/>
                      <a:pt x="34330" y="58774"/>
                      <a:pt x="34330" y="58589"/>
                    </a:cubicBezTo>
                    <a:cubicBezTo>
                      <a:pt x="34330" y="58378"/>
                      <a:pt x="34309" y="58146"/>
                      <a:pt x="34235" y="57935"/>
                    </a:cubicBezTo>
                    <a:cubicBezTo>
                      <a:pt x="33898" y="57071"/>
                      <a:pt x="33560" y="56206"/>
                      <a:pt x="33202" y="55352"/>
                    </a:cubicBezTo>
                    <a:cubicBezTo>
                      <a:pt x="33001" y="54898"/>
                      <a:pt x="32748" y="54476"/>
                      <a:pt x="32537" y="54033"/>
                    </a:cubicBezTo>
                    <a:cubicBezTo>
                      <a:pt x="31925" y="52725"/>
                      <a:pt x="31145" y="51513"/>
                      <a:pt x="30333" y="50321"/>
                    </a:cubicBezTo>
                    <a:cubicBezTo>
                      <a:pt x="30101" y="49973"/>
                      <a:pt x="29837" y="49636"/>
                      <a:pt x="29563" y="49319"/>
                    </a:cubicBezTo>
                    <a:cubicBezTo>
                      <a:pt x="28487" y="48075"/>
                      <a:pt x="27685" y="46682"/>
                      <a:pt x="27179" y="45122"/>
                    </a:cubicBezTo>
                    <a:cubicBezTo>
                      <a:pt x="26958" y="44404"/>
                      <a:pt x="26684" y="43697"/>
                      <a:pt x="26441" y="42980"/>
                    </a:cubicBezTo>
                    <a:cubicBezTo>
                      <a:pt x="26399" y="42875"/>
                      <a:pt x="26377" y="42769"/>
                      <a:pt x="26335" y="42590"/>
                    </a:cubicBezTo>
                    <a:lnTo>
                      <a:pt x="26335" y="42590"/>
                    </a:lnTo>
                    <a:cubicBezTo>
                      <a:pt x="26557" y="42664"/>
                      <a:pt x="26736" y="42717"/>
                      <a:pt x="26989" y="42801"/>
                    </a:cubicBezTo>
                    <a:cubicBezTo>
                      <a:pt x="26810" y="42516"/>
                      <a:pt x="26631" y="42368"/>
                      <a:pt x="26441" y="42232"/>
                    </a:cubicBezTo>
                    <a:cubicBezTo>
                      <a:pt x="25967" y="41894"/>
                      <a:pt x="25703" y="41430"/>
                      <a:pt x="25503" y="40818"/>
                    </a:cubicBezTo>
                    <a:lnTo>
                      <a:pt x="25503" y="40818"/>
                    </a:lnTo>
                    <a:cubicBezTo>
                      <a:pt x="25639" y="40850"/>
                      <a:pt x="25724" y="40850"/>
                      <a:pt x="25787" y="40892"/>
                    </a:cubicBezTo>
                    <a:cubicBezTo>
                      <a:pt x="26051" y="41082"/>
                      <a:pt x="26314" y="41293"/>
                      <a:pt x="26578" y="41493"/>
                    </a:cubicBezTo>
                    <a:cubicBezTo>
                      <a:pt x="26768" y="41630"/>
                      <a:pt x="26968" y="41778"/>
                      <a:pt x="27200" y="41958"/>
                    </a:cubicBezTo>
                    <a:cubicBezTo>
                      <a:pt x="27085" y="41599"/>
                      <a:pt x="27085" y="41578"/>
                      <a:pt x="26853" y="41409"/>
                    </a:cubicBezTo>
                    <a:cubicBezTo>
                      <a:pt x="26483" y="41135"/>
                      <a:pt x="26093" y="40871"/>
                      <a:pt x="25713" y="40597"/>
                    </a:cubicBezTo>
                    <a:cubicBezTo>
                      <a:pt x="25555" y="40481"/>
                      <a:pt x="25386" y="40375"/>
                      <a:pt x="25228" y="40249"/>
                    </a:cubicBezTo>
                    <a:cubicBezTo>
                      <a:pt x="25144" y="40186"/>
                      <a:pt x="25070" y="40090"/>
                      <a:pt x="25006" y="40006"/>
                    </a:cubicBezTo>
                    <a:cubicBezTo>
                      <a:pt x="24954" y="39943"/>
                      <a:pt x="24933" y="39858"/>
                      <a:pt x="24891" y="39764"/>
                    </a:cubicBezTo>
                    <a:lnTo>
                      <a:pt x="24891" y="39764"/>
                    </a:lnTo>
                    <a:cubicBezTo>
                      <a:pt x="25271" y="39774"/>
                      <a:pt x="25271" y="39774"/>
                      <a:pt x="25882" y="40101"/>
                    </a:cubicBezTo>
                    <a:cubicBezTo>
                      <a:pt x="26209" y="40291"/>
                      <a:pt x="26536" y="40481"/>
                      <a:pt x="26853" y="40681"/>
                    </a:cubicBezTo>
                    <a:cubicBezTo>
                      <a:pt x="27158" y="40861"/>
                      <a:pt x="27464" y="41040"/>
                      <a:pt x="27760" y="41229"/>
                    </a:cubicBezTo>
                    <a:cubicBezTo>
                      <a:pt x="28055" y="41419"/>
                      <a:pt x="28266" y="41736"/>
                      <a:pt x="28709" y="41915"/>
                    </a:cubicBezTo>
                    <a:cubicBezTo>
                      <a:pt x="28603" y="41588"/>
                      <a:pt x="28424" y="41493"/>
                      <a:pt x="28266" y="41367"/>
                    </a:cubicBezTo>
                    <a:cubicBezTo>
                      <a:pt x="27169" y="40533"/>
                      <a:pt x="26009" y="39795"/>
                      <a:pt x="24732" y="39258"/>
                    </a:cubicBezTo>
                    <a:cubicBezTo>
                      <a:pt x="24542" y="39183"/>
                      <a:pt x="24374" y="39089"/>
                      <a:pt x="24268" y="38909"/>
                    </a:cubicBezTo>
                    <a:cubicBezTo>
                      <a:pt x="23825" y="38224"/>
                      <a:pt x="23288" y="37643"/>
                      <a:pt x="22613" y="37201"/>
                    </a:cubicBezTo>
                    <a:cubicBezTo>
                      <a:pt x="22581" y="37179"/>
                      <a:pt x="22571" y="37116"/>
                      <a:pt x="22539" y="37043"/>
                    </a:cubicBezTo>
                    <a:cubicBezTo>
                      <a:pt x="22633" y="37024"/>
                      <a:pt x="22719" y="36988"/>
                      <a:pt x="22804" y="36988"/>
                    </a:cubicBezTo>
                    <a:close/>
                    <a:moveTo>
                      <a:pt x="15240" y="54877"/>
                    </a:moveTo>
                    <a:cubicBezTo>
                      <a:pt x="15314" y="55605"/>
                      <a:pt x="15409" y="56269"/>
                      <a:pt x="15462" y="56923"/>
                    </a:cubicBezTo>
                    <a:cubicBezTo>
                      <a:pt x="15514" y="57556"/>
                      <a:pt x="15546" y="58188"/>
                      <a:pt x="15589" y="58959"/>
                    </a:cubicBezTo>
                    <a:cubicBezTo>
                      <a:pt x="15694" y="58779"/>
                      <a:pt x="15768" y="58716"/>
                      <a:pt x="15757" y="58664"/>
                    </a:cubicBezTo>
                    <a:cubicBezTo>
                      <a:pt x="15746" y="58125"/>
                      <a:pt x="15746" y="57598"/>
                      <a:pt x="15704" y="57071"/>
                    </a:cubicBezTo>
                    <a:cubicBezTo>
                      <a:pt x="15683" y="56765"/>
                      <a:pt x="15704" y="56470"/>
                      <a:pt x="15736" y="56164"/>
                    </a:cubicBezTo>
                    <a:cubicBezTo>
                      <a:pt x="15936" y="56385"/>
                      <a:pt x="16032" y="56639"/>
                      <a:pt x="16021" y="56934"/>
                    </a:cubicBezTo>
                    <a:cubicBezTo>
                      <a:pt x="16011" y="57281"/>
                      <a:pt x="16021" y="57630"/>
                      <a:pt x="16021" y="58104"/>
                    </a:cubicBezTo>
                    <a:cubicBezTo>
                      <a:pt x="16147" y="57946"/>
                      <a:pt x="16189" y="57883"/>
                      <a:pt x="16243" y="57820"/>
                    </a:cubicBezTo>
                    <a:cubicBezTo>
                      <a:pt x="16274" y="57841"/>
                      <a:pt x="16337" y="57841"/>
                      <a:pt x="16348" y="57862"/>
                    </a:cubicBezTo>
                    <a:cubicBezTo>
                      <a:pt x="16432" y="58073"/>
                      <a:pt x="16517" y="58273"/>
                      <a:pt x="16580" y="58484"/>
                    </a:cubicBezTo>
                    <a:cubicBezTo>
                      <a:pt x="16780" y="59149"/>
                      <a:pt x="17054" y="59781"/>
                      <a:pt x="17382" y="60382"/>
                    </a:cubicBezTo>
                    <a:cubicBezTo>
                      <a:pt x="17835" y="61195"/>
                      <a:pt x="18489" y="61817"/>
                      <a:pt x="19206" y="62386"/>
                    </a:cubicBezTo>
                    <a:cubicBezTo>
                      <a:pt x="19543" y="62650"/>
                      <a:pt x="19881" y="62892"/>
                      <a:pt x="20229" y="63135"/>
                    </a:cubicBezTo>
                    <a:cubicBezTo>
                      <a:pt x="20514" y="63325"/>
                      <a:pt x="20724" y="63578"/>
                      <a:pt x="20830" y="63905"/>
                    </a:cubicBezTo>
                    <a:cubicBezTo>
                      <a:pt x="20999" y="64380"/>
                      <a:pt x="21167" y="64865"/>
                      <a:pt x="21336" y="65339"/>
                    </a:cubicBezTo>
                    <a:cubicBezTo>
                      <a:pt x="21357" y="65402"/>
                      <a:pt x="21399" y="65456"/>
                      <a:pt x="21432" y="65508"/>
                    </a:cubicBezTo>
                    <a:cubicBezTo>
                      <a:pt x="21631" y="65445"/>
                      <a:pt x="21568" y="65287"/>
                      <a:pt x="21526" y="65181"/>
                    </a:cubicBezTo>
                    <a:cubicBezTo>
                      <a:pt x="21421" y="64823"/>
                      <a:pt x="21284" y="64474"/>
                      <a:pt x="21157" y="64116"/>
                    </a:cubicBezTo>
                    <a:cubicBezTo>
                      <a:pt x="21136" y="64042"/>
                      <a:pt x="21146" y="63947"/>
                      <a:pt x="21146" y="63842"/>
                    </a:cubicBezTo>
                    <a:lnTo>
                      <a:pt x="21146" y="63842"/>
                    </a:lnTo>
                    <a:cubicBezTo>
                      <a:pt x="21664" y="64000"/>
                      <a:pt x="21505" y="64570"/>
                      <a:pt x="21864" y="64970"/>
                    </a:cubicBezTo>
                    <a:lnTo>
                      <a:pt x="21864" y="64232"/>
                    </a:lnTo>
                    <a:cubicBezTo>
                      <a:pt x="22201" y="64263"/>
                      <a:pt x="22222" y="64559"/>
                      <a:pt x="22381" y="64717"/>
                    </a:cubicBezTo>
                    <a:cubicBezTo>
                      <a:pt x="22411" y="64734"/>
                      <a:pt x="22436" y="64740"/>
                      <a:pt x="22457" y="64740"/>
                    </a:cubicBezTo>
                    <a:cubicBezTo>
                      <a:pt x="22547" y="64740"/>
                      <a:pt x="22576" y="64619"/>
                      <a:pt x="22686" y="64559"/>
                    </a:cubicBezTo>
                    <a:cubicBezTo>
                      <a:pt x="23161" y="64706"/>
                      <a:pt x="23646" y="64917"/>
                      <a:pt x="24089" y="65202"/>
                    </a:cubicBezTo>
                    <a:cubicBezTo>
                      <a:pt x="24364" y="65392"/>
                      <a:pt x="24585" y="65645"/>
                      <a:pt x="24574" y="66077"/>
                    </a:cubicBezTo>
                    <a:cubicBezTo>
                      <a:pt x="24469" y="66035"/>
                      <a:pt x="24385" y="66025"/>
                      <a:pt x="24331" y="65983"/>
                    </a:cubicBezTo>
                    <a:cubicBezTo>
                      <a:pt x="24131" y="65824"/>
                      <a:pt x="24015" y="65561"/>
                      <a:pt x="23699" y="65413"/>
                    </a:cubicBezTo>
                    <a:lnTo>
                      <a:pt x="23699" y="65413"/>
                    </a:lnTo>
                    <a:cubicBezTo>
                      <a:pt x="23825" y="65962"/>
                      <a:pt x="24310" y="66162"/>
                      <a:pt x="24532" y="66626"/>
                    </a:cubicBezTo>
                    <a:cubicBezTo>
                      <a:pt x="24110" y="67312"/>
                      <a:pt x="23467" y="67659"/>
                      <a:pt x="22718" y="67828"/>
                    </a:cubicBezTo>
                    <a:cubicBezTo>
                      <a:pt x="22360" y="67638"/>
                      <a:pt x="22444" y="67206"/>
                      <a:pt x="22107" y="66921"/>
                    </a:cubicBezTo>
                    <a:lnTo>
                      <a:pt x="22107" y="66921"/>
                    </a:lnTo>
                    <a:cubicBezTo>
                      <a:pt x="22117" y="67111"/>
                      <a:pt x="22107" y="67216"/>
                      <a:pt x="22138" y="67301"/>
                    </a:cubicBezTo>
                    <a:cubicBezTo>
                      <a:pt x="22191" y="67491"/>
                      <a:pt x="22285" y="67670"/>
                      <a:pt x="22328" y="67860"/>
                    </a:cubicBezTo>
                    <a:cubicBezTo>
                      <a:pt x="22351" y="67969"/>
                      <a:pt x="22289" y="68014"/>
                      <a:pt x="22196" y="68014"/>
                    </a:cubicBezTo>
                    <a:cubicBezTo>
                      <a:pt x="22163" y="68014"/>
                      <a:pt x="22125" y="68008"/>
                      <a:pt x="22085" y="67997"/>
                    </a:cubicBezTo>
                    <a:cubicBezTo>
                      <a:pt x="22011" y="67818"/>
                      <a:pt x="21927" y="67617"/>
                      <a:pt x="21821" y="67343"/>
                    </a:cubicBezTo>
                    <a:lnTo>
                      <a:pt x="21821" y="67343"/>
                    </a:lnTo>
                    <a:cubicBezTo>
                      <a:pt x="21653" y="67628"/>
                      <a:pt x="21842" y="67870"/>
                      <a:pt x="21737" y="68081"/>
                    </a:cubicBezTo>
                    <a:cubicBezTo>
                      <a:pt x="21624" y="68232"/>
                      <a:pt x="21461" y="68240"/>
                      <a:pt x="21307" y="68240"/>
                    </a:cubicBezTo>
                    <a:cubicBezTo>
                      <a:pt x="21288" y="68240"/>
                      <a:pt x="21270" y="68240"/>
                      <a:pt x="21252" y="68240"/>
                    </a:cubicBezTo>
                    <a:cubicBezTo>
                      <a:pt x="21114" y="68244"/>
                      <a:pt x="20976" y="68252"/>
                      <a:pt x="20839" y="68252"/>
                    </a:cubicBezTo>
                    <a:cubicBezTo>
                      <a:pt x="20599" y="68252"/>
                      <a:pt x="20362" y="68227"/>
                      <a:pt x="20134" y="68113"/>
                    </a:cubicBezTo>
                    <a:cubicBezTo>
                      <a:pt x="19839" y="67280"/>
                      <a:pt x="19892" y="66352"/>
                      <a:pt x="19543" y="65529"/>
                    </a:cubicBezTo>
                    <a:cubicBezTo>
                      <a:pt x="19512" y="65477"/>
                      <a:pt x="19459" y="65435"/>
                      <a:pt x="19353" y="65329"/>
                    </a:cubicBezTo>
                    <a:lnTo>
                      <a:pt x="19353" y="65329"/>
                    </a:lnTo>
                    <a:cubicBezTo>
                      <a:pt x="19480" y="66278"/>
                      <a:pt x="19691" y="67122"/>
                      <a:pt x="19786" y="68029"/>
                    </a:cubicBezTo>
                    <a:cubicBezTo>
                      <a:pt x="19739" y="68033"/>
                      <a:pt x="19693" y="68035"/>
                      <a:pt x="19647" y="68035"/>
                    </a:cubicBezTo>
                    <a:cubicBezTo>
                      <a:pt x="19350" y="68035"/>
                      <a:pt x="19096" y="67952"/>
                      <a:pt x="18858" y="67860"/>
                    </a:cubicBezTo>
                    <a:cubicBezTo>
                      <a:pt x="17792" y="67427"/>
                      <a:pt x="16686" y="67238"/>
                      <a:pt x="15546" y="67143"/>
                    </a:cubicBezTo>
                    <a:cubicBezTo>
                      <a:pt x="15303" y="67132"/>
                      <a:pt x="15061" y="67080"/>
                      <a:pt x="14829" y="67027"/>
                    </a:cubicBezTo>
                    <a:cubicBezTo>
                      <a:pt x="14354" y="66921"/>
                      <a:pt x="13953" y="66689"/>
                      <a:pt x="13658" y="66309"/>
                    </a:cubicBezTo>
                    <a:cubicBezTo>
                      <a:pt x="13353" y="65909"/>
                      <a:pt x="13004" y="65592"/>
                      <a:pt x="12540" y="65381"/>
                    </a:cubicBezTo>
                    <a:cubicBezTo>
                      <a:pt x="12308" y="65287"/>
                      <a:pt x="12129" y="65128"/>
                      <a:pt x="12076" y="64833"/>
                    </a:cubicBezTo>
                    <a:cubicBezTo>
                      <a:pt x="12161" y="64622"/>
                      <a:pt x="12329" y="64443"/>
                      <a:pt x="12551" y="64285"/>
                    </a:cubicBezTo>
                    <a:cubicBezTo>
                      <a:pt x="12614" y="64348"/>
                      <a:pt x="12678" y="64411"/>
                      <a:pt x="12741" y="64464"/>
                    </a:cubicBezTo>
                    <a:cubicBezTo>
                      <a:pt x="12772" y="64422"/>
                      <a:pt x="12825" y="64390"/>
                      <a:pt x="12825" y="64359"/>
                    </a:cubicBezTo>
                    <a:cubicBezTo>
                      <a:pt x="12868" y="63726"/>
                      <a:pt x="13110" y="63156"/>
                      <a:pt x="13363" y="62587"/>
                    </a:cubicBezTo>
                    <a:cubicBezTo>
                      <a:pt x="13827" y="61500"/>
                      <a:pt x="14122" y="60361"/>
                      <a:pt x="14291" y="59191"/>
                    </a:cubicBezTo>
                    <a:cubicBezTo>
                      <a:pt x="14396" y="58495"/>
                      <a:pt x="14492" y="57788"/>
                      <a:pt x="14607" y="57092"/>
                    </a:cubicBezTo>
                    <a:cubicBezTo>
                      <a:pt x="14636" y="56896"/>
                      <a:pt x="14697" y="56708"/>
                      <a:pt x="14747" y="56521"/>
                    </a:cubicBezTo>
                    <a:lnTo>
                      <a:pt x="14747" y="56521"/>
                    </a:lnTo>
                    <a:cubicBezTo>
                      <a:pt x="14760" y="56936"/>
                      <a:pt x="14795" y="57351"/>
                      <a:pt x="14766" y="57767"/>
                    </a:cubicBezTo>
                    <a:cubicBezTo>
                      <a:pt x="14692" y="58758"/>
                      <a:pt x="14576" y="59749"/>
                      <a:pt x="14481" y="60741"/>
                    </a:cubicBezTo>
                    <a:cubicBezTo>
                      <a:pt x="14471" y="60888"/>
                      <a:pt x="14375" y="61047"/>
                      <a:pt x="14555" y="61216"/>
                    </a:cubicBezTo>
                    <a:cubicBezTo>
                      <a:pt x="14713" y="60973"/>
                      <a:pt x="14682" y="60699"/>
                      <a:pt x="14734" y="60456"/>
                    </a:cubicBezTo>
                    <a:cubicBezTo>
                      <a:pt x="14776" y="60192"/>
                      <a:pt x="14797" y="59929"/>
                      <a:pt x="14829" y="59665"/>
                    </a:cubicBezTo>
                    <a:cubicBezTo>
                      <a:pt x="14861" y="59402"/>
                      <a:pt x="14893" y="59138"/>
                      <a:pt x="14924" y="58863"/>
                    </a:cubicBezTo>
                    <a:cubicBezTo>
                      <a:pt x="14945" y="58600"/>
                      <a:pt x="14977" y="58336"/>
                      <a:pt x="15008" y="58073"/>
                    </a:cubicBezTo>
                    <a:cubicBezTo>
                      <a:pt x="15029" y="57809"/>
                      <a:pt x="15050" y="57546"/>
                      <a:pt x="15061" y="57281"/>
                    </a:cubicBezTo>
                    <a:cubicBezTo>
                      <a:pt x="15082" y="57018"/>
                      <a:pt x="15093" y="56744"/>
                      <a:pt x="15104" y="56480"/>
                    </a:cubicBezTo>
                    <a:cubicBezTo>
                      <a:pt x="15114" y="56217"/>
                      <a:pt x="15125" y="55953"/>
                      <a:pt x="15125" y="55689"/>
                    </a:cubicBezTo>
                    <a:cubicBezTo>
                      <a:pt x="15125" y="55436"/>
                      <a:pt x="15029" y="55183"/>
                      <a:pt x="15240" y="54877"/>
                    </a:cubicBezTo>
                    <a:close/>
                    <a:moveTo>
                      <a:pt x="41" y="1"/>
                    </a:moveTo>
                    <a:cubicBezTo>
                      <a:pt x="28" y="1"/>
                      <a:pt x="15" y="1"/>
                      <a:pt x="1" y="3"/>
                    </a:cubicBezTo>
                    <a:cubicBezTo>
                      <a:pt x="43" y="97"/>
                      <a:pt x="64" y="181"/>
                      <a:pt x="106" y="245"/>
                    </a:cubicBezTo>
                    <a:cubicBezTo>
                      <a:pt x="1087" y="1585"/>
                      <a:pt x="1962" y="3008"/>
                      <a:pt x="2837" y="4421"/>
                    </a:cubicBezTo>
                    <a:cubicBezTo>
                      <a:pt x="3038" y="4738"/>
                      <a:pt x="3207" y="5086"/>
                      <a:pt x="3439" y="5381"/>
                    </a:cubicBezTo>
                    <a:cubicBezTo>
                      <a:pt x="3744" y="5771"/>
                      <a:pt x="3934" y="6214"/>
                      <a:pt x="4124" y="6668"/>
                    </a:cubicBezTo>
                    <a:cubicBezTo>
                      <a:pt x="5221" y="9431"/>
                      <a:pt x="6223" y="12226"/>
                      <a:pt x="7140" y="15052"/>
                    </a:cubicBezTo>
                    <a:cubicBezTo>
                      <a:pt x="7773" y="17014"/>
                      <a:pt x="8396" y="18987"/>
                      <a:pt x="9334" y="20832"/>
                    </a:cubicBezTo>
                    <a:cubicBezTo>
                      <a:pt x="9418" y="20991"/>
                      <a:pt x="9472" y="21148"/>
                      <a:pt x="9408" y="21338"/>
                    </a:cubicBezTo>
                    <a:cubicBezTo>
                      <a:pt x="9366" y="21455"/>
                      <a:pt x="9397" y="21602"/>
                      <a:pt x="9429" y="21729"/>
                    </a:cubicBezTo>
                    <a:cubicBezTo>
                      <a:pt x="9566" y="22224"/>
                      <a:pt x="9777" y="22678"/>
                      <a:pt x="10041" y="23121"/>
                    </a:cubicBezTo>
                    <a:cubicBezTo>
                      <a:pt x="10093" y="23194"/>
                      <a:pt x="10189" y="23248"/>
                      <a:pt x="10347" y="23374"/>
                    </a:cubicBezTo>
                    <a:cubicBezTo>
                      <a:pt x="10283" y="22994"/>
                      <a:pt x="10072" y="22805"/>
                      <a:pt x="9999" y="22562"/>
                    </a:cubicBezTo>
                    <a:cubicBezTo>
                      <a:pt x="9915" y="22309"/>
                      <a:pt x="9704" y="22109"/>
                      <a:pt x="9735" y="21718"/>
                    </a:cubicBezTo>
                    <a:lnTo>
                      <a:pt x="9735" y="21718"/>
                    </a:lnTo>
                    <a:cubicBezTo>
                      <a:pt x="9893" y="21961"/>
                      <a:pt x="10020" y="22109"/>
                      <a:pt x="10104" y="22277"/>
                    </a:cubicBezTo>
                    <a:cubicBezTo>
                      <a:pt x="10800" y="23669"/>
                      <a:pt x="11633" y="24987"/>
                      <a:pt x="12414" y="26327"/>
                    </a:cubicBezTo>
                    <a:cubicBezTo>
                      <a:pt x="12557" y="26563"/>
                      <a:pt x="12672" y="26819"/>
                      <a:pt x="12794" y="27076"/>
                    </a:cubicBezTo>
                    <a:lnTo>
                      <a:pt x="12794" y="27076"/>
                    </a:lnTo>
                    <a:cubicBezTo>
                      <a:pt x="12658" y="27066"/>
                      <a:pt x="12597" y="26866"/>
                      <a:pt x="12420" y="26866"/>
                    </a:cubicBezTo>
                    <a:cubicBezTo>
                      <a:pt x="12399" y="26866"/>
                      <a:pt x="12376" y="26869"/>
                      <a:pt x="12350" y="26876"/>
                    </a:cubicBezTo>
                    <a:cubicBezTo>
                      <a:pt x="12709" y="27614"/>
                      <a:pt x="13257" y="28162"/>
                      <a:pt x="13690" y="28805"/>
                    </a:cubicBezTo>
                    <a:cubicBezTo>
                      <a:pt x="13806" y="28784"/>
                      <a:pt x="13911" y="28763"/>
                      <a:pt x="14017" y="28742"/>
                    </a:cubicBezTo>
                    <a:cubicBezTo>
                      <a:pt x="14070" y="28795"/>
                      <a:pt x="14133" y="28826"/>
                      <a:pt x="14164" y="28880"/>
                    </a:cubicBezTo>
                    <a:cubicBezTo>
                      <a:pt x="14354" y="29227"/>
                      <a:pt x="14661" y="29323"/>
                      <a:pt x="15019" y="29438"/>
                    </a:cubicBezTo>
                    <a:cubicBezTo>
                      <a:pt x="16095" y="29776"/>
                      <a:pt x="17139" y="30208"/>
                      <a:pt x="18057" y="30894"/>
                    </a:cubicBezTo>
                    <a:cubicBezTo>
                      <a:pt x="18478" y="31210"/>
                      <a:pt x="18763" y="31622"/>
                      <a:pt x="18943" y="32107"/>
                    </a:cubicBezTo>
                    <a:cubicBezTo>
                      <a:pt x="19048" y="32370"/>
                      <a:pt x="19100" y="32655"/>
                      <a:pt x="19217" y="32930"/>
                    </a:cubicBezTo>
                    <a:cubicBezTo>
                      <a:pt x="19301" y="33151"/>
                      <a:pt x="19407" y="33372"/>
                      <a:pt x="19554" y="33562"/>
                    </a:cubicBezTo>
                    <a:cubicBezTo>
                      <a:pt x="19666" y="33716"/>
                      <a:pt x="19801" y="33793"/>
                      <a:pt x="19941" y="33793"/>
                    </a:cubicBezTo>
                    <a:cubicBezTo>
                      <a:pt x="20078" y="33793"/>
                      <a:pt x="20219" y="33719"/>
                      <a:pt x="20345" y="33572"/>
                    </a:cubicBezTo>
                    <a:cubicBezTo>
                      <a:pt x="20514" y="33383"/>
                      <a:pt x="20651" y="33151"/>
                      <a:pt x="20788" y="32919"/>
                    </a:cubicBezTo>
                    <a:cubicBezTo>
                      <a:pt x="20989" y="32571"/>
                      <a:pt x="21242" y="32265"/>
                      <a:pt x="21547" y="32012"/>
                    </a:cubicBezTo>
                    <a:cubicBezTo>
                      <a:pt x="22391" y="31315"/>
                      <a:pt x="23298" y="30725"/>
                      <a:pt x="24268" y="30240"/>
                    </a:cubicBezTo>
                    <a:cubicBezTo>
                      <a:pt x="24393" y="30186"/>
                      <a:pt x="24506" y="30154"/>
                      <a:pt x="24633" y="30154"/>
                    </a:cubicBezTo>
                    <a:cubicBezTo>
                      <a:pt x="24678" y="30154"/>
                      <a:pt x="24725" y="30158"/>
                      <a:pt x="24774" y="30166"/>
                    </a:cubicBezTo>
                    <a:cubicBezTo>
                      <a:pt x="24908" y="30189"/>
                      <a:pt x="25044" y="30206"/>
                      <a:pt x="25176" y="30206"/>
                    </a:cubicBezTo>
                    <a:cubicBezTo>
                      <a:pt x="25285" y="30206"/>
                      <a:pt x="25392" y="30195"/>
                      <a:pt x="25492" y="30166"/>
                    </a:cubicBezTo>
                    <a:cubicBezTo>
                      <a:pt x="25798" y="30071"/>
                      <a:pt x="26061" y="29860"/>
                      <a:pt x="26304" y="29555"/>
                    </a:cubicBezTo>
                    <a:cubicBezTo>
                      <a:pt x="26167" y="29533"/>
                      <a:pt x="26093" y="29522"/>
                      <a:pt x="25988" y="29501"/>
                    </a:cubicBezTo>
                    <a:cubicBezTo>
                      <a:pt x="26114" y="29323"/>
                      <a:pt x="26230" y="29154"/>
                      <a:pt x="26431" y="28869"/>
                    </a:cubicBezTo>
                    <a:lnTo>
                      <a:pt x="26431" y="28869"/>
                    </a:lnTo>
                    <a:cubicBezTo>
                      <a:pt x="26175" y="28961"/>
                      <a:pt x="26039" y="29013"/>
                      <a:pt x="25906" y="29073"/>
                    </a:cubicBezTo>
                    <a:lnTo>
                      <a:pt x="25906" y="29073"/>
                    </a:lnTo>
                    <a:cubicBezTo>
                      <a:pt x="26034" y="28751"/>
                      <a:pt x="26327" y="28583"/>
                      <a:pt x="26578" y="28373"/>
                    </a:cubicBezTo>
                    <a:cubicBezTo>
                      <a:pt x="27010" y="28025"/>
                      <a:pt x="27274" y="27582"/>
                      <a:pt x="27401" y="27044"/>
                    </a:cubicBezTo>
                    <a:cubicBezTo>
                      <a:pt x="27622" y="26159"/>
                      <a:pt x="27886" y="25294"/>
                      <a:pt x="28065" y="24397"/>
                    </a:cubicBezTo>
                    <a:cubicBezTo>
                      <a:pt x="28276" y="23426"/>
                      <a:pt x="28740" y="22625"/>
                      <a:pt x="29489" y="21982"/>
                    </a:cubicBezTo>
                    <a:cubicBezTo>
                      <a:pt x="29658" y="21834"/>
                      <a:pt x="29827" y="21697"/>
                      <a:pt x="29984" y="21539"/>
                    </a:cubicBezTo>
                    <a:cubicBezTo>
                      <a:pt x="30249" y="21275"/>
                      <a:pt x="30523" y="21012"/>
                      <a:pt x="30755" y="20716"/>
                    </a:cubicBezTo>
                    <a:cubicBezTo>
                      <a:pt x="31071" y="20316"/>
                      <a:pt x="31345" y="19883"/>
                      <a:pt x="31641" y="19461"/>
                    </a:cubicBezTo>
                    <a:cubicBezTo>
                      <a:pt x="31841" y="19177"/>
                      <a:pt x="32063" y="18912"/>
                      <a:pt x="32442" y="18702"/>
                    </a:cubicBezTo>
                    <a:lnTo>
                      <a:pt x="32442" y="18702"/>
                    </a:lnTo>
                    <a:cubicBezTo>
                      <a:pt x="32431" y="18860"/>
                      <a:pt x="32442" y="18945"/>
                      <a:pt x="32421" y="19018"/>
                    </a:cubicBezTo>
                    <a:cubicBezTo>
                      <a:pt x="32168" y="19777"/>
                      <a:pt x="31925" y="20537"/>
                      <a:pt x="31651" y="21286"/>
                    </a:cubicBezTo>
                    <a:cubicBezTo>
                      <a:pt x="31219" y="22446"/>
                      <a:pt x="30744" y="23606"/>
                      <a:pt x="30301" y="24766"/>
                    </a:cubicBezTo>
                    <a:cubicBezTo>
                      <a:pt x="30185" y="25072"/>
                      <a:pt x="30080" y="25388"/>
                      <a:pt x="29995" y="25705"/>
                    </a:cubicBezTo>
                    <a:cubicBezTo>
                      <a:pt x="29647" y="26991"/>
                      <a:pt x="29352" y="28289"/>
                      <a:pt x="28888" y="29544"/>
                    </a:cubicBezTo>
                    <a:cubicBezTo>
                      <a:pt x="28751" y="29923"/>
                      <a:pt x="28592" y="30282"/>
                      <a:pt x="28297" y="30567"/>
                    </a:cubicBezTo>
                    <a:cubicBezTo>
                      <a:pt x="27823" y="31031"/>
                      <a:pt x="27359" y="31516"/>
                      <a:pt x="26863" y="31948"/>
                    </a:cubicBezTo>
                    <a:cubicBezTo>
                      <a:pt x="25808" y="32876"/>
                      <a:pt x="24753" y="33794"/>
                      <a:pt x="23551" y="34522"/>
                    </a:cubicBezTo>
                    <a:cubicBezTo>
                      <a:pt x="23140" y="34786"/>
                      <a:pt x="22749" y="35081"/>
                      <a:pt x="22339" y="35344"/>
                    </a:cubicBezTo>
                    <a:cubicBezTo>
                      <a:pt x="21938" y="35608"/>
                      <a:pt x="21526" y="35872"/>
                      <a:pt x="21157" y="36104"/>
                    </a:cubicBezTo>
                    <a:cubicBezTo>
                      <a:pt x="20785" y="36030"/>
                      <a:pt x="20504" y="35715"/>
                      <a:pt x="20115" y="35715"/>
                    </a:cubicBezTo>
                    <a:cubicBezTo>
                      <a:pt x="20008" y="35715"/>
                      <a:pt x="19893" y="35739"/>
                      <a:pt x="19765" y="35798"/>
                    </a:cubicBezTo>
                    <a:cubicBezTo>
                      <a:pt x="20060" y="35977"/>
                      <a:pt x="20314" y="36115"/>
                      <a:pt x="20535" y="36272"/>
                    </a:cubicBezTo>
                    <a:cubicBezTo>
                      <a:pt x="21252" y="36769"/>
                      <a:pt x="21959" y="37264"/>
                      <a:pt x="22644" y="37791"/>
                    </a:cubicBezTo>
                    <a:cubicBezTo>
                      <a:pt x="22939" y="38013"/>
                      <a:pt x="23235" y="38276"/>
                      <a:pt x="23456" y="38572"/>
                    </a:cubicBezTo>
                    <a:cubicBezTo>
                      <a:pt x="24606" y="40059"/>
                      <a:pt x="25492" y="41693"/>
                      <a:pt x="26114" y="43465"/>
                    </a:cubicBezTo>
                    <a:cubicBezTo>
                      <a:pt x="26610" y="44889"/>
                      <a:pt x="27042" y="46334"/>
                      <a:pt x="27749" y="47674"/>
                    </a:cubicBezTo>
                    <a:cubicBezTo>
                      <a:pt x="27781" y="47726"/>
                      <a:pt x="27802" y="47800"/>
                      <a:pt x="27823" y="47853"/>
                    </a:cubicBezTo>
                    <a:lnTo>
                      <a:pt x="27802" y="47843"/>
                    </a:lnTo>
                    <a:lnTo>
                      <a:pt x="27802" y="47843"/>
                    </a:lnTo>
                    <a:cubicBezTo>
                      <a:pt x="27917" y="47979"/>
                      <a:pt x="28034" y="48106"/>
                      <a:pt x="28139" y="48243"/>
                    </a:cubicBezTo>
                    <a:cubicBezTo>
                      <a:pt x="28392" y="48581"/>
                      <a:pt x="28613" y="48939"/>
                      <a:pt x="28877" y="49266"/>
                    </a:cubicBezTo>
                    <a:cubicBezTo>
                      <a:pt x="29046" y="49456"/>
                      <a:pt x="29025" y="49646"/>
                      <a:pt x="28972" y="49857"/>
                    </a:cubicBezTo>
                    <a:cubicBezTo>
                      <a:pt x="29152" y="50068"/>
                      <a:pt x="29320" y="50278"/>
                      <a:pt x="29510" y="50468"/>
                    </a:cubicBezTo>
                    <a:cubicBezTo>
                      <a:pt x="29574" y="50543"/>
                      <a:pt x="29679" y="50616"/>
                      <a:pt x="29774" y="50627"/>
                    </a:cubicBezTo>
                    <a:cubicBezTo>
                      <a:pt x="30059" y="50658"/>
                      <a:pt x="30164" y="50838"/>
                      <a:pt x="30143" y="51080"/>
                    </a:cubicBezTo>
                    <a:cubicBezTo>
                      <a:pt x="30122" y="51417"/>
                      <a:pt x="30259" y="51607"/>
                      <a:pt x="30554" y="51755"/>
                    </a:cubicBezTo>
                    <a:cubicBezTo>
                      <a:pt x="30902" y="51945"/>
                      <a:pt x="31071" y="52272"/>
                      <a:pt x="31166" y="52641"/>
                    </a:cubicBezTo>
                    <a:cubicBezTo>
                      <a:pt x="31008" y="52926"/>
                      <a:pt x="31187" y="53158"/>
                      <a:pt x="31292" y="53390"/>
                    </a:cubicBezTo>
                    <a:cubicBezTo>
                      <a:pt x="31820" y="54529"/>
                      <a:pt x="32358" y="55668"/>
                      <a:pt x="32895" y="56807"/>
                    </a:cubicBezTo>
                    <a:cubicBezTo>
                      <a:pt x="32916" y="56849"/>
                      <a:pt x="32991" y="56871"/>
                      <a:pt x="33085" y="56923"/>
                    </a:cubicBezTo>
                    <a:cubicBezTo>
                      <a:pt x="33024" y="56639"/>
                      <a:pt x="32983" y="56395"/>
                      <a:pt x="32943" y="56152"/>
                    </a:cubicBezTo>
                    <a:lnTo>
                      <a:pt x="32943" y="56152"/>
                    </a:lnTo>
                    <a:cubicBezTo>
                      <a:pt x="32974" y="56170"/>
                      <a:pt x="33013" y="56191"/>
                      <a:pt x="33022" y="56227"/>
                    </a:cubicBezTo>
                    <a:cubicBezTo>
                      <a:pt x="33233" y="56691"/>
                      <a:pt x="33434" y="57155"/>
                      <a:pt x="33634" y="57619"/>
                    </a:cubicBezTo>
                    <a:cubicBezTo>
                      <a:pt x="33666" y="57693"/>
                      <a:pt x="33645" y="57778"/>
                      <a:pt x="33655" y="57862"/>
                    </a:cubicBezTo>
                    <a:cubicBezTo>
                      <a:pt x="33630" y="57867"/>
                      <a:pt x="33607" y="57869"/>
                      <a:pt x="33585" y="57869"/>
                    </a:cubicBezTo>
                    <a:cubicBezTo>
                      <a:pt x="33409" y="57869"/>
                      <a:pt x="33348" y="57724"/>
                      <a:pt x="33254" y="57630"/>
                    </a:cubicBezTo>
                    <a:cubicBezTo>
                      <a:pt x="32864" y="57229"/>
                      <a:pt x="32484" y="56828"/>
                      <a:pt x="32105" y="56428"/>
                    </a:cubicBezTo>
                    <a:cubicBezTo>
                      <a:pt x="31820" y="56121"/>
                      <a:pt x="31514" y="55826"/>
                      <a:pt x="31250" y="55500"/>
                    </a:cubicBezTo>
                    <a:cubicBezTo>
                      <a:pt x="30048" y="54012"/>
                      <a:pt x="28688" y="52673"/>
                      <a:pt x="27338" y="51333"/>
                    </a:cubicBezTo>
                    <a:cubicBezTo>
                      <a:pt x="26399" y="50405"/>
                      <a:pt x="25386" y="49603"/>
                      <a:pt x="24163" y="49055"/>
                    </a:cubicBezTo>
                    <a:cubicBezTo>
                      <a:pt x="23403" y="48718"/>
                      <a:pt x="22697" y="48232"/>
                      <a:pt x="22011" y="47747"/>
                    </a:cubicBezTo>
                    <a:cubicBezTo>
                      <a:pt x="21210" y="47189"/>
                      <a:pt x="20450" y="46566"/>
                      <a:pt x="19681" y="45965"/>
                    </a:cubicBezTo>
                    <a:cubicBezTo>
                      <a:pt x="19006" y="45438"/>
                      <a:pt x="18489" y="44784"/>
                      <a:pt x="18141" y="43993"/>
                    </a:cubicBezTo>
                    <a:cubicBezTo>
                      <a:pt x="17771" y="43139"/>
                      <a:pt x="17466" y="42263"/>
                      <a:pt x="17213" y="41367"/>
                    </a:cubicBezTo>
                    <a:cubicBezTo>
                      <a:pt x="16981" y="40491"/>
                      <a:pt x="16759" y="39605"/>
                      <a:pt x="16538" y="38719"/>
                    </a:cubicBezTo>
                    <a:cubicBezTo>
                      <a:pt x="16475" y="38487"/>
                      <a:pt x="16411" y="38255"/>
                      <a:pt x="16147" y="38150"/>
                    </a:cubicBezTo>
                    <a:cubicBezTo>
                      <a:pt x="15821" y="38245"/>
                      <a:pt x="15631" y="38498"/>
                      <a:pt x="15357" y="38635"/>
                    </a:cubicBezTo>
                    <a:cubicBezTo>
                      <a:pt x="15125" y="39837"/>
                      <a:pt x="14755" y="40976"/>
                      <a:pt x="14354" y="42105"/>
                    </a:cubicBezTo>
                    <a:cubicBezTo>
                      <a:pt x="14112" y="42790"/>
                      <a:pt x="13796" y="43455"/>
                      <a:pt x="13426" y="44088"/>
                    </a:cubicBezTo>
                    <a:cubicBezTo>
                      <a:pt x="13025" y="44752"/>
                      <a:pt x="12657" y="45438"/>
                      <a:pt x="12245" y="46092"/>
                    </a:cubicBezTo>
                    <a:cubicBezTo>
                      <a:pt x="11992" y="46514"/>
                      <a:pt x="11739" y="46936"/>
                      <a:pt x="11422" y="47304"/>
                    </a:cubicBezTo>
                    <a:cubicBezTo>
                      <a:pt x="10663" y="48201"/>
                      <a:pt x="9830" y="49013"/>
                      <a:pt x="8954" y="49804"/>
                    </a:cubicBezTo>
                    <a:lnTo>
                      <a:pt x="7246" y="51291"/>
                    </a:lnTo>
                    <a:cubicBezTo>
                      <a:pt x="7103" y="51413"/>
                      <a:pt x="6952" y="51526"/>
                      <a:pt x="6799" y="51647"/>
                    </a:cubicBezTo>
                    <a:lnTo>
                      <a:pt x="6799" y="51647"/>
                    </a:lnTo>
                    <a:cubicBezTo>
                      <a:pt x="6800" y="51644"/>
                      <a:pt x="6802" y="51642"/>
                      <a:pt x="6803" y="51639"/>
                    </a:cubicBezTo>
                    <a:lnTo>
                      <a:pt x="6803" y="51639"/>
                    </a:lnTo>
                    <a:lnTo>
                      <a:pt x="6782" y="51660"/>
                    </a:lnTo>
                    <a:cubicBezTo>
                      <a:pt x="6787" y="51656"/>
                      <a:pt x="6793" y="51651"/>
                      <a:pt x="6799" y="51647"/>
                    </a:cubicBezTo>
                    <a:lnTo>
                      <a:pt x="6799" y="51647"/>
                    </a:lnTo>
                    <a:cubicBezTo>
                      <a:pt x="6728" y="51781"/>
                      <a:pt x="6686" y="51926"/>
                      <a:pt x="6592" y="52050"/>
                    </a:cubicBezTo>
                    <a:cubicBezTo>
                      <a:pt x="6139" y="52620"/>
                      <a:pt x="5717" y="53221"/>
                      <a:pt x="5432" y="53907"/>
                    </a:cubicBezTo>
                    <a:cubicBezTo>
                      <a:pt x="5390" y="54023"/>
                      <a:pt x="5274" y="54107"/>
                      <a:pt x="5179" y="54192"/>
                    </a:cubicBezTo>
                    <a:cubicBezTo>
                      <a:pt x="4831" y="54466"/>
                      <a:pt x="4810" y="54560"/>
                      <a:pt x="4958" y="55014"/>
                    </a:cubicBezTo>
                    <a:cubicBezTo>
                      <a:pt x="4989" y="55109"/>
                      <a:pt x="5000" y="55225"/>
                      <a:pt x="4979" y="55331"/>
                    </a:cubicBezTo>
                    <a:cubicBezTo>
                      <a:pt x="4778" y="56417"/>
                      <a:pt x="4820" y="57492"/>
                      <a:pt x="4937" y="58579"/>
                    </a:cubicBezTo>
                    <a:cubicBezTo>
                      <a:pt x="5031" y="59444"/>
                      <a:pt x="5105" y="60298"/>
                      <a:pt x="5190" y="61163"/>
                    </a:cubicBezTo>
                    <a:cubicBezTo>
                      <a:pt x="5200" y="61279"/>
                      <a:pt x="5274" y="61427"/>
                      <a:pt x="5063" y="61521"/>
                    </a:cubicBezTo>
                    <a:cubicBezTo>
                      <a:pt x="4958" y="61363"/>
                      <a:pt x="4831" y="61216"/>
                      <a:pt x="4747" y="61047"/>
                    </a:cubicBezTo>
                    <a:cubicBezTo>
                      <a:pt x="3882" y="59507"/>
                      <a:pt x="3491" y="57830"/>
                      <a:pt x="3280" y="56100"/>
                    </a:cubicBezTo>
                    <a:cubicBezTo>
                      <a:pt x="3238" y="55689"/>
                      <a:pt x="3312" y="55289"/>
                      <a:pt x="3512" y="54940"/>
                    </a:cubicBezTo>
                    <a:cubicBezTo>
                      <a:pt x="3924" y="54265"/>
                      <a:pt x="4114" y="53506"/>
                      <a:pt x="4335" y="52767"/>
                    </a:cubicBezTo>
                    <a:cubicBezTo>
                      <a:pt x="4588" y="51893"/>
                      <a:pt x="4831" y="51017"/>
                      <a:pt x="5126" y="50152"/>
                    </a:cubicBezTo>
                    <a:cubicBezTo>
                      <a:pt x="5516" y="49024"/>
                      <a:pt x="5949" y="47906"/>
                      <a:pt x="6550" y="46851"/>
                    </a:cubicBezTo>
                    <a:cubicBezTo>
                      <a:pt x="7278" y="45575"/>
                      <a:pt x="8185" y="44425"/>
                      <a:pt x="9176" y="43350"/>
                    </a:cubicBezTo>
                    <a:cubicBezTo>
                      <a:pt x="10147" y="42295"/>
                      <a:pt x="10969" y="41145"/>
                      <a:pt x="11802" y="39996"/>
                    </a:cubicBezTo>
                    <a:cubicBezTo>
                      <a:pt x="12172" y="39490"/>
                      <a:pt x="12498" y="38962"/>
                      <a:pt x="12836" y="38435"/>
                    </a:cubicBezTo>
                    <a:cubicBezTo>
                      <a:pt x="12889" y="38351"/>
                      <a:pt x="12973" y="38245"/>
                      <a:pt x="12814" y="38129"/>
                    </a:cubicBezTo>
                    <a:cubicBezTo>
                      <a:pt x="12699" y="38224"/>
                      <a:pt x="12572" y="38308"/>
                      <a:pt x="12477" y="38414"/>
                    </a:cubicBezTo>
                    <a:cubicBezTo>
                      <a:pt x="11729" y="39258"/>
                      <a:pt x="10979" y="40111"/>
                      <a:pt x="10336" y="41050"/>
                    </a:cubicBezTo>
                    <a:cubicBezTo>
                      <a:pt x="10093" y="41388"/>
                      <a:pt x="9830" y="41725"/>
                      <a:pt x="9556" y="42042"/>
                    </a:cubicBezTo>
                    <a:cubicBezTo>
                      <a:pt x="8933" y="42769"/>
                      <a:pt x="8290" y="43476"/>
                      <a:pt x="7689" y="44215"/>
                    </a:cubicBezTo>
                    <a:cubicBezTo>
                      <a:pt x="6814" y="45279"/>
                      <a:pt x="6054" y="46429"/>
                      <a:pt x="5495" y="47695"/>
                    </a:cubicBezTo>
                    <a:cubicBezTo>
                      <a:pt x="4799" y="49245"/>
                      <a:pt x="4240" y="50838"/>
                      <a:pt x="3861" y="52483"/>
                    </a:cubicBezTo>
                    <a:cubicBezTo>
                      <a:pt x="3608" y="53601"/>
                      <a:pt x="3027" y="54582"/>
                      <a:pt x="2690" y="55657"/>
                    </a:cubicBezTo>
                    <a:cubicBezTo>
                      <a:pt x="2680" y="55699"/>
                      <a:pt x="2647" y="55732"/>
                      <a:pt x="2626" y="55774"/>
                    </a:cubicBezTo>
                    <a:cubicBezTo>
                      <a:pt x="2479" y="56090"/>
                      <a:pt x="2310" y="56407"/>
                      <a:pt x="2173" y="56733"/>
                    </a:cubicBezTo>
                    <a:cubicBezTo>
                      <a:pt x="1709" y="57799"/>
                      <a:pt x="1487" y="58938"/>
                      <a:pt x="1266" y="60066"/>
                    </a:cubicBezTo>
                    <a:cubicBezTo>
                      <a:pt x="1192" y="60445"/>
                      <a:pt x="1213" y="60825"/>
                      <a:pt x="1297" y="61195"/>
                    </a:cubicBezTo>
                    <a:cubicBezTo>
                      <a:pt x="1466" y="61859"/>
                      <a:pt x="1625" y="62524"/>
                      <a:pt x="1794" y="63199"/>
                    </a:cubicBezTo>
                    <a:cubicBezTo>
                      <a:pt x="2005" y="63989"/>
                      <a:pt x="2342" y="64738"/>
                      <a:pt x="2690" y="65487"/>
                    </a:cubicBezTo>
                    <a:cubicBezTo>
                      <a:pt x="3059" y="66288"/>
                      <a:pt x="3713" y="66721"/>
                      <a:pt x="4557" y="66795"/>
                    </a:cubicBezTo>
                    <a:cubicBezTo>
                      <a:pt x="4803" y="66816"/>
                      <a:pt x="5048" y="66828"/>
                      <a:pt x="5292" y="66828"/>
                    </a:cubicBezTo>
                    <a:cubicBezTo>
                      <a:pt x="6001" y="66828"/>
                      <a:pt x="6703" y="66733"/>
                      <a:pt x="7393" y="66520"/>
                    </a:cubicBezTo>
                    <a:cubicBezTo>
                      <a:pt x="7858" y="66384"/>
                      <a:pt x="8343" y="66309"/>
                      <a:pt x="8818" y="66215"/>
                    </a:cubicBezTo>
                    <a:cubicBezTo>
                      <a:pt x="9313" y="66120"/>
                      <a:pt x="9819" y="66046"/>
                      <a:pt x="10325" y="65962"/>
                    </a:cubicBezTo>
                    <a:cubicBezTo>
                      <a:pt x="10684" y="65888"/>
                      <a:pt x="10990" y="65730"/>
                      <a:pt x="11275" y="65508"/>
                    </a:cubicBezTo>
                    <a:cubicBezTo>
                      <a:pt x="11412" y="65402"/>
                      <a:pt x="11560" y="65318"/>
                      <a:pt x="11665" y="65255"/>
                    </a:cubicBezTo>
                    <a:cubicBezTo>
                      <a:pt x="11992" y="65456"/>
                      <a:pt x="12266" y="65667"/>
                      <a:pt x="12561" y="65793"/>
                    </a:cubicBezTo>
                    <a:cubicBezTo>
                      <a:pt x="12825" y="65899"/>
                      <a:pt x="13015" y="66056"/>
                      <a:pt x="13163" y="66288"/>
                    </a:cubicBezTo>
                    <a:cubicBezTo>
                      <a:pt x="13247" y="66415"/>
                      <a:pt x="13332" y="66542"/>
                      <a:pt x="13416" y="66679"/>
                    </a:cubicBezTo>
                    <a:cubicBezTo>
                      <a:pt x="13743" y="67195"/>
                      <a:pt x="14218" y="67502"/>
                      <a:pt x="14818" y="67607"/>
                    </a:cubicBezTo>
                    <a:cubicBezTo>
                      <a:pt x="15167" y="67670"/>
                      <a:pt x="15525" y="67702"/>
                      <a:pt x="15873" y="67734"/>
                    </a:cubicBezTo>
                    <a:cubicBezTo>
                      <a:pt x="16780" y="67818"/>
                      <a:pt x="17677" y="67966"/>
                      <a:pt x="18542" y="68292"/>
                    </a:cubicBezTo>
                    <a:cubicBezTo>
                      <a:pt x="18953" y="68451"/>
                      <a:pt x="19385" y="68556"/>
                      <a:pt x="19817" y="68641"/>
                    </a:cubicBezTo>
                    <a:cubicBezTo>
                      <a:pt x="20205" y="68719"/>
                      <a:pt x="20591" y="68762"/>
                      <a:pt x="20973" y="68762"/>
                    </a:cubicBezTo>
                    <a:cubicBezTo>
                      <a:pt x="21621" y="68762"/>
                      <a:pt x="22259" y="68637"/>
                      <a:pt x="22876" y="68345"/>
                    </a:cubicBezTo>
                    <a:cubicBezTo>
                      <a:pt x="23056" y="68261"/>
                      <a:pt x="23246" y="68187"/>
                      <a:pt x="23424" y="68102"/>
                    </a:cubicBezTo>
                    <a:cubicBezTo>
                      <a:pt x="23910" y="67902"/>
                      <a:pt x="24321" y="67617"/>
                      <a:pt x="24669" y="67227"/>
                    </a:cubicBezTo>
                    <a:cubicBezTo>
                      <a:pt x="24996" y="66869"/>
                      <a:pt x="25376" y="66563"/>
                      <a:pt x="25829" y="66320"/>
                    </a:cubicBezTo>
                    <a:cubicBezTo>
                      <a:pt x="25946" y="66363"/>
                      <a:pt x="26072" y="66405"/>
                      <a:pt x="26199" y="66457"/>
                    </a:cubicBezTo>
                    <a:cubicBezTo>
                      <a:pt x="26684" y="66679"/>
                      <a:pt x="27211" y="66785"/>
                      <a:pt x="27738" y="66837"/>
                    </a:cubicBezTo>
                    <a:cubicBezTo>
                      <a:pt x="27832" y="66845"/>
                      <a:pt x="27925" y="66849"/>
                      <a:pt x="28017" y="66849"/>
                    </a:cubicBezTo>
                    <a:cubicBezTo>
                      <a:pt x="28413" y="66849"/>
                      <a:pt x="28794" y="66772"/>
                      <a:pt x="29162" y="66584"/>
                    </a:cubicBezTo>
                    <a:cubicBezTo>
                      <a:pt x="29415" y="66457"/>
                      <a:pt x="29679" y="66320"/>
                      <a:pt x="29942" y="66215"/>
                    </a:cubicBezTo>
                    <a:cubicBezTo>
                      <a:pt x="30607" y="65951"/>
                      <a:pt x="31271" y="65709"/>
                      <a:pt x="31925" y="65445"/>
                    </a:cubicBezTo>
                    <a:cubicBezTo>
                      <a:pt x="33666" y="64770"/>
                      <a:pt x="35405" y="64095"/>
                      <a:pt x="37125" y="63388"/>
                    </a:cubicBezTo>
                    <a:cubicBezTo>
                      <a:pt x="37821" y="63103"/>
                      <a:pt x="38496" y="62766"/>
                      <a:pt x="39171" y="62418"/>
                    </a:cubicBezTo>
                    <a:cubicBezTo>
                      <a:pt x="39877" y="62060"/>
                      <a:pt x="40341" y="61500"/>
                      <a:pt x="40563" y="60720"/>
                    </a:cubicBezTo>
                    <a:cubicBezTo>
                      <a:pt x="40732" y="60098"/>
                      <a:pt x="40869" y="59475"/>
                      <a:pt x="40848" y="58821"/>
                    </a:cubicBezTo>
                    <a:cubicBezTo>
                      <a:pt x="40826" y="58537"/>
                      <a:pt x="40848" y="58252"/>
                      <a:pt x="40859" y="57967"/>
                    </a:cubicBezTo>
                    <a:cubicBezTo>
                      <a:pt x="41101" y="57820"/>
                      <a:pt x="41312" y="57693"/>
                      <a:pt x="41512" y="57567"/>
                    </a:cubicBezTo>
                    <a:cubicBezTo>
                      <a:pt x="41733" y="57429"/>
                      <a:pt x="41976" y="57292"/>
                      <a:pt x="42176" y="57124"/>
                    </a:cubicBezTo>
                    <a:cubicBezTo>
                      <a:pt x="43516" y="55995"/>
                      <a:pt x="44834" y="54835"/>
                      <a:pt x="46026" y="53548"/>
                    </a:cubicBezTo>
                    <a:cubicBezTo>
                      <a:pt x="46955" y="52535"/>
                      <a:pt x="47534" y="51354"/>
                      <a:pt x="47587" y="49962"/>
                    </a:cubicBezTo>
                    <a:cubicBezTo>
                      <a:pt x="47597" y="49804"/>
                      <a:pt x="47608" y="49646"/>
                      <a:pt x="47619" y="49498"/>
                    </a:cubicBezTo>
                    <a:cubicBezTo>
                      <a:pt x="47703" y="48602"/>
                      <a:pt x="47566" y="47726"/>
                      <a:pt x="47323" y="46861"/>
                    </a:cubicBezTo>
                    <a:cubicBezTo>
                      <a:pt x="47250" y="46629"/>
                      <a:pt x="47281" y="46450"/>
                      <a:pt x="47386" y="46239"/>
                    </a:cubicBezTo>
                    <a:cubicBezTo>
                      <a:pt x="47819" y="45459"/>
                      <a:pt x="48104" y="44615"/>
                      <a:pt x="48357" y="43761"/>
                    </a:cubicBezTo>
                    <a:cubicBezTo>
                      <a:pt x="48504" y="43244"/>
                      <a:pt x="48558" y="42717"/>
                      <a:pt x="48537" y="42179"/>
                    </a:cubicBezTo>
                    <a:cubicBezTo>
                      <a:pt x="48483" y="40650"/>
                      <a:pt x="48399" y="39120"/>
                      <a:pt x="48504" y="37591"/>
                    </a:cubicBezTo>
                    <a:lnTo>
                      <a:pt x="48504" y="37454"/>
                    </a:lnTo>
                    <a:cubicBezTo>
                      <a:pt x="48452" y="37043"/>
                      <a:pt x="48431" y="36610"/>
                      <a:pt x="48326" y="36209"/>
                    </a:cubicBezTo>
                    <a:cubicBezTo>
                      <a:pt x="48146" y="35503"/>
                      <a:pt x="47735" y="34912"/>
                      <a:pt x="47102" y="34522"/>
                    </a:cubicBezTo>
                    <a:cubicBezTo>
                      <a:pt x="46247" y="33994"/>
                      <a:pt x="45351" y="33572"/>
                      <a:pt x="44349" y="33394"/>
                    </a:cubicBezTo>
                    <a:cubicBezTo>
                      <a:pt x="43864" y="33309"/>
                      <a:pt x="43390" y="33183"/>
                      <a:pt x="42915" y="33098"/>
                    </a:cubicBezTo>
                    <a:cubicBezTo>
                      <a:pt x="41070" y="32746"/>
                      <a:pt x="39226" y="32377"/>
                      <a:pt x="37335" y="32377"/>
                    </a:cubicBezTo>
                    <a:cubicBezTo>
                      <a:pt x="37128" y="32377"/>
                      <a:pt x="36921" y="32382"/>
                      <a:pt x="36713" y="32391"/>
                    </a:cubicBezTo>
                    <a:cubicBezTo>
                      <a:pt x="35269" y="32454"/>
                      <a:pt x="33834" y="32539"/>
                      <a:pt x="32410" y="32803"/>
                    </a:cubicBezTo>
                    <a:cubicBezTo>
                      <a:pt x="31672" y="32951"/>
                      <a:pt x="30934" y="33108"/>
                      <a:pt x="30195" y="33256"/>
                    </a:cubicBezTo>
                    <a:cubicBezTo>
                      <a:pt x="28951" y="33499"/>
                      <a:pt x="27706" y="33731"/>
                      <a:pt x="26462" y="33963"/>
                    </a:cubicBezTo>
                    <a:cubicBezTo>
                      <a:pt x="26256" y="34002"/>
                      <a:pt x="26047" y="34025"/>
                      <a:pt x="25822" y="34025"/>
                    </a:cubicBezTo>
                    <a:cubicBezTo>
                      <a:pt x="25677" y="34025"/>
                      <a:pt x="25526" y="34015"/>
                      <a:pt x="25365" y="33994"/>
                    </a:cubicBezTo>
                    <a:cubicBezTo>
                      <a:pt x="25460" y="33868"/>
                      <a:pt x="25513" y="33794"/>
                      <a:pt x="25566" y="33741"/>
                    </a:cubicBezTo>
                    <a:cubicBezTo>
                      <a:pt x="25787" y="33562"/>
                      <a:pt x="26019" y="33372"/>
                      <a:pt x="26241" y="33193"/>
                    </a:cubicBezTo>
                    <a:cubicBezTo>
                      <a:pt x="27074" y="32508"/>
                      <a:pt x="27886" y="31779"/>
                      <a:pt x="28634" y="30989"/>
                    </a:cubicBezTo>
                    <a:cubicBezTo>
                      <a:pt x="28920" y="30694"/>
                      <a:pt x="29183" y="30387"/>
                      <a:pt x="29288" y="29987"/>
                    </a:cubicBezTo>
                    <a:cubicBezTo>
                      <a:pt x="29531" y="29090"/>
                      <a:pt x="29921" y="28236"/>
                      <a:pt x="30122" y="27329"/>
                    </a:cubicBezTo>
                    <a:cubicBezTo>
                      <a:pt x="30301" y="26527"/>
                      <a:pt x="30533" y="25737"/>
                      <a:pt x="30786" y="24956"/>
                    </a:cubicBezTo>
                    <a:cubicBezTo>
                      <a:pt x="31071" y="24112"/>
                      <a:pt x="31440" y="23300"/>
                      <a:pt x="31735" y="22467"/>
                    </a:cubicBezTo>
                    <a:cubicBezTo>
                      <a:pt x="32168" y="21254"/>
                      <a:pt x="32579" y="20030"/>
                      <a:pt x="32991" y="18818"/>
                    </a:cubicBezTo>
                    <a:cubicBezTo>
                      <a:pt x="33033" y="18691"/>
                      <a:pt x="33064" y="18554"/>
                      <a:pt x="33085" y="18427"/>
                    </a:cubicBezTo>
                    <a:cubicBezTo>
                      <a:pt x="33117" y="18227"/>
                      <a:pt x="33127" y="18016"/>
                      <a:pt x="32916" y="17890"/>
                    </a:cubicBezTo>
                    <a:cubicBezTo>
                      <a:pt x="32869" y="17866"/>
                      <a:pt x="32825" y="17856"/>
                      <a:pt x="32782" y="17856"/>
                    </a:cubicBezTo>
                    <a:cubicBezTo>
                      <a:pt x="32654" y="17856"/>
                      <a:pt x="32545" y="17947"/>
                      <a:pt x="32442" y="18027"/>
                    </a:cubicBezTo>
                    <a:cubicBezTo>
                      <a:pt x="31925" y="18448"/>
                      <a:pt x="31430" y="18891"/>
                      <a:pt x="31071" y="19472"/>
                    </a:cubicBezTo>
                    <a:cubicBezTo>
                      <a:pt x="30607" y="20199"/>
                      <a:pt x="30069" y="20885"/>
                      <a:pt x="29373" y="21412"/>
                    </a:cubicBezTo>
                    <a:cubicBezTo>
                      <a:pt x="29267" y="21497"/>
                      <a:pt x="29173" y="21591"/>
                      <a:pt x="29077" y="21687"/>
                    </a:cubicBezTo>
                    <a:cubicBezTo>
                      <a:pt x="28297" y="22362"/>
                      <a:pt x="27791" y="23194"/>
                      <a:pt x="27559" y="24207"/>
                    </a:cubicBezTo>
                    <a:cubicBezTo>
                      <a:pt x="27348" y="25093"/>
                      <a:pt x="27095" y="25969"/>
                      <a:pt x="26874" y="26844"/>
                    </a:cubicBezTo>
                    <a:cubicBezTo>
                      <a:pt x="26757" y="27298"/>
                      <a:pt x="26557" y="27666"/>
                      <a:pt x="26188" y="27962"/>
                    </a:cubicBezTo>
                    <a:cubicBezTo>
                      <a:pt x="25808" y="28268"/>
                      <a:pt x="25439" y="28584"/>
                      <a:pt x="25081" y="28922"/>
                    </a:cubicBezTo>
                    <a:cubicBezTo>
                      <a:pt x="24659" y="29323"/>
                      <a:pt x="24195" y="29649"/>
                      <a:pt x="23667" y="29902"/>
                    </a:cubicBezTo>
                    <a:cubicBezTo>
                      <a:pt x="22803" y="30324"/>
                      <a:pt x="22022" y="30862"/>
                      <a:pt x="21273" y="31463"/>
                    </a:cubicBezTo>
                    <a:cubicBezTo>
                      <a:pt x="20872" y="31790"/>
                      <a:pt x="20525" y="32149"/>
                      <a:pt x="20271" y="32602"/>
                    </a:cubicBezTo>
                    <a:cubicBezTo>
                      <a:pt x="20197" y="32729"/>
                      <a:pt x="20092" y="32834"/>
                      <a:pt x="19965" y="33003"/>
                    </a:cubicBezTo>
                    <a:cubicBezTo>
                      <a:pt x="19871" y="32845"/>
                      <a:pt x="19796" y="32740"/>
                      <a:pt x="19754" y="32623"/>
                    </a:cubicBezTo>
                    <a:cubicBezTo>
                      <a:pt x="19649" y="32328"/>
                      <a:pt x="19564" y="32033"/>
                      <a:pt x="19470" y="31737"/>
                    </a:cubicBezTo>
                    <a:cubicBezTo>
                      <a:pt x="19343" y="31390"/>
                      <a:pt x="19132" y="31104"/>
                      <a:pt x="18837" y="30894"/>
                    </a:cubicBezTo>
                    <a:cubicBezTo>
                      <a:pt x="18436" y="30609"/>
                      <a:pt x="18057" y="30303"/>
                      <a:pt x="17624" y="30082"/>
                    </a:cubicBezTo>
                    <a:cubicBezTo>
                      <a:pt x="16728" y="29607"/>
                      <a:pt x="15842" y="29080"/>
                      <a:pt x="14766" y="29069"/>
                    </a:cubicBezTo>
                    <a:cubicBezTo>
                      <a:pt x="14133" y="28067"/>
                      <a:pt x="13489" y="27108"/>
                      <a:pt x="12899" y="26116"/>
                    </a:cubicBezTo>
                    <a:cubicBezTo>
                      <a:pt x="12034" y="24650"/>
                      <a:pt x="11190" y="23163"/>
                      <a:pt x="10347" y="21676"/>
                    </a:cubicBezTo>
                    <a:cubicBezTo>
                      <a:pt x="9482" y="20168"/>
                      <a:pt x="8818" y="18575"/>
                      <a:pt x="8290" y="16920"/>
                    </a:cubicBezTo>
                    <a:cubicBezTo>
                      <a:pt x="7447" y="14272"/>
                      <a:pt x="6550" y="11656"/>
                      <a:pt x="5579" y="9052"/>
                    </a:cubicBezTo>
                    <a:cubicBezTo>
                      <a:pt x="5094" y="7744"/>
                      <a:pt x="4515" y="6467"/>
                      <a:pt x="3797" y="5265"/>
                    </a:cubicBezTo>
                    <a:cubicBezTo>
                      <a:pt x="3259" y="4369"/>
                      <a:pt x="2680" y="3504"/>
                      <a:pt x="2089" y="2639"/>
                    </a:cubicBezTo>
                    <a:cubicBezTo>
                      <a:pt x="1540" y="1838"/>
                      <a:pt x="960" y="1057"/>
                      <a:pt x="380" y="266"/>
                    </a:cubicBezTo>
                    <a:cubicBezTo>
                      <a:pt x="301" y="157"/>
                      <a:pt x="249" y="1"/>
                      <a:pt x="4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3"/>
              <p:cNvSpPr/>
              <p:nvPr/>
            </p:nvSpPr>
            <p:spPr>
              <a:xfrm>
                <a:off x="2763875" y="3698500"/>
                <a:ext cx="416850" cy="1005150"/>
              </a:xfrm>
              <a:custGeom>
                <a:avLst/>
                <a:gdLst/>
                <a:ahLst/>
                <a:cxnLst/>
                <a:rect l="l" t="t" r="r" b="b"/>
                <a:pathLst>
                  <a:path w="16674" h="40206" extrusionOk="0">
                    <a:moveTo>
                      <a:pt x="95" y="0"/>
                    </a:moveTo>
                    <a:lnTo>
                      <a:pt x="0" y="96"/>
                    </a:lnTo>
                    <a:cubicBezTo>
                      <a:pt x="95" y="222"/>
                      <a:pt x="179" y="338"/>
                      <a:pt x="275" y="454"/>
                    </a:cubicBezTo>
                    <a:cubicBezTo>
                      <a:pt x="770" y="1087"/>
                      <a:pt x="1297" y="1688"/>
                      <a:pt x="1751" y="2342"/>
                    </a:cubicBezTo>
                    <a:cubicBezTo>
                      <a:pt x="3322" y="4610"/>
                      <a:pt x="4704" y="6982"/>
                      <a:pt x="5907" y="9461"/>
                    </a:cubicBezTo>
                    <a:cubicBezTo>
                      <a:pt x="6971" y="11665"/>
                      <a:pt x="7752" y="13975"/>
                      <a:pt x="8427" y="16327"/>
                    </a:cubicBezTo>
                    <a:cubicBezTo>
                      <a:pt x="8817" y="17688"/>
                      <a:pt x="9239" y="19048"/>
                      <a:pt x="9746" y="20366"/>
                    </a:cubicBezTo>
                    <a:cubicBezTo>
                      <a:pt x="10674" y="22813"/>
                      <a:pt x="11675" y="25228"/>
                      <a:pt x="12994" y="27506"/>
                    </a:cubicBezTo>
                    <a:cubicBezTo>
                      <a:pt x="13732" y="28762"/>
                      <a:pt x="14375" y="30091"/>
                      <a:pt x="15071" y="31377"/>
                    </a:cubicBezTo>
                    <a:cubicBezTo>
                      <a:pt x="15303" y="31799"/>
                      <a:pt x="15388" y="32231"/>
                      <a:pt x="15324" y="32716"/>
                    </a:cubicBezTo>
                    <a:cubicBezTo>
                      <a:pt x="15282" y="32969"/>
                      <a:pt x="15272" y="33265"/>
                      <a:pt x="15345" y="33508"/>
                    </a:cubicBezTo>
                    <a:cubicBezTo>
                      <a:pt x="15472" y="33876"/>
                      <a:pt x="15472" y="34235"/>
                      <a:pt x="15399" y="34615"/>
                    </a:cubicBezTo>
                    <a:cubicBezTo>
                      <a:pt x="15356" y="34858"/>
                      <a:pt x="15324" y="35100"/>
                      <a:pt x="15303" y="35343"/>
                    </a:cubicBezTo>
                    <a:cubicBezTo>
                      <a:pt x="15177" y="36376"/>
                      <a:pt x="15324" y="37378"/>
                      <a:pt x="15725" y="38338"/>
                    </a:cubicBezTo>
                    <a:cubicBezTo>
                      <a:pt x="15926" y="38833"/>
                      <a:pt x="16137" y="39318"/>
                      <a:pt x="16210" y="39857"/>
                    </a:cubicBezTo>
                    <a:cubicBezTo>
                      <a:pt x="16221" y="40015"/>
                      <a:pt x="16274" y="40173"/>
                      <a:pt x="16453" y="40204"/>
                    </a:cubicBezTo>
                    <a:cubicBezTo>
                      <a:pt x="16459" y="40205"/>
                      <a:pt x="16465" y="40206"/>
                      <a:pt x="16471" y="40206"/>
                    </a:cubicBezTo>
                    <a:cubicBezTo>
                      <a:pt x="16589" y="40206"/>
                      <a:pt x="16674" y="40013"/>
                      <a:pt x="16664" y="39772"/>
                    </a:cubicBezTo>
                    <a:cubicBezTo>
                      <a:pt x="16622" y="39234"/>
                      <a:pt x="16495" y="38728"/>
                      <a:pt x="16274" y="38233"/>
                    </a:cubicBezTo>
                    <a:cubicBezTo>
                      <a:pt x="15989" y="37568"/>
                      <a:pt x="15894" y="36872"/>
                      <a:pt x="15852" y="36154"/>
                    </a:cubicBezTo>
                    <a:cubicBezTo>
                      <a:pt x="15809" y="35690"/>
                      <a:pt x="15820" y="35226"/>
                      <a:pt x="15809" y="34762"/>
                    </a:cubicBezTo>
                    <a:cubicBezTo>
                      <a:pt x="15788" y="34256"/>
                      <a:pt x="15863" y="33740"/>
                      <a:pt x="15652" y="33255"/>
                    </a:cubicBezTo>
                    <a:cubicBezTo>
                      <a:pt x="15599" y="33128"/>
                      <a:pt x="15641" y="32938"/>
                      <a:pt x="15673" y="32790"/>
                    </a:cubicBezTo>
                    <a:cubicBezTo>
                      <a:pt x="15842" y="32179"/>
                      <a:pt x="15704" y="31609"/>
                      <a:pt x="15409" y="31061"/>
                    </a:cubicBezTo>
                    <a:cubicBezTo>
                      <a:pt x="14945" y="30206"/>
                      <a:pt x="14502" y="29331"/>
                      <a:pt x="14038" y="28476"/>
                    </a:cubicBezTo>
                    <a:cubicBezTo>
                      <a:pt x="13711" y="27876"/>
                      <a:pt x="13374" y="27274"/>
                      <a:pt x="13015" y="26683"/>
                    </a:cubicBezTo>
                    <a:cubicBezTo>
                      <a:pt x="12530" y="25914"/>
                      <a:pt x="12160" y="25080"/>
                      <a:pt x="11802" y="24248"/>
                    </a:cubicBezTo>
                    <a:cubicBezTo>
                      <a:pt x="11285" y="23045"/>
                      <a:pt x="10747" y="21853"/>
                      <a:pt x="10262" y="20641"/>
                    </a:cubicBezTo>
                    <a:cubicBezTo>
                      <a:pt x="9999" y="19997"/>
                      <a:pt x="9819" y="19333"/>
                      <a:pt x="9608" y="18679"/>
                    </a:cubicBezTo>
                    <a:cubicBezTo>
                      <a:pt x="9313" y="17782"/>
                      <a:pt x="9007" y="16875"/>
                      <a:pt x="8722" y="15968"/>
                    </a:cubicBezTo>
                    <a:cubicBezTo>
                      <a:pt x="8342" y="14756"/>
                      <a:pt x="8058" y="13532"/>
                      <a:pt x="7552" y="12361"/>
                    </a:cubicBezTo>
                    <a:cubicBezTo>
                      <a:pt x="7320" y="11834"/>
                      <a:pt x="7130" y="11285"/>
                      <a:pt x="6919" y="10758"/>
                    </a:cubicBezTo>
                    <a:cubicBezTo>
                      <a:pt x="6729" y="10284"/>
                      <a:pt x="6539" y="9809"/>
                      <a:pt x="6317" y="9345"/>
                    </a:cubicBezTo>
                    <a:cubicBezTo>
                      <a:pt x="5537" y="7678"/>
                      <a:pt x="4641" y="6065"/>
                      <a:pt x="3681" y="4493"/>
                    </a:cubicBezTo>
                    <a:cubicBezTo>
                      <a:pt x="2764" y="2996"/>
                      <a:pt x="1740" y="1572"/>
                      <a:pt x="486" y="338"/>
                    </a:cubicBezTo>
                    <a:cubicBezTo>
                      <a:pt x="359" y="211"/>
                      <a:pt x="221" y="106"/>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3"/>
              <p:cNvSpPr/>
              <p:nvPr/>
            </p:nvSpPr>
            <p:spPr>
              <a:xfrm>
                <a:off x="3297250" y="4676975"/>
                <a:ext cx="121600" cy="168525"/>
              </a:xfrm>
              <a:custGeom>
                <a:avLst/>
                <a:gdLst/>
                <a:ahLst/>
                <a:cxnLst/>
                <a:rect l="l" t="t" r="r" b="b"/>
                <a:pathLst>
                  <a:path w="4864" h="6741" extrusionOk="0">
                    <a:moveTo>
                      <a:pt x="43" y="1"/>
                    </a:moveTo>
                    <a:cubicBezTo>
                      <a:pt x="22" y="74"/>
                      <a:pt x="1" y="127"/>
                      <a:pt x="12" y="158"/>
                    </a:cubicBezTo>
                    <a:cubicBezTo>
                      <a:pt x="54" y="264"/>
                      <a:pt x="85" y="369"/>
                      <a:pt x="149" y="465"/>
                    </a:cubicBezTo>
                    <a:cubicBezTo>
                      <a:pt x="328" y="718"/>
                      <a:pt x="507" y="971"/>
                      <a:pt x="697" y="1213"/>
                    </a:cubicBezTo>
                    <a:cubicBezTo>
                      <a:pt x="2068" y="2964"/>
                      <a:pt x="3460" y="4683"/>
                      <a:pt x="4610" y="6592"/>
                    </a:cubicBezTo>
                    <a:cubicBezTo>
                      <a:pt x="4651" y="6650"/>
                      <a:pt x="4686" y="6741"/>
                      <a:pt x="4776" y="6741"/>
                    </a:cubicBezTo>
                    <a:cubicBezTo>
                      <a:pt x="4801" y="6741"/>
                      <a:pt x="4829" y="6734"/>
                      <a:pt x="4863" y="6718"/>
                    </a:cubicBezTo>
                    <a:cubicBezTo>
                      <a:pt x="4831" y="6444"/>
                      <a:pt x="4663" y="6233"/>
                      <a:pt x="4526" y="6012"/>
                    </a:cubicBezTo>
                    <a:cubicBezTo>
                      <a:pt x="3376" y="4029"/>
                      <a:pt x="1984" y="2215"/>
                      <a:pt x="592" y="401"/>
                    </a:cubicBezTo>
                    <a:cubicBezTo>
                      <a:pt x="497" y="285"/>
                      <a:pt x="392" y="169"/>
                      <a:pt x="275" y="64"/>
                    </a:cubicBezTo>
                    <a:cubicBezTo>
                      <a:pt x="212" y="22"/>
                      <a:pt x="117" y="22"/>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3"/>
              <p:cNvSpPr/>
              <p:nvPr/>
            </p:nvSpPr>
            <p:spPr>
              <a:xfrm>
                <a:off x="2993800" y="4822525"/>
                <a:ext cx="119975" cy="172450"/>
              </a:xfrm>
              <a:custGeom>
                <a:avLst/>
                <a:gdLst/>
                <a:ahLst/>
                <a:cxnLst/>
                <a:rect l="l" t="t" r="r" b="b"/>
                <a:pathLst>
                  <a:path w="4799" h="6898" extrusionOk="0">
                    <a:moveTo>
                      <a:pt x="4693" y="0"/>
                    </a:moveTo>
                    <a:lnTo>
                      <a:pt x="4693" y="0"/>
                    </a:lnTo>
                    <a:cubicBezTo>
                      <a:pt x="4472" y="43"/>
                      <a:pt x="4388" y="232"/>
                      <a:pt x="4271" y="380"/>
                    </a:cubicBezTo>
                    <a:lnTo>
                      <a:pt x="2056" y="3196"/>
                    </a:lnTo>
                    <a:cubicBezTo>
                      <a:pt x="1339" y="4124"/>
                      <a:pt x="717" y="5115"/>
                      <a:pt x="221" y="6191"/>
                    </a:cubicBezTo>
                    <a:cubicBezTo>
                      <a:pt x="127" y="6402"/>
                      <a:pt x="21" y="6613"/>
                      <a:pt x="0" y="6856"/>
                    </a:cubicBezTo>
                    <a:cubicBezTo>
                      <a:pt x="42" y="6866"/>
                      <a:pt x="95" y="6887"/>
                      <a:pt x="137" y="6898"/>
                    </a:cubicBezTo>
                    <a:cubicBezTo>
                      <a:pt x="295" y="6571"/>
                      <a:pt x="453" y="6233"/>
                      <a:pt x="633" y="5907"/>
                    </a:cubicBezTo>
                    <a:cubicBezTo>
                      <a:pt x="1381" y="4567"/>
                      <a:pt x="2299" y="3354"/>
                      <a:pt x="3216" y="2131"/>
                    </a:cubicBezTo>
                    <a:cubicBezTo>
                      <a:pt x="3659" y="1529"/>
                      <a:pt x="4134" y="950"/>
                      <a:pt x="4598" y="348"/>
                    </a:cubicBezTo>
                    <a:cubicBezTo>
                      <a:pt x="4662" y="254"/>
                      <a:pt x="4798" y="169"/>
                      <a:pt x="469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3"/>
              <p:cNvSpPr/>
              <p:nvPr/>
            </p:nvSpPr>
            <p:spPr>
              <a:xfrm>
                <a:off x="3165175" y="4501700"/>
                <a:ext cx="47725" cy="71425"/>
              </a:xfrm>
              <a:custGeom>
                <a:avLst/>
                <a:gdLst/>
                <a:ahLst/>
                <a:cxnLst/>
                <a:rect l="l" t="t" r="r" b="b"/>
                <a:pathLst>
                  <a:path w="1909" h="2857" extrusionOk="0">
                    <a:moveTo>
                      <a:pt x="686" y="1"/>
                    </a:moveTo>
                    <a:cubicBezTo>
                      <a:pt x="630" y="1"/>
                      <a:pt x="578" y="19"/>
                      <a:pt x="549" y="61"/>
                    </a:cubicBezTo>
                    <a:cubicBezTo>
                      <a:pt x="380" y="262"/>
                      <a:pt x="211" y="473"/>
                      <a:pt x="106" y="705"/>
                    </a:cubicBezTo>
                    <a:cubicBezTo>
                      <a:pt x="0" y="926"/>
                      <a:pt x="43" y="1179"/>
                      <a:pt x="243" y="1411"/>
                    </a:cubicBezTo>
                    <a:cubicBezTo>
                      <a:pt x="401" y="1221"/>
                      <a:pt x="243" y="1010"/>
                      <a:pt x="454" y="841"/>
                    </a:cubicBezTo>
                    <a:cubicBezTo>
                      <a:pt x="580" y="1295"/>
                      <a:pt x="686" y="1696"/>
                      <a:pt x="812" y="2086"/>
                    </a:cubicBezTo>
                    <a:cubicBezTo>
                      <a:pt x="833" y="2170"/>
                      <a:pt x="918" y="2234"/>
                      <a:pt x="1002" y="2350"/>
                    </a:cubicBezTo>
                    <a:cubicBezTo>
                      <a:pt x="1129" y="1823"/>
                      <a:pt x="643" y="1432"/>
                      <a:pt x="844" y="862"/>
                    </a:cubicBezTo>
                    <a:lnTo>
                      <a:pt x="844" y="862"/>
                    </a:lnTo>
                    <a:cubicBezTo>
                      <a:pt x="1023" y="1274"/>
                      <a:pt x="1150" y="1591"/>
                      <a:pt x="1297" y="1896"/>
                    </a:cubicBezTo>
                    <a:cubicBezTo>
                      <a:pt x="1456" y="2234"/>
                      <a:pt x="1540" y="2603"/>
                      <a:pt x="1867" y="2856"/>
                    </a:cubicBezTo>
                    <a:cubicBezTo>
                      <a:pt x="1888" y="2803"/>
                      <a:pt x="1909" y="2782"/>
                      <a:pt x="1899" y="2761"/>
                    </a:cubicBezTo>
                    <a:cubicBezTo>
                      <a:pt x="1561" y="1875"/>
                      <a:pt x="1224" y="989"/>
                      <a:pt x="886" y="114"/>
                    </a:cubicBezTo>
                    <a:cubicBezTo>
                      <a:pt x="861" y="44"/>
                      <a:pt x="770" y="1"/>
                      <a:pt x="68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3"/>
              <p:cNvSpPr/>
              <p:nvPr/>
            </p:nvSpPr>
            <p:spPr>
              <a:xfrm>
                <a:off x="2946050" y="3967700"/>
                <a:ext cx="60425" cy="151900"/>
              </a:xfrm>
              <a:custGeom>
                <a:avLst/>
                <a:gdLst/>
                <a:ahLst/>
                <a:cxnLst/>
                <a:rect l="l" t="t" r="r" b="b"/>
                <a:pathLst>
                  <a:path w="2417" h="6076" extrusionOk="0">
                    <a:moveTo>
                      <a:pt x="1" y="1"/>
                    </a:moveTo>
                    <a:lnTo>
                      <a:pt x="1" y="1"/>
                    </a:lnTo>
                    <a:cubicBezTo>
                      <a:pt x="623" y="2068"/>
                      <a:pt x="1393" y="4072"/>
                      <a:pt x="2342" y="6076"/>
                    </a:cubicBezTo>
                    <a:cubicBezTo>
                      <a:pt x="2374" y="5928"/>
                      <a:pt x="2416" y="5865"/>
                      <a:pt x="2395" y="5812"/>
                    </a:cubicBezTo>
                    <a:cubicBezTo>
                      <a:pt x="2279" y="5464"/>
                      <a:pt x="2173" y="5106"/>
                      <a:pt x="2005" y="4768"/>
                    </a:cubicBezTo>
                    <a:cubicBezTo>
                      <a:pt x="1562" y="3829"/>
                      <a:pt x="1172" y="2870"/>
                      <a:pt x="834" y="1888"/>
                    </a:cubicBezTo>
                    <a:cubicBezTo>
                      <a:pt x="655" y="1340"/>
                      <a:pt x="434" y="813"/>
                      <a:pt x="212" y="285"/>
                    </a:cubicBezTo>
                    <a:cubicBezTo>
                      <a:pt x="169" y="180"/>
                      <a:pt x="75" y="95"/>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3"/>
              <p:cNvSpPr/>
              <p:nvPr/>
            </p:nvSpPr>
            <p:spPr>
              <a:xfrm>
                <a:off x="3563025" y="4295450"/>
                <a:ext cx="46725" cy="131850"/>
              </a:xfrm>
              <a:custGeom>
                <a:avLst/>
                <a:gdLst/>
                <a:ahLst/>
                <a:cxnLst/>
                <a:rect l="l" t="t" r="r" b="b"/>
                <a:pathLst>
                  <a:path w="1869" h="5274" extrusionOk="0">
                    <a:moveTo>
                      <a:pt x="1721" y="0"/>
                    </a:moveTo>
                    <a:cubicBezTo>
                      <a:pt x="1435" y="464"/>
                      <a:pt x="413" y="3333"/>
                      <a:pt x="149" y="4420"/>
                    </a:cubicBezTo>
                    <a:cubicBezTo>
                      <a:pt x="96" y="4641"/>
                      <a:pt x="1" y="4873"/>
                      <a:pt x="64" y="5273"/>
                    </a:cubicBezTo>
                    <a:cubicBezTo>
                      <a:pt x="181" y="5041"/>
                      <a:pt x="223" y="4957"/>
                      <a:pt x="254" y="4863"/>
                    </a:cubicBezTo>
                    <a:cubicBezTo>
                      <a:pt x="392" y="4420"/>
                      <a:pt x="507" y="3977"/>
                      <a:pt x="655" y="3534"/>
                    </a:cubicBezTo>
                    <a:lnTo>
                      <a:pt x="1763" y="274"/>
                    </a:lnTo>
                    <a:cubicBezTo>
                      <a:pt x="1784" y="180"/>
                      <a:pt x="1868" y="74"/>
                      <a:pt x="172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3"/>
              <p:cNvSpPr/>
              <p:nvPr/>
            </p:nvSpPr>
            <p:spPr>
              <a:xfrm>
                <a:off x="3391125" y="4715350"/>
                <a:ext cx="73600" cy="102175"/>
              </a:xfrm>
              <a:custGeom>
                <a:avLst/>
                <a:gdLst/>
                <a:ahLst/>
                <a:cxnLst/>
                <a:rect l="l" t="t" r="r" b="b"/>
                <a:pathLst>
                  <a:path w="2944" h="4087" extrusionOk="0">
                    <a:moveTo>
                      <a:pt x="84" y="1"/>
                    </a:moveTo>
                    <a:cubicBezTo>
                      <a:pt x="54" y="1"/>
                      <a:pt x="26" y="16"/>
                      <a:pt x="1" y="58"/>
                    </a:cubicBezTo>
                    <a:cubicBezTo>
                      <a:pt x="528" y="680"/>
                      <a:pt x="1097" y="1281"/>
                      <a:pt x="1561" y="1935"/>
                    </a:cubicBezTo>
                    <a:cubicBezTo>
                      <a:pt x="2036" y="2621"/>
                      <a:pt x="2416" y="3369"/>
                      <a:pt x="2848" y="4087"/>
                    </a:cubicBezTo>
                    <a:lnTo>
                      <a:pt x="2943" y="4055"/>
                    </a:lnTo>
                    <a:cubicBezTo>
                      <a:pt x="2933" y="3992"/>
                      <a:pt x="2943" y="3918"/>
                      <a:pt x="2922" y="3866"/>
                    </a:cubicBezTo>
                    <a:cubicBezTo>
                      <a:pt x="2363" y="2568"/>
                      <a:pt x="1540" y="1461"/>
                      <a:pt x="612" y="406"/>
                    </a:cubicBezTo>
                    <a:cubicBezTo>
                      <a:pt x="497" y="280"/>
                      <a:pt x="359" y="174"/>
                      <a:pt x="222" y="69"/>
                    </a:cubicBezTo>
                    <a:cubicBezTo>
                      <a:pt x="178" y="37"/>
                      <a:pt x="129" y="1"/>
                      <a:pt x="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3"/>
              <p:cNvSpPr/>
              <p:nvPr/>
            </p:nvSpPr>
            <p:spPr>
              <a:xfrm>
                <a:off x="3530625" y="5032650"/>
                <a:ext cx="74625" cy="74775"/>
              </a:xfrm>
              <a:custGeom>
                <a:avLst/>
                <a:gdLst/>
                <a:ahLst/>
                <a:cxnLst/>
                <a:rect l="l" t="t" r="r" b="b"/>
                <a:pathLst>
                  <a:path w="2985" h="2991" extrusionOk="0">
                    <a:moveTo>
                      <a:pt x="85" y="1"/>
                    </a:moveTo>
                    <a:cubicBezTo>
                      <a:pt x="52" y="43"/>
                      <a:pt x="31" y="85"/>
                      <a:pt x="0" y="127"/>
                    </a:cubicBezTo>
                    <a:cubicBezTo>
                      <a:pt x="949" y="1076"/>
                      <a:pt x="1909" y="2026"/>
                      <a:pt x="2858" y="2975"/>
                    </a:cubicBezTo>
                    <a:cubicBezTo>
                      <a:pt x="2873" y="2983"/>
                      <a:pt x="2893" y="2990"/>
                      <a:pt x="2908" y="2990"/>
                    </a:cubicBezTo>
                    <a:cubicBezTo>
                      <a:pt x="2913" y="2990"/>
                      <a:pt x="2918" y="2989"/>
                      <a:pt x="2921" y="2986"/>
                    </a:cubicBezTo>
                    <a:cubicBezTo>
                      <a:pt x="2942" y="2986"/>
                      <a:pt x="2953" y="2954"/>
                      <a:pt x="2984" y="2901"/>
                    </a:cubicBezTo>
                    <a:cubicBezTo>
                      <a:pt x="2774" y="2511"/>
                      <a:pt x="2415" y="2205"/>
                      <a:pt x="2099" y="1889"/>
                    </a:cubicBezTo>
                    <a:cubicBezTo>
                      <a:pt x="1445" y="1235"/>
                      <a:pt x="833" y="539"/>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3"/>
              <p:cNvSpPr/>
              <p:nvPr/>
            </p:nvSpPr>
            <p:spPr>
              <a:xfrm>
                <a:off x="3355025" y="4544725"/>
                <a:ext cx="73575" cy="66075"/>
              </a:xfrm>
              <a:custGeom>
                <a:avLst/>
                <a:gdLst/>
                <a:ahLst/>
                <a:cxnLst/>
                <a:rect l="l" t="t" r="r" b="b"/>
                <a:pathLst>
                  <a:path w="2943" h="2643" extrusionOk="0">
                    <a:moveTo>
                      <a:pt x="2850" y="0"/>
                    </a:moveTo>
                    <a:cubicBezTo>
                      <a:pt x="2586" y="0"/>
                      <a:pt x="2407" y="160"/>
                      <a:pt x="2236" y="302"/>
                    </a:cubicBezTo>
                    <a:cubicBezTo>
                      <a:pt x="1413" y="966"/>
                      <a:pt x="548" y="1599"/>
                      <a:pt x="10" y="2537"/>
                    </a:cubicBezTo>
                    <a:cubicBezTo>
                      <a:pt x="0" y="2559"/>
                      <a:pt x="42" y="2612"/>
                      <a:pt x="52" y="2643"/>
                    </a:cubicBezTo>
                    <a:cubicBezTo>
                      <a:pt x="516" y="2179"/>
                      <a:pt x="959" y="1694"/>
                      <a:pt x="1445" y="1262"/>
                    </a:cubicBezTo>
                    <a:cubicBezTo>
                      <a:pt x="1930" y="819"/>
                      <a:pt x="2447" y="418"/>
                      <a:pt x="2942" y="6"/>
                    </a:cubicBezTo>
                    <a:cubicBezTo>
                      <a:pt x="2910" y="2"/>
                      <a:pt x="2880" y="0"/>
                      <a:pt x="285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3"/>
              <p:cNvSpPr/>
              <p:nvPr/>
            </p:nvSpPr>
            <p:spPr>
              <a:xfrm>
                <a:off x="3172025" y="4595650"/>
                <a:ext cx="21375" cy="74500"/>
              </a:xfrm>
              <a:custGeom>
                <a:avLst/>
                <a:gdLst/>
                <a:ahLst/>
                <a:cxnLst/>
                <a:rect l="l" t="t" r="r" b="b"/>
                <a:pathLst>
                  <a:path w="855" h="2980" extrusionOk="0">
                    <a:moveTo>
                      <a:pt x="76" y="1"/>
                    </a:moveTo>
                    <a:cubicBezTo>
                      <a:pt x="62" y="1"/>
                      <a:pt x="47" y="2"/>
                      <a:pt x="32" y="5"/>
                    </a:cubicBezTo>
                    <a:cubicBezTo>
                      <a:pt x="1" y="891"/>
                      <a:pt x="390" y="2378"/>
                      <a:pt x="855" y="2979"/>
                    </a:cubicBezTo>
                    <a:cubicBezTo>
                      <a:pt x="844" y="2853"/>
                      <a:pt x="855" y="2768"/>
                      <a:pt x="833" y="2694"/>
                    </a:cubicBezTo>
                    <a:cubicBezTo>
                      <a:pt x="622" y="2093"/>
                      <a:pt x="444" y="1482"/>
                      <a:pt x="338" y="849"/>
                    </a:cubicBezTo>
                    <a:cubicBezTo>
                      <a:pt x="296" y="617"/>
                      <a:pt x="254" y="374"/>
                      <a:pt x="212" y="142"/>
                    </a:cubicBezTo>
                    <a:cubicBezTo>
                      <a:pt x="202" y="52"/>
                      <a:pt x="155"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3"/>
              <p:cNvSpPr/>
              <p:nvPr/>
            </p:nvSpPr>
            <p:spPr>
              <a:xfrm>
                <a:off x="3154100" y="4750275"/>
                <a:ext cx="40350" cy="68050"/>
              </a:xfrm>
              <a:custGeom>
                <a:avLst/>
                <a:gdLst/>
                <a:ahLst/>
                <a:cxnLst/>
                <a:rect l="l" t="t" r="r" b="b"/>
                <a:pathLst>
                  <a:path w="1614" h="2722" extrusionOk="0">
                    <a:moveTo>
                      <a:pt x="1435" y="1"/>
                    </a:moveTo>
                    <a:cubicBezTo>
                      <a:pt x="1382" y="106"/>
                      <a:pt x="1329" y="190"/>
                      <a:pt x="1276" y="285"/>
                    </a:cubicBezTo>
                    <a:cubicBezTo>
                      <a:pt x="1086" y="676"/>
                      <a:pt x="908" y="1086"/>
                      <a:pt x="697" y="1477"/>
                    </a:cubicBezTo>
                    <a:cubicBezTo>
                      <a:pt x="517" y="1804"/>
                      <a:pt x="306" y="2120"/>
                      <a:pt x="127" y="2447"/>
                    </a:cubicBezTo>
                    <a:cubicBezTo>
                      <a:pt x="74" y="2532"/>
                      <a:pt x="0" y="2637"/>
                      <a:pt x="137" y="2722"/>
                    </a:cubicBezTo>
                    <a:cubicBezTo>
                      <a:pt x="591" y="2237"/>
                      <a:pt x="1276" y="1076"/>
                      <a:pt x="1466" y="454"/>
                    </a:cubicBezTo>
                    <a:cubicBezTo>
                      <a:pt x="1508" y="317"/>
                      <a:pt x="1614" y="169"/>
                      <a:pt x="143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3"/>
              <p:cNvSpPr/>
              <p:nvPr/>
            </p:nvSpPr>
            <p:spPr>
              <a:xfrm>
                <a:off x="3156725" y="4720475"/>
                <a:ext cx="30100" cy="64350"/>
              </a:xfrm>
              <a:custGeom>
                <a:avLst/>
                <a:gdLst/>
                <a:ahLst/>
                <a:cxnLst/>
                <a:rect l="l" t="t" r="r" b="b"/>
                <a:pathLst>
                  <a:path w="1204" h="2574" extrusionOk="0">
                    <a:moveTo>
                      <a:pt x="1140" y="0"/>
                    </a:moveTo>
                    <a:cubicBezTo>
                      <a:pt x="1087" y="54"/>
                      <a:pt x="1035" y="85"/>
                      <a:pt x="1013" y="138"/>
                    </a:cubicBezTo>
                    <a:cubicBezTo>
                      <a:pt x="676" y="907"/>
                      <a:pt x="338" y="1678"/>
                      <a:pt x="11" y="2447"/>
                    </a:cubicBezTo>
                    <a:cubicBezTo>
                      <a:pt x="1" y="2479"/>
                      <a:pt x="22" y="2532"/>
                      <a:pt x="32" y="2574"/>
                    </a:cubicBezTo>
                    <a:cubicBezTo>
                      <a:pt x="212" y="2574"/>
                      <a:pt x="243" y="2416"/>
                      <a:pt x="296" y="2321"/>
                    </a:cubicBezTo>
                    <a:cubicBezTo>
                      <a:pt x="676" y="1614"/>
                      <a:pt x="992" y="886"/>
                      <a:pt x="1203" y="117"/>
                    </a:cubicBezTo>
                    <a:cubicBezTo>
                      <a:pt x="1203" y="96"/>
                      <a:pt x="1161" y="54"/>
                      <a:pt x="114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3"/>
              <p:cNvSpPr/>
              <p:nvPr/>
            </p:nvSpPr>
            <p:spPr>
              <a:xfrm>
                <a:off x="3421175" y="4562150"/>
                <a:ext cx="55675" cy="47075"/>
              </a:xfrm>
              <a:custGeom>
                <a:avLst/>
                <a:gdLst/>
                <a:ahLst/>
                <a:cxnLst/>
                <a:rect l="l" t="t" r="r" b="b"/>
                <a:pathLst>
                  <a:path w="2227" h="1883" extrusionOk="0">
                    <a:moveTo>
                      <a:pt x="2129" y="1"/>
                    </a:moveTo>
                    <a:cubicBezTo>
                      <a:pt x="2120" y="1"/>
                      <a:pt x="2114" y="2"/>
                      <a:pt x="2110" y="5"/>
                    </a:cubicBezTo>
                    <a:cubicBezTo>
                      <a:pt x="1752" y="269"/>
                      <a:pt x="1393" y="523"/>
                      <a:pt x="1056" y="797"/>
                    </a:cubicBezTo>
                    <a:cubicBezTo>
                      <a:pt x="739" y="1060"/>
                      <a:pt x="434" y="1355"/>
                      <a:pt x="138" y="1651"/>
                    </a:cubicBezTo>
                    <a:cubicBezTo>
                      <a:pt x="85" y="1693"/>
                      <a:pt x="1" y="1767"/>
                      <a:pt x="117" y="1883"/>
                    </a:cubicBezTo>
                    <a:cubicBezTo>
                      <a:pt x="666" y="1430"/>
                      <a:pt x="1224" y="976"/>
                      <a:pt x="1784" y="523"/>
                    </a:cubicBezTo>
                    <a:cubicBezTo>
                      <a:pt x="1920" y="406"/>
                      <a:pt x="2047" y="291"/>
                      <a:pt x="2173" y="164"/>
                    </a:cubicBezTo>
                    <a:cubicBezTo>
                      <a:pt x="2195" y="143"/>
                      <a:pt x="2195" y="90"/>
                      <a:pt x="2227" y="5"/>
                    </a:cubicBezTo>
                    <a:cubicBezTo>
                      <a:pt x="2177" y="5"/>
                      <a:pt x="2147" y="1"/>
                      <a:pt x="2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3"/>
              <p:cNvSpPr/>
              <p:nvPr/>
            </p:nvSpPr>
            <p:spPr>
              <a:xfrm>
                <a:off x="3247450" y="4583900"/>
                <a:ext cx="41925" cy="59875"/>
              </a:xfrm>
              <a:custGeom>
                <a:avLst/>
                <a:gdLst/>
                <a:ahLst/>
                <a:cxnLst/>
                <a:rect l="l" t="t" r="r" b="b"/>
                <a:pathLst>
                  <a:path w="1677" h="2395" extrusionOk="0">
                    <a:moveTo>
                      <a:pt x="31" y="0"/>
                    </a:moveTo>
                    <a:cubicBezTo>
                      <a:pt x="21" y="21"/>
                      <a:pt x="0" y="53"/>
                      <a:pt x="10" y="63"/>
                    </a:cubicBezTo>
                    <a:cubicBezTo>
                      <a:pt x="516" y="823"/>
                      <a:pt x="1023" y="1582"/>
                      <a:pt x="1571" y="2395"/>
                    </a:cubicBezTo>
                    <a:cubicBezTo>
                      <a:pt x="1677" y="2142"/>
                      <a:pt x="1550" y="1994"/>
                      <a:pt x="1477" y="1846"/>
                    </a:cubicBezTo>
                    <a:cubicBezTo>
                      <a:pt x="1055" y="1097"/>
                      <a:pt x="432" y="306"/>
                      <a:pt x="3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3"/>
              <p:cNvSpPr/>
              <p:nvPr/>
            </p:nvSpPr>
            <p:spPr>
              <a:xfrm>
                <a:off x="3083175" y="4912425"/>
                <a:ext cx="45100" cy="52225"/>
              </a:xfrm>
              <a:custGeom>
                <a:avLst/>
                <a:gdLst/>
                <a:ahLst/>
                <a:cxnLst/>
                <a:rect l="l" t="t" r="r" b="b"/>
                <a:pathLst>
                  <a:path w="1804" h="2089" extrusionOk="0">
                    <a:moveTo>
                      <a:pt x="1804" y="0"/>
                    </a:moveTo>
                    <a:lnTo>
                      <a:pt x="1804" y="0"/>
                    </a:lnTo>
                    <a:cubicBezTo>
                      <a:pt x="1656" y="159"/>
                      <a:pt x="1509" y="317"/>
                      <a:pt x="1371" y="486"/>
                    </a:cubicBezTo>
                    <a:cubicBezTo>
                      <a:pt x="1223" y="665"/>
                      <a:pt x="1118" y="855"/>
                      <a:pt x="970" y="1024"/>
                    </a:cubicBezTo>
                    <a:cubicBezTo>
                      <a:pt x="802" y="1203"/>
                      <a:pt x="612" y="1340"/>
                      <a:pt x="433" y="1519"/>
                    </a:cubicBezTo>
                    <a:cubicBezTo>
                      <a:pt x="285" y="1657"/>
                      <a:pt x="74" y="1751"/>
                      <a:pt x="0" y="2089"/>
                    </a:cubicBezTo>
                    <a:cubicBezTo>
                      <a:pt x="855" y="1530"/>
                      <a:pt x="1498" y="907"/>
                      <a:pt x="180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3"/>
              <p:cNvSpPr/>
              <p:nvPr/>
            </p:nvSpPr>
            <p:spPr>
              <a:xfrm>
                <a:off x="3527975" y="4454700"/>
                <a:ext cx="29025" cy="55400"/>
              </a:xfrm>
              <a:custGeom>
                <a:avLst/>
                <a:gdLst/>
                <a:ahLst/>
                <a:cxnLst/>
                <a:rect l="l" t="t" r="r" b="b"/>
                <a:pathLst>
                  <a:path w="1161" h="2216" extrusionOk="0">
                    <a:moveTo>
                      <a:pt x="1161" y="0"/>
                    </a:moveTo>
                    <a:lnTo>
                      <a:pt x="1161" y="0"/>
                    </a:lnTo>
                    <a:cubicBezTo>
                      <a:pt x="1129" y="11"/>
                      <a:pt x="1076" y="11"/>
                      <a:pt x="1055" y="42"/>
                    </a:cubicBezTo>
                    <a:cubicBezTo>
                      <a:pt x="707" y="771"/>
                      <a:pt x="348" y="1488"/>
                      <a:pt x="1" y="2215"/>
                    </a:cubicBezTo>
                    <a:cubicBezTo>
                      <a:pt x="623" y="1593"/>
                      <a:pt x="1087" y="654"/>
                      <a:pt x="116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3"/>
              <p:cNvSpPr/>
              <p:nvPr/>
            </p:nvSpPr>
            <p:spPr>
              <a:xfrm>
                <a:off x="3360025" y="4908200"/>
                <a:ext cx="46700" cy="34575"/>
              </a:xfrm>
              <a:custGeom>
                <a:avLst/>
                <a:gdLst/>
                <a:ahLst/>
                <a:cxnLst/>
                <a:rect l="l" t="t" r="r" b="b"/>
                <a:pathLst>
                  <a:path w="1868" h="1383" extrusionOk="0">
                    <a:moveTo>
                      <a:pt x="0" y="1"/>
                    </a:moveTo>
                    <a:cubicBezTo>
                      <a:pt x="422" y="718"/>
                      <a:pt x="1076" y="1140"/>
                      <a:pt x="1867" y="1383"/>
                    </a:cubicBezTo>
                    <a:cubicBezTo>
                      <a:pt x="1716" y="1231"/>
                      <a:pt x="1555" y="1080"/>
                      <a:pt x="1403" y="929"/>
                    </a:cubicBezTo>
                    <a:lnTo>
                      <a:pt x="1403" y="929"/>
                    </a:lnTo>
                    <a:cubicBezTo>
                      <a:pt x="1403" y="929"/>
                      <a:pt x="1403" y="929"/>
                      <a:pt x="1403" y="929"/>
                    </a:cubicBezTo>
                    <a:lnTo>
                      <a:pt x="1382" y="908"/>
                    </a:lnTo>
                    <a:lnTo>
                      <a:pt x="1382" y="908"/>
                    </a:lnTo>
                    <a:cubicBezTo>
                      <a:pt x="1389" y="915"/>
                      <a:pt x="1396" y="922"/>
                      <a:pt x="1403" y="929"/>
                    </a:cubicBezTo>
                    <a:lnTo>
                      <a:pt x="1403" y="929"/>
                    </a:lnTo>
                    <a:cubicBezTo>
                      <a:pt x="855" y="729"/>
                      <a:pt x="475" y="296"/>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3"/>
              <p:cNvSpPr/>
              <p:nvPr/>
            </p:nvSpPr>
            <p:spPr>
              <a:xfrm>
                <a:off x="3222900" y="4511400"/>
                <a:ext cx="58300" cy="26675"/>
              </a:xfrm>
              <a:custGeom>
                <a:avLst/>
                <a:gdLst/>
                <a:ahLst/>
                <a:cxnLst/>
                <a:rect l="l" t="t" r="r" b="b"/>
                <a:pathLst>
                  <a:path w="2332" h="1067" extrusionOk="0">
                    <a:moveTo>
                      <a:pt x="170" y="0"/>
                    </a:moveTo>
                    <a:cubicBezTo>
                      <a:pt x="112" y="0"/>
                      <a:pt x="55" y="4"/>
                      <a:pt x="1" y="10"/>
                    </a:cubicBezTo>
                    <a:cubicBezTo>
                      <a:pt x="12" y="31"/>
                      <a:pt x="12" y="64"/>
                      <a:pt x="22" y="74"/>
                    </a:cubicBezTo>
                    <a:cubicBezTo>
                      <a:pt x="75" y="95"/>
                      <a:pt x="138" y="137"/>
                      <a:pt x="202" y="148"/>
                    </a:cubicBezTo>
                    <a:cubicBezTo>
                      <a:pt x="908" y="327"/>
                      <a:pt x="1583" y="591"/>
                      <a:pt x="2163" y="1055"/>
                    </a:cubicBezTo>
                    <a:cubicBezTo>
                      <a:pt x="2171" y="1063"/>
                      <a:pt x="2183" y="1066"/>
                      <a:pt x="2196" y="1066"/>
                    </a:cubicBezTo>
                    <a:cubicBezTo>
                      <a:pt x="2233" y="1066"/>
                      <a:pt x="2285" y="1041"/>
                      <a:pt x="2332" y="1034"/>
                    </a:cubicBezTo>
                    <a:cubicBezTo>
                      <a:pt x="1759" y="433"/>
                      <a:pt x="839" y="0"/>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3"/>
              <p:cNvSpPr/>
              <p:nvPr/>
            </p:nvSpPr>
            <p:spPr>
              <a:xfrm>
                <a:off x="3323375" y="4659575"/>
                <a:ext cx="42475" cy="35600"/>
              </a:xfrm>
              <a:custGeom>
                <a:avLst/>
                <a:gdLst/>
                <a:ahLst/>
                <a:cxnLst/>
                <a:rect l="l" t="t" r="r" b="b"/>
                <a:pathLst>
                  <a:path w="1699" h="1424" extrusionOk="0">
                    <a:moveTo>
                      <a:pt x="0" y="1"/>
                    </a:moveTo>
                    <a:cubicBezTo>
                      <a:pt x="369" y="528"/>
                      <a:pt x="1287" y="1276"/>
                      <a:pt x="1698" y="1424"/>
                    </a:cubicBezTo>
                    <a:cubicBezTo>
                      <a:pt x="1382" y="939"/>
                      <a:pt x="664" y="317"/>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3"/>
              <p:cNvSpPr/>
              <p:nvPr/>
            </p:nvSpPr>
            <p:spPr>
              <a:xfrm>
                <a:off x="3365825" y="4573875"/>
                <a:ext cx="46425" cy="38275"/>
              </a:xfrm>
              <a:custGeom>
                <a:avLst/>
                <a:gdLst/>
                <a:ahLst/>
                <a:cxnLst/>
                <a:rect l="l" t="t" r="r" b="b"/>
                <a:pathLst>
                  <a:path w="1857" h="1531" extrusionOk="0">
                    <a:moveTo>
                      <a:pt x="1825" y="0"/>
                    </a:moveTo>
                    <a:cubicBezTo>
                      <a:pt x="1720" y="54"/>
                      <a:pt x="1614" y="75"/>
                      <a:pt x="1530" y="138"/>
                    </a:cubicBezTo>
                    <a:cubicBezTo>
                      <a:pt x="1097" y="486"/>
                      <a:pt x="675" y="834"/>
                      <a:pt x="253" y="1182"/>
                    </a:cubicBezTo>
                    <a:cubicBezTo>
                      <a:pt x="159" y="1266"/>
                      <a:pt x="84" y="1371"/>
                      <a:pt x="0" y="1467"/>
                    </a:cubicBezTo>
                    <a:cubicBezTo>
                      <a:pt x="53" y="1509"/>
                      <a:pt x="84" y="1530"/>
                      <a:pt x="84" y="1530"/>
                    </a:cubicBezTo>
                    <a:cubicBezTo>
                      <a:pt x="665" y="1076"/>
                      <a:pt x="1256" y="612"/>
                      <a:pt x="1835" y="148"/>
                    </a:cubicBezTo>
                    <a:cubicBezTo>
                      <a:pt x="1856" y="138"/>
                      <a:pt x="1835" y="85"/>
                      <a:pt x="18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3"/>
              <p:cNvSpPr/>
              <p:nvPr/>
            </p:nvSpPr>
            <p:spPr>
              <a:xfrm>
                <a:off x="2897300" y="3863300"/>
                <a:ext cx="27675" cy="50900"/>
              </a:xfrm>
              <a:custGeom>
                <a:avLst/>
                <a:gdLst/>
                <a:ahLst/>
                <a:cxnLst/>
                <a:rect l="l" t="t" r="r" b="b"/>
                <a:pathLst>
                  <a:path w="1107" h="2036" extrusionOk="0">
                    <a:moveTo>
                      <a:pt x="0" y="0"/>
                    </a:moveTo>
                    <a:lnTo>
                      <a:pt x="0" y="0"/>
                    </a:lnTo>
                    <a:cubicBezTo>
                      <a:pt x="190" y="696"/>
                      <a:pt x="516" y="1287"/>
                      <a:pt x="886" y="1867"/>
                    </a:cubicBezTo>
                    <a:cubicBezTo>
                      <a:pt x="917" y="1930"/>
                      <a:pt x="1002" y="1972"/>
                      <a:pt x="1076" y="2035"/>
                    </a:cubicBezTo>
                    <a:cubicBezTo>
                      <a:pt x="1086" y="1951"/>
                      <a:pt x="1107" y="1899"/>
                      <a:pt x="1097" y="1867"/>
                    </a:cubicBezTo>
                    <a:cubicBezTo>
                      <a:pt x="770" y="1287"/>
                      <a:pt x="453" y="707"/>
                      <a:pt x="127" y="127"/>
                    </a:cubicBezTo>
                    <a:cubicBezTo>
                      <a:pt x="95" y="74"/>
                      <a:pt x="42" y="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3"/>
              <p:cNvSpPr/>
              <p:nvPr/>
            </p:nvSpPr>
            <p:spPr>
              <a:xfrm>
                <a:off x="3368450" y="4808800"/>
                <a:ext cx="35350" cy="46975"/>
              </a:xfrm>
              <a:custGeom>
                <a:avLst/>
                <a:gdLst/>
                <a:ahLst/>
                <a:cxnLst/>
                <a:rect l="l" t="t" r="r" b="b"/>
                <a:pathLst>
                  <a:path w="1414" h="1879" extrusionOk="0">
                    <a:moveTo>
                      <a:pt x="33" y="1"/>
                    </a:moveTo>
                    <a:cubicBezTo>
                      <a:pt x="22" y="43"/>
                      <a:pt x="1" y="95"/>
                      <a:pt x="11" y="117"/>
                    </a:cubicBezTo>
                    <a:lnTo>
                      <a:pt x="1214" y="1857"/>
                    </a:lnTo>
                    <a:cubicBezTo>
                      <a:pt x="1235" y="1878"/>
                      <a:pt x="1298" y="1867"/>
                      <a:pt x="1329" y="1878"/>
                    </a:cubicBezTo>
                    <a:cubicBezTo>
                      <a:pt x="1414" y="1762"/>
                      <a:pt x="1329" y="1677"/>
                      <a:pt x="1277" y="1583"/>
                    </a:cubicBezTo>
                    <a:cubicBezTo>
                      <a:pt x="612" y="528"/>
                      <a:pt x="443" y="306"/>
                      <a:pt x="3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3"/>
              <p:cNvSpPr/>
              <p:nvPr/>
            </p:nvSpPr>
            <p:spPr>
              <a:xfrm>
                <a:off x="3440700" y="4961675"/>
                <a:ext cx="47225" cy="32775"/>
              </a:xfrm>
              <a:custGeom>
                <a:avLst/>
                <a:gdLst/>
                <a:ahLst/>
                <a:cxnLst/>
                <a:rect l="l" t="t" r="r" b="b"/>
                <a:pathLst>
                  <a:path w="1889" h="1311" extrusionOk="0">
                    <a:moveTo>
                      <a:pt x="128" y="1"/>
                    </a:moveTo>
                    <a:cubicBezTo>
                      <a:pt x="104" y="1"/>
                      <a:pt x="64" y="27"/>
                      <a:pt x="0" y="45"/>
                    </a:cubicBezTo>
                    <a:cubicBezTo>
                      <a:pt x="53" y="119"/>
                      <a:pt x="85" y="203"/>
                      <a:pt x="148" y="256"/>
                    </a:cubicBezTo>
                    <a:cubicBezTo>
                      <a:pt x="665" y="657"/>
                      <a:pt x="1266" y="941"/>
                      <a:pt x="1804" y="1311"/>
                    </a:cubicBezTo>
                    <a:cubicBezTo>
                      <a:pt x="1835" y="1269"/>
                      <a:pt x="1868" y="1226"/>
                      <a:pt x="1889" y="1184"/>
                    </a:cubicBezTo>
                    <a:lnTo>
                      <a:pt x="750" y="393"/>
                    </a:lnTo>
                    <a:cubicBezTo>
                      <a:pt x="549" y="256"/>
                      <a:pt x="349" y="130"/>
                      <a:pt x="138" y="3"/>
                    </a:cubicBezTo>
                    <a:cubicBezTo>
                      <a:pt x="135" y="2"/>
                      <a:pt x="132" y="1"/>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3"/>
              <p:cNvSpPr/>
              <p:nvPr/>
            </p:nvSpPr>
            <p:spPr>
              <a:xfrm>
                <a:off x="3282500" y="4683650"/>
                <a:ext cx="26375" cy="41125"/>
              </a:xfrm>
              <a:custGeom>
                <a:avLst/>
                <a:gdLst/>
                <a:ahLst/>
                <a:cxnLst/>
                <a:rect l="l" t="t" r="r" b="b"/>
                <a:pathLst>
                  <a:path w="1055" h="1645" extrusionOk="0">
                    <a:moveTo>
                      <a:pt x="623" y="1379"/>
                    </a:moveTo>
                    <a:lnTo>
                      <a:pt x="633" y="1389"/>
                    </a:lnTo>
                    <a:cubicBezTo>
                      <a:pt x="632" y="1387"/>
                      <a:pt x="631" y="1385"/>
                      <a:pt x="630" y="1383"/>
                    </a:cubicBezTo>
                    <a:lnTo>
                      <a:pt x="630" y="1383"/>
                    </a:lnTo>
                    <a:cubicBezTo>
                      <a:pt x="628" y="1382"/>
                      <a:pt x="625" y="1380"/>
                      <a:pt x="623" y="1379"/>
                    </a:cubicBezTo>
                    <a:close/>
                    <a:moveTo>
                      <a:pt x="118" y="1"/>
                    </a:moveTo>
                    <a:cubicBezTo>
                      <a:pt x="85" y="1"/>
                      <a:pt x="43" y="8"/>
                      <a:pt x="0" y="8"/>
                    </a:cubicBezTo>
                    <a:cubicBezTo>
                      <a:pt x="221" y="491"/>
                      <a:pt x="420" y="942"/>
                      <a:pt x="630" y="1383"/>
                    </a:cubicBezTo>
                    <a:lnTo>
                      <a:pt x="630" y="1383"/>
                    </a:lnTo>
                    <a:cubicBezTo>
                      <a:pt x="739" y="1449"/>
                      <a:pt x="768" y="1645"/>
                      <a:pt x="939" y="1645"/>
                    </a:cubicBezTo>
                    <a:cubicBezTo>
                      <a:pt x="972" y="1645"/>
                      <a:pt x="1010" y="1638"/>
                      <a:pt x="1055" y="1621"/>
                    </a:cubicBezTo>
                    <a:cubicBezTo>
                      <a:pt x="823" y="1041"/>
                      <a:pt x="560" y="503"/>
                      <a:pt x="169" y="18"/>
                    </a:cubicBezTo>
                    <a:cubicBezTo>
                      <a:pt x="160" y="5"/>
                      <a:pt x="142" y="1"/>
                      <a:pt x="11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3"/>
              <p:cNvSpPr/>
              <p:nvPr/>
            </p:nvSpPr>
            <p:spPr>
              <a:xfrm>
                <a:off x="3554600" y="5040850"/>
                <a:ext cx="37475" cy="34950"/>
              </a:xfrm>
              <a:custGeom>
                <a:avLst/>
                <a:gdLst/>
                <a:ahLst/>
                <a:cxnLst/>
                <a:rect l="l" t="t" r="r" b="b"/>
                <a:pathLst>
                  <a:path w="1499" h="1398" extrusionOk="0">
                    <a:moveTo>
                      <a:pt x="0" y="0"/>
                    </a:moveTo>
                    <a:cubicBezTo>
                      <a:pt x="201" y="380"/>
                      <a:pt x="855" y="1023"/>
                      <a:pt x="1361" y="1392"/>
                    </a:cubicBezTo>
                    <a:cubicBezTo>
                      <a:pt x="1365" y="1396"/>
                      <a:pt x="1370" y="1398"/>
                      <a:pt x="1376" y="1398"/>
                    </a:cubicBezTo>
                    <a:cubicBezTo>
                      <a:pt x="1400" y="1398"/>
                      <a:pt x="1439" y="1367"/>
                      <a:pt x="1498" y="1350"/>
                    </a:cubicBezTo>
                    <a:cubicBezTo>
                      <a:pt x="1066" y="812"/>
                      <a:pt x="539" y="3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3"/>
              <p:cNvSpPr/>
              <p:nvPr/>
            </p:nvSpPr>
            <p:spPr>
              <a:xfrm>
                <a:off x="3144850" y="4440975"/>
                <a:ext cx="27450" cy="38800"/>
              </a:xfrm>
              <a:custGeom>
                <a:avLst/>
                <a:gdLst/>
                <a:ahLst/>
                <a:cxnLst/>
                <a:rect l="l" t="t" r="r" b="b"/>
                <a:pathLst>
                  <a:path w="1098" h="1552" extrusionOk="0">
                    <a:moveTo>
                      <a:pt x="1" y="1"/>
                    </a:moveTo>
                    <a:lnTo>
                      <a:pt x="1" y="1"/>
                    </a:lnTo>
                    <a:cubicBezTo>
                      <a:pt x="254" y="581"/>
                      <a:pt x="613" y="1056"/>
                      <a:pt x="1077" y="1552"/>
                    </a:cubicBezTo>
                    <a:cubicBezTo>
                      <a:pt x="1077" y="1414"/>
                      <a:pt x="1098" y="1341"/>
                      <a:pt x="1077" y="1299"/>
                    </a:cubicBezTo>
                    <a:cubicBezTo>
                      <a:pt x="866" y="908"/>
                      <a:pt x="307" y="202"/>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3"/>
              <p:cNvSpPr/>
              <p:nvPr/>
            </p:nvSpPr>
            <p:spPr>
              <a:xfrm>
                <a:off x="3288050" y="4811175"/>
                <a:ext cx="22175" cy="44600"/>
              </a:xfrm>
              <a:custGeom>
                <a:avLst/>
                <a:gdLst/>
                <a:ahLst/>
                <a:cxnLst/>
                <a:rect l="l" t="t" r="r" b="b"/>
                <a:pathLst>
                  <a:path w="887" h="1784" extrusionOk="0">
                    <a:moveTo>
                      <a:pt x="127" y="0"/>
                    </a:moveTo>
                    <a:cubicBezTo>
                      <a:pt x="63" y="22"/>
                      <a:pt x="0" y="43"/>
                      <a:pt x="0" y="54"/>
                    </a:cubicBezTo>
                    <a:cubicBezTo>
                      <a:pt x="95" y="612"/>
                      <a:pt x="443" y="1329"/>
                      <a:pt x="844" y="1783"/>
                    </a:cubicBezTo>
                    <a:cubicBezTo>
                      <a:pt x="854" y="1772"/>
                      <a:pt x="886" y="1751"/>
                      <a:pt x="875" y="1741"/>
                    </a:cubicBezTo>
                    <a:cubicBezTo>
                      <a:pt x="633" y="1161"/>
                      <a:pt x="380" y="581"/>
                      <a:pt x="1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3"/>
              <p:cNvSpPr/>
              <p:nvPr/>
            </p:nvSpPr>
            <p:spPr>
              <a:xfrm>
                <a:off x="3563300" y="4327075"/>
                <a:ext cx="18500" cy="45125"/>
              </a:xfrm>
              <a:custGeom>
                <a:avLst/>
                <a:gdLst/>
                <a:ahLst/>
                <a:cxnLst/>
                <a:rect l="l" t="t" r="r" b="b"/>
                <a:pathLst>
                  <a:path w="740" h="1805" extrusionOk="0">
                    <a:moveTo>
                      <a:pt x="697" y="1"/>
                    </a:moveTo>
                    <a:cubicBezTo>
                      <a:pt x="391" y="296"/>
                      <a:pt x="74" y="1003"/>
                      <a:pt x="1" y="1805"/>
                    </a:cubicBezTo>
                    <a:cubicBezTo>
                      <a:pt x="32" y="1751"/>
                      <a:pt x="85" y="1709"/>
                      <a:pt x="117" y="1646"/>
                    </a:cubicBezTo>
                    <a:cubicBezTo>
                      <a:pt x="327" y="1119"/>
                      <a:pt x="528" y="581"/>
                      <a:pt x="728" y="43"/>
                    </a:cubicBezTo>
                    <a:cubicBezTo>
                      <a:pt x="739" y="33"/>
                      <a:pt x="707" y="12"/>
                      <a:pt x="69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3"/>
              <p:cNvSpPr/>
              <p:nvPr/>
            </p:nvSpPr>
            <p:spPr>
              <a:xfrm>
                <a:off x="3003525" y="5007350"/>
                <a:ext cx="34300" cy="41425"/>
              </a:xfrm>
              <a:custGeom>
                <a:avLst/>
                <a:gdLst/>
                <a:ahLst/>
                <a:cxnLst/>
                <a:rect l="l" t="t" r="r" b="b"/>
                <a:pathLst>
                  <a:path w="1372" h="1657" extrusionOk="0">
                    <a:moveTo>
                      <a:pt x="1193" y="0"/>
                    </a:moveTo>
                    <a:cubicBezTo>
                      <a:pt x="771" y="496"/>
                      <a:pt x="275" y="928"/>
                      <a:pt x="1" y="1561"/>
                    </a:cubicBezTo>
                    <a:cubicBezTo>
                      <a:pt x="82" y="1592"/>
                      <a:pt x="144" y="1613"/>
                      <a:pt x="205" y="1633"/>
                    </a:cubicBezTo>
                    <a:lnTo>
                      <a:pt x="205" y="1633"/>
                    </a:lnTo>
                    <a:cubicBezTo>
                      <a:pt x="272" y="1523"/>
                      <a:pt x="322" y="1407"/>
                      <a:pt x="392" y="1319"/>
                    </a:cubicBezTo>
                    <a:cubicBezTo>
                      <a:pt x="666" y="960"/>
                      <a:pt x="950" y="623"/>
                      <a:pt x="1224" y="274"/>
                    </a:cubicBezTo>
                    <a:cubicBezTo>
                      <a:pt x="1277" y="201"/>
                      <a:pt x="1372" y="106"/>
                      <a:pt x="1193" y="0"/>
                    </a:cubicBezTo>
                    <a:close/>
                    <a:moveTo>
                      <a:pt x="205" y="1633"/>
                    </a:moveTo>
                    <a:lnTo>
                      <a:pt x="205" y="1633"/>
                    </a:lnTo>
                    <a:cubicBezTo>
                      <a:pt x="201" y="1641"/>
                      <a:pt x="196" y="1649"/>
                      <a:pt x="191" y="1656"/>
                    </a:cubicBezTo>
                    <a:lnTo>
                      <a:pt x="212" y="1635"/>
                    </a:lnTo>
                    <a:cubicBezTo>
                      <a:pt x="210" y="1635"/>
                      <a:pt x="207" y="1634"/>
                      <a:pt x="205" y="163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3"/>
              <p:cNvSpPr/>
              <p:nvPr/>
            </p:nvSpPr>
            <p:spPr>
              <a:xfrm>
                <a:off x="3050475" y="4896075"/>
                <a:ext cx="26900" cy="41425"/>
              </a:xfrm>
              <a:custGeom>
                <a:avLst/>
                <a:gdLst/>
                <a:ahLst/>
                <a:cxnLst/>
                <a:rect l="l" t="t" r="r" b="b"/>
                <a:pathLst>
                  <a:path w="1076" h="1657" extrusionOk="0">
                    <a:moveTo>
                      <a:pt x="1024" y="1"/>
                    </a:moveTo>
                    <a:cubicBezTo>
                      <a:pt x="549" y="317"/>
                      <a:pt x="96" y="1024"/>
                      <a:pt x="0" y="1657"/>
                    </a:cubicBezTo>
                    <a:cubicBezTo>
                      <a:pt x="359" y="1140"/>
                      <a:pt x="717" y="623"/>
                      <a:pt x="1066" y="106"/>
                    </a:cubicBezTo>
                    <a:cubicBezTo>
                      <a:pt x="1076" y="85"/>
                      <a:pt x="1045" y="33"/>
                      <a:pt x="10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3"/>
              <p:cNvSpPr/>
              <p:nvPr/>
            </p:nvSpPr>
            <p:spPr>
              <a:xfrm>
                <a:off x="3362925" y="4822000"/>
                <a:ext cx="24800" cy="33250"/>
              </a:xfrm>
              <a:custGeom>
                <a:avLst/>
                <a:gdLst/>
                <a:ahLst/>
                <a:cxnLst/>
                <a:rect l="l" t="t" r="r" b="b"/>
                <a:pathLst>
                  <a:path w="992" h="1330" extrusionOk="0">
                    <a:moveTo>
                      <a:pt x="0" y="0"/>
                    </a:moveTo>
                    <a:lnTo>
                      <a:pt x="0" y="0"/>
                    </a:lnTo>
                    <a:cubicBezTo>
                      <a:pt x="64" y="390"/>
                      <a:pt x="327" y="802"/>
                      <a:pt x="749" y="1245"/>
                    </a:cubicBezTo>
                    <a:cubicBezTo>
                      <a:pt x="781" y="1283"/>
                      <a:pt x="821" y="1329"/>
                      <a:pt x="872" y="1329"/>
                    </a:cubicBezTo>
                    <a:cubicBezTo>
                      <a:pt x="906" y="1329"/>
                      <a:pt x="946" y="1309"/>
                      <a:pt x="992" y="1255"/>
                    </a:cubicBezTo>
                    <a:cubicBezTo>
                      <a:pt x="697" y="844"/>
                      <a:pt x="411" y="41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3"/>
              <p:cNvSpPr/>
              <p:nvPr/>
            </p:nvSpPr>
            <p:spPr>
              <a:xfrm>
                <a:off x="3012500" y="4145950"/>
                <a:ext cx="13200" cy="32725"/>
              </a:xfrm>
              <a:custGeom>
                <a:avLst/>
                <a:gdLst/>
                <a:ahLst/>
                <a:cxnLst/>
                <a:rect l="l" t="t" r="r" b="b"/>
                <a:pathLst>
                  <a:path w="528" h="1309" extrusionOk="0">
                    <a:moveTo>
                      <a:pt x="0" y="0"/>
                    </a:moveTo>
                    <a:cubicBezTo>
                      <a:pt x="75" y="454"/>
                      <a:pt x="233" y="875"/>
                      <a:pt x="359" y="1308"/>
                    </a:cubicBezTo>
                    <a:cubicBezTo>
                      <a:pt x="412" y="1297"/>
                      <a:pt x="454" y="1287"/>
                      <a:pt x="497" y="1287"/>
                    </a:cubicBezTo>
                    <a:cubicBezTo>
                      <a:pt x="497" y="1182"/>
                      <a:pt x="528" y="1076"/>
                      <a:pt x="507" y="992"/>
                    </a:cubicBezTo>
                    <a:cubicBezTo>
                      <a:pt x="401" y="654"/>
                      <a:pt x="275" y="338"/>
                      <a:pt x="148" y="11"/>
                    </a:cubicBezTo>
                    <a:cubicBezTo>
                      <a:pt x="148" y="6"/>
                      <a:pt x="130" y="6"/>
                      <a:pt x="102" y="6"/>
                    </a:cubicBezTo>
                    <a:cubicBezTo>
                      <a:pt x="75" y="6"/>
                      <a:pt x="38" y="6"/>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3"/>
              <p:cNvSpPr/>
              <p:nvPr/>
            </p:nvSpPr>
            <p:spPr>
              <a:xfrm>
                <a:off x="3278550" y="4694625"/>
                <a:ext cx="20325" cy="29850"/>
              </a:xfrm>
              <a:custGeom>
                <a:avLst/>
                <a:gdLst/>
                <a:ahLst/>
                <a:cxnLst/>
                <a:rect l="l" t="t" r="r" b="b"/>
                <a:pathLst>
                  <a:path w="813" h="1194" extrusionOk="0">
                    <a:moveTo>
                      <a:pt x="1" y="1"/>
                    </a:moveTo>
                    <a:lnTo>
                      <a:pt x="1" y="1"/>
                    </a:lnTo>
                    <a:cubicBezTo>
                      <a:pt x="64" y="370"/>
                      <a:pt x="148" y="560"/>
                      <a:pt x="486" y="1003"/>
                    </a:cubicBezTo>
                    <a:cubicBezTo>
                      <a:pt x="548" y="1083"/>
                      <a:pt x="595" y="1194"/>
                      <a:pt x="711" y="1194"/>
                    </a:cubicBezTo>
                    <a:cubicBezTo>
                      <a:pt x="732" y="1194"/>
                      <a:pt x="755" y="1190"/>
                      <a:pt x="781" y="1182"/>
                    </a:cubicBezTo>
                    <a:cubicBezTo>
                      <a:pt x="791" y="1140"/>
                      <a:pt x="812" y="1109"/>
                      <a:pt x="812" y="1066"/>
                    </a:cubicBezTo>
                    <a:cubicBezTo>
                      <a:pt x="812" y="1025"/>
                      <a:pt x="792" y="985"/>
                      <a:pt x="782" y="944"/>
                    </a:cubicBezTo>
                    <a:lnTo>
                      <a:pt x="782" y="944"/>
                    </a:lnTo>
                    <a:cubicBezTo>
                      <a:pt x="785" y="946"/>
                      <a:pt x="788" y="948"/>
                      <a:pt x="791" y="950"/>
                    </a:cubicBezTo>
                    <a:lnTo>
                      <a:pt x="781" y="940"/>
                    </a:lnTo>
                    <a:lnTo>
                      <a:pt x="781" y="940"/>
                    </a:lnTo>
                    <a:cubicBezTo>
                      <a:pt x="781" y="941"/>
                      <a:pt x="782" y="942"/>
                      <a:pt x="782" y="944"/>
                    </a:cubicBezTo>
                    <a:lnTo>
                      <a:pt x="782" y="944"/>
                    </a:lnTo>
                    <a:cubicBezTo>
                      <a:pt x="453" y="709"/>
                      <a:pt x="398" y="231"/>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3"/>
              <p:cNvSpPr/>
              <p:nvPr/>
            </p:nvSpPr>
            <p:spPr>
              <a:xfrm>
                <a:off x="3191550" y="4624250"/>
                <a:ext cx="9225" cy="33500"/>
              </a:xfrm>
              <a:custGeom>
                <a:avLst/>
                <a:gdLst/>
                <a:ahLst/>
                <a:cxnLst/>
                <a:rect l="l" t="t" r="r" b="b"/>
                <a:pathLst>
                  <a:path w="369" h="1340" extrusionOk="0">
                    <a:moveTo>
                      <a:pt x="0" y="0"/>
                    </a:moveTo>
                    <a:cubicBezTo>
                      <a:pt x="0" y="549"/>
                      <a:pt x="21" y="633"/>
                      <a:pt x="369" y="1339"/>
                    </a:cubicBezTo>
                    <a:cubicBezTo>
                      <a:pt x="232" y="190"/>
                      <a:pt x="232"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3"/>
              <p:cNvSpPr/>
              <p:nvPr/>
            </p:nvSpPr>
            <p:spPr>
              <a:xfrm>
                <a:off x="3305700" y="4577300"/>
                <a:ext cx="14250" cy="33250"/>
              </a:xfrm>
              <a:custGeom>
                <a:avLst/>
                <a:gdLst/>
                <a:ahLst/>
                <a:cxnLst/>
                <a:rect l="l" t="t" r="r" b="b"/>
                <a:pathLst>
                  <a:path w="570" h="1330" extrusionOk="0">
                    <a:moveTo>
                      <a:pt x="85" y="1"/>
                    </a:moveTo>
                    <a:cubicBezTo>
                      <a:pt x="54" y="32"/>
                      <a:pt x="0" y="64"/>
                      <a:pt x="0" y="85"/>
                    </a:cubicBezTo>
                    <a:cubicBezTo>
                      <a:pt x="96" y="528"/>
                      <a:pt x="254" y="950"/>
                      <a:pt x="528" y="1330"/>
                    </a:cubicBezTo>
                    <a:cubicBezTo>
                      <a:pt x="570" y="992"/>
                      <a:pt x="380" y="475"/>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3"/>
              <p:cNvSpPr/>
              <p:nvPr/>
            </p:nvSpPr>
            <p:spPr>
              <a:xfrm>
                <a:off x="3379525" y="4620025"/>
                <a:ext cx="30075" cy="17425"/>
              </a:xfrm>
              <a:custGeom>
                <a:avLst/>
                <a:gdLst/>
                <a:ahLst/>
                <a:cxnLst/>
                <a:rect l="l" t="t" r="r" b="b"/>
                <a:pathLst>
                  <a:path w="1203" h="697" extrusionOk="0">
                    <a:moveTo>
                      <a:pt x="1203" y="1"/>
                    </a:moveTo>
                    <a:cubicBezTo>
                      <a:pt x="665" y="116"/>
                      <a:pt x="138" y="422"/>
                      <a:pt x="0" y="697"/>
                    </a:cubicBezTo>
                    <a:cubicBezTo>
                      <a:pt x="591" y="496"/>
                      <a:pt x="876" y="338"/>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3"/>
              <p:cNvSpPr/>
              <p:nvPr/>
            </p:nvSpPr>
            <p:spPr>
              <a:xfrm>
                <a:off x="3264575" y="4718375"/>
                <a:ext cx="9250" cy="31650"/>
              </a:xfrm>
              <a:custGeom>
                <a:avLst/>
                <a:gdLst/>
                <a:ahLst/>
                <a:cxnLst/>
                <a:rect l="l" t="t" r="r" b="b"/>
                <a:pathLst>
                  <a:path w="370" h="1266" extrusionOk="0">
                    <a:moveTo>
                      <a:pt x="0" y="0"/>
                    </a:moveTo>
                    <a:lnTo>
                      <a:pt x="0" y="0"/>
                    </a:lnTo>
                    <a:cubicBezTo>
                      <a:pt x="63" y="391"/>
                      <a:pt x="138" y="770"/>
                      <a:pt x="211" y="1160"/>
                    </a:cubicBezTo>
                    <a:cubicBezTo>
                      <a:pt x="211" y="1181"/>
                      <a:pt x="264" y="1202"/>
                      <a:pt x="359" y="1266"/>
                    </a:cubicBezTo>
                    <a:cubicBezTo>
                      <a:pt x="370" y="591"/>
                      <a:pt x="317" y="4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3"/>
              <p:cNvSpPr/>
              <p:nvPr/>
            </p:nvSpPr>
            <p:spPr>
              <a:xfrm>
                <a:off x="2946575" y="5165825"/>
                <a:ext cx="7950" cy="37175"/>
              </a:xfrm>
              <a:custGeom>
                <a:avLst/>
                <a:gdLst/>
                <a:ahLst/>
                <a:cxnLst/>
                <a:rect l="l" t="t" r="r" b="b"/>
                <a:pathLst>
                  <a:path w="318" h="1487" extrusionOk="0">
                    <a:moveTo>
                      <a:pt x="181" y="0"/>
                    </a:moveTo>
                    <a:cubicBezTo>
                      <a:pt x="1" y="675"/>
                      <a:pt x="1" y="917"/>
                      <a:pt x="159" y="1487"/>
                    </a:cubicBezTo>
                    <a:cubicBezTo>
                      <a:pt x="317" y="1002"/>
                      <a:pt x="233" y="570"/>
                      <a:pt x="286" y="148"/>
                    </a:cubicBezTo>
                    <a:cubicBezTo>
                      <a:pt x="286" y="106"/>
                      <a:pt x="223" y="64"/>
                      <a:pt x="18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3"/>
              <p:cNvSpPr/>
              <p:nvPr/>
            </p:nvSpPr>
            <p:spPr>
              <a:xfrm>
                <a:off x="3196275" y="4701525"/>
                <a:ext cx="10250" cy="28750"/>
              </a:xfrm>
              <a:custGeom>
                <a:avLst/>
                <a:gdLst/>
                <a:ahLst/>
                <a:cxnLst/>
                <a:rect l="l" t="t" r="r" b="b"/>
                <a:pathLst>
                  <a:path w="410" h="1150" extrusionOk="0">
                    <a:moveTo>
                      <a:pt x="284" y="1"/>
                    </a:moveTo>
                    <a:cubicBezTo>
                      <a:pt x="263" y="1"/>
                      <a:pt x="239" y="4"/>
                      <a:pt x="212" y="10"/>
                    </a:cubicBezTo>
                    <a:cubicBezTo>
                      <a:pt x="128" y="369"/>
                      <a:pt x="1" y="737"/>
                      <a:pt x="22" y="1149"/>
                    </a:cubicBezTo>
                    <a:cubicBezTo>
                      <a:pt x="264" y="854"/>
                      <a:pt x="349" y="495"/>
                      <a:pt x="402" y="137"/>
                    </a:cubicBezTo>
                    <a:cubicBezTo>
                      <a:pt x="410" y="52"/>
                      <a:pt x="371" y="1"/>
                      <a:pt x="2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3"/>
              <p:cNvSpPr/>
              <p:nvPr/>
            </p:nvSpPr>
            <p:spPr>
              <a:xfrm>
                <a:off x="3138275" y="4875250"/>
                <a:ext cx="14800" cy="23475"/>
              </a:xfrm>
              <a:custGeom>
                <a:avLst/>
                <a:gdLst/>
                <a:ahLst/>
                <a:cxnLst/>
                <a:rect l="l" t="t" r="r" b="b"/>
                <a:pathLst>
                  <a:path w="592" h="939" extrusionOk="0">
                    <a:moveTo>
                      <a:pt x="580" y="1"/>
                    </a:moveTo>
                    <a:lnTo>
                      <a:pt x="580" y="1"/>
                    </a:lnTo>
                    <a:cubicBezTo>
                      <a:pt x="296" y="264"/>
                      <a:pt x="243" y="634"/>
                      <a:pt x="1" y="939"/>
                    </a:cubicBezTo>
                    <a:cubicBezTo>
                      <a:pt x="454" y="770"/>
                      <a:pt x="591" y="528"/>
                      <a:pt x="58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3"/>
              <p:cNvSpPr/>
              <p:nvPr/>
            </p:nvSpPr>
            <p:spPr>
              <a:xfrm>
                <a:off x="3522700" y="4943275"/>
                <a:ext cx="14800" cy="24825"/>
              </a:xfrm>
              <a:custGeom>
                <a:avLst/>
                <a:gdLst/>
                <a:ahLst/>
                <a:cxnLst/>
                <a:rect l="l" t="t" r="r" b="b"/>
                <a:pathLst>
                  <a:path w="592" h="993" extrusionOk="0">
                    <a:moveTo>
                      <a:pt x="1" y="1"/>
                    </a:moveTo>
                    <a:cubicBezTo>
                      <a:pt x="170" y="623"/>
                      <a:pt x="222" y="718"/>
                      <a:pt x="591" y="992"/>
                    </a:cubicBezTo>
                    <a:cubicBezTo>
                      <a:pt x="538" y="770"/>
                      <a:pt x="496" y="580"/>
                      <a:pt x="444" y="402"/>
                    </a:cubicBezTo>
                    <a:lnTo>
                      <a:pt x="444" y="402"/>
                    </a:lnTo>
                    <a:lnTo>
                      <a:pt x="465" y="412"/>
                    </a:lnTo>
                    <a:cubicBezTo>
                      <a:pt x="327" y="296"/>
                      <a:pt x="191" y="170"/>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3"/>
              <p:cNvSpPr/>
              <p:nvPr/>
            </p:nvSpPr>
            <p:spPr>
              <a:xfrm>
                <a:off x="3378475" y="4912175"/>
                <a:ext cx="20050" cy="19250"/>
              </a:xfrm>
              <a:custGeom>
                <a:avLst/>
                <a:gdLst/>
                <a:ahLst/>
                <a:cxnLst/>
                <a:rect l="l" t="t" r="r" b="b"/>
                <a:pathLst>
                  <a:path w="802" h="770" extrusionOk="0">
                    <a:moveTo>
                      <a:pt x="0" y="0"/>
                    </a:moveTo>
                    <a:lnTo>
                      <a:pt x="0" y="0"/>
                    </a:lnTo>
                    <a:cubicBezTo>
                      <a:pt x="106" y="127"/>
                      <a:pt x="180" y="232"/>
                      <a:pt x="264" y="327"/>
                    </a:cubicBezTo>
                    <a:cubicBezTo>
                      <a:pt x="394" y="467"/>
                      <a:pt x="515" y="607"/>
                      <a:pt x="645" y="748"/>
                    </a:cubicBezTo>
                    <a:lnTo>
                      <a:pt x="645" y="748"/>
                    </a:lnTo>
                    <a:cubicBezTo>
                      <a:pt x="697" y="685"/>
                      <a:pt x="750" y="633"/>
                      <a:pt x="802" y="570"/>
                    </a:cubicBezTo>
                    <a:cubicBezTo>
                      <a:pt x="328" y="53"/>
                      <a:pt x="328" y="53"/>
                      <a:pt x="0" y="0"/>
                    </a:cubicBezTo>
                    <a:close/>
                    <a:moveTo>
                      <a:pt x="645" y="748"/>
                    </a:moveTo>
                    <a:cubicBezTo>
                      <a:pt x="645" y="748"/>
                      <a:pt x="644" y="748"/>
                      <a:pt x="644" y="749"/>
                    </a:cubicBezTo>
                    <a:lnTo>
                      <a:pt x="665" y="770"/>
                    </a:lnTo>
                    <a:cubicBezTo>
                      <a:pt x="658" y="762"/>
                      <a:pt x="652" y="755"/>
                      <a:pt x="645" y="74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3"/>
              <p:cNvSpPr/>
              <p:nvPr/>
            </p:nvSpPr>
            <p:spPr>
              <a:xfrm>
                <a:off x="3245575" y="4643475"/>
                <a:ext cx="9000" cy="17425"/>
              </a:xfrm>
              <a:custGeom>
                <a:avLst/>
                <a:gdLst/>
                <a:ahLst/>
                <a:cxnLst/>
                <a:rect l="l" t="t" r="r" b="b"/>
                <a:pathLst>
                  <a:path w="360" h="697" extrusionOk="0">
                    <a:moveTo>
                      <a:pt x="1" y="1"/>
                    </a:moveTo>
                    <a:lnTo>
                      <a:pt x="1" y="1"/>
                    </a:lnTo>
                    <a:cubicBezTo>
                      <a:pt x="33" y="423"/>
                      <a:pt x="43" y="444"/>
                      <a:pt x="359" y="697"/>
                    </a:cubicBezTo>
                    <a:cubicBezTo>
                      <a:pt x="254" y="296"/>
                      <a:pt x="254" y="296"/>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3"/>
              <p:cNvSpPr/>
              <p:nvPr/>
            </p:nvSpPr>
            <p:spPr>
              <a:xfrm>
                <a:off x="3546150" y="4349750"/>
                <a:ext cx="9800" cy="22450"/>
              </a:xfrm>
              <a:custGeom>
                <a:avLst/>
                <a:gdLst/>
                <a:ahLst/>
                <a:cxnLst/>
                <a:rect l="l" t="t" r="r" b="b"/>
                <a:pathLst>
                  <a:path w="392" h="898" extrusionOk="0">
                    <a:moveTo>
                      <a:pt x="317" y="1"/>
                    </a:moveTo>
                    <a:lnTo>
                      <a:pt x="317" y="1"/>
                    </a:lnTo>
                    <a:cubicBezTo>
                      <a:pt x="12" y="476"/>
                      <a:pt x="1" y="518"/>
                      <a:pt x="64" y="898"/>
                    </a:cubicBezTo>
                    <a:cubicBezTo>
                      <a:pt x="392" y="296"/>
                      <a:pt x="392" y="296"/>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3"/>
              <p:cNvSpPr/>
              <p:nvPr/>
            </p:nvSpPr>
            <p:spPr>
              <a:xfrm>
                <a:off x="3249275" y="4613700"/>
                <a:ext cx="16375" cy="22425"/>
              </a:xfrm>
              <a:custGeom>
                <a:avLst/>
                <a:gdLst/>
                <a:ahLst/>
                <a:cxnLst/>
                <a:rect l="l" t="t" r="r" b="b"/>
                <a:pathLst>
                  <a:path w="655" h="897" extrusionOk="0">
                    <a:moveTo>
                      <a:pt x="0" y="0"/>
                    </a:moveTo>
                    <a:lnTo>
                      <a:pt x="0" y="0"/>
                    </a:lnTo>
                    <a:cubicBezTo>
                      <a:pt x="180" y="359"/>
                      <a:pt x="370" y="622"/>
                      <a:pt x="654" y="896"/>
                    </a:cubicBezTo>
                    <a:cubicBezTo>
                      <a:pt x="570" y="411"/>
                      <a:pt x="443" y="243"/>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3"/>
              <p:cNvSpPr/>
              <p:nvPr/>
            </p:nvSpPr>
            <p:spPr>
              <a:xfrm>
                <a:off x="3494225" y="4895025"/>
                <a:ext cx="9000" cy="14525"/>
              </a:xfrm>
              <a:custGeom>
                <a:avLst/>
                <a:gdLst/>
                <a:ahLst/>
                <a:cxnLst/>
                <a:rect l="l" t="t" r="r" b="b"/>
                <a:pathLst>
                  <a:path w="360" h="581" extrusionOk="0">
                    <a:moveTo>
                      <a:pt x="1" y="0"/>
                    </a:moveTo>
                    <a:lnTo>
                      <a:pt x="1" y="0"/>
                    </a:lnTo>
                    <a:cubicBezTo>
                      <a:pt x="74" y="370"/>
                      <a:pt x="74" y="370"/>
                      <a:pt x="359" y="581"/>
                    </a:cubicBezTo>
                    <a:cubicBezTo>
                      <a:pt x="306" y="359"/>
                      <a:pt x="264" y="117"/>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3"/>
              <p:cNvSpPr/>
              <p:nvPr/>
            </p:nvSpPr>
            <p:spPr>
              <a:xfrm>
                <a:off x="3057850" y="4973075"/>
                <a:ext cx="14550" cy="15575"/>
              </a:xfrm>
              <a:custGeom>
                <a:avLst/>
                <a:gdLst/>
                <a:ahLst/>
                <a:cxnLst/>
                <a:rect l="l" t="t" r="r" b="b"/>
                <a:pathLst>
                  <a:path w="582" h="623" extrusionOk="0">
                    <a:moveTo>
                      <a:pt x="581" y="0"/>
                    </a:moveTo>
                    <a:lnTo>
                      <a:pt x="581" y="0"/>
                    </a:lnTo>
                    <a:cubicBezTo>
                      <a:pt x="96" y="222"/>
                      <a:pt x="75" y="253"/>
                      <a:pt x="1" y="623"/>
                    </a:cubicBezTo>
                    <a:cubicBezTo>
                      <a:pt x="275" y="496"/>
                      <a:pt x="422" y="285"/>
                      <a:pt x="58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3"/>
              <p:cNvSpPr/>
              <p:nvPr/>
            </p:nvSpPr>
            <p:spPr>
              <a:xfrm>
                <a:off x="3476825" y="4849675"/>
                <a:ext cx="7675" cy="14250"/>
              </a:xfrm>
              <a:custGeom>
                <a:avLst/>
                <a:gdLst/>
                <a:ahLst/>
                <a:cxnLst/>
                <a:rect l="l" t="t" r="r" b="b"/>
                <a:pathLst>
                  <a:path w="307" h="570" extrusionOk="0">
                    <a:moveTo>
                      <a:pt x="74" y="0"/>
                    </a:moveTo>
                    <a:lnTo>
                      <a:pt x="74" y="0"/>
                    </a:lnTo>
                    <a:cubicBezTo>
                      <a:pt x="1" y="232"/>
                      <a:pt x="32" y="401"/>
                      <a:pt x="243" y="570"/>
                    </a:cubicBezTo>
                    <a:cubicBezTo>
                      <a:pt x="275" y="328"/>
                      <a:pt x="306" y="148"/>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3"/>
              <p:cNvSpPr/>
              <p:nvPr/>
            </p:nvSpPr>
            <p:spPr>
              <a:xfrm>
                <a:off x="3339975" y="5064300"/>
                <a:ext cx="75175" cy="140475"/>
              </a:xfrm>
              <a:custGeom>
                <a:avLst/>
                <a:gdLst/>
                <a:ahLst/>
                <a:cxnLst/>
                <a:rect l="l" t="t" r="r" b="b"/>
                <a:pathLst>
                  <a:path w="3007" h="5619" extrusionOk="0">
                    <a:moveTo>
                      <a:pt x="117" y="0"/>
                    </a:moveTo>
                    <a:cubicBezTo>
                      <a:pt x="75" y="11"/>
                      <a:pt x="33" y="21"/>
                      <a:pt x="0" y="32"/>
                    </a:cubicBezTo>
                    <a:cubicBezTo>
                      <a:pt x="22" y="127"/>
                      <a:pt x="43" y="222"/>
                      <a:pt x="85" y="317"/>
                    </a:cubicBezTo>
                    <a:cubicBezTo>
                      <a:pt x="370" y="918"/>
                      <a:pt x="654" y="1519"/>
                      <a:pt x="961" y="2110"/>
                    </a:cubicBezTo>
                    <a:cubicBezTo>
                      <a:pt x="1561" y="3249"/>
                      <a:pt x="2173" y="4378"/>
                      <a:pt x="2775" y="5506"/>
                    </a:cubicBezTo>
                    <a:cubicBezTo>
                      <a:pt x="2803" y="5562"/>
                      <a:pt x="2831" y="5618"/>
                      <a:pt x="2890" y="5618"/>
                    </a:cubicBezTo>
                    <a:cubicBezTo>
                      <a:pt x="2920" y="5618"/>
                      <a:pt x="2957" y="5604"/>
                      <a:pt x="3007" y="5569"/>
                    </a:cubicBezTo>
                    <a:cubicBezTo>
                      <a:pt x="2047" y="3713"/>
                      <a:pt x="1087" y="1857"/>
                      <a:pt x="11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3"/>
              <p:cNvSpPr/>
              <p:nvPr/>
            </p:nvSpPr>
            <p:spPr>
              <a:xfrm>
                <a:off x="3566475" y="4907450"/>
                <a:ext cx="104175" cy="79175"/>
              </a:xfrm>
              <a:custGeom>
                <a:avLst/>
                <a:gdLst/>
                <a:ahLst/>
                <a:cxnLst/>
                <a:rect l="l" t="t" r="r" b="b"/>
                <a:pathLst>
                  <a:path w="4167" h="3167" extrusionOk="0">
                    <a:moveTo>
                      <a:pt x="130" y="0"/>
                    </a:moveTo>
                    <a:cubicBezTo>
                      <a:pt x="100" y="0"/>
                      <a:pt x="68" y="6"/>
                      <a:pt x="32" y="21"/>
                    </a:cubicBezTo>
                    <a:cubicBezTo>
                      <a:pt x="1" y="157"/>
                      <a:pt x="95" y="221"/>
                      <a:pt x="179" y="284"/>
                    </a:cubicBezTo>
                    <a:lnTo>
                      <a:pt x="3154" y="2625"/>
                    </a:lnTo>
                    <a:cubicBezTo>
                      <a:pt x="3397" y="2815"/>
                      <a:pt x="3660" y="2984"/>
                      <a:pt x="3913" y="3152"/>
                    </a:cubicBezTo>
                    <a:cubicBezTo>
                      <a:pt x="3926" y="3163"/>
                      <a:pt x="3943" y="3166"/>
                      <a:pt x="3964" y="3166"/>
                    </a:cubicBezTo>
                    <a:cubicBezTo>
                      <a:pt x="4009" y="3166"/>
                      <a:pt x="4073" y="3149"/>
                      <a:pt x="4166" y="3142"/>
                    </a:cubicBezTo>
                    <a:cubicBezTo>
                      <a:pt x="4039" y="3016"/>
                      <a:pt x="3976" y="2931"/>
                      <a:pt x="3892" y="2868"/>
                    </a:cubicBezTo>
                    <a:cubicBezTo>
                      <a:pt x="2679" y="2056"/>
                      <a:pt x="1583" y="1085"/>
                      <a:pt x="433" y="189"/>
                    </a:cubicBezTo>
                    <a:cubicBezTo>
                      <a:pt x="339" y="112"/>
                      <a:pt x="258" y="0"/>
                      <a:pt x="13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3"/>
              <p:cNvSpPr/>
              <p:nvPr/>
            </p:nvSpPr>
            <p:spPr>
              <a:xfrm>
                <a:off x="3483400" y="5295400"/>
                <a:ext cx="68850" cy="105100"/>
              </a:xfrm>
              <a:custGeom>
                <a:avLst/>
                <a:gdLst/>
                <a:ahLst/>
                <a:cxnLst/>
                <a:rect l="l" t="t" r="r" b="b"/>
                <a:pathLst>
                  <a:path w="2754" h="4204" extrusionOk="0">
                    <a:moveTo>
                      <a:pt x="76" y="0"/>
                    </a:moveTo>
                    <a:cubicBezTo>
                      <a:pt x="55" y="0"/>
                      <a:pt x="31" y="8"/>
                      <a:pt x="1" y="27"/>
                    </a:cubicBezTo>
                    <a:cubicBezTo>
                      <a:pt x="223" y="639"/>
                      <a:pt x="1077" y="2062"/>
                      <a:pt x="2363" y="3909"/>
                    </a:cubicBezTo>
                    <a:cubicBezTo>
                      <a:pt x="2438" y="4024"/>
                      <a:pt x="2469" y="4204"/>
                      <a:pt x="2670" y="4204"/>
                    </a:cubicBezTo>
                    <a:cubicBezTo>
                      <a:pt x="2754" y="4087"/>
                      <a:pt x="2670" y="3993"/>
                      <a:pt x="2606" y="3909"/>
                    </a:cubicBezTo>
                    <a:cubicBezTo>
                      <a:pt x="1805" y="2643"/>
                      <a:pt x="1003" y="1377"/>
                      <a:pt x="191" y="112"/>
                    </a:cubicBezTo>
                    <a:cubicBezTo>
                      <a:pt x="159" y="65"/>
                      <a:pt x="134" y="0"/>
                      <a:pt x="7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3"/>
              <p:cNvSpPr/>
              <p:nvPr/>
            </p:nvSpPr>
            <p:spPr>
              <a:xfrm>
                <a:off x="3530625" y="4748700"/>
                <a:ext cx="93075" cy="45900"/>
              </a:xfrm>
              <a:custGeom>
                <a:avLst/>
                <a:gdLst/>
                <a:ahLst/>
                <a:cxnLst/>
                <a:rect l="l" t="t" r="r" b="b"/>
                <a:pathLst>
                  <a:path w="3723" h="1836" extrusionOk="0">
                    <a:moveTo>
                      <a:pt x="0" y="0"/>
                    </a:moveTo>
                    <a:lnTo>
                      <a:pt x="0" y="0"/>
                    </a:lnTo>
                    <a:cubicBezTo>
                      <a:pt x="369" y="264"/>
                      <a:pt x="802" y="401"/>
                      <a:pt x="1202" y="612"/>
                    </a:cubicBezTo>
                    <a:cubicBezTo>
                      <a:pt x="1613" y="823"/>
                      <a:pt x="2014" y="1044"/>
                      <a:pt x="2436" y="1245"/>
                    </a:cubicBezTo>
                    <a:cubicBezTo>
                      <a:pt x="2837" y="1424"/>
                      <a:pt x="3195" y="1709"/>
                      <a:pt x="3723" y="1835"/>
                    </a:cubicBezTo>
                    <a:cubicBezTo>
                      <a:pt x="3006" y="1192"/>
                      <a:pt x="981" y="169"/>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3"/>
              <p:cNvSpPr/>
              <p:nvPr/>
            </p:nvSpPr>
            <p:spPr>
              <a:xfrm>
                <a:off x="3338675" y="5116250"/>
                <a:ext cx="47200" cy="87275"/>
              </a:xfrm>
              <a:custGeom>
                <a:avLst/>
                <a:gdLst/>
                <a:ahLst/>
                <a:cxnLst/>
                <a:rect l="l" t="t" r="r" b="b"/>
                <a:pathLst>
                  <a:path w="1888" h="3491" extrusionOk="0">
                    <a:moveTo>
                      <a:pt x="85" y="0"/>
                    </a:moveTo>
                    <a:cubicBezTo>
                      <a:pt x="21" y="148"/>
                      <a:pt x="0" y="169"/>
                      <a:pt x="0" y="179"/>
                    </a:cubicBezTo>
                    <a:cubicBezTo>
                      <a:pt x="549" y="1266"/>
                      <a:pt x="1097" y="2342"/>
                      <a:pt x="1656" y="3418"/>
                    </a:cubicBezTo>
                    <a:cubicBezTo>
                      <a:pt x="1677" y="3449"/>
                      <a:pt x="1761" y="3449"/>
                      <a:pt x="1888" y="3491"/>
                    </a:cubicBezTo>
                    <a:cubicBezTo>
                      <a:pt x="1561" y="2743"/>
                      <a:pt x="1202" y="2099"/>
                      <a:pt x="865" y="1435"/>
                    </a:cubicBezTo>
                    <a:cubicBezTo>
                      <a:pt x="633" y="971"/>
                      <a:pt x="380" y="517"/>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3"/>
              <p:cNvSpPr/>
              <p:nvPr/>
            </p:nvSpPr>
            <p:spPr>
              <a:xfrm>
                <a:off x="3249800" y="4929300"/>
                <a:ext cx="44325" cy="85725"/>
              </a:xfrm>
              <a:custGeom>
                <a:avLst/>
                <a:gdLst/>
                <a:ahLst/>
                <a:cxnLst/>
                <a:rect l="l" t="t" r="r" b="b"/>
                <a:pathLst>
                  <a:path w="1773" h="3429" extrusionOk="0">
                    <a:moveTo>
                      <a:pt x="64" y="0"/>
                    </a:moveTo>
                    <a:cubicBezTo>
                      <a:pt x="43" y="32"/>
                      <a:pt x="1" y="75"/>
                      <a:pt x="11" y="96"/>
                    </a:cubicBezTo>
                    <a:cubicBezTo>
                      <a:pt x="549" y="1203"/>
                      <a:pt x="1087" y="2311"/>
                      <a:pt x="1636" y="3418"/>
                    </a:cubicBezTo>
                    <a:cubicBezTo>
                      <a:pt x="1646" y="3429"/>
                      <a:pt x="1699" y="3429"/>
                      <a:pt x="1751" y="3429"/>
                    </a:cubicBezTo>
                    <a:cubicBezTo>
                      <a:pt x="1751" y="3365"/>
                      <a:pt x="1772" y="3291"/>
                      <a:pt x="1741" y="3239"/>
                    </a:cubicBezTo>
                    <a:cubicBezTo>
                      <a:pt x="1224" y="2173"/>
                      <a:pt x="697" y="1097"/>
                      <a:pt x="180" y="32"/>
                    </a:cubicBezTo>
                    <a:cubicBezTo>
                      <a:pt x="159" y="11"/>
                      <a:pt x="106" y="11"/>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3"/>
              <p:cNvSpPr/>
              <p:nvPr/>
            </p:nvSpPr>
            <p:spPr>
              <a:xfrm>
                <a:off x="3516375" y="5083025"/>
                <a:ext cx="60150" cy="77025"/>
              </a:xfrm>
              <a:custGeom>
                <a:avLst/>
                <a:gdLst/>
                <a:ahLst/>
                <a:cxnLst/>
                <a:rect l="l" t="t" r="r" b="b"/>
                <a:pathLst>
                  <a:path w="2406" h="3081" extrusionOk="0">
                    <a:moveTo>
                      <a:pt x="32" y="1"/>
                    </a:moveTo>
                    <a:cubicBezTo>
                      <a:pt x="32" y="22"/>
                      <a:pt x="1" y="43"/>
                      <a:pt x="11" y="53"/>
                    </a:cubicBezTo>
                    <a:cubicBezTo>
                      <a:pt x="591" y="1044"/>
                      <a:pt x="1382" y="1888"/>
                      <a:pt x="2047" y="2806"/>
                    </a:cubicBezTo>
                    <a:cubicBezTo>
                      <a:pt x="2120" y="2911"/>
                      <a:pt x="2226" y="2996"/>
                      <a:pt x="2310" y="3080"/>
                    </a:cubicBezTo>
                    <a:lnTo>
                      <a:pt x="2405" y="3017"/>
                    </a:lnTo>
                    <a:cubicBezTo>
                      <a:pt x="2384" y="2964"/>
                      <a:pt x="2373" y="2890"/>
                      <a:pt x="2342" y="2848"/>
                    </a:cubicBezTo>
                    <a:lnTo>
                      <a:pt x="158" y="32"/>
                    </a:lnTo>
                    <a:cubicBezTo>
                      <a:pt x="137" y="1"/>
                      <a:pt x="74" y="11"/>
                      <a:pt x="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3"/>
              <p:cNvSpPr/>
              <p:nvPr/>
            </p:nvSpPr>
            <p:spPr>
              <a:xfrm>
                <a:off x="3416450" y="5109925"/>
                <a:ext cx="49050" cy="79125"/>
              </a:xfrm>
              <a:custGeom>
                <a:avLst/>
                <a:gdLst/>
                <a:ahLst/>
                <a:cxnLst/>
                <a:rect l="l" t="t" r="r" b="b"/>
                <a:pathLst>
                  <a:path w="1962" h="3165" extrusionOk="0">
                    <a:moveTo>
                      <a:pt x="32" y="0"/>
                    </a:moveTo>
                    <a:lnTo>
                      <a:pt x="32" y="0"/>
                    </a:lnTo>
                    <a:cubicBezTo>
                      <a:pt x="0" y="348"/>
                      <a:pt x="169" y="601"/>
                      <a:pt x="316" y="854"/>
                    </a:cubicBezTo>
                    <a:cubicBezTo>
                      <a:pt x="813" y="1730"/>
                      <a:pt x="1614" y="2879"/>
                      <a:pt x="1920" y="3164"/>
                    </a:cubicBezTo>
                    <a:cubicBezTo>
                      <a:pt x="1941" y="3153"/>
                      <a:pt x="1962" y="3132"/>
                      <a:pt x="1962" y="3122"/>
                    </a:cubicBezTo>
                    <a:cubicBezTo>
                      <a:pt x="1466" y="2110"/>
                      <a:pt x="738" y="1245"/>
                      <a:pt x="211" y="253"/>
                    </a:cubicBezTo>
                    <a:cubicBezTo>
                      <a:pt x="169" y="169"/>
                      <a:pt x="95" y="85"/>
                      <a:pt x="3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3"/>
              <p:cNvSpPr/>
              <p:nvPr/>
            </p:nvSpPr>
            <p:spPr>
              <a:xfrm>
                <a:off x="3214225" y="5039500"/>
                <a:ext cx="41675" cy="81000"/>
              </a:xfrm>
              <a:custGeom>
                <a:avLst/>
                <a:gdLst/>
                <a:ahLst/>
                <a:cxnLst/>
                <a:rect l="l" t="t" r="r" b="b"/>
                <a:pathLst>
                  <a:path w="1667" h="3240" extrusionOk="0">
                    <a:moveTo>
                      <a:pt x="42" y="1"/>
                    </a:moveTo>
                    <a:cubicBezTo>
                      <a:pt x="21" y="85"/>
                      <a:pt x="0" y="106"/>
                      <a:pt x="10" y="127"/>
                    </a:cubicBezTo>
                    <a:cubicBezTo>
                      <a:pt x="31" y="191"/>
                      <a:pt x="52" y="254"/>
                      <a:pt x="85" y="307"/>
                    </a:cubicBezTo>
                    <a:cubicBezTo>
                      <a:pt x="538" y="961"/>
                      <a:pt x="907" y="1657"/>
                      <a:pt x="1160" y="2417"/>
                    </a:cubicBezTo>
                    <a:cubicBezTo>
                      <a:pt x="1245" y="2659"/>
                      <a:pt x="1381" y="2891"/>
                      <a:pt x="1508" y="3123"/>
                    </a:cubicBezTo>
                    <a:cubicBezTo>
                      <a:pt x="1529" y="3165"/>
                      <a:pt x="1592" y="3197"/>
                      <a:pt x="1667" y="3239"/>
                    </a:cubicBezTo>
                    <a:cubicBezTo>
                      <a:pt x="1498" y="2279"/>
                      <a:pt x="633" y="549"/>
                      <a:pt x="4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3"/>
              <p:cNvSpPr/>
              <p:nvPr/>
            </p:nvSpPr>
            <p:spPr>
              <a:xfrm>
                <a:off x="3705700" y="5243875"/>
                <a:ext cx="43775" cy="58800"/>
              </a:xfrm>
              <a:custGeom>
                <a:avLst/>
                <a:gdLst/>
                <a:ahLst/>
                <a:cxnLst/>
                <a:rect l="l" t="t" r="r" b="b"/>
                <a:pathLst>
                  <a:path w="1751" h="2352" extrusionOk="0">
                    <a:moveTo>
                      <a:pt x="0" y="0"/>
                    </a:moveTo>
                    <a:lnTo>
                      <a:pt x="0" y="0"/>
                    </a:lnTo>
                    <a:cubicBezTo>
                      <a:pt x="211" y="538"/>
                      <a:pt x="654" y="1181"/>
                      <a:pt x="1508" y="2194"/>
                    </a:cubicBezTo>
                    <a:cubicBezTo>
                      <a:pt x="1561" y="2246"/>
                      <a:pt x="1634" y="2278"/>
                      <a:pt x="1751" y="2352"/>
                    </a:cubicBezTo>
                    <a:cubicBezTo>
                      <a:pt x="1571" y="1888"/>
                      <a:pt x="685" y="696"/>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3"/>
              <p:cNvSpPr/>
              <p:nvPr/>
            </p:nvSpPr>
            <p:spPr>
              <a:xfrm>
                <a:off x="3598650" y="4911325"/>
                <a:ext cx="45625" cy="30650"/>
              </a:xfrm>
              <a:custGeom>
                <a:avLst/>
                <a:gdLst/>
                <a:ahLst/>
                <a:cxnLst/>
                <a:rect l="l" t="t" r="r" b="b"/>
                <a:pathLst>
                  <a:path w="1825" h="1226" extrusionOk="0">
                    <a:moveTo>
                      <a:pt x="81" y="1"/>
                    </a:moveTo>
                    <a:cubicBezTo>
                      <a:pt x="66" y="1"/>
                      <a:pt x="29" y="46"/>
                      <a:pt x="0" y="66"/>
                    </a:cubicBezTo>
                    <a:cubicBezTo>
                      <a:pt x="474" y="593"/>
                      <a:pt x="1255" y="1089"/>
                      <a:pt x="1824" y="1226"/>
                    </a:cubicBezTo>
                    <a:cubicBezTo>
                      <a:pt x="1456" y="857"/>
                      <a:pt x="474" y="161"/>
                      <a:pt x="85" y="2"/>
                    </a:cubicBezTo>
                    <a:cubicBezTo>
                      <a:pt x="84" y="1"/>
                      <a:pt x="82" y="1"/>
                      <a:pt x="8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3"/>
              <p:cNvSpPr/>
              <p:nvPr/>
            </p:nvSpPr>
            <p:spPr>
              <a:xfrm>
                <a:off x="3190200" y="4931400"/>
                <a:ext cx="10575" cy="64125"/>
              </a:xfrm>
              <a:custGeom>
                <a:avLst/>
                <a:gdLst/>
                <a:ahLst/>
                <a:cxnLst/>
                <a:rect l="l" t="t" r="r" b="b"/>
                <a:pathLst>
                  <a:path w="423" h="2565" extrusionOk="0">
                    <a:moveTo>
                      <a:pt x="128" y="1"/>
                    </a:moveTo>
                    <a:cubicBezTo>
                      <a:pt x="64" y="117"/>
                      <a:pt x="1" y="170"/>
                      <a:pt x="1" y="223"/>
                    </a:cubicBezTo>
                    <a:cubicBezTo>
                      <a:pt x="22" y="1425"/>
                      <a:pt x="106" y="2131"/>
                      <a:pt x="307" y="2564"/>
                    </a:cubicBezTo>
                    <a:cubicBezTo>
                      <a:pt x="423" y="1773"/>
                      <a:pt x="191" y="1066"/>
                      <a:pt x="233" y="349"/>
                    </a:cubicBezTo>
                    <a:cubicBezTo>
                      <a:pt x="233" y="254"/>
                      <a:pt x="181" y="159"/>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3"/>
              <p:cNvSpPr/>
              <p:nvPr/>
            </p:nvSpPr>
            <p:spPr>
              <a:xfrm>
                <a:off x="3221600" y="4825675"/>
                <a:ext cx="6350" cy="58300"/>
              </a:xfrm>
              <a:custGeom>
                <a:avLst/>
                <a:gdLst/>
                <a:ahLst/>
                <a:cxnLst/>
                <a:rect l="l" t="t" r="r" b="b"/>
                <a:pathLst>
                  <a:path w="254" h="2332" extrusionOk="0">
                    <a:moveTo>
                      <a:pt x="169" y="1"/>
                    </a:moveTo>
                    <a:cubicBezTo>
                      <a:pt x="74" y="106"/>
                      <a:pt x="0" y="149"/>
                      <a:pt x="0" y="191"/>
                    </a:cubicBezTo>
                    <a:cubicBezTo>
                      <a:pt x="0" y="855"/>
                      <a:pt x="0" y="1509"/>
                      <a:pt x="11" y="2163"/>
                    </a:cubicBezTo>
                    <a:cubicBezTo>
                      <a:pt x="11" y="2205"/>
                      <a:pt x="74" y="2237"/>
                      <a:pt x="169" y="2331"/>
                    </a:cubicBezTo>
                    <a:cubicBezTo>
                      <a:pt x="243" y="1530"/>
                      <a:pt x="254" y="792"/>
                      <a:pt x="1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3"/>
              <p:cNvSpPr/>
              <p:nvPr/>
            </p:nvSpPr>
            <p:spPr>
              <a:xfrm>
                <a:off x="3518500" y="5111750"/>
                <a:ext cx="32175" cy="48300"/>
              </a:xfrm>
              <a:custGeom>
                <a:avLst/>
                <a:gdLst/>
                <a:ahLst/>
                <a:cxnLst/>
                <a:rect l="l" t="t" r="r" b="b"/>
                <a:pathLst>
                  <a:path w="1287" h="1932" extrusionOk="0">
                    <a:moveTo>
                      <a:pt x="0" y="1"/>
                    </a:moveTo>
                    <a:lnTo>
                      <a:pt x="0" y="1"/>
                    </a:lnTo>
                    <a:cubicBezTo>
                      <a:pt x="305" y="781"/>
                      <a:pt x="917" y="1667"/>
                      <a:pt x="1287" y="1931"/>
                    </a:cubicBezTo>
                    <a:cubicBezTo>
                      <a:pt x="1160" y="1552"/>
                      <a:pt x="516" y="560"/>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3"/>
              <p:cNvSpPr/>
              <p:nvPr/>
            </p:nvSpPr>
            <p:spPr>
              <a:xfrm>
                <a:off x="3651375" y="4817200"/>
                <a:ext cx="40625" cy="35925"/>
              </a:xfrm>
              <a:custGeom>
                <a:avLst/>
                <a:gdLst/>
                <a:ahLst/>
                <a:cxnLst/>
                <a:rect l="l" t="t" r="r" b="b"/>
                <a:pathLst>
                  <a:path w="1625" h="1437" extrusionOk="0">
                    <a:moveTo>
                      <a:pt x="108" y="1"/>
                    </a:moveTo>
                    <a:cubicBezTo>
                      <a:pt x="84" y="1"/>
                      <a:pt x="39" y="36"/>
                      <a:pt x="11" y="55"/>
                    </a:cubicBezTo>
                    <a:cubicBezTo>
                      <a:pt x="11" y="76"/>
                      <a:pt x="1" y="97"/>
                      <a:pt x="11" y="108"/>
                    </a:cubicBezTo>
                    <a:lnTo>
                      <a:pt x="1529" y="1437"/>
                    </a:lnTo>
                    <a:cubicBezTo>
                      <a:pt x="1561" y="1416"/>
                      <a:pt x="1593" y="1405"/>
                      <a:pt x="1625" y="1395"/>
                    </a:cubicBezTo>
                    <a:cubicBezTo>
                      <a:pt x="1583" y="1299"/>
                      <a:pt x="1540" y="1205"/>
                      <a:pt x="1477" y="1131"/>
                    </a:cubicBezTo>
                    <a:cubicBezTo>
                      <a:pt x="1086" y="688"/>
                      <a:pt x="580" y="371"/>
                      <a:pt x="116" y="2"/>
                    </a:cubicBezTo>
                    <a:cubicBezTo>
                      <a:pt x="114" y="1"/>
                      <a:pt x="111" y="1"/>
                      <a:pt x="10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3"/>
              <p:cNvSpPr/>
              <p:nvPr/>
            </p:nvSpPr>
            <p:spPr>
              <a:xfrm>
                <a:off x="3266675" y="5156575"/>
                <a:ext cx="18750" cy="51200"/>
              </a:xfrm>
              <a:custGeom>
                <a:avLst/>
                <a:gdLst/>
                <a:ahLst/>
                <a:cxnLst/>
                <a:rect l="l" t="t" r="r" b="b"/>
                <a:pathLst>
                  <a:path w="750" h="2048" extrusionOk="0">
                    <a:moveTo>
                      <a:pt x="22" y="1"/>
                    </a:moveTo>
                    <a:lnTo>
                      <a:pt x="22" y="1"/>
                    </a:lnTo>
                    <a:cubicBezTo>
                      <a:pt x="1" y="338"/>
                      <a:pt x="201" y="1119"/>
                      <a:pt x="486" y="1730"/>
                    </a:cubicBezTo>
                    <a:cubicBezTo>
                      <a:pt x="537" y="1844"/>
                      <a:pt x="528" y="2047"/>
                      <a:pt x="733" y="2047"/>
                    </a:cubicBezTo>
                    <a:cubicBezTo>
                      <a:pt x="739" y="2047"/>
                      <a:pt x="744" y="2047"/>
                      <a:pt x="750" y="2047"/>
                    </a:cubicBezTo>
                    <a:cubicBezTo>
                      <a:pt x="644" y="1467"/>
                      <a:pt x="233" y="317"/>
                      <a:pt x="2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3"/>
              <p:cNvSpPr/>
              <p:nvPr/>
            </p:nvSpPr>
            <p:spPr>
              <a:xfrm>
                <a:off x="3692500" y="5253600"/>
                <a:ext cx="27450" cy="41700"/>
              </a:xfrm>
              <a:custGeom>
                <a:avLst/>
                <a:gdLst/>
                <a:ahLst/>
                <a:cxnLst/>
                <a:rect l="l" t="t" r="r" b="b"/>
                <a:pathLst>
                  <a:path w="1098" h="1668" extrusionOk="0">
                    <a:moveTo>
                      <a:pt x="85" y="1"/>
                    </a:moveTo>
                    <a:cubicBezTo>
                      <a:pt x="11" y="138"/>
                      <a:pt x="1" y="202"/>
                      <a:pt x="32" y="254"/>
                    </a:cubicBezTo>
                    <a:cubicBezTo>
                      <a:pt x="306" y="697"/>
                      <a:pt x="602" y="1140"/>
                      <a:pt x="887" y="1573"/>
                    </a:cubicBezTo>
                    <a:cubicBezTo>
                      <a:pt x="918" y="1625"/>
                      <a:pt x="992" y="1636"/>
                      <a:pt x="1055" y="1667"/>
                    </a:cubicBezTo>
                    <a:cubicBezTo>
                      <a:pt x="1066" y="1615"/>
                      <a:pt x="1098" y="1562"/>
                      <a:pt x="1077" y="1531"/>
                    </a:cubicBezTo>
                    <a:cubicBezTo>
                      <a:pt x="781" y="1077"/>
                      <a:pt x="486" y="613"/>
                      <a:pt x="191" y="160"/>
                    </a:cubicBezTo>
                    <a:cubicBezTo>
                      <a:pt x="148" y="106"/>
                      <a:pt x="116" y="54"/>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3"/>
              <p:cNvSpPr/>
              <p:nvPr/>
            </p:nvSpPr>
            <p:spPr>
              <a:xfrm>
                <a:off x="3416175" y="5136550"/>
                <a:ext cx="24825" cy="37725"/>
              </a:xfrm>
              <a:custGeom>
                <a:avLst/>
                <a:gdLst/>
                <a:ahLst/>
                <a:cxnLst/>
                <a:rect l="l" t="t" r="r" b="b"/>
                <a:pathLst>
                  <a:path w="993" h="1509" extrusionOk="0">
                    <a:moveTo>
                      <a:pt x="1" y="0"/>
                    </a:moveTo>
                    <a:lnTo>
                      <a:pt x="1" y="0"/>
                    </a:lnTo>
                    <a:cubicBezTo>
                      <a:pt x="11" y="63"/>
                      <a:pt x="11" y="138"/>
                      <a:pt x="43" y="180"/>
                    </a:cubicBezTo>
                    <a:cubicBezTo>
                      <a:pt x="306" y="612"/>
                      <a:pt x="570" y="1034"/>
                      <a:pt x="845" y="1467"/>
                    </a:cubicBezTo>
                    <a:cubicBezTo>
                      <a:pt x="866" y="1488"/>
                      <a:pt x="918" y="1498"/>
                      <a:pt x="960" y="1509"/>
                    </a:cubicBezTo>
                    <a:cubicBezTo>
                      <a:pt x="971" y="1467"/>
                      <a:pt x="992" y="1413"/>
                      <a:pt x="981" y="1382"/>
                    </a:cubicBezTo>
                    <a:cubicBezTo>
                      <a:pt x="707" y="928"/>
                      <a:pt x="433" y="485"/>
                      <a:pt x="149" y="42"/>
                    </a:cubicBezTo>
                    <a:cubicBezTo>
                      <a:pt x="138" y="11"/>
                      <a:pt x="74" y="11"/>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13"/>
              <p:cNvSpPr/>
              <p:nvPr/>
            </p:nvSpPr>
            <p:spPr>
              <a:xfrm>
                <a:off x="3590975" y="5328775"/>
                <a:ext cx="26400" cy="34025"/>
              </a:xfrm>
              <a:custGeom>
                <a:avLst/>
                <a:gdLst/>
                <a:ahLst/>
                <a:cxnLst/>
                <a:rect l="l" t="t" r="r" b="b"/>
                <a:pathLst>
                  <a:path w="1056" h="1361" extrusionOk="0">
                    <a:moveTo>
                      <a:pt x="1" y="0"/>
                    </a:moveTo>
                    <a:lnTo>
                      <a:pt x="1" y="0"/>
                    </a:lnTo>
                    <a:cubicBezTo>
                      <a:pt x="360" y="749"/>
                      <a:pt x="729" y="1213"/>
                      <a:pt x="1056" y="1360"/>
                    </a:cubicBezTo>
                    <a:cubicBezTo>
                      <a:pt x="877" y="928"/>
                      <a:pt x="549" y="495"/>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13"/>
              <p:cNvSpPr/>
              <p:nvPr/>
            </p:nvSpPr>
            <p:spPr>
              <a:xfrm>
                <a:off x="3407225" y="5148175"/>
                <a:ext cx="17425" cy="35325"/>
              </a:xfrm>
              <a:custGeom>
                <a:avLst/>
                <a:gdLst/>
                <a:ahLst/>
                <a:cxnLst/>
                <a:rect l="l" t="t" r="r" b="b"/>
                <a:pathLst>
                  <a:path w="697" h="1413" extrusionOk="0">
                    <a:moveTo>
                      <a:pt x="93" y="1"/>
                    </a:moveTo>
                    <a:cubicBezTo>
                      <a:pt x="70" y="1"/>
                      <a:pt x="35" y="10"/>
                      <a:pt x="0" y="10"/>
                    </a:cubicBezTo>
                    <a:cubicBezTo>
                      <a:pt x="10" y="84"/>
                      <a:pt x="10" y="147"/>
                      <a:pt x="32" y="200"/>
                    </a:cubicBezTo>
                    <a:cubicBezTo>
                      <a:pt x="242" y="611"/>
                      <a:pt x="464" y="1012"/>
                      <a:pt x="675" y="1412"/>
                    </a:cubicBezTo>
                    <a:cubicBezTo>
                      <a:pt x="696" y="980"/>
                      <a:pt x="507" y="559"/>
                      <a:pt x="116" y="10"/>
                    </a:cubicBezTo>
                    <a:cubicBezTo>
                      <a:pt x="113" y="3"/>
                      <a:pt x="104" y="1"/>
                      <a:pt x="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13"/>
              <p:cNvSpPr/>
              <p:nvPr/>
            </p:nvSpPr>
            <p:spPr>
              <a:xfrm>
                <a:off x="3290675" y="5233050"/>
                <a:ext cx="18750" cy="34050"/>
              </a:xfrm>
              <a:custGeom>
                <a:avLst/>
                <a:gdLst/>
                <a:ahLst/>
                <a:cxnLst/>
                <a:rect l="l" t="t" r="r" b="b"/>
                <a:pathLst>
                  <a:path w="750" h="1362" extrusionOk="0">
                    <a:moveTo>
                      <a:pt x="1" y="0"/>
                    </a:moveTo>
                    <a:cubicBezTo>
                      <a:pt x="158" y="644"/>
                      <a:pt x="348" y="992"/>
                      <a:pt x="749" y="1361"/>
                    </a:cubicBezTo>
                    <a:cubicBezTo>
                      <a:pt x="633" y="855"/>
                      <a:pt x="359" y="485"/>
                      <a:pt x="158" y="85"/>
                    </a:cubicBezTo>
                    <a:cubicBezTo>
                      <a:pt x="137" y="42"/>
                      <a:pt x="74" y="32"/>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13"/>
              <p:cNvSpPr/>
              <p:nvPr/>
            </p:nvSpPr>
            <p:spPr>
              <a:xfrm>
                <a:off x="3581500" y="5340100"/>
                <a:ext cx="20325" cy="28250"/>
              </a:xfrm>
              <a:custGeom>
                <a:avLst/>
                <a:gdLst/>
                <a:ahLst/>
                <a:cxnLst/>
                <a:rect l="l" t="t" r="r" b="b"/>
                <a:pathLst>
                  <a:path w="813" h="1130" extrusionOk="0">
                    <a:moveTo>
                      <a:pt x="42" y="0"/>
                    </a:moveTo>
                    <a:cubicBezTo>
                      <a:pt x="0" y="169"/>
                      <a:pt x="106" y="296"/>
                      <a:pt x="180" y="422"/>
                    </a:cubicBezTo>
                    <a:cubicBezTo>
                      <a:pt x="328" y="654"/>
                      <a:pt x="506" y="876"/>
                      <a:pt x="675" y="1097"/>
                    </a:cubicBezTo>
                    <a:cubicBezTo>
                      <a:pt x="696" y="1129"/>
                      <a:pt x="749" y="1118"/>
                      <a:pt x="813" y="1129"/>
                    </a:cubicBezTo>
                    <a:cubicBezTo>
                      <a:pt x="802" y="1055"/>
                      <a:pt x="802" y="992"/>
                      <a:pt x="771" y="939"/>
                    </a:cubicBezTo>
                    <a:cubicBezTo>
                      <a:pt x="570" y="633"/>
                      <a:pt x="370" y="328"/>
                      <a:pt x="159" y="21"/>
                    </a:cubicBezTo>
                    <a:cubicBezTo>
                      <a:pt x="148" y="0"/>
                      <a:pt x="85" y="11"/>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13"/>
              <p:cNvSpPr/>
              <p:nvPr/>
            </p:nvSpPr>
            <p:spPr>
              <a:xfrm>
                <a:off x="3192600" y="4888975"/>
                <a:ext cx="8175" cy="28225"/>
              </a:xfrm>
              <a:custGeom>
                <a:avLst/>
                <a:gdLst/>
                <a:ahLst/>
                <a:cxnLst/>
                <a:rect l="l" t="t" r="r" b="b"/>
                <a:pathLst>
                  <a:path w="327" h="1129" extrusionOk="0">
                    <a:moveTo>
                      <a:pt x="317" y="0"/>
                    </a:moveTo>
                    <a:lnTo>
                      <a:pt x="317" y="0"/>
                    </a:lnTo>
                    <a:cubicBezTo>
                      <a:pt x="42" y="401"/>
                      <a:pt x="0" y="591"/>
                      <a:pt x="85" y="1128"/>
                    </a:cubicBezTo>
                    <a:cubicBezTo>
                      <a:pt x="232" y="791"/>
                      <a:pt x="327" y="443"/>
                      <a:pt x="31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13"/>
              <p:cNvSpPr/>
              <p:nvPr/>
            </p:nvSpPr>
            <p:spPr>
              <a:xfrm>
                <a:off x="3232150" y="4845975"/>
                <a:ext cx="8975" cy="28150"/>
              </a:xfrm>
              <a:custGeom>
                <a:avLst/>
                <a:gdLst/>
                <a:ahLst/>
                <a:cxnLst/>
                <a:rect l="l" t="t" r="r" b="b"/>
                <a:pathLst>
                  <a:path w="359" h="1126" extrusionOk="0">
                    <a:moveTo>
                      <a:pt x="95" y="1"/>
                    </a:moveTo>
                    <a:cubicBezTo>
                      <a:pt x="0" y="391"/>
                      <a:pt x="74" y="687"/>
                      <a:pt x="64" y="992"/>
                    </a:cubicBezTo>
                    <a:cubicBezTo>
                      <a:pt x="64" y="1035"/>
                      <a:pt x="77" y="1126"/>
                      <a:pt x="172" y="1126"/>
                    </a:cubicBezTo>
                    <a:cubicBezTo>
                      <a:pt x="194" y="1126"/>
                      <a:pt x="221" y="1121"/>
                      <a:pt x="253" y="1108"/>
                    </a:cubicBezTo>
                    <a:cubicBezTo>
                      <a:pt x="179" y="781"/>
                      <a:pt x="359" y="423"/>
                      <a:pt x="9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13"/>
              <p:cNvSpPr/>
              <p:nvPr/>
            </p:nvSpPr>
            <p:spPr>
              <a:xfrm>
                <a:off x="3727300" y="4891600"/>
                <a:ext cx="12425" cy="14800"/>
              </a:xfrm>
              <a:custGeom>
                <a:avLst/>
                <a:gdLst/>
                <a:ahLst/>
                <a:cxnLst/>
                <a:rect l="l" t="t" r="r" b="b"/>
                <a:pathLst>
                  <a:path w="497" h="592" extrusionOk="0">
                    <a:moveTo>
                      <a:pt x="1" y="1"/>
                    </a:moveTo>
                    <a:lnTo>
                      <a:pt x="1" y="1"/>
                    </a:lnTo>
                    <a:cubicBezTo>
                      <a:pt x="138" y="412"/>
                      <a:pt x="138" y="412"/>
                      <a:pt x="496" y="591"/>
                    </a:cubicBezTo>
                    <a:cubicBezTo>
                      <a:pt x="391" y="369"/>
                      <a:pt x="317" y="127"/>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13"/>
              <p:cNvSpPr/>
              <p:nvPr/>
            </p:nvSpPr>
            <p:spPr>
              <a:xfrm>
                <a:off x="3234500" y="4960400"/>
                <a:ext cx="5575" cy="20350"/>
              </a:xfrm>
              <a:custGeom>
                <a:avLst/>
                <a:gdLst/>
                <a:ahLst/>
                <a:cxnLst/>
                <a:rect l="l" t="t" r="r" b="b"/>
                <a:pathLst>
                  <a:path w="223" h="814" extrusionOk="0">
                    <a:moveTo>
                      <a:pt x="1" y="1"/>
                    </a:moveTo>
                    <a:lnTo>
                      <a:pt x="1" y="1"/>
                    </a:lnTo>
                    <a:cubicBezTo>
                      <a:pt x="33" y="149"/>
                      <a:pt x="54" y="296"/>
                      <a:pt x="85" y="444"/>
                    </a:cubicBezTo>
                    <a:cubicBezTo>
                      <a:pt x="117" y="570"/>
                      <a:pt x="159" y="687"/>
                      <a:pt x="191" y="813"/>
                    </a:cubicBezTo>
                    <a:cubicBezTo>
                      <a:pt x="223" y="518"/>
                      <a:pt x="191" y="244"/>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13"/>
              <p:cNvSpPr/>
              <p:nvPr/>
            </p:nvSpPr>
            <p:spPr>
              <a:xfrm>
                <a:off x="3808525" y="5251500"/>
                <a:ext cx="1075" cy="1600"/>
              </a:xfrm>
              <a:custGeom>
                <a:avLst/>
                <a:gdLst/>
                <a:ahLst/>
                <a:cxnLst/>
                <a:rect l="l" t="t" r="r" b="b"/>
                <a:pathLst>
                  <a:path w="43" h="64" extrusionOk="0">
                    <a:moveTo>
                      <a:pt x="43" y="1"/>
                    </a:moveTo>
                    <a:cubicBezTo>
                      <a:pt x="32" y="11"/>
                      <a:pt x="10" y="11"/>
                      <a:pt x="0" y="22"/>
                    </a:cubicBezTo>
                    <a:cubicBezTo>
                      <a:pt x="10" y="33"/>
                      <a:pt x="10" y="54"/>
                      <a:pt x="21" y="64"/>
                    </a:cubicBezTo>
                    <a:cubicBezTo>
                      <a:pt x="32" y="43"/>
                      <a:pt x="32" y="22"/>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3"/>
              <p:cNvSpPr/>
              <p:nvPr/>
            </p:nvSpPr>
            <p:spPr>
              <a:xfrm>
                <a:off x="3651100" y="4638075"/>
                <a:ext cx="235225" cy="20250"/>
              </a:xfrm>
              <a:custGeom>
                <a:avLst/>
                <a:gdLst/>
                <a:ahLst/>
                <a:cxnLst/>
                <a:rect l="l" t="t" r="r" b="b"/>
                <a:pathLst>
                  <a:path w="9409" h="810" extrusionOk="0">
                    <a:moveTo>
                      <a:pt x="2745" y="0"/>
                    </a:moveTo>
                    <a:cubicBezTo>
                      <a:pt x="1868" y="0"/>
                      <a:pt x="1000" y="100"/>
                      <a:pt x="148" y="322"/>
                    </a:cubicBezTo>
                    <a:cubicBezTo>
                      <a:pt x="64" y="343"/>
                      <a:pt x="1" y="407"/>
                      <a:pt x="96" y="523"/>
                    </a:cubicBezTo>
                    <a:cubicBezTo>
                      <a:pt x="718" y="312"/>
                      <a:pt x="1372" y="270"/>
                      <a:pt x="2037" y="270"/>
                    </a:cubicBezTo>
                    <a:cubicBezTo>
                      <a:pt x="2205" y="267"/>
                      <a:pt x="2373" y="266"/>
                      <a:pt x="2541" y="266"/>
                    </a:cubicBezTo>
                    <a:cubicBezTo>
                      <a:pt x="3079" y="266"/>
                      <a:pt x="3618" y="280"/>
                      <a:pt x="4156" y="312"/>
                    </a:cubicBezTo>
                    <a:cubicBezTo>
                      <a:pt x="5865" y="407"/>
                      <a:pt x="7573" y="481"/>
                      <a:pt x="9250" y="807"/>
                    </a:cubicBezTo>
                    <a:cubicBezTo>
                      <a:pt x="9254" y="809"/>
                      <a:pt x="9257" y="809"/>
                      <a:pt x="9261" y="809"/>
                    </a:cubicBezTo>
                    <a:cubicBezTo>
                      <a:pt x="9291" y="809"/>
                      <a:pt x="9333" y="773"/>
                      <a:pt x="9408" y="744"/>
                    </a:cubicBezTo>
                    <a:cubicBezTo>
                      <a:pt x="9324" y="681"/>
                      <a:pt x="9261" y="618"/>
                      <a:pt x="9187" y="607"/>
                    </a:cubicBezTo>
                    <a:cubicBezTo>
                      <a:pt x="8807" y="523"/>
                      <a:pt x="8417" y="428"/>
                      <a:pt x="8016" y="375"/>
                    </a:cubicBezTo>
                    <a:cubicBezTo>
                      <a:pt x="6392" y="164"/>
                      <a:pt x="4758" y="48"/>
                      <a:pt x="3112" y="6"/>
                    </a:cubicBezTo>
                    <a:cubicBezTo>
                      <a:pt x="2990" y="2"/>
                      <a:pt x="2867" y="0"/>
                      <a:pt x="2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13"/>
              <p:cNvSpPr/>
              <p:nvPr/>
            </p:nvSpPr>
            <p:spPr>
              <a:xfrm>
                <a:off x="3793475" y="4847825"/>
                <a:ext cx="197250" cy="12950"/>
              </a:xfrm>
              <a:custGeom>
                <a:avLst/>
                <a:gdLst/>
                <a:ahLst/>
                <a:cxnLst/>
                <a:rect l="l" t="t" r="r" b="b"/>
                <a:pathLst>
                  <a:path w="7890" h="518" extrusionOk="0">
                    <a:moveTo>
                      <a:pt x="233" y="1"/>
                    </a:moveTo>
                    <a:cubicBezTo>
                      <a:pt x="138" y="1"/>
                      <a:pt x="1" y="11"/>
                      <a:pt x="75" y="201"/>
                    </a:cubicBezTo>
                    <a:cubicBezTo>
                      <a:pt x="2670" y="296"/>
                      <a:pt x="5274" y="486"/>
                      <a:pt x="7890" y="517"/>
                    </a:cubicBezTo>
                    <a:cubicBezTo>
                      <a:pt x="7732" y="338"/>
                      <a:pt x="7531" y="349"/>
                      <a:pt x="7341" y="338"/>
                    </a:cubicBezTo>
                    <a:cubicBezTo>
                      <a:pt x="5506" y="243"/>
                      <a:pt x="3661" y="138"/>
                      <a:pt x="1826" y="43"/>
                    </a:cubicBezTo>
                    <a:cubicBezTo>
                      <a:pt x="1298" y="22"/>
                      <a:pt x="771" y="11"/>
                      <a:pt x="23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13"/>
              <p:cNvSpPr/>
              <p:nvPr/>
            </p:nvSpPr>
            <p:spPr>
              <a:xfrm>
                <a:off x="3761850" y="4778225"/>
                <a:ext cx="89950" cy="7300"/>
              </a:xfrm>
              <a:custGeom>
                <a:avLst/>
                <a:gdLst/>
                <a:ahLst/>
                <a:cxnLst/>
                <a:rect l="l" t="t" r="r" b="b"/>
                <a:pathLst>
                  <a:path w="3598" h="292" extrusionOk="0">
                    <a:moveTo>
                      <a:pt x="591" y="1"/>
                    </a:moveTo>
                    <a:cubicBezTo>
                      <a:pt x="401" y="1"/>
                      <a:pt x="201" y="43"/>
                      <a:pt x="11" y="64"/>
                    </a:cubicBezTo>
                    <a:cubicBezTo>
                      <a:pt x="11" y="85"/>
                      <a:pt x="11" y="116"/>
                      <a:pt x="0" y="137"/>
                    </a:cubicBezTo>
                    <a:cubicBezTo>
                      <a:pt x="97" y="167"/>
                      <a:pt x="195" y="223"/>
                      <a:pt x="284" y="223"/>
                    </a:cubicBezTo>
                    <a:cubicBezTo>
                      <a:pt x="291" y="223"/>
                      <a:pt x="299" y="222"/>
                      <a:pt x="306" y="222"/>
                    </a:cubicBezTo>
                    <a:cubicBezTo>
                      <a:pt x="444" y="215"/>
                      <a:pt x="581" y="212"/>
                      <a:pt x="718" y="212"/>
                    </a:cubicBezTo>
                    <a:cubicBezTo>
                      <a:pt x="1451" y="212"/>
                      <a:pt x="2184" y="291"/>
                      <a:pt x="2917" y="291"/>
                    </a:cubicBezTo>
                    <a:cubicBezTo>
                      <a:pt x="3144" y="291"/>
                      <a:pt x="3370" y="283"/>
                      <a:pt x="3597" y="264"/>
                    </a:cubicBezTo>
                    <a:cubicBezTo>
                      <a:pt x="3597" y="264"/>
                      <a:pt x="3586" y="233"/>
                      <a:pt x="3586" y="169"/>
                    </a:cubicBezTo>
                    <a:cubicBezTo>
                      <a:pt x="2595" y="11"/>
                      <a:pt x="1593" y="32"/>
                      <a:pt x="5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13"/>
              <p:cNvSpPr/>
              <p:nvPr/>
            </p:nvSpPr>
            <p:spPr>
              <a:xfrm>
                <a:off x="3814050" y="4865175"/>
                <a:ext cx="91250" cy="9325"/>
              </a:xfrm>
              <a:custGeom>
                <a:avLst/>
                <a:gdLst/>
                <a:ahLst/>
                <a:cxnLst/>
                <a:rect l="l" t="t" r="r" b="b"/>
                <a:pathLst>
                  <a:path w="3650" h="373" extrusionOk="0">
                    <a:moveTo>
                      <a:pt x="239" y="1"/>
                    </a:moveTo>
                    <a:cubicBezTo>
                      <a:pt x="166" y="1"/>
                      <a:pt x="91" y="27"/>
                      <a:pt x="0" y="45"/>
                    </a:cubicBezTo>
                    <a:cubicBezTo>
                      <a:pt x="201" y="245"/>
                      <a:pt x="443" y="203"/>
                      <a:pt x="654" y="224"/>
                    </a:cubicBezTo>
                    <a:cubicBezTo>
                      <a:pt x="1676" y="323"/>
                      <a:pt x="2422" y="373"/>
                      <a:pt x="2943" y="373"/>
                    </a:cubicBezTo>
                    <a:cubicBezTo>
                      <a:pt x="3256" y="373"/>
                      <a:pt x="3488" y="355"/>
                      <a:pt x="3650" y="319"/>
                    </a:cubicBezTo>
                    <a:cubicBezTo>
                      <a:pt x="3628" y="287"/>
                      <a:pt x="3597" y="235"/>
                      <a:pt x="3565" y="235"/>
                    </a:cubicBezTo>
                    <a:cubicBezTo>
                      <a:pt x="2468" y="151"/>
                      <a:pt x="1371" y="76"/>
                      <a:pt x="275" y="3"/>
                    </a:cubicBezTo>
                    <a:cubicBezTo>
                      <a:pt x="263" y="1"/>
                      <a:pt x="251"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13"/>
              <p:cNvSpPr/>
              <p:nvPr/>
            </p:nvSpPr>
            <p:spPr>
              <a:xfrm>
                <a:off x="3720700" y="4592375"/>
                <a:ext cx="86275" cy="6050"/>
              </a:xfrm>
              <a:custGeom>
                <a:avLst/>
                <a:gdLst/>
                <a:ahLst/>
                <a:cxnLst/>
                <a:rect l="l" t="t" r="r" b="b"/>
                <a:pathLst>
                  <a:path w="3451" h="242" extrusionOk="0">
                    <a:moveTo>
                      <a:pt x="1601" y="0"/>
                    </a:moveTo>
                    <a:cubicBezTo>
                      <a:pt x="978" y="0"/>
                      <a:pt x="362" y="39"/>
                      <a:pt x="1" y="125"/>
                    </a:cubicBezTo>
                    <a:cubicBezTo>
                      <a:pt x="1130" y="242"/>
                      <a:pt x="2258" y="242"/>
                      <a:pt x="3397" y="242"/>
                    </a:cubicBezTo>
                    <a:cubicBezTo>
                      <a:pt x="3408" y="242"/>
                      <a:pt x="3429" y="221"/>
                      <a:pt x="3439" y="199"/>
                    </a:cubicBezTo>
                    <a:cubicBezTo>
                      <a:pt x="3450" y="189"/>
                      <a:pt x="3439" y="167"/>
                      <a:pt x="3439" y="146"/>
                    </a:cubicBezTo>
                    <a:cubicBezTo>
                      <a:pt x="3095" y="55"/>
                      <a:pt x="2343" y="0"/>
                      <a:pt x="16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13"/>
              <p:cNvSpPr/>
              <p:nvPr/>
            </p:nvSpPr>
            <p:spPr>
              <a:xfrm>
                <a:off x="3719125" y="4661675"/>
                <a:ext cx="76775" cy="7425"/>
              </a:xfrm>
              <a:custGeom>
                <a:avLst/>
                <a:gdLst/>
                <a:ahLst/>
                <a:cxnLst/>
                <a:rect l="l" t="t" r="r" b="b"/>
                <a:pathLst>
                  <a:path w="3071" h="297" extrusionOk="0">
                    <a:moveTo>
                      <a:pt x="117" y="1"/>
                    </a:moveTo>
                    <a:cubicBezTo>
                      <a:pt x="96" y="1"/>
                      <a:pt x="64" y="53"/>
                      <a:pt x="1" y="127"/>
                    </a:cubicBezTo>
                    <a:cubicBezTo>
                      <a:pt x="940" y="296"/>
                      <a:pt x="1857" y="191"/>
                      <a:pt x="2764" y="264"/>
                    </a:cubicBezTo>
                    <a:cubicBezTo>
                      <a:pt x="2776" y="265"/>
                      <a:pt x="2787" y="266"/>
                      <a:pt x="2799" y="266"/>
                    </a:cubicBezTo>
                    <a:cubicBezTo>
                      <a:pt x="2893" y="266"/>
                      <a:pt x="2985" y="231"/>
                      <a:pt x="3070" y="212"/>
                    </a:cubicBezTo>
                    <a:cubicBezTo>
                      <a:pt x="3070" y="170"/>
                      <a:pt x="3059" y="116"/>
                      <a:pt x="3049" y="64"/>
                    </a:cubicBezTo>
                    <a:cubicBezTo>
                      <a:pt x="2079" y="11"/>
                      <a:pt x="1097" y="1"/>
                      <a:pt x="1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13"/>
              <p:cNvSpPr/>
              <p:nvPr/>
            </p:nvSpPr>
            <p:spPr>
              <a:xfrm>
                <a:off x="3621575" y="4601825"/>
                <a:ext cx="65675" cy="12500"/>
              </a:xfrm>
              <a:custGeom>
                <a:avLst/>
                <a:gdLst/>
                <a:ahLst/>
                <a:cxnLst/>
                <a:rect l="l" t="t" r="r" b="b"/>
                <a:pathLst>
                  <a:path w="2627" h="500" extrusionOk="0">
                    <a:moveTo>
                      <a:pt x="2447" y="0"/>
                    </a:moveTo>
                    <a:cubicBezTo>
                      <a:pt x="1878" y="64"/>
                      <a:pt x="1308" y="117"/>
                      <a:pt x="739" y="180"/>
                    </a:cubicBezTo>
                    <a:cubicBezTo>
                      <a:pt x="560" y="201"/>
                      <a:pt x="391" y="243"/>
                      <a:pt x="222" y="286"/>
                    </a:cubicBezTo>
                    <a:cubicBezTo>
                      <a:pt x="169" y="296"/>
                      <a:pt x="138" y="359"/>
                      <a:pt x="0" y="475"/>
                    </a:cubicBezTo>
                    <a:cubicBezTo>
                      <a:pt x="155" y="484"/>
                      <a:pt x="226" y="499"/>
                      <a:pt x="281" y="499"/>
                    </a:cubicBezTo>
                    <a:cubicBezTo>
                      <a:pt x="293" y="499"/>
                      <a:pt x="305" y="498"/>
                      <a:pt x="317" y="496"/>
                    </a:cubicBezTo>
                    <a:cubicBezTo>
                      <a:pt x="866" y="423"/>
                      <a:pt x="1399" y="262"/>
                      <a:pt x="1957" y="262"/>
                    </a:cubicBezTo>
                    <a:cubicBezTo>
                      <a:pt x="2043" y="262"/>
                      <a:pt x="2129" y="266"/>
                      <a:pt x="2215" y="275"/>
                    </a:cubicBezTo>
                    <a:cubicBezTo>
                      <a:pt x="2300" y="275"/>
                      <a:pt x="2384" y="243"/>
                      <a:pt x="2479" y="222"/>
                    </a:cubicBezTo>
                    <a:cubicBezTo>
                      <a:pt x="2574" y="201"/>
                      <a:pt x="2627" y="148"/>
                      <a:pt x="2574" y="43"/>
                    </a:cubicBezTo>
                    <a:cubicBezTo>
                      <a:pt x="2532" y="32"/>
                      <a:pt x="2489" y="0"/>
                      <a:pt x="244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13"/>
              <p:cNvSpPr/>
              <p:nvPr/>
            </p:nvSpPr>
            <p:spPr>
              <a:xfrm>
                <a:off x="3944825" y="4689325"/>
                <a:ext cx="60675" cy="13525"/>
              </a:xfrm>
              <a:custGeom>
                <a:avLst/>
                <a:gdLst/>
                <a:ahLst/>
                <a:cxnLst/>
                <a:rect l="l" t="t" r="r" b="b"/>
                <a:pathLst>
                  <a:path w="2427" h="541" extrusionOk="0">
                    <a:moveTo>
                      <a:pt x="176" y="1"/>
                    </a:moveTo>
                    <a:cubicBezTo>
                      <a:pt x="111" y="1"/>
                      <a:pt x="48" y="25"/>
                      <a:pt x="1" y="139"/>
                    </a:cubicBezTo>
                    <a:cubicBezTo>
                      <a:pt x="813" y="276"/>
                      <a:pt x="1625" y="403"/>
                      <a:pt x="2426" y="540"/>
                    </a:cubicBezTo>
                    <a:cubicBezTo>
                      <a:pt x="1962" y="224"/>
                      <a:pt x="1214" y="65"/>
                      <a:pt x="286" y="13"/>
                    </a:cubicBezTo>
                    <a:cubicBezTo>
                      <a:pt x="251" y="9"/>
                      <a:pt x="213" y="1"/>
                      <a:pt x="1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13"/>
              <p:cNvSpPr/>
              <p:nvPr/>
            </p:nvSpPr>
            <p:spPr>
              <a:xfrm>
                <a:off x="3771600" y="4795175"/>
                <a:ext cx="59100" cy="6075"/>
              </a:xfrm>
              <a:custGeom>
                <a:avLst/>
                <a:gdLst/>
                <a:ahLst/>
                <a:cxnLst/>
                <a:rect l="l" t="t" r="r" b="b"/>
                <a:pathLst>
                  <a:path w="2364" h="243" extrusionOk="0">
                    <a:moveTo>
                      <a:pt x="870" y="1"/>
                    </a:moveTo>
                    <a:cubicBezTo>
                      <a:pt x="461" y="1"/>
                      <a:pt x="325" y="50"/>
                      <a:pt x="1" y="166"/>
                    </a:cubicBezTo>
                    <a:cubicBezTo>
                      <a:pt x="509" y="219"/>
                      <a:pt x="988" y="243"/>
                      <a:pt x="1457" y="243"/>
                    </a:cubicBezTo>
                    <a:cubicBezTo>
                      <a:pt x="1737" y="243"/>
                      <a:pt x="2013" y="234"/>
                      <a:pt x="2289" y="219"/>
                    </a:cubicBezTo>
                    <a:cubicBezTo>
                      <a:pt x="2310" y="219"/>
                      <a:pt x="2321" y="155"/>
                      <a:pt x="2363" y="71"/>
                    </a:cubicBezTo>
                    <a:cubicBezTo>
                      <a:pt x="1605" y="27"/>
                      <a:pt x="1166" y="1"/>
                      <a:pt x="8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13"/>
              <p:cNvSpPr/>
              <p:nvPr/>
            </p:nvSpPr>
            <p:spPr>
              <a:xfrm>
                <a:off x="3835950" y="4884175"/>
                <a:ext cx="46425" cy="6700"/>
              </a:xfrm>
              <a:custGeom>
                <a:avLst/>
                <a:gdLst/>
                <a:ahLst/>
                <a:cxnLst/>
                <a:rect l="l" t="t" r="r" b="b"/>
                <a:pathLst>
                  <a:path w="1857" h="268" extrusionOk="0">
                    <a:moveTo>
                      <a:pt x="323" y="1"/>
                    </a:moveTo>
                    <a:cubicBezTo>
                      <a:pt x="222" y="1"/>
                      <a:pt x="114" y="26"/>
                      <a:pt x="0" y="129"/>
                    </a:cubicBezTo>
                    <a:cubicBezTo>
                      <a:pt x="529" y="231"/>
                      <a:pt x="1009" y="268"/>
                      <a:pt x="1490" y="268"/>
                    </a:cubicBezTo>
                    <a:cubicBezTo>
                      <a:pt x="1556" y="268"/>
                      <a:pt x="1622" y="267"/>
                      <a:pt x="1688" y="266"/>
                    </a:cubicBezTo>
                    <a:cubicBezTo>
                      <a:pt x="1730" y="266"/>
                      <a:pt x="1772" y="202"/>
                      <a:pt x="1856" y="139"/>
                    </a:cubicBezTo>
                    <a:cubicBezTo>
                      <a:pt x="1635" y="23"/>
                      <a:pt x="1435" y="66"/>
                      <a:pt x="1245" y="45"/>
                    </a:cubicBezTo>
                    <a:cubicBezTo>
                      <a:pt x="1034" y="23"/>
                      <a:pt x="812" y="23"/>
                      <a:pt x="591" y="23"/>
                    </a:cubicBezTo>
                    <a:cubicBezTo>
                      <a:pt x="509" y="23"/>
                      <a:pt x="419" y="1"/>
                      <a:pt x="32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3"/>
              <p:cNvSpPr/>
              <p:nvPr/>
            </p:nvSpPr>
            <p:spPr>
              <a:xfrm>
                <a:off x="3931125" y="4703475"/>
                <a:ext cx="40625" cy="7150"/>
              </a:xfrm>
              <a:custGeom>
                <a:avLst/>
                <a:gdLst/>
                <a:ahLst/>
                <a:cxnLst/>
                <a:rect l="l" t="t" r="r" b="b"/>
                <a:pathLst>
                  <a:path w="1625" h="286" extrusionOk="0">
                    <a:moveTo>
                      <a:pt x="525" y="0"/>
                    </a:moveTo>
                    <a:cubicBezTo>
                      <a:pt x="342" y="0"/>
                      <a:pt x="166" y="19"/>
                      <a:pt x="0" y="59"/>
                    </a:cubicBezTo>
                    <a:cubicBezTo>
                      <a:pt x="295" y="216"/>
                      <a:pt x="581" y="206"/>
                      <a:pt x="865" y="237"/>
                    </a:cubicBezTo>
                    <a:cubicBezTo>
                      <a:pt x="1090" y="269"/>
                      <a:pt x="1218" y="285"/>
                      <a:pt x="1310" y="285"/>
                    </a:cubicBezTo>
                    <a:cubicBezTo>
                      <a:pt x="1434" y="285"/>
                      <a:pt x="1491" y="256"/>
                      <a:pt x="1624" y="195"/>
                    </a:cubicBezTo>
                    <a:cubicBezTo>
                      <a:pt x="1256" y="70"/>
                      <a:pt x="879" y="0"/>
                      <a:pt x="5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3"/>
              <p:cNvSpPr/>
              <p:nvPr/>
            </p:nvSpPr>
            <p:spPr>
              <a:xfrm>
                <a:off x="3802450" y="4922425"/>
                <a:ext cx="34575" cy="5225"/>
              </a:xfrm>
              <a:custGeom>
                <a:avLst/>
                <a:gdLst/>
                <a:ahLst/>
                <a:cxnLst/>
                <a:rect l="l" t="t" r="r" b="b"/>
                <a:pathLst>
                  <a:path w="1383" h="209" extrusionOk="0">
                    <a:moveTo>
                      <a:pt x="691" y="0"/>
                    </a:moveTo>
                    <a:cubicBezTo>
                      <a:pt x="484" y="0"/>
                      <a:pt x="274" y="23"/>
                      <a:pt x="62" y="23"/>
                    </a:cubicBezTo>
                    <a:cubicBezTo>
                      <a:pt x="42" y="23"/>
                      <a:pt x="21" y="23"/>
                      <a:pt x="0" y="22"/>
                    </a:cubicBezTo>
                    <a:lnTo>
                      <a:pt x="0" y="22"/>
                    </a:lnTo>
                    <a:cubicBezTo>
                      <a:pt x="259" y="164"/>
                      <a:pt x="525" y="209"/>
                      <a:pt x="796" y="209"/>
                    </a:cubicBezTo>
                    <a:cubicBezTo>
                      <a:pt x="989" y="209"/>
                      <a:pt x="1185" y="186"/>
                      <a:pt x="1382" y="160"/>
                    </a:cubicBezTo>
                    <a:cubicBezTo>
                      <a:pt x="1161" y="30"/>
                      <a:pt x="929" y="0"/>
                      <a:pt x="69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3"/>
              <p:cNvSpPr/>
              <p:nvPr/>
            </p:nvSpPr>
            <p:spPr>
              <a:xfrm>
                <a:off x="3786375" y="4809750"/>
                <a:ext cx="30075" cy="5200"/>
              </a:xfrm>
              <a:custGeom>
                <a:avLst/>
                <a:gdLst/>
                <a:ahLst/>
                <a:cxnLst/>
                <a:rect l="l" t="t" r="r" b="b"/>
                <a:pathLst>
                  <a:path w="1203" h="208" extrusionOk="0">
                    <a:moveTo>
                      <a:pt x="738" y="0"/>
                    </a:moveTo>
                    <a:cubicBezTo>
                      <a:pt x="492" y="0"/>
                      <a:pt x="246" y="5"/>
                      <a:pt x="0" y="5"/>
                    </a:cubicBezTo>
                    <a:cubicBezTo>
                      <a:pt x="285" y="145"/>
                      <a:pt x="514" y="207"/>
                      <a:pt x="714" y="207"/>
                    </a:cubicBezTo>
                    <a:cubicBezTo>
                      <a:pt x="892" y="207"/>
                      <a:pt x="1049" y="158"/>
                      <a:pt x="1203" y="68"/>
                    </a:cubicBezTo>
                    <a:cubicBezTo>
                      <a:pt x="1171" y="47"/>
                      <a:pt x="1139" y="5"/>
                      <a:pt x="1107" y="5"/>
                    </a:cubicBezTo>
                    <a:cubicBezTo>
                      <a:pt x="985" y="2"/>
                      <a:pt x="862" y="0"/>
                      <a:pt x="73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3"/>
              <p:cNvSpPr/>
              <p:nvPr/>
            </p:nvSpPr>
            <p:spPr>
              <a:xfrm>
                <a:off x="3965675" y="4622650"/>
                <a:ext cx="27175" cy="11400"/>
              </a:xfrm>
              <a:custGeom>
                <a:avLst/>
                <a:gdLst/>
                <a:ahLst/>
                <a:cxnLst/>
                <a:rect l="l" t="t" r="r" b="b"/>
                <a:pathLst>
                  <a:path w="1087" h="456" extrusionOk="0">
                    <a:moveTo>
                      <a:pt x="0" y="1"/>
                    </a:moveTo>
                    <a:lnTo>
                      <a:pt x="0" y="1"/>
                    </a:lnTo>
                    <a:cubicBezTo>
                      <a:pt x="470" y="357"/>
                      <a:pt x="653" y="456"/>
                      <a:pt x="909" y="456"/>
                    </a:cubicBezTo>
                    <a:cubicBezTo>
                      <a:pt x="963" y="456"/>
                      <a:pt x="1021" y="451"/>
                      <a:pt x="1086" y="444"/>
                    </a:cubicBezTo>
                    <a:cubicBezTo>
                      <a:pt x="760" y="170"/>
                      <a:pt x="380" y="74"/>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3"/>
              <p:cNvSpPr/>
              <p:nvPr/>
            </p:nvSpPr>
            <p:spPr>
              <a:xfrm>
                <a:off x="3144075" y="5240175"/>
                <a:ext cx="26650" cy="79125"/>
              </a:xfrm>
              <a:custGeom>
                <a:avLst/>
                <a:gdLst/>
                <a:ahLst/>
                <a:cxnLst/>
                <a:rect l="l" t="t" r="r" b="b"/>
                <a:pathLst>
                  <a:path w="1066" h="3165" extrusionOk="0">
                    <a:moveTo>
                      <a:pt x="939" y="0"/>
                    </a:moveTo>
                    <a:cubicBezTo>
                      <a:pt x="791" y="591"/>
                      <a:pt x="686" y="1107"/>
                      <a:pt x="538" y="1614"/>
                    </a:cubicBezTo>
                    <a:cubicBezTo>
                      <a:pt x="380" y="2120"/>
                      <a:pt x="180" y="2605"/>
                      <a:pt x="1" y="3101"/>
                    </a:cubicBezTo>
                    <a:cubicBezTo>
                      <a:pt x="32" y="3122"/>
                      <a:pt x="64" y="3143"/>
                      <a:pt x="85" y="3164"/>
                    </a:cubicBezTo>
                    <a:cubicBezTo>
                      <a:pt x="148" y="3090"/>
                      <a:pt x="233" y="3017"/>
                      <a:pt x="275" y="2921"/>
                    </a:cubicBezTo>
                    <a:cubicBezTo>
                      <a:pt x="718" y="2068"/>
                      <a:pt x="960" y="1150"/>
                      <a:pt x="1066" y="200"/>
                    </a:cubicBezTo>
                    <a:cubicBezTo>
                      <a:pt x="1066" y="158"/>
                      <a:pt x="1013" y="116"/>
                      <a:pt x="93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3"/>
              <p:cNvSpPr/>
              <p:nvPr/>
            </p:nvSpPr>
            <p:spPr>
              <a:xfrm>
                <a:off x="3032000" y="5310550"/>
                <a:ext cx="13750" cy="78350"/>
              </a:xfrm>
              <a:custGeom>
                <a:avLst/>
                <a:gdLst/>
                <a:ahLst/>
                <a:cxnLst/>
                <a:rect l="l" t="t" r="r" b="b"/>
                <a:pathLst>
                  <a:path w="550" h="3134" extrusionOk="0">
                    <a:moveTo>
                      <a:pt x="434" y="1"/>
                    </a:moveTo>
                    <a:cubicBezTo>
                      <a:pt x="191" y="645"/>
                      <a:pt x="1" y="2216"/>
                      <a:pt x="64" y="2923"/>
                    </a:cubicBezTo>
                    <a:cubicBezTo>
                      <a:pt x="64" y="2996"/>
                      <a:pt x="128" y="3070"/>
                      <a:pt x="160" y="3134"/>
                    </a:cubicBezTo>
                    <a:cubicBezTo>
                      <a:pt x="191" y="3134"/>
                      <a:pt x="233" y="3123"/>
                      <a:pt x="265" y="3113"/>
                    </a:cubicBezTo>
                    <a:cubicBezTo>
                      <a:pt x="275" y="2849"/>
                      <a:pt x="275" y="2585"/>
                      <a:pt x="286" y="2321"/>
                    </a:cubicBezTo>
                    <a:cubicBezTo>
                      <a:pt x="307" y="2079"/>
                      <a:pt x="317" y="1826"/>
                      <a:pt x="338" y="1583"/>
                    </a:cubicBezTo>
                    <a:cubicBezTo>
                      <a:pt x="360" y="1320"/>
                      <a:pt x="413" y="1056"/>
                      <a:pt x="444" y="792"/>
                    </a:cubicBezTo>
                    <a:cubicBezTo>
                      <a:pt x="465" y="549"/>
                      <a:pt x="549" y="296"/>
                      <a:pt x="4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3"/>
              <p:cNvSpPr/>
              <p:nvPr/>
            </p:nvSpPr>
            <p:spPr>
              <a:xfrm>
                <a:off x="3017775" y="5149200"/>
                <a:ext cx="20050" cy="73325"/>
              </a:xfrm>
              <a:custGeom>
                <a:avLst/>
                <a:gdLst/>
                <a:ahLst/>
                <a:cxnLst/>
                <a:rect l="l" t="t" r="r" b="b"/>
                <a:pathLst>
                  <a:path w="802" h="2933" extrusionOk="0">
                    <a:moveTo>
                      <a:pt x="750" y="0"/>
                    </a:moveTo>
                    <a:cubicBezTo>
                      <a:pt x="697" y="75"/>
                      <a:pt x="633" y="117"/>
                      <a:pt x="623" y="169"/>
                    </a:cubicBezTo>
                    <a:cubicBezTo>
                      <a:pt x="412" y="1055"/>
                      <a:pt x="211" y="1941"/>
                      <a:pt x="0" y="2827"/>
                    </a:cubicBezTo>
                    <a:cubicBezTo>
                      <a:pt x="0" y="2859"/>
                      <a:pt x="43" y="2901"/>
                      <a:pt x="54" y="2932"/>
                    </a:cubicBezTo>
                    <a:cubicBezTo>
                      <a:pt x="96" y="2911"/>
                      <a:pt x="148" y="2901"/>
                      <a:pt x="159" y="2869"/>
                    </a:cubicBezTo>
                    <a:cubicBezTo>
                      <a:pt x="370" y="1994"/>
                      <a:pt x="581" y="1108"/>
                      <a:pt x="792" y="222"/>
                    </a:cubicBezTo>
                    <a:cubicBezTo>
                      <a:pt x="802" y="169"/>
                      <a:pt x="771" y="106"/>
                      <a:pt x="75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3"/>
              <p:cNvSpPr/>
              <p:nvPr/>
            </p:nvSpPr>
            <p:spPr>
              <a:xfrm>
                <a:off x="3143550" y="5133125"/>
                <a:ext cx="16375" cy="78600"/>
              </a:xfrm>
              <a:custGeom>
                <a:avLst/>
                <a:gdLst/>
                <a:ahLst/>
                <a:cxnLst/>
                <a:rect l="l" t="t" r="r" b="b"/>
                <a:pathLst>
                  <a:path w="655" h="3144" extrusionOk="0">
                    <a:moveTo>
                      <a:pt x="559" y="0"/>
                    </a:moveTo>
                    <a:cubicBezTo>
                      <a:pt x="538" y="0"/>
                      <a:pt x="507" y="0"/>
                      <a:pt x="496" y="11"/>
                    </a:cubicBezTo>
                    <a:cubicBezTo>
                      <a:pt x="243" y="939"/>
                      <a:pt x="254" y="1909"/>
                      <a:pt x="22" y="2848"/>
                    </a:cubicBezTo>
                    <a:cubicBezTo>
                      <a:pt x="1" y="2921"/>
                      <a:pt x="22" y="3006"/>
                      <a:pt x="22" y="3143"/>
                    </a:cubicBezTo>
                    <a:cubicBezTo>
                      <a:pt x="338" y="2647"/>
                      <a:pt x="655" y="697"/>
                      <a:pt x="55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3"/>
              <p:cNvSpPr/>
              <p:nvPr/>
            </p:nvSpPr>
            <p:spPr>
              <a:xfrm>
                <a:off x="3106375" y="5309250"/>
                <a:ext cx="14250" cy="68050"/>
              </a:xfrm>
              <a:custGeom>
                <a:avLst/>
                <a:gdLst/>
                <a:ahLst/>
                <a:cxnLst/>
                <a:rect l="l" t="t" r="r" b="b"/>
                <a:pathLst>
                  <a:path w="570" h="2722" extrusionOk="0">
                    <a:moveTo>
                      <a:pt x="496" y="1"/>
                    </a:moveTo>
                    <a:cubicBezTo>
                      <a:pt x="306" y="401"/>
                      <a:pt x="169" y="1044"/>
                      <a:pt x="21" y="2310"/>
                    </a:cubicBezTo>
                    <a:cubicBezTo>
                      <a:pt x="0" y="2437"/>
                      <a:pt x="21" y="2553"/>
                      <a:pt x="21" y="2722"/>
                    </a:cubicBezTo>
                    <a:cubicBezTo>
                      <a:pt x="106" y="2647"/>
                      <a:pt x="159" y="2626"/>
                      <a:pt x="159" y="2595"/>
                    </a:cubicBezTo>
                    <a:cubicBezTo>
                      <a:pt x="295" y="1762"/>
                      <a:pt x="433" y="929"/>
                      <a:pt x="560" y="106"/>
                    </a:cubicBezTo>
                    <a:cubicBezTo>
                      <a:pt x="570" y="74"/>
                      <a:pt x="517" y="32"/>
                      <a:pt x="49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3"/>
              <p:cNvSpPr/>
              <p:nvPr/>
            </p:nvSpPr>
            <p:spPr>
              <a:xfrm>
                <a:off x="2905450" y="5261000"/>
                <a:ext cx="11100" cy="46950"/>
              </a:xfrm>
              <a:custGeom>
                <a:avLst/>
                <a:gdLst/>
                <a:ahLst/>
                <a:cxnLst/>
                <a:rect l="l" t="t" r="r" b="b"/>
                <a:pathLst>
                  <a:path w="444" h="1878" extrusionOk="0">
                    <a:moveTo>
                      <a:pt x="401" y="0"/>
                    </a:moveTo>
                    <a:cubicBezTo>
                      <a:pt x="159" y="412"/>
                      <a:pt x="1" y="1287"/>
                      <a:pt x="54" y="1878"/>
                    </a:cubicBezTo>
                    <a:cubicBezTo>
                      <a:pt x="64" y="1878"/>
                      <a:pt x="96" y="1878"/>
                      <a:pt x="106" y="1867"/>
                    </a:cubicBezTo>
                    <a:cubicBezTo>
                      <a:pt x="138" y="1835"/>
                      <a:pt x="169" y="1804"/>
                      <a:pt x="180" y="1772"/>
                    </a:cubicBezTo>
                    <a:cubicBezTo>
                      <a:pt x="265" y="1245"/>
                      <a:pt x="349" y="717"/>
                      <a:pt x="433" y="201"/>
                    </a:cubicBezTo>
                    <a:cubicBezTo>
                      <a:pt x="444" y="138"/>
                      <a:pt x="412" y="74"/>
                      <a:pt x="4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3"/>
              <p:cNvSpPr/>
              <p:nvPr/>
            </p:nvSpPr>
            <p:spPr>
              <a:xfrm>
                <a:off x="3092925" y="5319525"/>
                <a:ext cx="8725" cy="44325"/>
              </a:xfrm>
              <a:custGeom>
                <a:avLst/>
                <a:gdLst/>
                <a:ahLst/>
                <a:cxnLst/>
                <a:rect l="l" t="t" r="r" b="b"/>
                <a:pathLst>
                  <a:path w="349" h="1773" extrusionOk="0">
                    <a:moveTo>
                      <a:pt x="338" y="1"/>
                    </a:moveTo>
                    <a:lnTo>
                      <a:pt x="338" y="1"/>
                    </a:lnTo>
                    <a:cubicBezTo>
                      <a:pt x="85" y="528"/>
                      <a:pt x="22" y="1087"/>
                      <a:pt x="1" y="1657"/>
                    </a:cubicBezTo>
                    <a:cubicBezTo>
                      <a:pt x="1" y="1678"/>
                      <a:pt x="53" y="1709"/>
                      <a:pt x="148" y="1772"/>
                    </a:cubicBezTo>
                    <a:cubicBezTo>
                      <a:pt x="243" y="1172"/>
                      <a:pt x="348" y="602"/>
                      <a:pt x="3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3"/>
              <p:cNvSpPr/>
              <p:nvPr/>
            </p:nvSpPr>
            <p:spPr>
              <a:xfrm>
                <a:off x="3008025" y="5153150"/>
                <a:ext cx="11625" cy="42475"/>
              </a:xfrm>
              <a:custGeom>
                <a:avLst/>
                <a:gdLst/>
                <a:ahLst/>
                <a:cxnLst/>
                <a:rect l="l" t="t" r="r" b="b"/>
                <a:pathLst>
                  <a:path w="465" h="1699" extrusionOk="0">
                    <a:moveTo>
                      <a:pt x="422" y="1"/>
                    </a:moveTo>
                    <a:cubicBezTo>
                      <a:pt x="179" y="349"/>
                      <a:pt x="85" y="665"/>
                      <a:pt x="11" y="1351"/>
                    </a:cubicBezTo>
                    <a:cubicBezTo>
                      <a:pt x="1" y="1467"/>
                      <a:pt x="43" y="1583"/>
                      <a:pt x="64" y="1699"/>
                    </a:cubicBezTo>
                    <a:lnTo>
                      <a:pt x="148" y="1699"/>
                    </a:lnTo>
                    <a:cubicBezTo>
                      <a:pt x="254" y="1150"/>
                      <a:pt x="359" y="592"/>
                      <a:pt x="465" y="43"/>
                    </a:cubicBezTo>
                    <a:cubicBezTo>
                      <a:pt x="465" y="32"/>
                      <a:pt x="433" y="11"/>
                      <a:pt x="42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3"/>
              <p:cNvSpPr/>
              <p:nvPr/>
            </p:nvSpPr>
            <p:spPr>
              <a:xfrm>
                <a:off x="3130625" y="5145500"/>
                <a:ext cx="9800" cy="42225"/>
              </a:xfrm>
              <a:custGeom>
                <a:avLst/>
                <a:gdLst/>
                <a:ahLst/>
                <a:cxnLst/>
                <a:rect l="l" t="t" r="r" b="b"/>
                <a:pathLst>
                  <a:path w="392" h="1689" extrusionOk="0">
                    <a:moveTo>
                      <a:pt x="391" y="1"/>
                    </a:moveTo>
                    <a:lnTo>
                      <a:pt x="391" y="1"/>
                    </a:lnTo>
                    <a:cubicBezTo>
                      <a:pt x="96" y="623"/>
                      <a:pt x="0" y="1214"/>
                      <a:pt x="64" y="1688"/>
                    </a:cubicBezTo>
                    <a:cubicBezTo>
                      <a:pt x="243" y="1414"/>
                      <a:pt x="349" y="887"/>
                      <a:pt x="3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3"/>
              <p:cNvSpPr/>
              <p:nvPr/>
            </p:nvSpPr>
            <p:spPr>
              <a:xfrm>
                <a:off x="2942375" y="5319000"/>
                <a:ext cx="9775" cy="42200"/>
              </a:xfrm>
              <a:custGeom>
                <a:avLst/>
                <a:gdLst/>
                <a:ahLst/>
                <a:cxnLst/>
                <a:rect l="l" t="t" r="r" b="b"/>
                <a:pathLst>
                  <a:path w="391" h="1688" extrusionOk="0">
                    <a:moveTo>
                      <a:pt x="201" y="0"/>
                    </a:moveTo>
                    <a:cubicBezTo>
                      <a:pt x="0" y="528"/>
                      <a:pt x="201" y="1034"/>
                      <a:pt x="169" y="1530"/>
                    </a:cubicBezTo>
                    <a:cubicBezTo>
                      <a:pt x="169" y="1572"/>
                      <a:pt x="232" y="1625"/>
                      <a:pt x="274" y="1688"/>
                    </a:cubicBezTo>
                    <a:cubicBezTo>
                      <a:pt x="391" y="1277"/>
                      <a:pt x="349" y="518"/>
                      <a:pt x="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3"/>
              <p:cNvSpPr/>
              <p:nvPr/>
            </p:nvSpPr>
            <p:spPr>
              <a:xfrm>
                <a:off x="3174400" y="5156575"/>
                <a:ext cx="11100" cy="38525"/>
              </a:xfrm>
              <a:custGeom>
                <a:avLst/>
                <a:gdLst/>
                <a:ahLst/>
                <a:cxnLst/>
                <a:rect l="l" t="t" r="r" b="b"/>
                <a:pathLst>
                  <a:path w="444" h="1541" extrusionOk="0">
                    <a:moveTo>
                      <a:pt x="370" y="1"/>
                    </a:moveTo>
                    <a:lnTo>
                      <a:pt x="370" y="1"/>
                    </a:lnTo>
                    <a:cubicBezTo>
                      <a:pt x="42" y="792"/>
                      <a:pt x="0" y="1151"/>
                      <a:pt x="211" y="1541"/>
                    </a:cubicBezTo>
                    <a:cubicBezTo>
                      <a:pt x="274" y="971"/>
                      <a:pt x="443" y="507"/>
                      <a:pt x="3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3"/>
              <p:cNvSpPr/>
              <p:nvPr/>
            </p:nvSpPr>
            <p:spPr>
              <a:xfrm>
                <a:off x="2997475" y="5370950"/>
                <a:ext cx="7425" cy="30075"/>
              </a:xfrm>
              <a:custGeom>
                <a:avLst/>
                <a:gdLst/>
                <a:ahLst/>
                <a:cxnLst/>
                <a:rect l="l" t="t" r="r" b="b"/>
                <a:pathLst>
                  <a:path w="297" h="1203" extrusionOk="0">
                    <a:moveTo>
                      <a:pt x="296" y="1"/>
                    </a:moveTo>
                    <a:cubicBezTo>
                      <a:pt x="95" y="64"/>
                      <a:pt x="85" y="222"/>
                      <a:pt x="85" y="327"/>
                    </a:cubicBezTo>
                    <a:cubicBezTo>
                      <a:pt x="106" y="601"/>
                      <a:pt x="1" y="897"/>
                      <a:pt x="148" y="1161"/>
                    </a:cubicBezTo>
                    <a:cubicBezTo>
                      <a:pt x="159" y="1182"/>
                      <a:pt x="222" y="1182"/>
                      <a:pt x="296" y="1203"/>
                    </a:cubicBezTo>
                    <a:lnTo>
                      <a:pt x="296" y="1"/>
                    </a:ln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3"/>
              <p:cNvSpPr/>
              <p:nvPr/>
            </p:nvSpPr>
            <p:spPr>
              <a:xfrm>
                <a:off x="3017525" y="5339575"/>
                <a:ext cx="8450" cy="28250"/>
              </a:xfrm>
              <a:custGeom>
                <a:avLst/>
                <a:gdLst/>
                <a:ahLst/>
                <a:cxnLst/>
                <a:rect l="l" t="t" r="r" b="b"/>
                <a:pathLst>
                  <a:path w="338" h="1130" extrusionOk="0">
                    <a:moveTo>
                      <a:pt x="232" y="0"/>
                    </a:moveTo>
                    <a:lnTo>
                      <a:pt x="232" y="0"/>
                    </a:lnTo>
                    <a:cubicBezTo>
                      <a:pt x="21" y="517"/>
                      <a:pt x="0" y="813"/>
                      <a:pt x="169" y="1129"/>
                    </a:cubicBezTo>
                    <a:cubicBezTo>
                      <a:pt x="327" y="612"/>
                      <a:pt x="338" y="391"/>
                      <a:pt x="23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3"/>
              <p:cNvSpPr/>
              <p:nvPr/>
            </p:nvSpPr>
            <p:spPr>
              <a:xfrm>
                <a:off x="2922600" y="5315300"/>
                <a:ext cx="9250" cy="19550"/>
              </a:xfrm>
              <a:custGeom>
                <a:avLst/>
                <a:gdLst/>
                <a:ahLst/>
                <a:cxnLst/>
                <a:rect l="l" t="t" r="r" b="b"/>
                <a:pathLst>
                  <a:path w="370" h="782" extrusionOk="0">
                    <a:moveTo>
                      <a:pt x="200" y="1"/>
                    </a:moveTo>
                    <a:cubicBezTo>
                      <a:pt x="0" y="434"/>
                      <a:pt x="0" y="434"/>
                      <a:pt x="254" y="781"/>
                    </a:cubicBezTo>
                    <a:cubicBezTo>
                      <a:pt x="369" y="507"/>
                      <a:pt x="254" y="254"/>
                      <a:pt x="20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3"/>
              <p:cNvSpPr/>
              <p:nvPr/>
            </p:nvSpPr>
            <p:spPr>
              <a:xfrm>
                <a:off x="2984825" y="5365450"/>
                <a:ext cx="7125" cy="17900"/>
              </a:xfrm>
              <a:custGeom>
                <a:avLst/>
                <a:gdLst/>
                <a:ahLst/>
                <a:cxnLst/>
                <a:rect l="l" t="t" r="r" b="b"/>
                <a:pathLst>
                  <a:path w="285" h="716" extrusionOk="0">
                    <a:moveTo>
                      <a:pt x="184" y="0"/>
                    </a:moveTo>
                    <a:cubicBezTo>
                      <a:pt x="160" y="0"/>
                      <a:pt x="131" y="6"/>
                      <a:pt x="95" y="20"/>
                    </a:cubicBezTo>
                    <a:cubicBezTo>
                      <a:pt x="106" y="252"/>
                      <a:pt x="1" y="495"/>
                      <a:pt x="243" y="716"/>
                    </a:cubicBezTo>
                    <a:cubicBezTo>
                      <a:pt x="264" y="526"/>
                      <a:pt x="285" y="336"/>
                      <a:pt x="285" y="146"/>
                    </a:cubicBezTo>
                    <a:cubicBezTo>
                      <a:pt x="285" y="80"/>
                      <a:pt x="272" y="0"/>
                      <a:pt x="18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3"/>
              <p:cNvSpPr/>
              <p:nvPr/>
            </p:nvSpPr>
            <p:spPr>
              <a:xfrm>
                <a:off x="3182575" y="5135475"/>
                <a:ext cx="3975" cy="5825"/>
              </a:xfrm>
              <a:custGeom>
                <a:avLst/>
                <a:gdLst/>
                <a:ahLst/>
                <a:cxnLst/>
                <a:rect l="l" t="t" r="r" b="b"/>
                <a:pathLst>
                  <a:path w="159" h="233" extrusionOk="0">
                    <a:moveTo>
                      <a:pt x="116" y="1"/>
                    </a:moveTo>
                    <a:cubicBezTo>
                      <a:pt x="64" y="33"/>
                      <a:pt x="1" y="64"/>
                      <a:pt x="1" y="75"/>
                    </a:cubicBezTo>
                    <a:cubicBezTo>
                      <a:pt x="11" y="128"/>
                      <a:pt x="43" y="181"/>
                      <a:pt x="64" y="233"/>
                    </a:cubicBezTo>
                    <a:cubicBezTo>
                      <a:pt x="95" y="212"/>
                      <a:pt x="158" y="191"/>
                      <a:pt x="158" y="170"/>
                    </a:cubicBezTo>
                    <a:cubicBezTo>
                      <a:pt x="158" y="117"/>
                      <a:pt x="137" y="64"/>
                      <a:pt x="11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3"/>
              <p:cNvSpPr/>
              <p:nvPr/>
            </p:nvSpPr>
            <p:spPr>
              <a:xfrm>
                <a:off x="3305175" y="5412775"/>
                <a:ext cx="20575" cy="37550"/>
              </a:xfrm>
              <a:custGeom>
                <a:avLst/>
                <a:gdLst/>
                <a:ahLst/>
                <a:cxnLst/>
                <a:rect l="l" t="t" r="r" b="b"/>
                <a:pathLst>
                  <a:path w="823" h="1502" extrusionOk="0">
                    <a:moveTo>
                      <a:pt x="109" y="1"/>
                    </a:moveTo>
                    <a:cubicBezTo>
                      <a:pt x="74" y="1"/>
                      <a:pt x="38" y="5"/>
                      <a:pt x="0" y="15"/>
                    </a:cubicBezTo>
                    <a:cubicBezTo>
                      <a:pt x="43" y="416"/>
                      <a:pt x="64" y="785"/>
                      <a:pt x="222" y="1112"/>
                    </a:cubicBezTo>
                    <a:cubicBezTo>
                      <a:pt x="549" y="1175"/>
                      <a:pt x="549" y="1175"/>
                      <a:pt x="823" y="1502"/>
                    </a:cubicBezTo>
                    <a:cubicBezTo>
                      <a:pt x="665" y="1017"/>
                      <a:pt x="707" y="542"/>
                      <a:pt x="528" y="142"/>
                    </a:cubicBezTo>
                    <a:cubicBezTo>
                      <a:pt x="383" y="81"/>
                      <a:pt x="258" y="1"/>
                      <a:pt x="10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3"/>
              <p:cNvSpPr/>
              <p:nvPr/>
            </p:nvSpPr>
            <p:spPr>
              <a:xfrm>
                <a:off x="3245325" y="5273400"/>
                <a:ext cx="8725" cy="54600"/>
              </a:xfrm>
              <a:custGeom>
                <a:avLst/>
                <a:gdLst/>
                <a:ahLst/>
                <a:cxnLst/>
                <a:rect l="l" t="t" r="r" b="b"/>
                <a:pathLst>
                  <a:path w="349" h="2184" extrusionOk="0">
                    <a:moveTo>
                      <a:pt x="74" y="0"/>
                    </a:moveTo>
                    <a:cubicBezTo>
                      <a:pt x="43" y="42"/>
                      <a:pt x="1" y="74"/>
                      <a:pt x="1" y="106"/>
                    </a:cubicBezTo>
                    <a:cubicBezTo>
                      <a:pt x="53" y="802"/>
                      <a:pt x="116" y="1487"/>
                      <a:pt x="180" y="2183"/>
                    </a:cubicBezTo>
                    <a:cubicBezTo>
                      <a:pt x="348" y="1550"/>
                      <a:pt x="317" y="928"/>
                      <a:pt x="233" y="306"/>
                    </a:cubicBezTo>
                    <a:cubicBezTo>
                      <a:pt x="222" y="200"/>
                      <a:pt x="243" y="42"/>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3"/>
              <p:cNvSpPr/>
              <p:nvPr/>
            </p:nvSpPr>
            <p:spPr>
              <a:xfrm>
                <a:off x="3276700" y="5295800"/>
                <a:ext cx="19275" cy="51700"/>
              </a:xfrm>
              <a:custGeom>
                <a:avLst/>
                <a:gdLst/>
                <a:ahLst/>
                <a:cxnLst/>
                <a:rect l="l" t="t" r="r" b="b"/>
                <a:pathLst>
                  <a:path w="771" h="2068" extrusionOk="0">
                    <a:moveTo>
                      <a:pt x="127" y="0"/>
                    </a:moveTo>
                    <a:cubicBezTo>
                      <a:pt x="53" y="190"/>
                      <a:pt x="0" y="253"/>
                      <a:pt x="11" y="296"/>
                    </a:cubicBezTo>
                    <a:cubicBezTo>
                      <a:pt x="232" y="897"/>
                      <a:pt x="359" y="1540"/>
                      <a:pt x="771" y="2068"/>
                    </a:cubicBezTo>
                    <a:cubicBezTo>
                      <a:pt x="696" y="1382"/>
                      <a:pt x="370" y="781"/>
                      <a:pt x="1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3"/>
              <p:cNvSpPr/>
              <p:nvPr/>
            </p:nvSpPr>
            <p:spPr>
              <a:xfrm>
                <a:off x="3180725" y="5326125"/>
                <a:ext cx="7925" cy="54875"/>
              </a:xfrm>
              <a:custGeom>
                <a:avLst/>
                <a:gdLst/>
                <a:ahLst/>
                <a:cxnLst/>
                <a:rect l="l" t="t" r="r" b="b"/>
                <a:pathLst>
                  <a:path w="317" h="2195" extrusionOk="0">
                    <a:moveTo>
                      <a:pt x="211" y="1"/>
                    </a:moveTo>
                    <a:cubicBezTo>
                      <a:pt x="42" y="412"/>
                      <a:pt x="53" y="781"/>
                      <a:pt x="42" y="1150"/>
                    </a:cubicBezTo>
                    <a:cubicBezTo>
                      <a:pt x="0" y="1846"/>
                      <a:pt x="21" y="1909"/>
                      <a:pt x="243" y="2194"/>
                    </a:cubicBezTo>
                    <a:cubicBezTo>
                      <a:pt x="274" y="1530"/>
                      <a:pt x="296" y="855"/>
                      <a:pt x="317" y="180"/>
                    </a:cubicBezTo>
                    <a:cubicBezTo>
                      <a:pt x="317" y="158"/>
                      <a:pt x="317" y="137"/>
                      <a:pt x="307" y="116"/>
                    </a:cubicBezTo>
                    <a:cubicBezTo>
                      <a:pt x="296" y="95"/>
                      <a:pt x="274" y="85"/>
                      <a:pt x="21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3"/>
              <p:cNvSpPr/>
              <p:nvPr/>
            </p:nvSpPr>
            <p:spPr>
              <a:xfrm>
                <a:off x="3233450" y="5280500"/>
                <a:ext cx="8750" cy="47500"/>
              </a:xfrm>
              <a:custGeom>
                <a:avLst/>
                <a:gdLst/>
                <a:ahLst/>
                <a:cxnLst/>
                <a:rect l="l" t="t" r="r" b="b"/>
                <a:pathLst>
                  <a:path w="350" h="1900" extrusionOk="0">
                    <a:moveTo>
                      <a:pt x="85" y="1"/>
                    </a:moveTo>
                    <a:cubicBezTo>
                      <a:pt x="33" y="43"/>
                      <a:pt x="1" y="54"/>
                      <a:pt x="1" y="64"/>
                    </a:cubicBezTo>
                    <a:cubicBezTo>
                      <a:pt x="43" y="623"/>
                      <a:pt x="85" y="1193"/>
                      <a:pt x="138" y="1751"/>
                    </a:cubicBezTo>
                    <a:cubicBezTo>
                      <a:pt x="148" y="1794"/>
                      <a:pt x="223" y="1836"/>
                      <a:pt x="296" y="1899"/>
                    </a:cubicBezTo>
                    <a:cubicBezTo>
                      <a:pt x="317" y="1805"/>
                      <a:pt x="349" y="1741"/>
                      <a:pt x="338" y="1688"/>
                    </a:cubicBezTo>
                    <a:cubicBezTo>
                      <a:pt x="254" y="1203"/>
                      <a:pt x="127" y="708"/>
                      <a:pt x="190" y="201"/>
                    </a:cubicBezTo>
                    <a:cubicBezTo>
                      <a:pt x="190" y="138"/>
                      <a:pt x="127" y="75"/>
                      <a:pt x="8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3"/>
              <p:cNvSpPr/>
              <p:nvPr/>
            </p:nvSpPr>
            <p:spPr>
              <a:xfrm>
                <a:off x="3196550" y="5353800"/>
                <a:ext cx="8200" cy="37225"/>
              </a:xfrm>
              <a:custGeom>
                <a:avLst/>
                <a:gdLst/>
                <a:ahLst/>
                <a:cxnLst/>
                <a:rect l="l" t="t" r="r" b="b"/>
                <a:pathLst>
                  <a:path w="328" h="1489" extrusionOk="0">
                    <a:moveTo>
                      <a:pt x="253" y="1"/>
                    </a:moveTo>
                    <a:cubicBezTo>
                      <a:pt x="42" y="401"/>
                      <a:pt x="0" y="876"/>
                      <a:pt x="127" y="1488"/>
                    </a:cubicBezTo>
                    <a:cubicBezTo>
                      <a:pt x="180" y="1362"/>
                      <a:pt x="232" y="1287"/>
                      <a:pt x="243" y="1214"/>
                    </a:cubicBezTo>
                    <a:cubicBezTo>
                      <a:pt x="264" y="834"/>
                      <a:pt x="327" y="444"/>
                      <a:pt x="25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3"/>
              <p:cNvSpPr/>
              <p:nvPr/>
            </p:nvSpPr>
            <p:spPr>
              <a:xfrm>
                <a:off x="3399575" y="5418675"/>
                <a:ext cx="11625" cy="20050"/>
              </a:xfrm>
              <a:custGeom>
                <a:avLst/>
                <a:gdLst/>
                <a:ahLst/>
                <a:cxnLst/>
                <a:rect l="l" t="t" r="r" b="b"/>
                <a:pathLst>
                  <a:path w="465" h="802" extrusionOk="0">
                    <a:moveTo>
                      <a:pt x="0" y="0"/>
                    </a:moveTo>
                    <a:lnTo>
                      <a:pt x="0" y="0"/>
                    </a:lnTo>
                    <a:cubicBezTo>
                      <a:pt x="148" y="317"/>
                      <a:pt x="264" y="560"/>
                      <a:pt x="391" y="802"/>
                    </a:cubicBezTo>
                    <a:cubicBezTo>
                      <a:pt x="464" y="380"/>
                      <a:pt x="391" y="23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3"/>
              <p:cNvSpPr/>
              <p:nvPr/>
            </p:nvSpPr>
            <p:spPr>
              <a:xfrm>
                <a:off x="3274850" y="5383325"/>
                <a:ext cx="4250" cy="23500"/>
              </a:xfrm>
              <a:custGeom>
                <a:avLst/>
                <a:gdLst/>
                <a:ahLst/>
                <a:cxnLst/>
                <a:rect l="l" t="t" r="r" b="b"/>
                <a:pathLst>
                  <a:path w="170" h="940" extrusionOk="0">
                    <a:moveTo>
                      <a:pt x="1" y="1"/>
                    </a:moveTo>
                    <a:cubicBezTo>
                      <a:pt x="1" y="317"/>
                      <a:pt x="1" y="645"/>
                      <a:pt x="170" y="940"/>
                    </a:cubicBezTo>
                    <a:cubicBezTo>
                      <a:pt x="106" y="624"/>
                      <a:pt x="53" y="307"/>
                      <a:pt x="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3"/>
              <p:cNvSpPr/>
              <p:nvPr/>
            </p:nvSpPr>
            <p:spPr>
              <a:xfrm>
                <a:off x="3944300" y="5059550"/>
                <a:ext cx="26150" cy="10250"/>
              </a:xfrm>
              <a:custGeom>
                <a:avLst/>
                <a:gdLst/>
                <a:ahLst/>
                <a:cxnLst/>
                <a:rect l="l" t="t" r="r" b="b"/>
                <a:pathLst>
                  <a:path w="1046" h="410" extrusionOk="0">
                    <a:moveTo>
                      <a:pt x="0" y="0"/>
                    </a:moveTo>
                    <a:lnTo>
                      <a:pt x="0" y="0"/>
                    </a:lnTo>
                    <a:cubicBezTo>
                      <a:pt x="432" y="311"/>
                      <a:pt x="586" y="409"/>
                      <a:pt x="779" y="409"/>
                    </a:cubicBezTo>
                    <a:cubicBezTo>
                      <a:pt x="855" y="409"/>
                      <a:pt x="937" y="394"/>
                      <a:pt x="1045" y="370"/>
                    </a:cubicBezTo>
                    <a:cubicBezTo>
                      <a:pt x="771" y="233"/>
                      <a:pt x="539" y="127"/>
                      <a:pt x="307" y="22"/>
                    </a:cubicBezTo>
                    <a:cubicBezTo>
                      <a:pt x="265" y="0"/>
                      <a:pt x="190" y="1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44"/>
        <p:cNvGrpSpPr/>
        <p:nvPr/>
      </p:nvGrpSpPr>
      <p:grpSpPr>
        <a:xfrm>
          <a:off x="0" y="0"/>
          <a:ext cx="0" cy="0"/>
          <a:chOff x="0" y="0"/>
          <a:chExt cx="0" cy="0"/>
        </a:xfrm>
      </p:grpSpPr>
      <p:sp>
        <p:nvSpPr>
          <p:cNvPr id="2645" name="Google Shape;2645;p16"/>
          <p:cNvSpPr/>
          <p:nvPr/>
        </p:nvSpPr>
        <p:spPr>
          <a:xfrm>
            <a:off x="0" y="0"/>
            <a:ext cx="91440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646"/>
        <p:cNvGrpSpPr/>
        <p:nvPr/>
      </p:nvGrpSpPr>
      <p:grpSpPr>
        <a:xfrm>
          <a:off x="0" y="0"/>
          <a:ext cx="0" cy="0"/>
          <a:chOff x="0" y="0"/>
          <a:chExt cx="0" cy="0"/>
        </a:xfrm>
      </p:grpSpPr>
      <p:sp>
        <p:nvSpPr>
          <p:cNvPr id="2647" name="Google Shape;2647;p17"/>
          <p:cNvSpPr txBox="1">
            <a:spLocks noGrp="1"/>
          </p:cNvSpPr>
          <p:nvPr>
            <p:ph type="title"/>
          </p:nvPr>
        </p:nvSpPr>
        <p:spPr>
          <a:xfrm>
            <a:off x="2935198" y="1554584"/>
            <a:ext cx="25536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48" name="Google Shape;2648;p17"/>
          <p:cNvSpPr txBox="1">
            <a:spLocks noGrp="1"/>
          </p:cNvSpPr>
          <p:nvPr>
            <p:ph type="title" idx="2" hasCustomPrompt="1"/>
          </p:nvPr>
        </p:nvSpPr>
        <p:spPr>
          <a:xfrm>
            <a:off x="3515041" y="1100950"/>
            <a:ext cx="1393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9" name="Google Shape;2649;p17"/>
          <p:cNvSpPr txBox="1">
            <a:spLocks noGrp="1"/>
          </p:cNvSpPr>
          <p:nvPr>
            <p:ph type="subTitle" idx="1"/>
          </p:nvPr>
        </p:nvSpPr>
        <p:spPr>
          <a:xfrm>
            <a:off x="2935198" y="2063956"/>
            <a:ext cx="2553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0" name="Google Shape;2650;p17"/>
          <p:cNvSpPr txBox="1">
            <a:spLocks noGrp="1"/>
          </p:cNvSpPr>
          <p:nvPr>
            <p:ph type="title" idx="3"/>
          </p:nvPr>
        </p:nvSpPr>
        <p:spPr>
          <a:xfrm>
            <a:off x="5868349" y="1554584"/>
            <a:ext cx="25536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51" name="Google Shape;2651;p17"/>
          <p:cNvSpPr txBox="1">
            <a:spLocks noGrp="1"/>
          </p:cNvSpPr>
          <p:nvPr>
            <p:ph type="title" idx="4" hasCustomPrompt="1"/>
          </p:nvPr>
        </p:nvSpPr>
        <p:spPr>
          <a:xfrm>
            <a:off x="6448192" y="1100950"/>
            <a:ext cx="1393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2" name="Google Shape;2652;p17"/>
          <p:cNvSpPr txBox="1">
            <a:spLocks noGrp="1"/>
          </p:cNvSpPr>
          <p:nvPr>
            <p:ph type="subTitle" idx="5"/>
          </p:nvPr>
        </p:nvSpPr>
        <p:spPr>
          <a:xfrm>
            <a:off x="5868349" y="2063956"/>
            <a:ext cx="2553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3" name="Google Shape;2653;p17"/>
          <p:cNvSpPr txBox="1">
            <a:spLocks noGrp="1"/>
          </p:cNvSpPr>
          <p:nvPr>
            <p:ph type="title" idx="6"/>
          </p:nvPr>
        </p:nvSpPr>
        <p:spPr>
          <a:xfrm>
            <a:off x="2935198" y="3343984"/>
            <a:ext cx="25536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54" name="Google Shape;2654;p17"/>
          <p:cNvSpPr txBox="1">
            <a:spLocks noGrp="1"/>
          </p:cNvSpPr>
          <p:nvPr>
            <p:ph type="title" idx="7" hasCustomPrompt="1"/>
          </p:nvPr>
        </p:nvSpPr>
        <p:spPr>
          <a:xfrm>
            <a:off x="3515041" y="2890350"/>
            <a:ext cx="1393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5" name="Google Shape;2655;p17"/>
          <p:cNvSpPr txBox="1">
            <a:spLocks noGrp="1"/>
          </p:cNvSpPr>
          <p:nvPr>
            <p:ph type="subTitle" idx="8"/>
          </p:nvPr>
        </p:nvSpPr>
        <p:spPr>
          <a:xfrm>
            <a:off x="2935198" y="3853356"/>
            <a:ext cx="2553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6" name="Google Shape;2656;p17"/>
          <p:cNvSpPr txBox="1">
            <a:spLocks noGrp="1"/>
          </p:cNvSpPr>
          <p:nvPr>
            <p:ph type="title" idx="9"/>
          </p:nvPr>
        </p:nvSpPr>
        <p:spPr>
          <a:xfrm>
            <a:off x="5868349" y="3343984"/>
            <a:ext cx="25536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57" name="Google Shape;2657;p17"/>
          <p:cNvSpPr txBox="1">
            <a:spLocks noGrp="1"/>
          </p:cNvSpPr>
          <p:nvPr>
            <p:ph type="title" idx="13" hasCustomPrompt="1"/>
          </p:nvPr>
        </p:nvSpPr>
        <p:spPr>
          <a:xfrm>
            <a:off x="6448192" y="2890350"/>
            <a:ext cx="13938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8" name="Google Shape;2658;p17"/>
          <p:cNvSpPr txBox="1">
            <a:spLocks noGrp="1"/>
          </p:cNvSpPr>
          <p:nvPr>
            <p:ph type="subTitle" idx="14"/>
          </p:nvPr>
        </p:nvSpPr>
        <p:spPr>
          <a:xfrm>
            <a:off x="5868349" y="3853356"/>
            <a:ext cx="25536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659" name="Google Shape;2659;p17"/>
          <p:cNvSpPr txBox="1">
            <a:spLocks noGrp="1"/>
          </p:cNvSpPr>
          <p:nvPr>
            <p:ph type="title" idx="15"/>
          </p:nvPr>
        </p:nvSpPr>
        <p:spPr>
          <a:xfrm>
            <a:off x="636224" y="361250"/>
            <a:ext cx="1884600" cy="11805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2660" name="Google Shape;2660;p17"/>
          <p:cNvGrpSpPr/>
          <p:nvPr/>
        </p:nvGrpSpPr>
        <p:grpSpPr>
          <a:xfrm>
            <a:off x="4567713" y="-1252061"/>
            <a:ext cx="4070120" cy="3103004"/>
            <a:chOff x="4567713" y="-1252061"/>
            <a:chExt cx="4070120" cy="3103004"/>
          </a:xfrm>
        </p:grpSpPr>
        <p:grpSp>
          <p:nvGrpSpPr>
            <p:cNvPr id="2661" name="Google Shape;2661;p17"/>
            <p:cNvGrpSpPr/>
            <p:nvPr/>
          </p:nvGrpSpPr>
          <p:grpSpPr>
            <a:xfrm rot="3600081">
              <a:off x="4777077" y="-400223"/>
              <a:ext cx="2180676" cy="1742547"/>
              <a:chOff x="1340325" y="4148525"/>
              <a:chExt cx="1340250" cy="1070975"/>
            </a:xfrm>
          </p:grpSpPr>
          <p:sp>
            <p:nvSpPr>
              <p:cNvPr id="2662" name="Google Shape;2662;p17"/>
              <p:cNvSpPr/>
              <p:nvPr/>
            </p:nvSpPr>
            <p:spPr>
              <a:xfrm>
                <a:off x="2109700" y="4564650"/>
                <a:ext cx="162725" cy="32025"/>
              </a:xfrm>
              <a:custGeom>
                <a:avLst/>
                <a:gdLst/>
                <a:ahLst/>
                <a:cxnLst/>
                <a:rect l="l" t="t" r="r" b="b"/>
                <a:pathLst>
                  <a:path w="6509" h="1281" extrusionOk="0">
                    <a:moveTo>
                      <a:pt x="5728" y="1"/>
                    </a:moveTo>
                    <a:cubicBezTo>
                      <a:pt x="4641" y="22"/>
                      <a:pt x="3565" y="148"/>
                      <a:pt x="2511" y="423"/>
                    </a:cubicBezTo>
                    <a:cubicBezTo>
                      <a:pt x="2110" y="528"/>
                      <a:pt x="1699" y="655"/>
                      <a:pt x="1287" y="728"/>
                    </a:cubicBezTo>
                    <a:cubicBezTo>
                      <a:pt x="823" y="812"/>
                      <a:pt x="412" y="1013"/>
                      <a:pt x="1" y="1245"/>
                    </a:cubicBezTo>
                    <a:cubicBezTo>
                      <a:pt x="76" y="1270"/>
                      <a:pt x="148" y="1281"/>
                      <a:pt x="218" y="1281"/>
                    </a:cubicBezTo>
                    <a:cubicBezTo>
                      <a:pt x="410" y="1281"/>
                      <a:pt x="585" y="1202"/>
                      <a:pt x="771" y="1140"/>
                    </a:cubicBezTo>
                    <a:cubicBezTo>
                      <a:pt x="1045" y="1065"/>
                      <a:pt x="1330" y="1002"/>
                      <a:pt x="1604" y="929"/>
                    </a:cubicBezTo>
                    <a:cubicBezTo>
                      <a:pt x="1857" y="855"/>
                      <a:pt x="2110" y="781"/>
                      <a:pt x="2374" y="718"/>
                    </a:cubicBezTo>
                    <a:cubicBezTo>
                      <a:pt x="2648" y="655"/>
                      <a:pt x="2933" y="612"/>
                      <a:pt x="3218" y="549"/>
                    </a:cubicBezTo>
                    <a:cubicBezTo>
                      <a:pt x="3471" y="496"/>
                      <a:pt x="3734" y="444"/>
                      <a:pt x="3998" y="401"/>
                    </a:cubicBezTo>
                    <a:cubicBezTo>
                      <a:pt x="4283" y="359"/>
                      <a:pt x="4568" y="327"/>
                      <a:pt x="4852" y="296"/>
                    </a:cubicBezTo>
                    <a:cubicBezTo>
                      <a:pt x="5116" y="275"/>
                      <a:pt x="5379" y="285"/>
                      <a:pt x="5644" y="233"/>
                    </a:cubicBezTo>
                    <a:cubicBezTo>
                      <a:pt x="5686" y="226"/>
                      <a:pt x="5729" y="224"/>
                      <a:pt x="5772" y="224"/>
                    </a:cubicBezTo>
                    <a:cubicBezTo>
                      <a:pt x="5901" y="224"/>
                      <a:pt x="6031" y="246"/>
                      <a:pt x="6167" y="246"/>
                    </a:cubicBezTo>
                    <a:cubicBezTo>
                      <a:pt x="6276" y="246"/>
                      <a:pt x="6389" y="231"/>
                      <a:pt x="6508" y="180"/>
                    </a:cubicBezTo>
                    <a:cubicBezTo>
                      <a:pt x="6413" y="106"/>
                      <a:pt x="6371" y="43"/>
                      <a:pt x="6329" y="43"/>
                    </a:cubicBezTo>
                    <a:cubicBezTo>
                      <a:pt x="6129" y="11"/>
                      <a:pt x="5928" y="1"/>
                      <a:pt x="57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7"/>
              <p:cNvSpPr/>
              <p:nvPr/>
            </p:nvSpPr>
            <p:spPr>
              <a:xfrm>
                <a:off x="2006625" y="4422950"/>
                <a:ext cx="145825" cy="39150"/>
              </a:xfrm>
              <a:custGeom>
                <a:avLst/>
                <a:gdLst/>
                <a:ahLst/>
                <a:cxnLst/>
                <a:rect l="l" t="t" r="r" b="b"/>
                <a:pathLst>
                  <a:path w="5833" h="1566" extrusionOk="0">
                    <a:moveTo>
                      <a:pt x="5420" y="1"/>
                    </a:moveTo>
                    <a:cubicBezTo>
                      <a:pt x="5388" y="1"/>
                      <a:pt x="5357" y="2"/>
                      <a:pt x="5326" y="5"/>
                    </a:cubicBezTo>
                    <a:cubicBezTo>
                      <a:pt x="4419" y="79"/>
                      <a:pt x="3533" y="279"/>
                      <a:pt x="2658" y="501"/>
                    </a:cubicBezTo>
                    <a:cubicBezTo>
                      <a:pt x="2204" y="616"/>
                      <a:pt x="1761" y="775"/>
                      <a:pt x="1318" y="923"/>
                    </a:cubicBezTo>
                    <a:cubicBezTo>
                      <a:pt x="971" y="1049"/>
                      <a:pt x="612" y="1176"/>
                      <a:pt x="264" y="1323"/>
                    </a:cubicBezTo>
                    <a:cubicBezTo>
                      <a:pt x="200" y="1345"/>
                      <a:pt x="148" y="1418"/>
                      <a:pt x="0" y="1566"/>
                    </a:cubicBezTo>
                    <a:cubicBezTo>
                      <a:pt x="232" y="1545"/>
                      <a:pt x="338" y="1555"/>
                      <a:pt x="432" y="1523"/>
                    </a:cubicBezTo>
                    <a:cubicBezTo>
                      <a:pt x="1097" y="1270"/>
                      <a:pt x="1772" y="1059"/>
                      <a:pt x="2447" y="848"/>
                    </a:cubicBezTo>
                    <a:cubicBezTo>
                      <a:pt x="3017" y="670"/>
                      <a:pt x="3596" y="522"/>
                      <a:pt x="4187" y="416"/>
                    </a:cubicBezTo>
                    <a:cubicBezTo>
                      <a:pt x="4704" y="321"/>
                      <a:pt x="5220" y="248"/>
                      <a:pt x="5832" y="142"/>
                    </a:cubicBezTo>
                    <a:cubicBezTo>
                      <a:pt x="5717" y="68"/>
                      <a:pt x="5685" y="26"/>
                      <a:pt x="5653" y="16"/>
                    </a:cubicBezTo>
                    <a:cubicBezTo>
                      <a:pt x="5578" y="8"/>
                      <a:pt x="5498" y="1"/>
                      <a:pt x="542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7"/>
              <p:cNvSpPr/>
              <p:nvPr/>
            </p:nvSpPr>
            <p:spPr>
              <a:xfrm>
                <a:off x="1869525" y="4325725"/>
                <a:ext cx="129475" cy="37825"/>
              </a:xfrm>
              <a:custGeom>
                <a:avLst/>
                <a:gdLst/>
                <a:ahLst/>
                <a:cxnLst/>
                <a:rect l="l" t="t" r="r" b="b"/>
                <a:pathLst>
                  <a:path w="5179" h="1513" extrusionOk="0">
                    <a:moveTo>
                      <a:pt x="1413" y="793"/>
                    </a:moveTo>
                    <a:cubicBezTo>
                      <a:pt x="1417" y="795"/>
                      <a:pt x="1420" y="796"/>
                      <a:pt x="1423" y="798"/>
                    </a:cubicBezTo>
                    <a:lnTo>
                      <a:pt x="1423" y="798"/>
                    </a:lnTo>
                    <a:cubicBezTo>
                      <a:pt x="1427" y="796"/>
                      <a:pt x="1431" y="795"/>
                      <a:pt x="1434" y="793"/>
                    </a:cubicBezTo>
                    <a:close/>
                    <a:moveTo>
                      <a:pt x="5006" y="0"/>
                    </a:moveTo>
                    <a:cubicBezTo>
                      <a:pt x="5000" y="0"/>
                      <a:pt x="4994" y="1"/>
                      <a:pt x="4988" y="2"/>
                    </a:cubicBezTo>
                    <a:cubicBezTo>
                      <a:pt x="4493" y="108"/>
                      <a:pt x="3997" y="202"/>
                      <a:pt x="3512" y="329"/>
                    </a:cubicBezTo>
                    <a:cubicBezTo>
                      <a:pt x="2995" y="455"/>
                      <a:pt x="2499" y="603"/>
                      <a:pt x="1983" y="751"/>
                    </a:cubicBezTo>
                    <a:cubicBezTo>
                      <a:pt x="1855" y="786"/>
                      <a:pt x="1733" y="841"/>
                      <a:pt x="1605" y="841"/>
                    </a:cubicBezTo>
                    <a:cubicBezTo>
                      <a:pt x="1546" y="841"/>
                      <a:pt x="1486" y="829"/>
                      <a:pt x="1423" y="798"/>
                    </a:cubicBezTo>
                    <a:lnTo>
                      <a:pt x="1423" y="798"/>
                    </a:lnTo>
                    <a:cubicBezTo>
                      <a:pt x="1184" y="912"/>
                      <a:pt x="946" y="1006"/>
                      <a:pt x="706" y="1120"/>
                    </a:cubicBezTo>
                    <a:cubicBezTo>
                      <a:pt x="495" y="1236"/>
                      <a:pt x="232" y="1247"/>
                      <a:pt x="0" y="1458"/>
                    </a:cubicBezTo>
                    <a:cubicBezTo>
                      <a:pt x="108" y="1497"/>
                      <a:pt x="204" y="1512"/>
                      <a:pt x="292" y="1512"/>
                    </a:cubicBezTo>
                    <a:cubicBezTo>
                      <a:pt x="419" y="1512"/>
                      <a:pt x="531" y="1480"/>
                      <a:pt x="643" y="1437"/>
                    </a:cubicBezTo>
                    <a:cubicBezTo>
                      <a:pt x="886" y="1352"/>
                      <a:pt x="1139" y="1247"/>
                      <a:pt x="1392" y="1184"/>
                    </a:cubicBezTo>
                    <a:cubicBezTo>
                      <a:pt x="2278" y="941"/>
                      <a:pt x="3174" y="709"/>
                      <a:pt x="4071" y="477"/>
                    </a:cubicBezTo>
                    <a:cubicBezTo>
                      <a:pt x="4366" y="392"/>
                      <a:pt x="4672" y="340"/>
                      <a:pt x="4967" y="255"/>
                    </a:cubicBezTo>
                    <a:cubicBezTo>
                      <a:pt x="5062" y="234"/>
                      <a:pt x="5178" y="192"/>
                      <a:pt x="5115" y="34"/>
                    </a:cubicBezTo>
                    <a:cubicBezTo>
                      <a:pt x="5079" y="25"/>
                      <a:pt x="5042" y="0"/>
                      <a:pt x="500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7"/>
              <p:cNvSpPr/>
              <p:nvPr/>
            </p:nvSpPr>
            <p:spPr>
              <a:xfrm>
                <a:off x="2142400" y="4545925"/>
                <a:ext cx="106550" cy="22450"/>
              </a:xfrm>
              <a:custGeom>
                <a:avLst/>
                <a:gdLst/>
                <a:ahLst/>
                <a:cxnLst/>
                <a:rect l="l" t="t" r="r" b="b"/>
                <a:pathLst>
                  <a:path w="4262" h="898" extrusionOk="0">
                    <a:moveTo>
                      <a:pt x="4019" y="0"/>
                    </a:moveTo>
                    <a:cubicBezTo>
                      <a:pt x="2679" y="64"/>
                      <a:pt x="1404" y="391"/>
                      <a:pt x="138" y="771"/>
                    </a:cubicBezTo>
                    <a:cubicBezTo>
                      <a:pt x="85" y="792"/>
                      <a:pt x="43" y="855"/>
                      <a:pt x="0" y="897"/>
                    </a:cubicBezTo>
                    <a:cubicBezTo>
                      <a:pt x="1425" y="675"/>
                      <a:pt x="2785" y="317"/>
                      <a:pt x="4188" y="180"/>
                    </a:cubicBezTo>
                    <a:cubicBezTo>
                      <a:pt x="4209" y="180"/>
                      <a:pt x="4219" y="117"/>
                      <a:pt x="4261" y="54"/>
                    </a:cubicBezTo>
                    <a:cubicBezTo>
                      <a:pt x="4177" y="33"/>
                      <a:pt x="4093" y="0"/>
                      <a:pt x="401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7"/>
              <p:cNvSpPr/>
              <p:nvPr/>
            </p:nvSpPr>
            <p:spPr>
              <a:xfrm>
                <a:off x="2266075" y="4664100"/>
                <a:ext cx="95200" cy="10525"/>
              </a:xfrm>
              <a:custGeom>
                <a:avLst/>
                <a:gdLst/>
                <a:ahLst/>
                <a:cxnLst/>
                <a:rect l="l" t="t" r="r" b="b"/>
                <a:pathLst>
                  <a:path w="3808" h="421" extrusionOk="0">
                    <a:moveTo>
                      <a:pt x="1227" y="0"/>
                    </a:moveTo>
                    <a:cubicBezTo>
                      <a:pt x="937" y="0"/>
                      <a:pt x="648" y="12"/>
                      <a:pt x="359" y="41"/>
                    </a:cubicBezTo>
                    <a:cubicBezTo>
                      <a:pt x="253" y="52"/>
                      <a:pt x="169" y="115"/>
                      <a:pt x="0" y="167"/>
                    </a:cubicBezTo>
                    <a:cubicBezTo>
                      <a:pt x="127" y="230"/>
                      <a:pt x="179" y="284"/>
                      <a:pt x="232" y="284"/>
                    </a:cubicBezTo>
                    <a:cubicBezTo>
                      <a:pt x="509" y="269"/>
                      <a:pt x="785" y="262"/>
                      <a:pt x="1062" y="262"/>
                    </a:cubicBezTo>
                    <a:cubicBezTo>
                      <a:pt x="1956" y="262"/>
                      <a:pt x="2850" y="332"/>
                      <a:pt x="3744" y="420"/>
                    </a:cubicBezTo>
                    <a:cubicBezTo>
                      <a:pt x="3765" y="420"/>
                      <a:pt x="3786" y="357"/>
                      <a:pt x="3807" y="315"/>
                    </a:cubicBezTo>
                    <a:cubicBezTo>
                      <a:pt x="3660" y="146"/>
                      <a:pt x="3449" y="178"/>
                      <a:pt x="3270" y="157"/>
                    </a:cubicBezTo>
                    <a:cubicBezTo>
                      <a:pt x="2589" y="68"/>
                      <a:pt x="1908" y="0"/>
                      <a:pt x="12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7"/>
              <p:cNvSpPr/>
              <p:nvPr/>
            </p:nvSpPr>
            <p:spPr>
              <a:xfrm>
                <a:off x="2152175" y="4521950"/>
                <a:ext cx="91250" cy="22950"/>
              </a:xfrm>
              <a:custGeom>
                <a:avLst/>
                <a:gdLst/>
                <a:ahLst/>
                <a:cxnLst/>
                <a:rect l="l" t="t" r="r" b="b"/>
                <a:pathLst>
                  <a:path w="3650" h="918" extrusionOk="0">
                    <a:moveTo>
                      <a:pt x="3596" y="0"/>
                    </a:moveTo>
                    <a:lnTo>
                      <a:pt x="3596" y="0"/>
                    </a:lnTo>
                    <a:cubicBezTo>
                      <a:pt x="2405" y="190"/>
                      <a:pt x="1266" y="443"/>
                      <a:pt x="137" y="727"/>
                    </a:cubicBezTo>
                    <a:cubicBezTo>
                      <a:pt x="95" y="738"/>
                      <a:pt x="73" y="812"/>
                      <a:pt x="0" y="917"/>
                    </a:cubicBezTo>
                    <a:cubicBezTo>
                      <a:pt x="284" y="886"/>
                      <a:pt x="495" y="875"/>
                      <a:pt x="706" y="833"/>
                    </a:cubicBezTo>
                    <a:cubicBezTo>
                      <a:pt x="1160" y="738"/>
                      <a:pt x="1613" y="633"/>
                      <a:pt x="2067" y="538"/>
                    </a:cubicBezTo>
                    <a:cubicBezTo>
                      <a:pt x="2541" y="432"/>
                      <a:pt x="3016" y="338"/>
                      <a:pt x="3491" y="242"/>
                    </a:cubicBezTo>
                    <a:cubicBezTo>
                      <a:pt x="3586" y="221"/>
                      <a:pt x="3649" y="179"/>
                      <a:pt x="359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7"/>
              <p:cNvSpPr/>
              <p:nvPr/>
            </p:nvSpPr>
            <p:spPr>
              <a:xfrm>
                <a:off x="2248150" y="4640275"/>
                <a:ext cx="74375" cy="10350"/>
              </a:xfrm>
              <a:custGeom>
                <a:avLst/>
                <a:gdLst/>
                <a:ahLst/>
                <a:cxnLst/>
                <a:rect l="l" t="t" r="r" b="b"/>
                <a:pathLst>
                  <a:path w="2975" h="414" extrusionOk="0">
                    <a:moveTo>
                      <a:pt x="2675" y="1"/>
                    </a:moveTo>
                    <a:cubicBezTo>
                      <a:pt x="1910" y="1"/>
                      <a:pt x="475" y="168"/>
                      <a:pt x="0" y="351"/>
                    </a:cubicBezTo>
                    <a:cubicBezTo>
                      <a:pt x="200" y="382"/>
                      <a:pt x="263" y="414"/>
                      <a:pt x="316" y="414"/>
                    </a:cubicBezTo>
                    <a:cubicBezTo>
                      <a:pt x="1170" y="330"/>
                      <a:pt x="2014" y="245"/>
                      <a:pt x="2869" y="150"/>
                    </a:cubicBezTo>
                    <a:cubicBezTo>
                      <a:pt x="2900" y="140"/>
                      <a:pt x="2932" y="65"/>
                      <a:pt x="2974" y="13"/>
                    </a:cubicBezTo>
                    <a:cubicBezTo>
                      <a:pt x="2894" y="5"/>
                      <a:pt x="2792" y="1"/>
                      <a:pt x="267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7"/>
              <p:cNvSpPr/>
              <p:nvPr/>
            </p:nvSpPr>
            <p:spPr>
              <a:xfrm>
                <a:off x="1898250" y="4320575"/>
                <a:ext cx="64875" cy="24975"/>
              </a:xfrm>
              <a:custGeom>
                <a:avLst/>
                <a:gdLst/>
                <a:ahLst/>
                <a:cxnLst/>
                <a:rect l="l" t="t" r="r" b="b"/>
                <a:pathLst>
                  <a:path w="2595" h="999" extrusionOk="0">
                    <a:moveTo>
                      <a:pt x="2417" y="1"/>
                    </a:moveTo>
                    <a:cubicBezTo>
                      <a:pt x="2399" y="1"/>
                      <a:pt x="2380" y="3"/>
                      <a:pt x="2363" y="8"/>
                    </a:cubicBezTo>
                    <a:cubicBezTo>
                      <a:pt x="1656" y="240"/>
                      <a:pt x="949" y="461"/>
                      <a:pt x="243" y="704"/>
                    </a:cubicBezTo>
                    <a:cubicBezTo>
                      <a:pt x="169" y="725"/>
                      <a:pt x="117" y="809"/>
                      <a:pt x="0" y="893"/>
                    </a:cubicBezTo>
                    <a:cubicBezTo>
                      <a:pt x="132" y="944"/>
                      <a:pt x="205" y="966"/>
                      <a:pt x="276" y="995"/>
                    </a:cubicBezTo>
                    <a:lnTo>
                      <a:pt x="276" y="995"/>
                    </a:lnTo>
                    <a:cubicBezTo>
                      <a:pt x="662" y="859"/>
                      <a:pt x="1049" y="702"/>
                      <a:pt x="1435" y="577"/>
                    </a:cubicBezTo>
                    <a:cubicBezTo>
                      <a:pt x="1741" y="461"/>
                      <a:pt x="2057" y="377"/>
                      <a:pt x="2374" y="272"/>
                    </a:cubicBezTo>
                    <a:cubicBezTo>
                      <a:pt x="2468" y="240"/>
                      <a:pt x="2585" y="208"/>
                      <a:pt x="2595" y="29"/>
                    </a:cubicBezTo>
                    <a:cubicBezTo>
                      <a:pt x="2539" y="21"/>
                      <a:pt x="2477" y="1"/>
                      <a:pt x="2417" y="1"/>
                    </a:cubicBezTo>
                    <a:close/>
                    <a:moveTo>
                      <a:pt x="276" y="995"/>
                    </a:moveTo>
                    <a:cubicBezTo>
                      <a:pt x="272" y="996"/>
                      <a:pt x="268" y="998"/>
                      <a:pt x="264" y="999"/>
                    </a:cubicBezTo>
                    <a:lnTo>
                      <a:pt x="285" y="999"/>
                    </a:lnTo>
                    <a:cubicBezTo>
                      <a:pt x="282" y="998"/>
                      <a:pt x="279" y="996"/>
                      <a:pt x="276" y="995"/>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7"/>
              <p:cNvSpPr/>
              <p:nvPr/>
            </p:nvSpPr>
            <p:spPr>
              <a:xfrm>
                <a:off x="1870300" y="4288050"/>
                <a:ext cx="47750" cy="16675"/>
              </a:xfrm>
              <a:custGeom>
                <a:avLst/>
                <a:gdLst/>
                <a:ahLst/>
                <a:cxnLst/>
                <a:rect l="l" t="t" r="r" b="b"/>
                <a:pathLst>
                  <a:path w="1910" h="667" extrusionOk="0">
                    <a:moveTo>
                      <a:pt x="1129" y="1"/>
                    </a:moveTo>
                    <a:cubicBezTo>
                      <a:pt x="813" y="33"/>
                      <a:pt x="485" y="75"/>
                      <a:pt x="159" y="117"/>
                    </a:cubicBezTo>
                    <a:cubicBezTo>
                      <a:pt x="64" y="138"/>
                      <a:pt x="0" y="202"/>
                      <a:pt x="85" y="317"/>
                    </a:cubicBezTo>
                    <a:cubicBezTo>
                      <a:pt x="222" y="317"/>
                      <a:pt x="380" y="296"/>
                      <a:pt x="528" y="296"/>
                    </a:cubicBezTo>
                    <a:cubicBezTo>
                      <a:pt x="533" y="297"/>
                      <a:pt x="539" y="297"/>
                      <a:pt x="545" y="297"/>
                    </a:cubicBezTo>
                    <a:cubicBezTo>
                      <a:pt x="622" y="297"/>
                      <a:pt x="705" y="258"/>
                      <a:pt x="792" y="258"/>
                    </a:cubicBezTo>
                    <a:cubicBezTo>
                      <a:pt x="844" y="258"/>
                      <a:pt x="897" y="272"/>
                      <a:pt x="949" y="317"/>
                    </a:cubicBezTo>
                    <a:cubicBezTo>
                      <a:pt x="837" y="430"/>
                      <a:pt x="744" y="513"/>
                      <a:pt x="652" y="604"/>
                    </a:cubicBezTo>
                    <a:lnTo>
                      <a:pt x="652" y="604"/>
                    </a:lnTo>
                    <a:cubicBezTo>
                      <a:pt x="649" y="604"/>
                      <a:pt x="647" y="603"/>
                      <a:pt x="644" y="602"/>
                    </a:cubicBezTo>
                    <a:lnTo>
                      <a:pt x="644" y="612"/>
                    </a:lnTo>
                    <a:cubicBezTo>
                      <a:pt x="647" y="610"/>
                      <a:pt x="649" y="607"/>
                      <a:pt x="652" y="604"/>
                    </a:cubicBezTo>
                    <a:lnTo>
                      <a:pt x="652" y="604"/>
                    </a:lnTo>
                    <a:cubicBezTo>
                      <a:pt x="727" y="625"/>
                      <a:pt x="809" y="667"/>
                      <a:pt x="877" y="667"/>
                    </a:cubicBezTo>
                    <a:cubicBezTo>
                      <a:pt x="884" y="667"/>
                      <a:pt x="891" y="667"/>
                      <a:pt x="897" y="666"/>
                    </a:cubicBezTo>
                    <a:cubicBezTo>
                      <a:pt x="1214" y="591"/>
                      <a:pt x="1540" y="507"/>
                      <a:pt x="1856" y="413"/>
                    </a:cubicBezTo>
                    <a:cubicBezTo>
                      <a:pt x="1878" y="402"/>
                      <a:pt x="1889" y="317"/>
                      <a:pt x="1910" y="244"/>
                    </a:cubicBezTo>
                    <a:lnTo>
                      <a:pt x="1910" y="244"/>
                    </a:lnTo>
                    <a:cubicBezTo>
                      <a:pt x="1760" y="255"/>
                      <a:pt x="1652" y="264"/>
                      <a:pt x="1569" y="264"/>
                    </a:cubicBezTo>
                    <a:cubicBezTo>
                      <a:pt x="1353" y="264"/>
                      <a:pt x="1304" y="207"/>
                      <a:pt x="1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7"/>
              <p:cNvSpPr/>
              <p:nvPr/>
            </p:nvSpPr>
            <p:spPr>
              <a:xfrm>
                <a:off x="2169050" y="4478725"/>
                <a:ext cx="66975" cy="9225"/>
              </a:xfrm>
              <a:custGeom>
                <a:avLst/>
                <a:gdLst/>
                <a:ahLst/>
                <a:cxnLst/>
                <a:rect l="l" t="t" r="r" b="b"/>
                <a:pathLst>
                  <a:path w="2679" h="369" extrusionOk="0">
                    <a:moveTo>
                      <a:pt x="2153" y="0"/>
                    </a:moveTo>
                    <a:cubicBezTo>
                      <a:pt x="1960" y="0"/>
                      <a:pt x="1771" y="15"/>
                      <a:pt x="1582" y="21"/>
                    </a:cubicBezTo>
                    <a:cubicBezTo>
                      <a:pt x="1055" y="42"/>
                      <a:pt x="527" y="52"/>
                      <a:pt x="21" y="221"/>
                    </a:cubicBezTo>
                    <a:cubicBezTo>
                      <a:pt x="0" y="221"/>
                      <a:pt x="10" y="295"/>
                      <a:pt x="0" y="368"/>
                    </a:cubicBezTo>
                    <a:cubicBezTo>
                      <a:pt x="875" y="305"/>
                      <a:pt x="1751" y="242"/>
                      <a:pt x="2616" y="178"/>
                    </a:cubicBezTo>
                    <a:cubicBezTo>
                      <a:pt x="2626" y="178"/>
                      <a:pt x="2637" y="147"/>
                      <a:pt x="2679" y="52"/>
                    </a:cubicBezTo>
                    <a:cubicBezTo>
                      <a:pt x="2500" y="12"/>
                      <a:pt x="2325" y="0"/>
                      <a:pt x="215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7"/>
              <p:cNvSpPr/>
              <p:nvPr/>
            </p:nvSpPr>
            <p:spPr>
              <a:xfrm>
                <a:off x="2044325" y="4413175"/>
                <a:ext cx="61700" cy="19950"/>
              </a:xfrm>
              <a:custGeom>
                <a:avLst/>
                <a:gdLst/>
                <a:ahLst/>
                <a:cxnLst/>
                <a:rect l="l" t="t" r="r" b="b"/>
                <a:pathLst>
                  <a:path w="2468" h="798" extrusionOk="0">
                    <a:moveTo>
                      <a:pt x="2269" y="1"/>
                    </a:moveTo>
                    <a:cubicBezTo>
                      <a:pt x="2213" y="1"/>
                      <a:pt x="2155" y="13"/>
                      <a:pt x="2099" y="27"/>
                    </a:cubicBezTo>
                    <a:cubicBezTo>
                      <a:pt x="1720" y="132"/>
                      <a:pt x="1340" y="238"/>
                      <a:pt x="960" y="353"/>
                    </a:cubicBezTo>
                    <a:cubicBezTo>
                      <a:pt x="644" y="449"/>
                      <a:pt x="338" y="575"/>
                      <a:pt x="21" y="681"/>
                    </a:cubicBezTo>
                    <a:cubicBezTo>
                      <a:pt x="11" y="691"/>
                      <a:pt x="11" y="723"/>
                      <a:pt x="0" y="775"/>
                    </a:cubicBezTo>
                    <a:cubicBezTo>
                      <a:pt x="76" y="791"/>
                      <a:pt x="151" y="797"/>
                      <a:pt x="224" y="797"/>
                    </a:cubicBezTo>
                    <a:cubicBezTo>
                      <a:pt x="454" y="797"/>
                      <a:pt x="670" y="731"/>
                      <a:pt x="886" y="660"/>
                    </a:cubicBezTo>
                    <a:cubicBezTo>
                      <a:pt x="1181" y="564"/>
                      <a:pt x="1477" y="491"/>
                      <a:pt x="1772" y="407"/>
                    </a:cubicBezTo>
                    <a:cubicBezTo>
                      <a:pt x="2021" y="334"/>
                      <a:pt x="2280" y="292"/>
                      <a:pt x="2459" y="70"/>
                    </a:cubicBezTo>
                    <a:lnTo>
                      <a:pt x="2459" y="70"/>
                    </a:lnTo>
                    <a:cubicBezTo>
                      <a:pt x="2462" y="73"/>
                      <a:pt x="2465" y="76"/>
                      <a:pt x="2468" y="79"/>
                    </a:cubicBezTo>
                    <a:lnTo>
                      <a:pt x="2468" y="58"/>
                    </a:lnTo>
                    <a:cubicBezTo>
                      <a:pt x="2465" y="62"/>
                      <a:pt x="2462" y="66"/>
                      <a:pt x="2459" y="70"/>
                    </a:cubicBezTo>
                    <a:lnTo>
                      <a:pt x="2459" y="70"/>
                    </a:lnTo>
                    <a:cubicBezTo>
                      <a:pt x="2402" y="18"/>
                      <a:pt x="2336" y="1"/>
                      <a:pt x="22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7"/>
              <p:cNvSpPr/>
              <p:nvPr/>
            </p:nvSpPr>
            <p:spPr>
              <a:xfrm>
                <a:off x="1754800" y="4259100"/>
                <a:ext cx="59100" cy="23450"/>
              </a:xfrm>
              <a:custGeom>
                <a:avLst/>
                <a:gdLst/>
                <a:ahLst/>
                <a:cxnLst/>
                <a:rect l="l" t="t" r="r" b="b"/>
                <a:pathLst>
                  <a:path w="2364" h="938" extrusionOk="0">
                    <a:moveTo>
                      <a:pt x="2201" y="0"/>
                    </a:moveTo>
                    <a:cubicBezTo>
                      <a:pt x="2176" y="0"/>
                      <a:pt x="2152" y="3"/>
                      <a:pt x="2131" y="10"/>
                    </a:cubicBezTo>
                    <a:cubicBezTo>
                      <a:pt x="1667" y="188"/>
                      <a:pt x="1224" y="368"/>
                      <a:pt x="729" y="442"/>
                    </a:cubicBezTo>
                    <a:cubicBezTo>
                      <a:pt x="518" y="463"/>
                      <a:pt x="317" y="589"/>
                      <a:pt x="117" y="674"/>
                    </a:cubicBezTo>
                    <a:cubicBezTo>
                      <a:pt x="75" y="695"/>
                      <a:pt x="64" y="779"/>
                      <a:pt x="1" y="938"/>
                    </a:cubicBezTo>
                    <a:cubicBezTo>
                      <a:pt x="813" y="674"/>
                      <a:pt x="1509" y="463"/>
                      <a:pt x="2195" y="231"/>
                    </a:cubicBezTo>
                    <a:cubicBezTo>
                      <a:pt x="2258" y="221"/>
                      <a:pt x="2300" y="157"/>
                      <a:pt x="2353" y="115"/>
                    </a:cubicBezTo>
                    <a:cubicBezTo>
                      <a:pt x="2363" y="104"/>
                      <a:pt x="2353" y="73"/>
                      <a:pt x="2363" y="10"/>
                    </a:cubicBezTo>
                    <a:cubicBezTo>
                      <a:pt x="2307" y="10"/>
                      <a:pt x="2251" y="0"/>
                      <a:pt x="2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7"/>
              <p:cNvSpPr/>
              <p:nvPr/>
            </p:nvSpPr>
            <p:spPr>
              <a:xfrm>
                <a:off x="2160850" y="4509675"/>
                <a:ext cx="56200" cy="11050"/>
              </a:xfrm>
              <a:custGeom>
                <a:avLst/>
                <a:gdLst/>
                <a:ahLst/>
                <a:cxnLst/>
                <a:rect l="l" t="t" r="r" b="b"/>
                <a:pathLst>
                  <a:path w="2248" h="442" extrusionOk="0">
                    <a:moveTo>
                      <a:pt x="1778" y="0"/>
                    </a:moveTo>
                    <a:cubicBezTo>
                      <a:pt x="1303" y="0"/>
                      <a:pt x="676" y="100"/>
                      <a:pt x="191" y="259"/>
                    </a:cubicBezTo>
                    <a:cubicBezTo>
                      <a:pt x="127" y="280"/>
                      <a:pt x="85" y="354"/>
                      <a:pt x="1" y="438"/>
                    </a:cubicBezTo>
                    <a:cubicBezTo>
                      <a:pt x="33" y="440"/>
                      <a:pt x="69" y="442"/>
                      <a:pt x="108" y="442"/>
                    </a:cubicBezTo>
                    <a:cubicBezTo>
                      <a:pt x="572" y="442"/>
                      <a:pt x="1508" y="271"/>
                      <a:pt x="2248" y="48"/>
                    </a:cubicBezTo>
                    <a:cubicBezTo>
                      <a:pt x="2126" y="15"/>
                      <a:pt x="1963" y="0"/>
                      <a:pt x="177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7"/>
              <p:cNvSpPr/>
              <p:nvPr/>
            </p:nvSpPr>
            <p:spPr>
              <a:xfrm>
                <a:off x="1836550" y="4301575"/>
                <a:ext cx="49875" cy="17625"/>
              </a:xfrm>
              <a:custGeom>
                <a:avLst/>
                <a:gdLst/>
                <a:ahLst/>
                <a:cxnLst/>
                <a:rect l="l" t="t" r="r" b="b"/>
                <a:pathLst>
                  <a:path w="1995" h="705" extrusionOk="0">
                    <a:moveTo>
                      <a:pt x="1745" y="0"/>
                    </a:moveTo>
                    <a:cubicBezTo>
                      <a:pt x="1594" y="0"/>
                      <a:pt x="1448" y="66"/>
                      <a:pt x="1298" y="114"/>
                    </a:cubicBezTo>
                    <a:cubicBezTo>
                      <a:pt x="886" y="261"/>
                      <a:pt x="464" y="399"/>
                      <a:pt x="42" y="546"/>
                    </a:cubicBezTo>
                    <a:cubicBezTo>
                      <a:pt x="21" y="557"/>
                      <a:pt x="21" y="620"/>
                      <a:pt x="0" y="704"/>
                    </a:cubicBezTo>
                    <a:cubicBezTo>
                      <a:pt x="725" y="620"/>
                      <a:pt x="1386" y="443"/>
                      <a:pt x="1986" y="67"/>
                    </a:cubicBezTo>
                    <a:lnTo>
                      <a:pt x="1986" y="67"/>
                    </a:lnTo>
                    <a:cubicBezTo>
                      <a:pt x="1989" y="68"/>
                      <a:pt x="1991" y="70"/>
                      <a:pt x="1994" y="71"/>
                    </a:cubicBezTo>
                    <a:lnTo>
                      <a:pt x="1994" y="61"/>
                    </a:lnTo>
                    <a:cubicBezTo>
                      <a:pt x="1991" y="63"/>
                      <a:pt x="1989" y="65"/>
                      <a:pt x="1986" y="67"/>
                    </a:cubicBezTo>
                    <a:lnTo>
                      <a:pt x="1986" y="67"/>
                    </a:lnTo>
                    <a:cubicBezTo>
                      <a:pt x="1903" y="18"/>
                      <a:pt x="1823" y="0"/>
                      <a:pt x="1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7"/>
              <p:cNvSpPr/>
              <p:nvPr/>
            </p:nvSpPr>
            <p:spPr>
              <a:xfrm>
                <a:off x="2340950" y="4767925"/>
                <a:ext cx="53825" cy="7750"/>
              </a:xfrm>
              <a:custGeom>
                <a:avLst/>
                <a:gdLst/>
                <a:ahLst/>
                <a:cxnLst/>
                <a:rect l="l" t="t" r="r" b="b"/>
                <a:pathLst>
                  <a:path w="2153" h="310" extrusionOk="0">
                    <a:moveTo>
                      <a:pt x="1993" y="1"/>
                    </a:moveTo>
                    <a:cubicBezTo>
                      <a:pt x="1382" y="33"/>
                      <a:pt x="760" y="64"/>
                      <a:pt x="148" y="106"/>
                    </a:cubicBezTo>
                    <a:cubicBezTo>
                      <a:pt x="116" y="117"/>
                      <a:pt x="85" y="191"/>
                      <a:pt x="1" y="275"/>
                    </a:cubicBezTo>
                    <a:cubicBezTo>
                      <a:pt x="139" y="292"/>
                      <a:pt x="235" y="310"/>
                      <a:pt x="324" y="310"/>
                    </a:cubicBezTo>
                    <a:cubicBezTo>
                      <a:pt x="343" y="310"/>
                      <a:pt x="361" y="309"/>
                      <a:pt x="380" y="307"/>
                    </a:cubicBezTo>
                    <a:cubicBezTo>
                      <a:pt x="918" y="275"/>
                      <a:pt x="1466" y="244"/>
                      <a:pt x="2015" y="202"/>
                    </a:cubicBezTo>
                    <a:cubicBezTo>
                      <a:pt x="2047" y="191"/>
                      <a:pt x="2078" y="148"/>
                      <a:pt x="2152" y="64"/>
                    </a:cubicBezTo>
                    <a:cubicBezTo>
                      <a:pt x="2068" y="33"/>
                      <a:pt x="2025" y="1"/>
                      <a:pt x="19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7"/>
              <p:cNvSpPr/>
              <p:nvPr/>
            </p:nvSpPr>
            <p:spPr>
              <a:xfrm>
                <a:off x="2363350" y="4784550"/>
                <a:ext cx="39850" cy="6450"/>
              </a:xfrm>
              <a:custGeom>
                <a:avLst/>
                <a:gdLst/>
                <a:ahLst/>
                <a:cxnLst/>
                <a:rect l="l" t="t" r="r" b="b"/>
                <a:pathLst>
                  <a:path w="1594" h="258" extrusionOk="0">
                    <a:moveTo>
                      <a:pt x="1530" y="1"/>
                    </a:moveTo>
                    <a:cubicBezTo>
                      <a:pt x="1045" y="22"/>
                      <a:pt x="560" y="32"/>
                      <a:pt x="75" y="64"/>
                    </a:cubicBezTo>
                    <a:cubicBezTo>
                      <a:pt x="54" y="64"/>
                      <a:pt x="33" y="148"/>
                      <a:pt x="1" y="201"/>
                    </a:cubicBezTo>
                    <a:cubicBezTo>
                      <a:pt x="237" y="239"/>
                      <a:pt x="490" y="258"/>
                      <a:pt x="729" y="258"/>
                    </a:cubicBezTo>
                    <a:cubicBezTo>
                      <a:pt x="1014" y="258"/>
                      <a:pt x="1278" y="231"/>
                      <a:pt x="1467" y="180"/>
                    </a:cubicBezTo>
                    <a:cubicBezTo>
                      <a:pt x="1509" y="158"/>
                      <a:pt x="1551" y="95"/>
                      <a:pt x="1594" y="53"/>
                    </a:cubicBezTo>
                    <a:cubicBezTo>
                      <a:pt x="1561" y="22"/>
                      <a:pt x="1540" y="1"/>
                      <a:pt x="153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7"/>
              <p:cNvSpPr/>
              <p:nvPr/>
            </p:nvSpPr>
            <p:spPr>
              <a:xfrm>
                <a:off x="2307200" y="4683300"/>
                <a:ext cx="44050" cy="6075"/>
              </a:xfrm>
              <a:custGeom>
                <a:avLst/>
                <a:gdLst/>
                <a:ahLst/>
                <a:cxnLst/>
                <a:rect l="l" t="t" r="r" b="b"/>
                <a:pathLst>
                  <a:path w="1762" h="243" extrusionOk="0">
                    <a:moveTo>
                      <a:pt x="158" y="1"/>
                    </a:moveTo>
                    <a:cubicBezTo>
                      <a:pt x="64" y="1"/>
                      <a:pt x="1" y="43"/>
                      <a:pt x="32" y="191"/>
                    </a:cubicBezTo>
                    <a:cubicBezTo>
                      <a:pt x="591" y="212"/>
                      <a:pt x="1161" y="233"/>
                      <a:pt x="1730" y="243"/>
                    </a:cubicBezTo>
                    <a:lnTo>
                      <a:pt x="1761" y="116"/>
                    </a:lnTo>
                    <a:cubicBezTo>
                      <a:pt x="1667" y="85"/>
                      <a:pt x="1583" y="32"/>
                      <a:pt x="1487" y="22"/>
                    </a:cubicBezTo>
                    <a:cubicBezTo>
                      <a:pt x="1044" y="11"/>
                      <a:pt x="601" y="1"/>
                      <a:pt x="15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7"/>
              <p:cNvSpPr/>
              <p:nvPr/>
            </p:nvSpPr>
            <p:spPr>
              <a:xfrm>
                <a:off x="2048000" y="4386950"/>
                <a:ext cx="37750" cy="9400"/>
              </a:xfrm>
              <a:custGeom>
                <a:avLst/>
                <a:gdLst/>
                <a:ahLst/>
                <a:cxnLst/>
                <a:rect l="l" t="t" r="r" b="b"/>
                <a:pathLst>
                  <a:path w="1510" h="376" extrusionOk="0">
                    <a:moveTo>
                      <a:pt x="1509" y="0"/>
                    </a:moveTo>
                    <a:cubicBezTo>
                      <a:pt x="1341" y="21"/>
                      <a:pt x="1172" y="31"/>
                      <a:pt x="1003" y="63"/>
                    </a:cubicBezTo>
                    <a:cubicBezTo>
                      <a:pt x="813" y="85"/>
                      <a:pt x="612" y="106"/>
                      <a:pt x="434" y="169"/>
                    </a:cubicBezTo>
                    <a:cubicBezTo>
                      <a:pt x="401" y="179"/>
                      <a:pt x="364" y="181"/>
                      <a:pt x="325" y="181"/>
                    </a:cubicBezTo>
                    <a:cubicBezTo>
                      <a:pt x="305" y="181"/>
                      <a:pt x="284" y="180"/>
                      <a:pt x="264" y="180"/>
                    </a:cubicBezTo>
                    <a:cubicBezTo>
                      <a:pt x="156" y="180"/>
                      <a:pt x="48" y="193"/>
                      <a:pt x="1" y="348"/>
                    </a:cubicBezTo>
                    <a:cubicBezTo>
                      <a:pt x="146" y="365"/>
                      <a:pt x="277" y="375"/>
                      <a:pt x="400" y="375"/>
                    </a:cubicBezTo>
                    <a:cubicBezTo>
                      <a:pt x="793" y="375"/>
                      <a:pt x="1099" y="274"/>
                      <a:pt x="150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7"/>
              <p:cNvSpPr/>
              <p:nvPr/>
            </p:nvSpPr>
            <p:spPr>
              <a:xfrm>
                <a:off x="2182225" y="4464125"/>
                <a:ext cx="34825" cy="6125"/>
              </a:xfrm>
              <a:custGeom>
                <a:avLst/>
                <a:gdLst/>
                <a:ahLst/>
                <a:cxnLst/>
                <a:rect l="l" t="t" r="r" b="b"/>
                <a:pathLst>
                  <a:path w="1393" h="245" extrusionOk="0">
                    <a:moveTo>
                      <a:pt x="745" y="1"/>
                    </a:moveTo>
                    <a:cubicBezTo>
                      <a:pt x="415" y="1"/>
                      <a:pt x="214" y="69"/>
                      <a:pt x="0" y="214"/>
                    </a:cubicBezTo>
                    <a:cubicBezTo>
                      <a:pt x="142" y="235"/>
                      <a:pt x="279" y="245"/>
                      <a:pt x="412" y="245"/>
                    </a:cubicBezTo>
                    <a:cubicBezTo>
                      <a:pt x="758" y="245"/>
                      <a:pt x="1080" y="178"/>
                      <a:pt x="1393" y="56"/>
                    </a:cubicBezTo>
                    <a:cubicBezTo>
                      <a:pt x="1127" y="20"/>
                      <a:pt x="918" y="1"/>
                      <a:pt x="74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7"/>
              <p:cNvSpPr/>
              <p:nvPr/>
            </p:nvSpPr>
            <p:spPr>
              <a:xfrm>
                <a:off x="1783800" y="4271175"/>
                <a:ext cx="33000" cy="11375"/>
              </a:xfrm>
              <a:custGeom>
                <a:avLst/>
                <a:gdLst/>
                <a:ahLst/>
                <a:cxnLst/>
                <a:rect l="l" t="t" r="r" b="b"/>
                <a:pathLst>
                  <a:path w="1320" h="455" extrusionOk="0">
                    <a:moveTo>
                      <a:pt x="1203" y="1"/>
                    </a:moveTo>
                    <a:cubicBezTo>
                      <a:pt x="835" y="75"/>
                      <a:pt x="476" y="148"/>
                      <a:pt x="117" y="244"/>
                    </a:cubicBezTo>
                    <a:cubicBezTo>
                      <a:pt x="22" y="275"/>
                      <a:pt x="1" y="380"/>
                      <a:pt x="85" y="455"/>
                    </a:cubicBezTo>
                    <a:cubicBezTo>
                      <a:pt x="307" y="423"/>
                      <a:pt x="528" y="402"/>
                      <a:pt x="739" y="359"/>
                    </a:cubicBezTo>
                    <a:cubicBezTo>
                      <a:pt x="950" y="317"/>
                      <a:pt x="1172" y="286"/>
                      <a:pt x="1320" y="96"/>
                    </a:cubicBezTo>
                    <a:cubicBezTo>
                      <a:pt x="1267" y="54"/>
                      <a:pt x="1224" y="1"/>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7"/>
              <p:cNvSpPr/>
              <p:nvPr/>
            </p:nvSpPr>
            <p:spPr>
              <a:xfrm>
                <a:off x="1907725" y="4314700"/>
                <a:ext cx="35650" cy="10825"/>
              </a:xfrm>
              <a:custGeom>
                <a:avLst/>
                <a:gdLst/>
                <a:ahLst/>
                <a:cxnLst/>
                <a:rect l="l" t="t" r="r" b="b"/>
                <a:pathLst>
                  <a:path w="1426" h="433" extrusionOk="0">
                    <a:moveTo>
                      <a:pt x="1425" y="0"/>
                    </a:moveTo>
                    <a:cubicBezTo>
                      <a:pt x="971" y="64"/>
                      <a:pt x="518" y="116"/>
                      <a:pt x="85" y="243"/>
                    </a:cubicBezTo>
                    <a:cubicBezTo>
                      <a:pt x="64" y="254"/>
                      <a:pt x="54" y="317"/>
                      <a:pt x="1" y="432"/>
                    </a:cubicBezTo>
                    <a:cubicBezTo>
                      <a:pt x="286" y="411"/>
                      <a:pt x="507" y="411"/>
                      <a:pt x="708" y="369"/>
                    </a:cubicBezTo>
                    <a:cubicBezTo>
                      <a:pt x="940" y="317"/>
                      <a:pt x="1172" y="232"/>
                      <a:pt x="1393" y="148"/>
                    </a:cubicBezTo>
                    <a:cubicBezTo>
                      <a:pt x="1414" y="148"/>
                      <a:pt x="1414" y="85"/>
                      <a:pt x="14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7"/>
              <p:cNvSpPr/>
              <p:nvPr/>
            </p:nvSpPr>
            <p:spPr>
              <a:xfrm>
                <a:off x="2432700" y="4866275"/>
                <a:ext cx="33775" cy="6025"/>
              </a:xfrm>
              <a:custGeom>
                <a:avLst/>
                <a:gdLst/>
                <a:ahLst/>
                <a:cxnLst/>
                <a:rect l="l" t="t" r="r" b="b"/>
                <a:pathLst>
                  <a:path w="1351" h="241" extrusionOk="0">
                    <a:moveTo>
                      <a:pt x="606" y="1"/>
                    </a:moveTo>
                    <a:cubicBezTo>
                      <a:pt x="390" y="1"/>
                      <a:pt x="191" y="56"/>
                      <a:pt x="1" y="170"/>
                    </a:cubicBezTo>
                    <a:cubicBezTo>
                      <a:pt x="297" y="207"/>
                      <a:pt x="565" y="240"/>
                      <a:pt x="821" y="240"/>
                    </a:cubicBezTo>
                    <a:cubicBezTo>
                      <a:pt x="1001" y="240"/>
                      <a:pt x="1176" y="224"/>
                      <a:pt x="1351" y="180"/>
                    </a:cubicBezTo>
                    <a:cubicBezTo>
                      <a:pt x="1076" y="61"/>
                      <a:pt x="831" y="1"/>
                      <a:pt x="60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7"/>
              <p:cNvSpPr/>
              <p:nvPr/>
            </p:nvSpPr>
            <p:spPr>
              <a:xfrm>
                <a:off x="2444550" y="4882050"/>
                <a:ext cx="28500" cy="6675"/>
              </a:xfrm>
              <a:custGeom>
                <a:avLst/>
                <a:gdLst/>
                <a:ahLst/>
                <a:cxnLst/>
                <a:rect l="l" t="t" r="r" b="b"/>
                <a:pathLst>
                  <a:path w="1140" h="267" extrusionOk="0">
                    <a:moveTo>
                      <a:pt x="519" y="1"/>
                    </a:moveTo>
                    <a:cubicBezTo>
                      <a:pt x="349" y="1"/>
                      <a:pt x="178" y="30"/>
                      <a:pt x="1" y="87"/>
                    </a:cubicBezTo>
                    <a:cubicBezTo>
                      <a:pt x="54" y="130"/>
                      <a:pt x="96" y="182"/>
                      <a:pt x="149" y="193"/>
                    </a:cubicBezTo>
                    <a:cubicBezTo>
                      <a:pt x="423" y="224"/>
                      <a:pt x="708" y="245"/>
                      <a:pt x="992" y="266"/>
                    </a:cubicBezTo>
                    <a:cubicBezTo>
                      <a:pt x="1024" y="266"/>
                      <a:pt x="1067" y="193"/>
                      <a:pt x="1140" y="130"/>
                    </a:cubicBezTo>
                    <a:cubicBezTo>
                      <a:pt x="927" y="43"/>
                      <a:pt x="724" y="1"/>
                      <a:pt x="51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7"/>
              <p:cNvSpPr/>
              <p:nvPr/>
            </p:nvSpPr>
            <p:spPr>
              <a:xfrm>
                <a:off x="2052750" y="4405725"/>
                <a:ext cx="32200" cy="10775"/>
              </a:xfrm>
              <a:custGeom>
                <a:avLst/>
                <a:gdLst/>
                <a:ahLst/>
                <a:cxnLst/>
                <a:rect l="l" t="t" r="r" b="b"/>
                <a:pathLst>
                  <a:path w="1288" h="431" extrusionOk="0">
                    <a:moveTo>
                      <a:pt x="1102" y="0"/>
                    </a:moveTo>
                    <a:cubicBezTo>
                      <a:pt x="1046" y="0"/>
                      <a:pt x="987" y="15"/>
                      <a:pt x="929" y="30"/>
                    </a:cubicBezTo>
                    <a:cubicBezTo>
                      <a:pt x="676" y="93"/>
                      <a:pt x="422" y="156"/>
                      <a:pt x="169" y="230"/>
                    </a:cubicBezTo>
                    <a:cubicBezTo>
                      <a:pt x="75" y="262"/>
                      <a:pt x="1" y="304"/>
                      <a:pt x="85" y="430"/>
                    </a:cubicBezTo>
                    <a:cubicBezTo>
                      <a:pt x="505" y="388"/>
                      <a:pt x="956" y="430"/>
                      <a:pt x="1283" y="77"/>
                    </a:cubicBezTo>
                    <a:lnTo>
                      <a:pt x="1283" y="77"/>
                    </a:lnTo>
                    <a:cubicBezTo>
                      <a:pt x="1284" y="79"/>
                      <a:pt x="1286" y="80"/>
                      <a:pt x="1287" y="82"/>
                    </a:cubicBezTo>
                    <a:lnTo>
                      <a:pt x="1287" y="72"/>
                    </a:lnTo>
                    <a:cubicBezTo>
                      <a:pt x="1286" y="74"/>
                      <a:pt x="1284" y="75"/>
                      <a:pt x="1283" y="77"/>
                    </a:cubicBezTo>
                    <a:lnTo>
                      <a:pt x="1283" y="77"/>
                    </a:lnTo>
                    <a:cubicBezTo>
                      <a:pt x="1227" y="19"/>
                      <a:pt x="1166" y="0"/>
                      <a:pt x="11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7"/>
              <p:cNvSpPr/>
              <p:nvPr/>
            </p:nvSpPr>
            <p:spPr>
              <a:xfrm>
                <a:off x="2330650" y="4695625"/>
                <a:ext cx="23500" cy="6275"/>
              </a:xfrm>
              <a:custGeom>
                <a:avLst/>
                <a:gdLst/>
                <a:ahLst/>
                <a:cxnLst/>
                <a:rect l="l" t="t" r="r" b="b"/>
                <a:pathLst>
                  <a:path w="940" h="251" extrusionOk="0">
                    <a:moveTo>
                      <a:pt x="286" y="0"/>
                    </a:moveTo>
                    <a:cubicBezTo>
                      <a:pt x="209" y="0"/>
                      <a:pt x="132" y="8"/>
                      <a:pt x="54" y="24"/>
                    </a:cubicBezTo>
                    <a:cubicBezTo>
                      <a:pt x="33" y="35"/>
                      <a:pt x="22" y="98"/>
                      <a:pt x="1" y="162"/>
                    </a:cubicBezTo>
                    <a:cubicBezTo>
                      <a:pt x="202" y="202"/>
                      <a:pt x="396" y="251"/>
                      <a:pt x="594" y="251"/>
                    </a:cubicBezTo>
                    <a:cubicBezTo>
                      <a:pt x="707" y="251"/>
                      <a:pt x="821" y="235"/>
                      <a:pt x="940" y="193"/>
                    </a:cubicBezTo>
                    <a:cubicBezTo>
                      <a:pt x="728" y="67"/>
                      <a:pt x="510" y="0"/>
                      <a:pt x="28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7"/>
              <p:cNvSpPr/>
              <p:nvPr/>
            </p:nvSpPr>
            <p:spPr>
              <a:xfrm>
                <a:off x="2084925" y="4400825"/>
                <a:ext cx="20850" cy="7125"/>
              </a:xfrm>
              <a:custGeom>
                <a:avLst/>
                <a:gdLst/>
                <a:ahLst/>
                <a:cxnLst/>
                <a:rect l="l" t="t" r="r" b="b"/>
                <a:pathLst>
                  <a:path w="834" h="285" extrusionOk="0">
                    <a:moveTo>
                      <a:pt x="634" y="1"/>
                    </a:moveTo>
                    <a:cubicBezTo>
                      <a:pt x="390" y="1"/>
                      <a:pt x="202" y="116"/>
                      <a:pt x="23" y="259"/>
                    </a:cubicBezTo>
                    <a:lnTo>
                      <a:pt x="23" y="259"/>
                    </a:lnTo>
                    <a:cubicBezTo>
                      <a:pt x="16" y="259"/>
                      <a:pt x="8" y="258"/>
                      <a:pt x="0" y="257"/>
                    </a:cubicBezTo>
                    <a:lnTo>
                      <a:pt x="0" y="278"/>
                    </a:lnTo>
                    <a:cubicBezTo>
                      <a:pt x="8" y="272"/>
                      <a:pt x="16" y="266"/>
                      <a:pt x="23" y="259"/>
                    </a:cubicBezTo>
                    <a:lnTo>
                      <a:pt x="23" y="259"/>
                    </a:lnTo>
                    <a:cubicBezTo>
                      <a:pt x="161" y="274"/>
                      <a:pt x="259" y="284"/>
                      <a:pt x="337" y="284"/>
                    </a:cubicBezTo>
                    <a:cubicBezTo>
                      <a:pt x="527" y="284"/>
                      <a:pt x="598" y="224"/>
                      <a:pt x="834" y="25"/>
                    </a:cubicBezTo>
                    <a:cubicBezTo>
                      <a:pt x="763" y="8"/>
                      <a:pt x="697" y="1"/>
                      <a:pt x="6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7"/>
              <p:cNvSpPr/>
              <p:nvPr/>
            </p:nvSpPr>
            <p:spPr>
              <a:xfrm>
                <a:off x="2066200" y="4368950"/>
                <a:ext cx="14275" cy="6525"/>
              </a:xfrm>
              <a:custGeom>
                <a:avLst/>
                <a:gdLst/>
                <a:ahLst/>
                <a:cxnLst/>
                <a:rect l="l" t="t" r="r" b="b"/>
                <a:pathLst>
                  <a:path w="571" h="261" extrusionOk="0">
                    <a:moveTo>
                      <a:pt x="387" y="1"/>
                    </a:moveTo>
                    <a:cubicBezTo>
                      <a:pt x="276" y="1"/>
                      <a:pt x="178" y="70"/>
                      <a:pt x="74" y="130"/>
                    </a:cubicBezTo>
                    <a:cubicBezTo>
                      <a:pt x="64" y="140"/>
                      <a:pt x="53" y="172"/>
                      <a:pt x="1" y="245"/>
                    </a:cubicBezTo>
                    <a:cubicBezTo>
                      <a:pt x="93" y="255"/>
                      <a:pt x="173" y="261"/>
                      <a:pt x="241" y="261"/>
                    </a:cubicBezTo>
                    <a:cubicBezTo>
                      <a:pt x="454" y="261"/>
                      <a:pt x="554" y="209"/>
                      <a:pt x="570" y="98"/>
                    </a:cubicBezTo>
                    <a:cubicBezTo>
                      <a:pt x="570" y="76"/>
                      <a:pt x="559" y="45"/>
                      <a:pt x="538" y="45"/>
                    </a:cubicBezTo>
                    <a:cubicBezTo>
                      <a:pt x="485" y="14"/>
                      <a:pt x="435" y="1"/>
                      <a:pt x="38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7"/>
              <p:cNvSpPr/>
              <p:nvPr/>
            </p:nvSpPr>
            <p:spPr>
              <a:xfrm>
                <a:off x="2106000" y="4412475"/>
                <a:ext cx="7950" cy="3750"/>
              </a:xfrm>
              <a:custGeom>
                <a:avLst/>
                <a:gdLst/>
                <a:ahLst/>
                <a:cxnLst/>
                <a:rect l="l" t="t" r="r" b="b"/>
                <a:pathLst>
                  <a:path w="318" h="150" extrusionOk="0">
                    <a:moveTo>
                      <a:pt x="239" y="1"/>
                    </a:moveTo>
                    <a:cubicBezTo>
                      <a:pt x="237" y="1"/>
                      <a:pt x="235" y="1"/>
                      <a:pt x="233" y="2"/>
                    </a:cubicBezTo>
                    <a:cubicBezTo>
                      <a:pt x="158" y="20"/>
                      <a:pt x="92" y="56"/>
                      <a:pt x="26" y="93"/>
                    </a:cubicBezTo>
                    <a:lnTo>
                      <a:pt x="26" y="93"/>
                    </a:lnTo>
                    <a:cubicBezTo>
                      <a:pt x="18" y="91"/>
                      <a:pt x="9" y="88"/>
                      <a:pt x="1" y="86"/>
                    </a:cubicBezTo>
                    <a:lnTo>
                      <a:pt x="1" y="107"/>
                    </a:lnTo>
                    <a:cubicBezTo>
                      <a:pt x="9" y="102"/>
                      <a:pt x="18" y="98"/>
                      <a:pt x="26" y="93"/>
                    </a:cubicBezTo>
                    <a:lnTo>
                      <a:pt x="26" y="93"/>
                    </a:lnTo>
                    <a:cubicBezTo>
                      <a:pt x="102" y="114"/>
                      <a:pt x="178" y="140"/>
                      <a:pt x="254" y="149"/>
                    </a:cubicBezTo>
                    <a:cubicBezTo>
                      <a:pt x="265" y="149"/>
                      <a:pt x="296" y="97"/>
                      <a:pt x="317" y="65"/>
                    </a:cubicBezTo>
                    <a:cubicBezTo>
                      <a:pt x="289" y="46"/>
                      <a:pt x="260"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7"/>
              <p:cNvSpPr/>
              <p:nvPr/>
            </p:nvSpPr>
            <p:spPr>
              <a:xfrm>
                <a:off x="1340325" y="4148525"/>
                <a:ext cx="1340250" cy="1070975"/>
              </a:xfrm>
              <a:custGeom>
                <a:avLst/>
                <a:gdLst/>
                <a:ahLst/>
                <a:cxnLst/>
                <a:rect l="l" t="t" r="r" b="b"/>
                <a:pathLst>
                  <a:path w="53610" h="42839" extrusionOk="0">
                    <a:moveTo>
                      <a:pt x="729" y="372"/>
                    </a:moveTo>
                    <a:cubicBezTo>
                      <a:pt x="760" y="446"/>
                      <a:pt x="771" y="477"/>
                      <a:pt x="781" y="519"/>
                    </a:cubicBezTo>
                    <a:cubicBezTo>
                      <a:pt x="707" y="530"/>
                      <a:pt x="633" y="551"/>
                      <a:pt x="549" y="562"/>
                    </a:cubicBezTo>
                    <a:lnTo>
                      <a:pt x="518" y="456"/>
                    </a:lnTo>
                    <a:cubicBezTo>
                      <a:pt x="591" y="425"/>
                      <a:pt x="654" y="393"/>
                      <a:pt x="729" y="372"/>
                    </a:cubicBezTo>
                    <a:close/>
                    <a:moveTo>
                      <a:pt x="9461" y="9673"/>
                    </a:moveTo>
                    <a:lnTo>
                      <a:pt x="9461" y="9673"/>
                    </a:lnTo>
                    <a:cubicBezTo>
                      <a:pt x="9454" y="9673"/>
                      <a:pt x="9447" y="9674"/>
                      <a:pt x="9440" y="9674"/>
                    </a:cubicBezTo>
                    <a:lnTo>
                      <a:pt x="9461" y="9674"/>
                    </a:lnTo>
                    <a:cubicBezTo>
                      <a:pt x="9461" y="9674"/>
                      <a:pt x="9461" y="9673"/>
                      <a:pt x="9461" y="9673"/>
                    </a:cubicBezTo>
                    <a:close/>
                    <a:moveTo>
                      <a:pt x="1287" y="709"/>
                    </a:moveTo>
                    <a:cubicBezTo>
                      <a:pt x="1446" y="899"/>
                      <a:pt x="1593" y="1058"/>
                      <a:pt x="1730" y="1237"/>
                    </a:cubicBezTo>
                    <a:cubicBezTo>
                      <a:pt x="2532" y="2302"/>
                      <a:pt x="3450" y="3261"/>
                      <a:pt x="4451" y="4137"/>
                    </a:cubicBezTo>
                    <a:cubicBezTo>
                      <a:pt x="4768" y="4422"/>
                      <a:pt x="5074" y="4707"/>
                      <a:pt x="5379" y="4991"/>
                    </a:cubicBezTo>
                    <a:lnTo>
                      <a:pt x="9872" y="8947"/>
                    </a:lnTo>
                    <a:cubicBezTo>
                      <a:pt x="10031" y="9094"/>
                      <a:pt x="10221" y="9221"/>
                      <a:pt x="10389" y="9357"/>
                    </a:cubicBezTo>
                    <a:cubicBezTo>
                      <a:pt x="10516" y="9453"/>
                      <a:pt x="10631" y="9547"/>
                      <a:pt x="10748" y="9653"/>
                    </a:cubicBezTo>
                    <a:cubicBezTo>
                      <a:pt x="10917" y="9790"/>
                      <a:pt x="10948" y="9917"/>
                      <a:pt x="10863" y="9980"/>
                    </a:cubicBezTo>
                    <a:cubicBezTo>
                      <a:pt x="10821" y="10010"/>
                      <a:pt x="10782" y="10022"/>
                      <a:pt x="10746" y="10022"/>
                    </a:cubicBezTo>
                    <a:cubicBezTo>
                      <a:pt x="10656" y="10022"/>
                      <a:pt x="10583" y="9948"/>
                      <a:pt x="10516" y="9896"/>
                    </a:cubicBezTo>
                    <a:cubicBezTo>
                      <a:pt x="10336" y="9758"/>
                      <a:pt x="10178" y="9611"/>
                      <a:pt x="10010" y="9463"/>
                    </a:cubicBezTo>
                    <a:cubicBezTo>
                      <a:pt x="9567" y="9083"/>
                      <a:pt x="9145" y="8704"/>
                      <a:pt x="8702" y="8335"/>
                    </a:cubicBezTo>
                    <a:cubicBezTo>
                      <a:pt x="7921" y="7670"/>
                      <a:pt x="7141" y="7016"/>
                      <a:pt x="6360" y="6373"/>
                    </a:cubicBezTo>
                    <a:cubicBezTo>
                      <a:pt x="5770" y="5888"/>
                      <a:pt x="5158" y="5455"/>
                      <a:pt x="4589" y="4960"/>
                    </a:cubicBezTo>
                    <a:cubicBezTo>
                      <a:pt x="3375" y="3884"/>
                      <a:pt x="2205" y="2766"/>
                      <a:pt x="1182" y="1511"/>
                    </a:cubicBezTo>
                    <a:cubicBezTo>
                      <a:pt x="1066" y="1374"/>
                      <a:pt x="971" y="1226"/>
                      <a:pt x="823" y="1026"/>
                    </a:cubicBezTo>
                    <a:cubicBezTo>
                      <a:pt x="1013" y="899"/>
                      <a:pt x="1129" y="815"/>
                      <a:pt x="1287" y="709"/>
                    </a:cubicBezTo>
                    <a:close/>
                    <a:moveTo>
                      <a:pt x="29985" y="25779"/>
                    </a:moveTo>
                    <a:lnTo>
                      <a:pt x="29985" y="25779"/>
                    </a:lnTo>
                    <a:cubicBezTo>
                      <a:pt x="30016" y="25800"/>
                      <a:pt x="30037" y="25821"/>
                      <a:pt x="30058" y="25853"/>
                    </a:cubicBezTo>
                    <a:cubicBezTo>
                      <a:pt x="30037" y="25842"/>
                      <a:pt x="30016" y="25842"/>
                      <a:pt x="30006" y="25831"/>
                    </a:cubicBezTo>
                    <a:cubicBezTo>
                      <a:pt x="29995" y="25821"/>
                      <a:pt x="29995" y="25789"/>
                      <a:pt x="29985" y="25779"/>
                    </a:cubicBezTo>
                    <a:close/>
                    <a:moveTo>
                      <a:pt x="31431" y="26915"/>
                    </a:moveTo>
                    <a:lnTo>
                      <a:pt x="31431" y="26915"/>
                    </a:lnTo>
                    <a:cubicBezTo>
                      <a:pt x="31459" y="26934"/>
                      <a:pt x="31487" y="26953"/>
                      <a:pt x="31514" y="26981"/>
                    </a:cubicBezTo>
                    <a:cubicBezTo>
                      <a:pt x="31535" y="26992"/>
                      <a:pt x="31546" y="27003"/>
                      <a:pt x="31567" y="27013"/>
                    </a:cubicBezTo>
                    <a:cubicBezTo>
                      <a:pt x="31535" y="27003"/>
                      <a:pt x="31504" y="27003"/>
                      <a:pt x="31493" y="26992"/>
                    </a:cubicBezTo>
                    <a:cubicBezTo>
                      <a:pt x="31467" y="26974"/>
                      <a:pt x="31449" y="26943"/>
                      <a:pt x="31431" y="26915"/>
                    </a:cubicBezTo>
                    <a:close/>
                    <a:moveTo>
                      <a:pt x="32653" y="27931"/>
                    </a:moveTo>
                    <a:cubicBezTo>
                      <a:pt x="32822" y="28015"/>
                      <a:pt x="32948" y="28057"/>
                      <a:pt x="33054" y="28142"/>
                    </a:cubicBezTo>
                    <a:cubicBezTo>
                      <a:pt x="33824" y="28732"/>
                      <a:pt x="34583" y="29333"/>
                      <a:pt x="35374" y="29945"/>
                    </a:cubicBezTo>
                    <a:cubicBezTo>
                      <a:pt x="34773" y="29808"/>
                      <a:pt x="33412" y="28796"/>
                      <a:pt x="32653" y="27931"/>
                    </a:cubicBezTo>
                    <a:close/>
                    <a:moveTo>
                      <a:pt x="38538" y="31875"/>
                    </a:moveTo>
                    <a:lnTo>
                      <a:pt x="38538" y="31875"/>
                    </a:lnTo>
                    <a:cubicBezTo>
                      <a:pt x="39076" y="31949"/>
                      <a:pt x="39508" y="32202"/>
                      <a:pt x="39836" y="32635"/>
                    </a:cubicBezTo>
                    <a:cubicBezTo>
                      <a:pt x="39351" y="32487"/>
                      <a:pt x="38950" y="32170"/>
                      <a:pt x="38538" y="31875"/>
                    </a:cubicBezTo>
                    <a:close/>
                    <a:moveTo>
                      <a:pt x="41660" y="33974"/>
                    </a:moveTo>
                    <a:cubicBezTo>
                      <a:pt x="41681" y="33974"/>
                      <a:pt x="41702" y="33974"/>
                      <a:pt x="41713" y="33985"/>
                    </a:cubicBezTo>
                    <a:cubicBezTo>
                      <a:pt x="41723" y="34006"/>
                      <a:pt x="41723" y="34027"/>
                      <a:pt x="41734" y="34048"/>
                    </a:cubicBezTo>
                    <a:cubicBezTo>
                      <a:pt x="41713" y="34037"/>
                      <a:pt x="41692" y="34037"/>
                      <a:pt x="41681" y="34027"/>
                    </a:cubicBezTo>
                    <a:cubicBezTo>
                      <a:pt x="41671" y="34006"/>
                      <a:pt x="41671" y="33985"/>
                      <a:pt x="41660" y="33974"/>
                    </a:cubicBezTo>
                    <a:close/>
                    <a:moveTo>
                      <a:pt x="17576" y="2894"/>
                    </a:moveTo>
                    <a:cubicBezTo>
                      <a:pt x="17665" y="2894"/>
                      <a:pt x="17755" y="2897"/>
                      <a:pt x="17845" y="2903"/>
                    </a:cubicBezTo>
                    <a:cubicBezTo>
                      <a:pt x="19122" y="2956"/>
                      <a:pt x="20334" y="3294"/>
                      <a:pt x="21527" y="3737"/>
                    </a:cubicBezTo>
                    <a:cubicBezTo>
                      <a:pt x="22043" y="3926"/>
                      <a:pt x="22549" y="4168"/>
                      <a:pt x="23055" y="4390"/>
                    </a:cubicBezTo>
                    <a:cubicBezTo>
                      <a:pt x="24121" y="4854"/>
                      <a:pt x="25207" y="5234"/>
                      <a:pt x="26357" y="5392"/>
                    </a:cubicBezTo>
                    <a:cubicBezTo>
                      <a:pt x="27084" y="5497"/>
                      <a:pt x="27707" y="5793"/>
                      <a:pt x="28287" y="6236"/>
                    </a:cubicBezTo>
                    <a:cubicBezTo>
                      <a:pt x="28909" y="6732"/>
                      <a:pt x="29563" y="7185"/>
                      <a:pt x="30217" y="7660"/>
                    </a:cubicBezTo>
                    <a:cubicBezTo>
                      <a:pt x="31430" y="8525"/>
                      <a:pt x="32622" y="9400"/>
                      <a:pt x="33729" y="10391"/>
                    </a:cubicBezTo>
                    <a:cubicBezTo>
                      <a:pt x="33930" y="10571"/>
                      <a:pt x="34140" y="10740"/>
                      <a:pt x="34362" y="10887"/>
                    </a:cubicBezTo>
                    <a:cubicBezTo>
                      <a:pt x="35564" y="11731"/>
                      <a:pt x="36651" y="12711"/>
                      <a:pt x="37621" y="13819"/>
                    </a:cubicBezTo>
                    <a:cubicBezTo>
                      <a:pt x="37769" y="13988"/>
                      <a:pt x="37916" y="14157"/>
                      <a:pt x="38043" y="14336"/>
                    </a:cubicBezTo>
                    <a:cubicBezTo>
                      <a:pt x="38528" y="15043"/>
                      <a:pt x="39013" y="15760"/>
                      <a:pt x="39498" y="16477"/>
                    </a:cubicBezTo>
                    <a:cubicBezTo>
                      <a:pt x="39593" y="16625"/>
                      <a:pt x="39677" y="16782"/>
                      <a:pt x="39730" y="16951"/>
                    </a:cubicBezTo>
                    <a:cubicBezTo>
                      <a:pt x="39920" y="17457"/>
                      <a:pt x="40204" y="17900"/>
                      <a:pt x="40500" y="18354"/>
                    </a:cubicBezTo>
                    <a:cubicBezTo>
                      <a:pt x="40858" y="18913"/>
                      <a:pt x="41217" y="19472"/>
                      <a:pt x="41470" y="20084"/>
                    </a:cubicBezTo>
                    <a:cubicBezTo>
                      <a:pt x="41597" y="20410"/>
                      <a:pt x="41776" y="20727"/>
                      <a:pt x="41955" y="21033"/>
                    </a:cubicBezTo>
                    <a:cubicBezTo>
                      <a:pt x="42261" y="21528"/>
                      <a:pt x="42451" y="22067"/>
                      <a:pt x="42693" y="22594"/>
                    </a:cubicBezTo>
                    <a:cubicBezTo>
                      <a:pt x="42947" y="23142"/>
                      <a:pt x="43316" y="23617"/>
                      <a:pt x="43717" y="24060"/>
                    </a:cubicBezTo>
                    <a:cubicBezTo>
                      <a:pt x="44275" y="24692"/>
                      <a:pt x="44782" y="25357"/>
                      <a:pt x="45214" y="26085"/>
                    </a:cubicBezTo>
                    <a:cubicBezTo>
                      <a:pt x="45447" y="26464"/>
                      <a:pt x="45636" y="26865"/>
                      <a:pt x="45847" y="27256"/>
                    </a:cubicBezTo>
                    <a:cubicBezTo>
                      <a:pt x="46638" y="28774"/>
                      <a:pt x="47345" y="30324"/>
                      <a:pt x="47914" y="31938"/>
                    </a:cubicBezTo>
                    <a:cubicBezTo>
                      <a:pt x="48104" y="32455"/>
                      <a:pt x="48252" y="32993"/>
                      <a:pt x="48378" y="33531"/>
                    </a:cubicBezTo>
                    <a:cubicBezTo>
                      <a:pt x="48611" y="34480"/>
                      <a:pt x="48821" y="35429"/>
                      <a:pt x="49117" y="36357"/>
                    </a:cubicBezTo>
                    <a:cubicBezTo>
                      <a:pt x="49222" y="36674"/>
                      <a:pt x="49307" y="37001"/>
                      <a:pt x="49359" y="37317"/>
                    </a:cubicBezTo>
                    <a:cubicBezTo>
                      <a:pt x="49485" y="38056"/>
                      <a:pt x="49802" y="38720"/>
                      <a:pt x="50055" y="39406"/>
                    </a:cubicBezTo>
                    <a:cubicBezTo>
                      <a:pt x="50097" y="39500"/>
                      <a:pt x="50150" y="39606"/>
                      <a:pt x="50224" y="39690"/>
                    </a:cubicBezTo>
                    <a:cubicBezTo>
                      <a:pt x="50825" y="40460"/>
                      <a:pt x="51458" y="41198"/>
                      <a:pt x="52312" y="41715"/>
                    </a:cubicBezTo>
                    <a:cubicBezTo>
                      <a:pt x="52565" y="41884"/>
                      <a:pt x="52850" y="42031"/>
                      <a:pt x="52998" y="42316"/>
                    </a:cubicBezTo>
                    <a:cubicBezTo>
                      <a:pt x="52908" y="42468"/>
                      <a:pt x="52783" y="42502"/>
                      <a:pt x="52654" y="42502"/>
                    </a:cubicBezTo>
                    <a:cubicBezTo>
                      <a:pt x="52585" y="42502"/>
                      <a:pt x="52516" y="42493"/>
                      <a:pt x="52450" y="42485"/>
                    </a:cubicBezTo>
                    <a:cubicBezTo>
                      <a:pt x="51880" y="42432"/>
                      <a:pt x="51310" y="42348"/>
                      <a:pt x="50730" y="42284"/>
                    </a:cubicBezTo>
                    <a:cubicBezTo>
                      <a:pt x="50118" y="42221"/>
                      <a:pt x="49496" y="42148"/>
                      <a:pt x="48874" y="42137"/>
                    </a:cubicBezTo>
                    <a:cubicBezTo>
                      <a:pt x="48300" y="42126"/>
                      <a:pt x="47724" y="42124"/>
                      <a:pt x="47147" y="42124"/>
                    </a:cubicBezTo>
                    <a:cubicBezTo>
                      <a:pt x="46548" y="42124"/>
                      <a:pt x="45948" y="42127"/>
                      <a:pt x="45351" y="42127"/>
                    </a:cubicBezTo>
                    <a:cubicBezTo>
                      <a:pt x="45236" y="42127"/>
                      <a:pt x="45130" y="42127"/>
                      <a:pt x="45014" y="42116"/>
                    </a:cubicBezTo>
                    <a:cubicBezTo>
                      <a:pt x="44659" y="42085"/>
                      <a:pt x="44305" y="42072"/>
                      <a:pt x="43951" y="42072"/>
                    </a:cubicBezTo>
                    <a:cubicBezTo>
                      <a:pt x="42844" y="42072"/>
                      <a:pt x="41740" y="42197"/>
                      <a:pt x="40637" y="42284"/>
                    </a:cubicBezTo>
                    <a:cubicBezTo>
                      <a:pt x="40373" y="42305"/>
                      <a:pt x="40110" y="42369"/>
                      <a:pt x="39846" y="42380"/>
                    </a:cubicBezTo>
                    <a:cubicBezTo>
                      <a:pt x="39509" y="42393"/>
                      <a:pt x="39169" y="42411"/>
                      <a:pt x="38829" y="42411"/>
                    </a:cubicBezTo>
                    <a:cubicBezTo>
                      <a:pt x="38637" y="42411"/>
                      <a:pt x="38444" y="42405"/>
                      <a:pt x="38254" y="42390"/>
                    </a:cubicBezTo>
                    <a:cubicBezTo>
                      <a:pt x="37326" y="42305"/>
                      <a:pt x="36397" y="42158"/>
                      <a:pt x="35479" y="42042"/>
                    </a:cubicBezTo>
                    <a:cubicBezTo>
                      <a:pt x="34172" y="41873"/>
                      <a:pt x="32927" y="41452"/>
                      <a:pt x="31683" y="41072"/>
                    </a:cubicBezTo>
                    <a:cubicBezTo>
                      <a:pt x="30913" y="40840"/>
                      <a:pt x="30154" y="40597"/>
                      <a:pt x="29383" y="40386"/>
                    </a:cubicBezTo>
                    <a:cubicBezTo>
                      <a:pt x="27759" y="39943"/>
                      <a:pt x="26273" y="39237"/>
                      <a:pt x="24902" y="38256"/>
                    </a:cubicBezTo>
                    <a:cubicBezTo>
                      <a:pt x="23931" y="37549"/>
                      <a:pt x="22961" y="36842"/>
                      <a:pt x="22033" y="36083"/>
                    </a:cubicBezTo>
                    <a:cubicBezTo>
                      <a:pt x="20683" y="34965"/>
                      <a:pt x="19333" y="33847"/>
                      <a:pt x="17951" y="32771"/>
                    </a:cubicBezTo>
                    <a:cubicBezTo>
                      <a:pt x="16306" y="31485"/>
                      <a:pt x="14555" y="30345"/>
                      <a:pt x="12720" y="29344"/>
                    </a:cubicBezTo>
                    <a:cubicBezTo>
                      <a:pt x="11960" y="28932"/>
                      <a:pt x="11233" y="28458"/>
                      <a:pt x="10589" y="27867"/>
                    </a:cubicBezTo>
                    <a:cubicBezTo>
                      <a:pt x="9450" y="26802"/>
                      <a:pt x="8660" y="25515"/>
                      <a:pt x="8142" y="24039"/>
                    </a:cubicBezTo>
                    <a:cubicBezTo>
                      <a:pt x="7446" y="22035"/>
                      <a:pt x="7120" y="19967"/>
                      <a:pt x="6940" y="17858"/>
                    </a:cubicBezTo>
                    <a:cubicBezTo>
                      <a:pt x="6740" y="15580"/>
                      <a:pt x="6719" y="13302"/>
                      <a:pt x="6856" y="11014"/>
                    </a:cubicBezTo>
                    <a:cubicBezTo>
                      <a:pt x="6909" y="10011"/>
                      <a:pt x="6898" y="9020"/>
                      <a:pt x="6677" y="8040"/>
                    </a:cubicBezTo>
                    <a:cubicBezTo>
                      <a:pt x="6593" y="7670"/>
                      <a:pt x="6476" y="7322"/>
                      <a:pt x="6360" y="6932"/>
                    </a:cubicBezTo>
                    <a:cubicBezTo>
                      <a:pt x="6394" y="6932"/>
                      <a:pt x="6425" y="6930"/>
                      <a:pt x="6453" y="6930"/>
                    </a:cubicBezTo>
                    <a:cubicBezTo>
                      <a:pt x="6496" y="6930"/>
                      <a:pt x="6531" y="6934"/>
                      <a:pt x="6550" y="6953"/>
                    </a:cubicBezTo>
                    <a:cubicBezTo>
                      <a:pt x="7362" y="7607"/>
                      <a:pt x="8164" y="8282"/>
                      <a:pt x="8976" y="8925"/>
                    </a:cubicBezTo>
                    <a:cubicBezTo>
                      <a:pt x="9229" y="9125"/>
                      <a:pt x="9398" y="9357"/>
                      <a:pt x="9461" y="9673"/>
                    </a:cubicBezTo>
                    <a:lnTo>
                      <a:pt x="9461" y="9673"/>
                    </a:lnTo>
                    <a:cubicBezTo>
                      <a:pt x="9485" y="9672"/>
                      <a:pt x="9508" y="9671"/>
                      <a:pt x="9531" y="9671"/>
                    </a:cubicBezTo>
                    <a:cubicBezTo>
                      <a:pt x="9858" y="9671"/>
                      <a:pt x="10013" y="9784"/>
                      <a:pt x="10052" y="10075"/>
                    </a:cubicBezTo>
                    <a:cubicBezTo>
                      <a:pt x="10073" y="10254"/>
                      <a:pt x="10062" y="10433"/>
                      <a:pt x="10062" y="10613"/>
                    </a:cubicBezTo>
                    <a:cubicBezTo>
                      <a:pt x="10031" y="11720"/>
                      <a:pt x="9989" y="12828"/>
                      <a:pt x="9956" y="13935"/>
                    </a:cubicBezTo>
                    <a:cubicBezTo>
                      <a:pt x="9946" y="14251"/>
                      <a:pt x="9967" y="14557"/>
                      <a:pt x="9978" y="14874"/>
                    </a:cubicBezTo>
                    <a:cubicBezTo>
                      <a:pt x="9989" y="14947"/>
                      <a:pt x="10020" y="15022"/>
                      <a:pt x="10073" y="15179"/>
                    </a:cubicBezTo>
                    <a:cubicBezTo>
                      <a:pt x="10252" y="14853"/>
                      <a:pt x="10167" y="14589"/>
                      <a:pt x="10189" y="14336"/>
                    </a:cubicBezTo>
                    <a:cubicBezTo>
                      <a:pt x="10210" y="14072"/>
                      <a:pt x="10199" y="13808"/>
                      <a:pt x="10210" y="13545"/>
                    </a:cubicBezTo>
                    <a:cubicBezTo>
                      <a:pt x="10221" y="13250"/>
                      <a:pt x="10242" y="12964"/>
                      <a:pt x="10263" y="12680"/>
                    </a:cubicBezTo>
                    <a:cubicBezTo>
                      <a:pt x="10273" y="12406"/>
                      <a:pt x="10284" y="12142"/>
                      <a:pt x="10294" y="11879"/>
                    </a:cubicBezTo>
                    <a:cubicBezTo>
                      <a:pt x="10305" y="11614"/>
                      <a:pt x="10294" y="11340"/>
                      <a:pt x="10315" y="11077"/>
                    </a:cubicBezTo>
                    <a:cubicBezTo>
                      <a:pt x="10336" y="10824"/>
                      <a:pt x="10252" y="10550"/>
                      <a:pt x="10389" y="10307"/>
                    </a:cubicBezTo>
                    <a:cubicBezTo>
                      <a:pt x="10917" y="10518"/>
                      <a:pt x="11053" y="10655"/>
                      <a:pt x="11074" y="11098"/>
                    </a:cubicBezTo>
                    <a:cubicBezTo>
                      <a:pt x="11085" y="11488"/>
                      <a:pt x="11074" y="11889"/>
                      <a:pt x="11053" y="12289"/>
                    </a:cubicBezTo>
                    <a:cubicBezTo>
                      <a:pt x="10969" y="13956"/>
                      <a:pt x="10853" y="15612"/>
                      <a:pt x="10800" y="17279"/>
                    </a:cubicBezTo>
                    <a:cubicBezTo>
                      <a:pt x="10748" y="18807"/>
                      <a:pt x="10758" y="20337"/>
                      <a:pt x="10885" y="21866"/>
                    </a:cubicBezTo>
                    <a:cubicBezTo>
                      <a:pt x="10938" y="22435"/>
                      <a:pt x="11001" y="23005"/>
                      <a:pt x="11128" y="23553"/>
                    </a:cubicBezTo>
                    <a:cubicBezTo>
                      <a:pt x="11146" y="23556"/>
                      <a:pt x="11163" y="23557"/>
                      <a:pt x="11178" y="23557"/>
                    </a:cubicBezTo>
                    <a:cubicBezTo>
                      <a:pt x="11292" y="23557"/>
                      <a:pt x="11315" y="23490"/>
                      <a:pt x="11296" y="23406"/>
                    </a:cubicBezTo>
                    <a:cubicBezTo>
                      <a:pt x="10917" y="20464"/>
                      <a:pt x="11064" y="17511"/>
                      <a:pt x="11212" y="14568"/>
                    </a:cubicBezTo>
                    <a:cubicBezTo>
                      <a:pt x="11254" y="13503"/>
                      <a:pt x="11328" y="12437"/>
                      <a:pt x="11391" y="11372"/>
                    </a:cubicBezTo>
                    <a:cubicBezTo>
                      <a:pt x="11391" y="11319"/>
                      <a:pt x="11433" y="11267"/>
                      <a:pt x="11465" y="11172"/>
                    </a:cubicBezTo>
                    <a:cubicBezTo>
                      <a:pt x="11792" y="11309"/>
                      <a:pt x="12003" y="11488"/>
                      <a:pt x="11971" y="11868"/>
                    </a:cubicBezTo>
                    <a:cubicBezTo>
                      <a:pt x="11918" y="12511"/>
                      <a:pt x="11887" y="13154"/>
                      <a:pt x="11845" y="13787"/>
                    </a:cubicBezTo>
                    <a:cubicBezTo>
                      <a:pt x="11781" y="14694"/>
                      <a:pt x="11707" y="15601"/>
                      <a:pt x="11655" y="16519"/>
                    </a:cubicBezTo>
                    <a:cubicBezTo>
                      <a:pt x="11644" y="16656"/>
                      <a:pt x="11602" y="16814"/>
                      <a:pt x="11718" y="16930"/>
                    </a:cubicBezTo>
                    <a:cubicBezTo>
                      <a:pt x="11771" y="16920"/>
                      <a:pt x="11792" y="16909"/>
                      <a:pt x="11803" y="16899"/>
                    </a:cubicBezTo>
                    <a:cubicBezTo>
                      <a:pt x="11824" y="16888"/>
                      <a:pt x="11834" y="16867"/>
                      <a:pt x="11845" y="16846"/>
                    </a:cubicBezTo>
                    <a:cubicBezTo>
                      <a:pt x="11855" y="16825"/>
                      <a:pt x="11855" y="16803"/>
                      <a:pt x="11866" y="16782"/>
                    </a:cubicBezTo>
                    <a:cubicBezTo>
                      <a:pt x="11876" y="16677"/>
                      <a:pt x="11876" y="16561"/>
                      <a:pt x="11887" y="16456"/>
                    </a:cubicBezTo>
                    <a:cubicBezTo>
                      <a:pt x="12014" y="14947"/>
                      <a:pt x="12129" y="13450"/>
                      <a:pt x="12256" y="11942"/>
                    </a:cubicBezTo>
                    <a:cubicBezTo>
                      <a:pt x="12256" y="11921"/>
                      <a:pt x="12277" y="11910"/>
                      <a:pt x="12288" y="11889"/>
                    </a:cubicBezTo>
                    <a:cubicBezTo>
                      <a:pt x="12320" y="11881"/>
                      <a:pt x="12358" y="11861"/>
                      <a:pt x="12383" y="11861"/>
                    </a:cubicBezTo>
                    <a:cubicBezTo>
                      <a:pt x="12391" y="11861"/>
                      <a:pt x="12398" y="11863"/>
                      <a:pt x="12403" y="11868"/>
                    </a:cubicBezTo>
                    <a:cubicBezTo>
                      <a:pt x="13226" y="12395"/>
                      <a:pt x="13985" y="12997"/>
                      <a:pt x="14713" y="13629"/>
                    </a:cubicBezTo>
                    <a:cubicBezTo>
                      <a:pt x="13859" y="17616"/>
                      <a:pt x="13870" y="21592"/>
                      <a:pt x="14323" y="25578"/>
                    </a:cubicBezTo>
                    <a:cubicBezTo>
                      <a:pt x="14323" y="25632"/>
                      <a:pt x="14397" y="25674"/>
                      <a:pt x="14449" y="25747"/>
                    </a:cubicBezTo>
                    <a:cubicBezTo>
                      <a:pt x="14566" y="25526"/>
                      <a:pt x="14503" y="25336"/>
                      <a:pt x="14492" y="25135"/>
                    </a:cubicBezTo>
                    <a:cubicBezTo>
                      <a:pt x="14281" y="22531"/>
                      <a:pt x="14238" y="19915"/>
                      <a:pt x="14492" y="17300"/>
                    </a:cubicBezTo>
                    <a:cubicBezTo>
                      <a:pt x="14576" y="16414"/>
                      <a:pt x="14702" y="15538"/>
                      <a:pt x="14819" y="14652"/>
                    </a:cubicBezTo>
                    <a:cubicBezTo>
                      <a:pt x="14850" y="14420"/>
                      <a:pt x="14861" y="14167"/>
                      <a:pt x="15040" y="13946"/>
                    </a:cubicBezTo>
                    <a:cubicBezTo>
                      <a:pt x="15145" y="14009"/>
                      <a:pt x="15251" y="14040"/>
                      <a:pt x="15335" y="14104"/>
                    </a:cubicBezTo>
                    <a:cubicBezTo>
                      <a:pt x="16896" y="15380"/>
                      <a:pt x="18499" y="16625"/>
                      <a:pt x="19976" y="18017"/>
                    </a:cubicBezTo>
                    <a:cubicBezTo>
                      <a:pt x="19966" y="18207"/>
                      <a:pt x="19976" y="18375"/>
                      <a:pt x="19955" y="18554"/>
                    </a:cubicBezTo>
                    <a:cubicBezTo>
                      <a:pt x="19723" y="20021"/>
                      <a:pt x="19659" y="21507"/>
                      <a:pt x="19691" y="22995"/>
                    </a:cubicBezTo>
                    <a:cubicBezTo>
                      <a:pt x="19734" y="25178"/>
                      <a:pt x="19797" y="27350"/>
                      <a:pt x="19870" y="29523"/>
                    </a:cubicBezTo>
                    <a:cubicBezTo>
                      <a:pt x="19891" y="30071"/>
                      <a:pt x="19997" y="30620"/>
                      <a:pt x="20092" y="31158"/>
                    </a:cubicBezTo>
                    <a:cubicBezTo>
                      <a:pt x="20123" y="31358"/>
                      <a:pt x="20219" y="31538"/>
                      <a:pt x="20271" y="31706"/>
                    </a:cubicBezTo>
                    <a:cubicBezTo>
                      <a:pt x="20278" y="31707"/>
                      <a:pt x="20285" y="31707"/>
                      <a:pt x="20292" y="31707"/>
                    </a:cubicBezTo>
                    <a:cubicBezTo>
                      <a:pt x="20460" y="31707"/>
                      <a:pt x="20450" y="31588"/>
                      <a:pt x="20430" y="31527"/>
                    </a:cubicBezTo>
                    <a:cubicBezTo>
                      <a:pt x="20102" y="30409"/>
                      <a:pt x="20081" y="29249"/>
                      <a:pt x="20060" y="28099"/>
                    </a:cubicBezTo>
                    <a:cubicBezTo>
                      <a:pt x="20018" y="25410"/>
                      <a:pt x="19955" y="22731"/>
                      <a:pt x="20092" y="20042"/>
                    </a:cubicBezTo>
                    <a:cubicBezTo>
                      <a:pt x="20123" y="19599"/>
                      <a:pt x="20156" y="19156"/>
                      <a:pt x="20198" y="18723"/>
                    </a:cubicBezTo>
                    <a:cubicBezTo>
                      <a:pt x="20208" y="18618"/>
                      <a:pt x="20261" y="18523"/>
                      <a:pt x="20303" y="18385"/>
                    </a:cubicBezTo>
                    <a:cubicBezTo>
                      <a:pt x="20409" y="18439"/>
                      <a:pt x="20493" y="18470"/>
                      <a:pt x="20556" y="18523"/>
                    </a:cubicBezTo>
                    <a:cubicBezTo>
                      <a:pt x="21780" y="19557"/>
                      <a:pt x="22992" y="20600"/>
                      <a:pt x="24216" y="21634"/>
                    </a:cubicBezTo>
                    <a:cubicBezTo>
                      <a:pt x="24269" y="21676"/>
                      <a:pt x="24311" y="21718"/>
                      <a:pt x="24363" y="21760"/>
                    </a:cubicBezTo>
                    <a:cubicBezTo>
                      <a:pt x="24606" y="21929"/>
                      <a:pt x="24691" y="22151"/>
                      <a:pt x="24648" y="22446"/>
                    </a:cubicBezTo>
                    <a:cubicBezTo>
                      <a:pt x="24585" y="23005"/>
                      <a:pt x="24532" y="23553"/>
                      <a:pt x="24511" y="24113"/>
                    </a:cubicBezTo>
                    <a:cubicBezTo>
                      <a:pt x="24448" y="25599"/>
                      <a:pt x="24585" y="27076"/>
                      <a:pt x="24817" y="28553"/>
                    </a:cubicBezTo>
                    <a:cubicBezTo>
                      <a:pt x="24996" y="29734"/>
                      <a:pt x="25218" y="30905"/>
                      <a:pt x="25460" y="32075"/>
                    </a:cubicBezTo>
                    <a:cubicBezTo>
                      <a:pt x="25640" y="32993"/>
                      <a:pt x="25945" y="33868"/>
                      <a:pt x="26262" y="34744"/>
                    </a:cubicBezTo>
                    <a:cubicBezTo>
                      <a:pt x="26336" y="34944"/>
                      <a:pt x="26399" y="35166"/>
                      <a:pt x="26684" y="35429"/>
                    </a:cubicBezTo>
                    <a:cubicBezTo>
                      <a:pt x="25323" y="31126"/>
                      <a:pt x="24595" y="26876"/>
                      <a:pt x="24933" y="22499"/>
                    </a:cubicBezTo>
                    <a:cubicBezTo>
                      <a:pt x="24964" y="22496"/>
                      <a:pt x="24993" y="22495"/>
                      <a:pt x="25020" y="22495"/>
                    </a:cubicBezTo>
                    <a:cubicBezTo>
                      <a:pt x="25207" y="22495"/>
                      <a:pt x="25276" y="22561"/>
                      <a:pt x="25239" y="22700"/>
                    </a:cubicBezTo>
                    <a:cubicBezTo>
                      <a:pt x="24902" y="23902"/>
                      <a:pt x="25038" y="25114"/>
                      <a:pt x="25144" y="26328"/>
                    </a:cubicBezTo>
                    <a:cubicBezTo>
                      <a:pt x="25218" y="27235"/>
                      <a:pt x="25387" y="28131"/>
                      <a:pt x="25523" y="29028"/>
                    </a:cubicBezTo>
                    <a:cubicBezTo>
                      <a:pt x="25544" y="29185"/>
                      <a:pt x="25577" y="29375"/>
                      <a:pt x="25798" y="29492"/>
                    </a:cubicBezTo>
                    <a:cubicBezTo>
                      <a:pt x="25809" y="29386"/>
                      <a:pt x="25840" y="29302"/>
                      <a:pt x="25819" y="29238"/>
                    </a:cubicBezTo>
                    <a:cubicBezTo>
                      <a:pt x="25429" y="27498"/>
                      <a:pt x="25291" y="25737"/>
                      <a:pt x="25323" y="23954"/>
                    </a:cubicBezTo>
                    <a:cubicBezTo>
                      <a:pt x="25323" y="23585"/>
                      <a:pt x="25302" y="23206"/>
                      <a:pt x="25481" y="22805"/>
                    </a:cubicBezTo>
                    <a:cubicBezTo>
                      <a:pt x="25619" y="22889"/>
                      <a:pt x="25734" y="22942"/>
                      <a:pt x="25830" y="23016"/>
                    </a:cubicBezTo>
                    <a:cubicBezTo>
                      <a:pt x="27063" y="23996"/>
                      <a:pt x="28287" y="24988"/>
                      <a:pt x="29531" y="25969"/>
                    </a:cubicBezTo>
                    <a:cubicBezTo>
                      <a:pt x="29816" y="26190"/>
                      <a:pt x="29943" y="26433"/>
                      <a:pt x="29953" y="26802"/>
                    </a:cubicBezTo>
                    <a:cubicBezTo>
                      <a:pt x="30006" y="27931"/>
                      <a:pt x="30206" y="29049"/>
                      <a:pt x="30449" y="30156"/>
                    </a:cubicBezTo>
                    <a:cubicBezTo>
                      <a:pt x="30660" y="31168"/>
                      <a:pt x="30892" y="32181"/>
                      <a:pt x="31145" y="33193"/>
                    </a:cubicBezTo>
                    <a:cubicBezTo>
                      <a:pt x="31314" y="33858"/>
                      <a:pt x="31567" y="34501"/>
                      <a:pt x="31736" y="35166"/>
                    </a:cubicBezTo>
                    <a:cubicBezTo>
                      <a:pt x="31968" y="36136"/>
                      <a:pt x="32379" y="37053"/>
                      <a:pt x="32727" y="37992"/>
                    </a:cubicBezTo>
                    <a:cubicBezTo>
                      <a:pt x="32854" y="38340"/>
                      <a:pt x="33023" y="38677"/>
                      <a:pt x="33360" y="39089"/>
                    </a:cubicBezTo>
                    <a:cubicBezTo>
                      <a:pt x="33159" y="38266"/>
                      <a:pt x="32875" y="37634"/>
                      <a:pt x="32611" y="36990"/>
                    </a:cubicBezTo>
                    <a:cubicBezTo>
                      <a:pt x="32348" y="36326"/>
                      <a:pt x="32168" y="35640"/>
                      <a:pt x="31947" y="34965"/>
                    </a:cubicBezTo>
                    <a:cubicBezTo>
                      <a:pt x="31725" y="34290"/>
                      <a:pt x="31567" y="33605"/>
                      <a:pt x="31408" y="32919"/>
                    </a:cubicBezTo>
                    <a:cubicBezTo>
                      <a:pt x="31251" y="32244"/>
                      <a:pt x="31071" y="31590"/>
                      <a:pt x="30934" y="30915"/>
                    </a:cubicBezTo>
                    <a:cubicBezTo>
                      <a:pt x="30787" y="30219"/>
                      <a:pt x="30660" y="29523"/>
                      <a:pt x="30533" y="28827"/>
                    </a:cubicBezTo>
                    <a:cubicBezTo>
                      <a:pt x="30417" y="28142"/>
                      <a:pt x="30259" y="27446"/>
                      <a:pt x="30248" y="26728"/>
                    </a:cubicBezTo>
                    <a:lnTo>
                      <a:pt x="30248" y="26728"/>
                    </a:lnTo>
                    <a:cubicBezTo>
                      <a:pt x="30860" y="26907"/>
                      <a:pt x="31176" y="27224"/>
                      <a:pt x="31240" y="27741"/>
                    </a:cubicBezTo>
                    <a:cubicBezTo>
                      <a:pt x="31430" y="29502"/>
                      <a:pt x="31767" y="31242"/>
                      <a:pt x="32062" y="32982"/>
                    </a:cubicBezTo>
                    <a:cubicBezTo>
                      <a:pt x="32115" y="33288"/>
                      <a:pt x="32200" y="33584"/>
                      <a:pt x="32273" y="33889"/>
                    </a:cubicBezTo>
                    <a:cubicBezTo>
                      <a:pt x="32294" y="33952"/>
                      <a:pt x="32379" y="33995"/>
                      <a:pt x="32537" y="34153"/>
                    </a:cubicBezTo>
                    <a:cubicBezTo>
                      <a:pt x="32379" y="33320"/>
                      <a:pt x="32252" y="32635"/>
                      <a:pt x="32126" y="31949"/>
                    </a:cubicBezTo>
                    <a:cubicBezTo>
                      <a:pt x="32010" y="31252"/>
                      <a:pt x="31894" y="30556"/>
                      <a:pt x="31788" y="29850"/>
                    </a:cubicBezTo>
                    <a:cubicBezTo>
                      <a:pt x="31694" y="29154"/>
                      <a:pt x="31535" y="28468"/>
                      <a:pt x="31514" y="27783"/>
                    </a:cubicBezTo>
                    <a:cubicBezTo>
                      <a:pt x="31567" y="27742"/>
                      <a:pt x="31611" y="27726"/>
                      <a:pt x="31651" y="27726"/>
                    </a:cubicBezTo>
                    <a:cubicBezTo>
                      <a:pt x="31722" y="27726"/>
                      <a:pt x="31776" y="27777"/>
                      <a:pt x="31830" y="27825"/>
                    </a:cubicBezTo>
                    <a:cubicBezTo>
                      <a:pt x="32294" y="28205"/>
                      <a:pt x="32748" y="28585"/>
                      <a:pt x="33212" y="28974"/>
                    </a:cubicBezTo>
                    <a:cubicBezTo>
                      <a:pt x="33729" y="29396"/>
                      <a:pt x="34235" y="29818"/>
                      <a:pt x="34826" y="30146"/>
                    </a:cubicBezTo>
                    <a:cubicBezTo>
                      <a:pt x="34973" y="30230"/>
                      <a:pt x="35111" y="30345"/>
                      <a:pt x="35269" y="30451"/>
                    </a:cubicBezTo>
                    <a:cubicBezTo>
                      <a:pt x="34879" y="32813"/>
                      <a:pt x="34900" y="35134"/>
                      <a:pt x="35859" y="37391"/>
                    </a:cubicBezTo>
                    <a:cubicBezTo>
                      <a:pt x="36039" y="37275"/>
                      <a:pt x="35933" y="37170"/>
                      <a:pt x="35912" y="37095"/>
                    </a:cubicBezTo>
                    <a:cubicBezTo>
                      <a:pt x="35479" y="35640"/>
                      <a:pt x="35269" y="34153"/>
                      <a:pt x="35311" y="32635"/>
                    </a:cubicBezTo>
                    <a:cubicBezTo>
                      <a:pt x="35322" y="32149"/>
                      <a:pt x="35374" y="31664"/>
                      <a:pt x="35427" y="31179"/>
                    </a:cubicBezTo>
                    <a:cubicBezTo>
                      <a:pt x="35448" y="31031"/>
                      <a:pt x="35522" y="30894"/>
                      <a:pt x="35585" y="30704"/>
                    </a:cubicBezTo>
                    <a:cubicBezTo>
                      <a:pt x="35733" y="30767"/>
                      <a:pt x="35849" y="30821"/>
                      <a:pt x="35965" y="30884"/>
                    </a:cubicBezTo>
                    <a:cubicBezTo>
                      <a:pt x="36060" y="30936"/>
                      <a:pt x="36133" y="31010"/>
                      <a:pt x="36239" y="31074"/>
                    </a:cubicBezTo>
                    <a:cubicBezTo>
                      <a:pt x="36313" y="32750"/>
                      <a:pt x="36461" y="34395"/>
                      <a:pt x="36735" y="36041"/>
                    </a:cubicBezTo>
                    <a:cubicBezTo>
                      <a:pt x="36745" y="36094"/>
                      <a:pt x="36777" y="36146"/>
                      <a:pt x="36819" y="36242"/>
                    </a:cubicBezTo>
                    <a:cubicBezTo>
                      <a:pt x="36967" y="36031"/>
                      <a:pt x="36914" y="35841"/>
                      <a:pt x="36893" y="35651"/>
                    </a:cubicBezTo>
                    <a:cubicBezTo>
                      <a:pt x="36777" y="34395"/>
                      <a:pt x="36661" y="33141"/>
                      <a:pt x="36555" y="31875"/>
                    </a:cubicBezTo>
                    <a:cubicBezTo>
                      <a:pt x="36545" y="31717"/>
                      <a:pt x="36482" y="31527"/>
                      <a:pt x="36661" y="31348"/>
                    </a:cubicBezTo>
                    <a:cubicBezTo>
                      <a:pt x="36745" y="31369"/>
                      <a:pt x="36862" y="31390"/>
                      <a:pt x="36946" y="31432"/>
                    </a:cubicBezTo>
                    <a:cubicBezTo>
                      <a:pt x="37905" y="32002"/>
                      <a:pt x="38854" y="32571"/>
                      <a:pt x="39804" y="33130"/>
                    </a:cubicBezTo>
                    <a:cubicBezTo>
                      <a:pt x="40215" y="33373"/>
                      <a:pt x="40352" y="33699"/>
                      <a:pt x="40405" y="34163"/>
                    </a:cubicBezTo>
                    <a:cubicBezTo>
                      <a:pt x="40563" y="35588"/>
                      <a:pt x="40764" y="37022"/>
                      <a:pt x="40975" y="38445"/>
                    </a:cubicBezTo>
                    <a:cubicBezTo>
                      <a:pt x="41069" y="39036"/>
                      <a:pt x="41207" y="39616"/>
                      <a:pt x="41470" y="40165"/>
                    </a:cubicBezTo>
                    <a:cubicBezTo>
                      <a:pt x="41502" y="40238"/>
                      <a:pt x="41575" y="40291"/>
                      <a:pt x="41639" y="40344"/>
                    </a:cubicBezTo>
                    <a:cubicBezTo>
                      <a:pt x="41639" y="40346"/>
                      <a:pt x="41640" y="40347"/>
                      <a:pt x="41642" y="40347"/>
                    </a:cubicBezTo>
                    <a:cubicBezTo>
                      <a:pt x="41653" y="40347"/>
                      <a:pt x="41683" y="40331"/>
                      <a:pt x="41734" y="40323"/>
                    </a:cubicBezTo>
                    <a:cubicBezTo>
                      <a:pt x="41723" y="40249"/>
                      <a:pt x="41744" y="40165"/>
                      <a:pt x="41713" y="40091"/>
                    </a:cubicBezTo>
                    <a:cubicBezTo>
                      <a:pt x="41291" y="39120"/>
                      <a:pt x="41175" y="38087"/>
                      <a:pt x="41027" y="37053"/>
                    </a:cubicBezTo>
                    <a:cubicBezTo>
                      <a:pt x="40900" y="36136"/>
                      <a:pt x="40785" y="35208"/>
                      <a:pt x="40668" y="34290"/>
                    </a:cubicBezTo>
                    <a:cubicBezTo>
                      <a:pt x="40658" y="34163"/>
                      <a:pt x="40658" y="34027"/>
                      <a:pt x="40647" y="33889"/>
                    </a:cubicBezTo>
                    <a:lnTo>
                      <a:pt x="40647" y="33889"/>
                    </a:lnTo>
                    <a:cubicBezTo>
                      <a:pt x="41101" y="34006"/>
                      <a:pt x="41186" y="34058"/>
                      <a:pt x="41186" y="34374"/>
                    </a:cubicBezTo>
                    <a:cubicBezTo>
                      <a:pt x="41175" y="35335"/>
                      <a:pt x="41439" y="36252"/>
                      <a:pt x="41660" y="37180"/>
                    </a:cubicBezTo>
                    <a:cubicBezTo>
                      <a:pt x="41840" y="37918"/>
                      <a:pt x="42135" y="38604"/>
                      <a:pt x="42377" y="39321"/>
                    </a:cubicBezTo>
                    <a:cubicBezTo>
                      <a:pt x="42451" y="39553"/>
                      <a:pt x="42536" y="39795"/>
                      <a:pt x="42810" y="40070"/>
                    </a:cubicBezTo>
                    <a:cubicBezTo>
                      <a:pt x="42672" y="39616"/>
                      <a:pt x="42557" y="39289"/>
                      <a:pt x="42451" y="38963"/>
                    </a:cubicBezTo>
                    <a:cubicBezTo>
                      <a:pt x="42356" y="38646"/>
                      <a:pt x="42240" y="38330"/>
                      <a:pt x="42156" y="38002"/>
                    </a:cubicBezTo>
                    <a:cubicBezTo>
                      <a:pt x="41966" y="37254"/>
                      <a:pt x="41776" y="36505"/>
                      <a:pt x="41608" y="35756"/>
                    </a:cubicBezTo>
                    <a:cubicBezTo>
                      <a:pt x="41533" y="35450"/>
                      <a:pt x="41491" y="35145"/>
                      <a:pt x="41449" y="34838"/>
                    </a:cubicBezTo>
                    <a:cubicBezTo>
                      <a:pt x="41439" y="34733"/>
                      <a:pt x="41470" y="34627"/>
                      <a:pt x="41491" y="34459"/>
                    </a:cubicBezTo>
                    <a:cubicBezTo>
                      <a:pt x="41629" y="34522"/>
                      <a:pt x="41734" y="34554"/>
                      <a:pt x="41797" y="34617"/>
                    </a:cubicBezTo>
                    <a:cubicBezTo>
                      <a:pt x="42525" y="35239"/>
                      <a:pt x="43232" y="35872"/>
                      <a:pt x="43959" y="36495"/>
                    </a:cubicBezTo>
                    <a:cubicBezTo>
                      <a:pt x="44275" y="36769"/>
                      <a:pt x="44444" y="37095"/>
                      <a:pt x="44497" y="37517"/>
                    </a:cubicBezTo>
                    <a:cubicBezTo>
                      <a:pt x="44582" y="38182"/>
                      <a:pt x="44718" y="38825"/>
                      <a:pt x="44845" y="39479"/>
                    </a:cubicBezTo>
                    <a:cubicBezTo>
                      <a:pt x="44887" y="39669"/>
                      <a:pt x="44982" y="39849"/>
                      <a:pt x="45046" y="40017"/>
                    </a:cubicBezTo>
                    <a:cubicBezTo>
                      <a:pt x="45055" y="40018"/>
                      <a:pt x="45064" y="40018"/>
                      <a:pt x="45073" y="40018"/>
                    </a:cubicBezTo>
                    <a:cubicBezTo>
                      <a:pt x="45257" y="40018"/>
                      <a:pt x="45265" y="39917"/>
                      <a:pt x="45225" y="39806"/>
                    </a:cubicBezTo>
                    <a:cubicBezTo>
                      <a:pt x="45014" y="39268"/>
                      <a:pt x="44950" y="38698"/>
                      <a:pt x="44835" y="38129"/>
                    </a:cubicBezTo>
                    <a:cubicBezTo>
                      <a:pt x="44793" y="37918"/>
                      <a:pt x="44782" y="37697"/>
                      <a:pt x="44761" y="37507"/>
                    </a:cubicBezTo>
                    <a:cubicBezTo>
                      <a:pt x="44815" y="37467"/>
                      <a:pt x="44860" y="37452"/>
                      <a:pt x="44900" y="37452"/>
                    </a:cubicBezTo>
                    <a:cubicBezTo>
                      <a:pt x="44977" y="37452"/>
                      <a:pt x="45032" y="37508"/>
                      <a:pt x="45088" y="37549"/>
                    </a:cubicBezTo>
                    <a:cubicBezTo>
                      <a:pt x="45236" y="37676"/>
                      <a:pt x="45383" y="37824"/>
                      <a:pt x="45531" y="37950"/>
                    </a:cubicBezTo>
                    <a:cubicBezTo>
                      <a:pt x="45679" y="38087"/>
                      <a:pt x="45805" y="38234"/>
                      <a:pt x="45752" y="38466"/>
                    </a:cubicBezTo>
                    <a:cubicBezTo>
                      <a:pt x="45731" y="38551"/>
                      <a:pt x="45763" y="38646"/>
                      <a:pt x="45794" y="38731"/>
                    </a:cubicBezTo>
                    <a:cubicBezTo>
                      <a:pt x="45984" y="39226"/>
                      <a:pt x="46174" y="39722"/>
                      <a:pt x="46375" y="40217"/>
                    </a:cubicBezTo>
                    <a:cubicBezTo>
                      <a:pt x="46396" y="40280"/>
                      <a:pt x="46480" y="40313"/>
                      <a:pt x="46628" y="40439"/>
                    </a:cubicBezTo>
                    <a:cubicBezTo>
                      <a:pt x="46564" y="39711"/>
                      <a:pt x="46164" y="39195"/>
                      <a:pt x="46047" y="38541"/>
                    </a:cubicBezTo>
                    <a:lnTo>
                      <a:pt x="46047" y="38541"/>
                    </a:lnTo>
                    <a:cubicBezTo>
                      <a:pt x="46269" y="38562"/>
                      <a:pt x="46396" y="38688"/>
                      <a:pt x="46532" y="38773"/>
                    </a:cubicBezTo>
                    <a:lnTo>
                      <a:pt x="48368" y="39975"/>
                    </a:lnTo>
                    <a:cubicBezTo>
                      <a:pt x="48522" y="40071"/>
                      <a:pt x="48685" y="40168"/>
                      <a:pt x="48889" y="40168"/>
                    </a:cubicBezTo>
                    <a:cubicBezTo>
                      <a:pt x="48908" y="40168"/>
                      <a:pt x="48928" y="40167"/>
                      <a:pt x="48948" y="40165"/>
                    </a:cubicBezTo>
                    <a:cubicBezTo>
                      <a:pt x="48927" y="40091"/>
                      <a:pt x="48916" y="40017"/>
                      <a:pt x="48885" y="39985"/>
                    </a:cubicBezTo>
                    <a:cubicBezTo>
                      <a:pt x="48578" y="39690"/>
                      <a:pt x="48273" y="39406"/>
                      <a:pt x="47967" y="39131"/>
                    </a:cubicBezTo>
                    <a:cubicBezTo>
                      <a:pt x="47661" y="38857"/>
                      <a:pt x="47376" y="38583"/>
                      <a:pt x="47050" y="38361"/>
                    </a:cubicBezTo>
                    <a:cubicBezTo>
                      <a:pt x="46385" y="37908"/>
                      <a:pt x="45742" y="37433"/>
                      <a:pt x="45151" y="36895"/>
                    </a:cubicBezTo>
                    <a:cubicBezTo>
                      <a:pt x="45056" y="36811"/>
                      <a:pt x="44929" y="36748"/>
                      <a:pt x="44824" y="36684"/>
                    </a:cubicBezTo>
                    <a:cubicBezTo>
                      <a:pt x="44729" y="36621"/>
                      <a:pt x="44729" y="36621"/>
                      <a:pt x="44697" y="36315"/>
                    </a:cubicBezTo>
                    <a:cubicBezTo>
                      <a:pt x="45393" y="36273"/>
                      <a:pt x="46100" y="36294"/>
                      <a:pt x="46849" y="36188"/>
                    </a:cubicBezTo>
                    <a:cubicBezTo>
                      <a:pt x="46654" y="36054"/>
                      <a:pt x="46598" y="36015"/>
                      <a:pt x="46236" y="36015"/>
                    </a:cubicBezTo>
                    <a:cubicBezTo>
                      <a:pt x="46087" y="36015"/>
                      <a:pt x="45887" y="36021"/>
                      <a:pt x="45604" y="36031"/>
                    </a:cubicBezTo>
                    <a:cubicBezTo>
                      <a:pt x="45204" y="36052"/>
                      <a:pt x="44814" y="36062"/>
                      <a:pt x="44381" y="36073"/>
                    </a:cubicBezTo>
                    <a:cubicBezTo>
                      <a:pt x="43579" y="35556"/>
                      <a:pt x="43000" y="34702"/>
                      <a:pt x="41997" y="34290"/>
                    </a:cubicBezTo>
                    <a:cubicBezTo>
                      <a:pt x="42207" y="34150"/>
                      <a:pt x="42403" y="34140"/>
                      <a:pt x="42591" y="34140"/>
                    </a:cubicBezTo>
                    <a:cubicBezTo>
                      <a:pt x="42623" y="34140"/>
                      <a:pt x="42655" y="34140"/>
                      <a:pt x="42686" y="34140"/>
                    </a:cubicBezTo>
                    <a:cubicBezTo>
                      <a:pt x="42749" y="34140"/>
                      <a:pt x="42811" y="34139"/>
                      <a:pt x="42873" y="34132"/>
                    </a:cubicBezTo>
                    <a:cubicBezTo>
                      <a:pt x="43179" y="34090"/>
                      <a:pt x="43485" y="34090"/>
                      <a:pt x="43801" y="34069"/>
                    </a:cubicBezTo>
                    <a:cubicBezTo>
                      <a:pt x="44086" y="34058"/>
                      <a:pt x="44371" y="34037"/>
                      <a:pt x="44666" y="34037"/>
                    </a:cubicBezTo>
                    <a:cubicBezTo>
                      <a:pt x="44950" y="34027"/>
                      <a:pt x="45236" y="34027"/>
                      <a:pt x="45510" y="34027"/>
                    </a:cubicBezTo>
                    <a:cubicBezTo>
                      <a:pt x="45552" y="33868"/>
                      <a:pt x="45468" y="33826"/>
                      <a:pt x="45383" y="33826"/>
                    </a:cubicBezTo>
                    <a:cubicBezTo>
                      <a:pt x="45060" y="33826"/>
                      <a:pt x="44731" y="33821"/>
                      <a:pt x="44405" y="33821"/>
                    </a:cubicBezTo>
                    <a:cubicBezTo>
                      <a:pt x="44241" y="33821"/>
                      <a:pt x="44079" y="33823"/>
                      <a:pt x="43917" y="33826"/>
                    </a:cubicBezTo>
                    <a:cubicBezTo>
                      <a:pt x="43495" y="33837"/>
                      <a:pt x="43073" y="33858"/>
                      <a:pt x="42662" y="33910"/>
                    </a:cubicBezTo>
                    <a:cubicBezTo>
                      <a:pt x="42594" y="33919"/>
                      <a:pt x="42528" y="33923"/>
                      <a:pt x="42464" y="33923"/>
                    </a:cubicBezTo>
                    <a:cubicBezTo>
                      <a:pt x="42118" y="33923"/>
                      <a:pt x="41823" y="33802"/>
                      <a:pt x="41565" y="33563"/>
                    </a:cubicBezTo>
                    <a:cubicBezTo>
                      <a:pt x="41491" y="33488"/>
                      <a:pt x="41418" y="33404"/>
                      <a:pt x="41301" y="33288"/>
                    </a:cubicBezTo>
                    <a:cubicBezTo>
                      <a:pt x="41653" y="33176"/>
                      <a:pt x="41986" y="33162"/>
                      <a:pt x="42309" y="33162"/>
                    </a:cubicBezTo>
                    <a:cubicBezTo>
                      <a:pt x="42419" y="33162"/>
                      <a:pt x="42528" y="33163"/>
                      <a:pt x="42636" y="33163"/>
                    </a:cubicBezTo>
                    <a:cubicBezTo>
                      <a:pt x="42687" y="33163"/>
                      <a:pt x="42738" y="33163"/>
                      <a:pt x="42789" y="33162"/>
                    </a:cubicBezTo>
                    <a:cubicBezTo>
                      <a:pt x="43253" y="33162"/>
                      <a:pt x="43717" y="33183"/>
                      <a:pt x="44181" y="33225"/>
                    </a:cubicBezTo>
                    <a:cubicBezTo>
                      <a:pt x="44666" y="33267"/>
                      <a:pt x="45151" y="33352"/>
                      <a:pt x="45636" y="33425"/>
                    </a:cubicBezTo>
                    <a:cubicBezTo>
                      <a:pt x="46079" y="33499"/>
                      <a:pt x="46522" y="33615"/>
                      <a:pt x="47050" y="33731"/>
                    </a:cubicBezTo>
                    <a:cubicBezTo>
                      <a:pt x="46881" y="33415"/>
                      <a:pt x="46649" y="33415"/>
                      <a:pt x="46480" y="33373"/>
                    </a:cubicBezTo>
                    <a:cubicBezTo>
                      <a:pt x="45447" y="33120"/>
                      <a:pt x="44392" y="32930"/>
                      <a:pt x="43326" y="32919"/>
                    </a:cubicBezTo>
                    <a:cubicBezTo>
                      <a:pt x="43250" y="32918"/>
                      <a:pt x="43174" y="32917"/>
                      <a:pt x="43098" y="32917"/>
                    </a:cubicBezTo>
                    <a:cubicBezTo>
                      <a:pt x="42438" y="32917"/>
                      <a:pt x="41785" y="32954"/>
                      <a:pt x="41132" y="32982"/>
                    </a:cubicBezTo>
                    <a:cubicBezTo>
                      <a:pt x="41123" y="32982"/>
                      <a:pt x="41114" y="32983"/>
                      <a:pt x="41104" y="32983"/>
                    </a:cubicBezTo>
                    <a:cubicBezTo>
                      <a:pt x="40716" y="32983"/>
                      <a:pt x="40389" y="32761"/>
                      <a:pt x="40173" y="32318"/>
                    </a:cubicBezTo>
                    <a:cubicBezTo>
                      <a:pt x="40479" y="32170"/>
                      <a:pt x="40816" y="32181"/>
                      <a:pt x="41132" y="32138"/>
                    </a:cubicBezTo>
                    <a:cubicBezTo>
                      <a:pt x="41439" y="32096"/>
                      <a:pt x="41755" y="32054"/>
                      <a:pt x="42061" y="32033"/>
                    </a:cubicBezTo>
                    <a:cubicBezTo>
                      <a:pt x="42388" y="32002"/>
                      <a:pt x="42725" y="31970"/>
                      <a:pt x="43052" y="31960"/>
                    </a:cubicBezTo>
                    <a:cubicBezTo>
                      <a:pt x="43276" y="31952"/>
                      <a:pt x="43496" y="31944"/>
                      <a:pt x="43717" y="31944"/>
                    </a:cubicBezTo>
                    <a:cubicBezTo>
                      <a:pt x="43808" y="31944"/>
                      <a:pt x="43899" y="31946"/>
                      <a:pt x="43991" y="31949"/>
                    </a:cubicBezTo>
                    <a:cubicBezTo>
                      <a:pt x="44318" y="31949"/>
                      <a:pt x="44655" y="31970"/>
                      <a:pt x="44982" y="32002"/>
                    </a:cubicBezTo>
                    <a:cubicBezTo>
                      <a:pt x="45243" y="32020"/>
                      <a:pt x="45504" y="32113"/>
                      <a:pt x="45771" y="32113"/>
                    </a:cubicBezTo>
                    <a:cubicBezTo>
                      <a:pt x="45807" y="32113"/>
                      <a:pt x="45843" y="32111"/>
                      <a:pt x="45878" y="32107"/>
                    </a:cubicBezTo>
                    <a:cubicBezTo>
                      <a:pt x="45857" y="31906"/>
                      <a:pt x="45721" y="31906"/>
                      <a:pt x="45625" y="31885"/>
                    </a:cubicBezTo>
                    <a:cubicBezTo>
                      <a:pt x="45172" y="31812"/>
                      <a:pt x="44708" y="31717"/>
                      <a:pt x="44254" y="31685"/>
                    </a:cubicBezTo>
                    <a:cubicBezTo>
                      <a:pt x="43971" y="31670"/>
                      <a:pt x="43687" y="31662"/>
                      <a:pt x="43405" y="31662"/>
                    </a:cubicBezTo>
                    <a:cubicBezTo>
                      <a:pt x="42311" y="31662"/>
                      <a:pt x="41225" y="31777"/>
                      <a:pt x="40152" y="32012"/>
                    </a:cubicBezTo>
                    <a:cubicBezTo>
                      <a:pt x="40056" y="32033"/>
                      <a:pt x="39967" y="32043"/>
                      <a:pt x="39883" y="32043"/>
                    </a:cubicBezTo>
                    <a:cubicBezTo>
                      <a:pt x="39589" y="32043"/>
                      <a:pt x="39361" y="31917"/>
                      <a:pt x="39140" y="31695"/>
                    </a:cubicBezTo>
                    <a:cubicBezTo>
                      <a:pt x="39646" y="31411"/>
                      <a:pt x="40015" y="31327"/>
                      <a:pt x="41755" y="31084"/>
                    </a:cubicBezTo>
                    <a:cubicBezTo>
                      <a:pt x="42630" y="30968"/>
                      <a:pt x="43506" y="30842"/>
                      <a:pt x="44371" y="30725"/>
                    </a:cubicBezTo>
                    <a:cubicBezTo>
                      <a:pt x="44379" y="30560"/>
                      <a:pt x="44302" y="30546"/>
                      <a:pt x="44209" y="30546"/>
                    </a:cubicBezTo>
                    <a:cubicBezTo>
                      <a:pt x="44189" y="30546"/>
                      <a:pt x="44169" y="30546"/>
                      <a:pt x="44149" y="30546"/>
                    </a:cubicBezTo>
                    <a:cubicBezTo>
                      <a:pt x="43021" y="30620"/>
                      <a:pt x="41903" y="30778"/>
                      <a:pt x="40795" y="30989"/>
                    </a:cubicBezTo>
                    <a:cubicBezTo>
                      <a:pt x="40036" y="31126"/>
                      <a:pt x="39287" y="31306"/>
                      <a:pt x="38517" y="31474"/>
                    </a:cubicBezTo>
                    <a:cubicBezTo>
                      <a:pt x="38106" y="31252"/>
                      <a:pt x="37673" y="31020"/>
                      <a:pt x="37241" y="30810"/>
                    </a:cubicBezTo>
                    <a:cubicBezTo>
                      <a:pt x="37074" y="30726"/>
                      <a:pt x="36918" y="30637"/>
                      <a:pt x="36729" y="30637"/>
                    </a:cubicBezTo>
                    <a:cubicBezTo>
                      <a:pt x="36656" y="30637"/>
                      <a:pt x="36578" y="30651"/>
                      <a:pt x="36492" y="30683"/>
                    </a:cubicBezTo>
                    <a:cubicBezTo>
                      <a:pt x="36464" y="30694"/>
                      <a:pt x="36437" y="30699"/>
                      <a:pt x="36409" y="30699"/>
                    </a:cubicBezTo>
                    <a:cubicBezTo>
                      <a:pt x="36246" y="30699"/>
                      <a:pt x="36077" y="30526"/>
                      <a:pt x="35870" y="30345"/>
                    </a:cubicBezTo>
                    <a:lnTo>
                      <a:pt x="35870" y="30345"/>
                    </a:lnTo>
                    <a:cubicBezTo>
                      <a:pt x="36165" y="30409"/>
                      <a:pt x="36355" y="30451"/>
                      <a:pt x="36545" y="30483"/>
                    </a:cubicBezTo>
                    <a:cubicBezTo>
                      <a:pt x="36640" y="30378"/>
                      <a:pt x="36587" y="30314"/>
                      <a:pt x="36503" y="30272"/>
                    </a:cubicBezTo>
                    <a:cubicBezTo>
                      <a:pt x="35733" y="29881"/>
                      <a:pt x="35047" y="29354"/>
                      <a:pt x="34351" y="28838"/>
                    </a:cubicBezTo>
                    <a:cubicBezTo>
                      <a:pt x="34277" y="28796"/>
                      <a:pt x="34246" y="28700"/>
                      <a:pt x="34204" y="28648"/>
                    </a:cubicBezTo>
                    <a:cubicBezTo>
                      <a:pt x="34267" y="28426"/>
                      <a:pt x="34436" y="28342"/>
                      <a:pt x="34594" y="28278"/>
                    </a:cubicBezTo>
                    <a:cubicBezTo>
                      <a:pt x="35479" y="27941"/>
                      <a:pt x="36344" y="27530"/>
                      <a:pt x="37283" y="27319"/>
                    </a:cubicBezTo>
                    <a:cubicBezTo>
                      <a:pt x="37800" y="27203"/>
                      <a:pt x="38306" y="27024"/>
                      <a:pt x="38812" y="26886"/>
                    </a:cubicBezTo>
                    <a:cubicBezTo>
                      <a:pt x="39002" y="26834"/>
                      <a:pt x="39203" y="26802"/>
                      <a:pt x="39393" y="26749"/>
                    </a:cubicBezTo>
                    <a:cubicBezTo>
                      <a:pt x="39435" y="26738"/>
                      <a:pt x="39456" y="26665"/>
                      <a:pt x="39519" y="26560"/>
                    </a:cubicBezTo>
                    <a:lnTo>
                      <a:pt x="39519" y="26560"/>
                    </a:lnTo>
                    <a:cubicBezTo>
                      <a:pt x="39266" y="26581"/>
                      <a:pt x="39076" y="26581"/>
                      <a:pt x="38886" y="26623"/>
                    </a:cubicBezTo>
                    <a:cubicBezTo>
                      <a:pt x="38411" y="26738"/>
                      <a:pt x="37947" y="26865"/>
                      <a:pt x="37473" y="26992"/>
                    </a:cubicBezTo>
                    <a:cubicBezTo>
                      <a:pt x="36787" y="27181"/>
                      <a:pt x="36112" y="27371"/>
                      <a:pt x="35458" y="27646"/>
                    </a:cubicBezTo>
                    <a:cubicBezTo>
                      <a:pt x="35069" y="27814"/>
                      <a:pt x="34668" y="27941"/>
                      <a:pt x="34319" y="28194"/>
                    </a:cubicBezTo>
                    <a:cubicBezTo>
                      <a:pt x="34187" y="28287"/>
                      <a:pt x="34060" y="28335"/>
                      <a:pt x="33931" y="28335"/>
                    </a:cubicBezTo>
                    <a:cubicBezTo>
                      <a:pt x="33783" y="28335"/>
                      <a:pt x="33634" y="28271"/>
                      <a:pt x="33476" y="28142"/>
                    </a:cubicBezTo>
                    <a:cubicBezTo>
                      <a:pt x="32812" y="27582"/>
                      <a:pt x="32115" y="27076"/>
                      <a:pt x="31430" y="26549"/>
                    </a:cubicBezTo>
                    <a:cubicBezTo>
                      <a:pt x="31366" y="26496"/>
                      <a:pt x="31282" y="26464"/>
                      <a:pt x="31219" y="26433"/>
                    </a:cubicBezTo>
                    <a:cubicBezTo>
                      <a:pt x="31082" y="26517"/>
                      <a:pt x="31145" y="26602"/>
                      <a:pt x="31198" y="26665"/>
                    </a:cubicBezTo>
                    <a:cubicBezTo>
                      <a:pt x="31257" y="26745"/>
                      <a:pt x="31336" y="26825"/>
                      <a:pt x="31408" y="26896"/>
                    </a:cubicBezTo>
                    <a:lnTo>
                      <a:pt x="31408" y="26896"/>
                    </a:lnTo>
                    <a:cubicBezTo>
                      <a:pt x="31067" y="26849"/>
                      <a:pt x="30890" y="26599"/>
                      <a:pt x="30691" y="26391"/>
                    </a:cubicBezTo>
                    <a:cubicBezTo>
                      <a:pt x="30702" y="26127"/>
                      <a:pt x="30892" y="26021"/>
                      <a:pt x="31050" y="25916"/>
                    </a:cubicBezTo>
                    <a:cubicBezTo>
                      <a:pt x="32337" y="25083"/>
                      <a:pt x="33687" y="24387"/>
                      <a:pt x="35184" y="23975"/>
                    </a:cubicBezTo>
                    <a:cubicBezTo>
                      <a:pt x="36081" y="23733"/>
                      <a:pt x="36977" y="23490"/>
                      <a:pt x="37905" y="23364"/>
                    </a:cubicBezTo>
                    <a:cubicBezTo>
                      <a:pt x="38538" y="23290"/>
                      <a:pt x="39182" y="23258"/>
                      <a:pt x="39825" y="23195"/>
                    </a:cubicBezTo>
                    <a:cubicBezTo>
                      <a:pt x="39941" y="23185"/>
                      <a:pt x="40057" y="23164"/>
                      <a:pt x="40258" y="23132"/>
                    </a:cubicBezTo>
                    <a:cubicBezTo>
                      <a:pt x="40018" y="23022"/>
                      <a:pt x="39776" y="22972"/>
                      <a:pt x="39406" y="22972"/>
                    </a:cubicBezTo>
                    <a:cubicBezTo>
                      <a:pt x="39026" y="22972"/>
                      <a:pt x="38512" y="23025"/>
                      <a:pt x="37726" y="23121"/>
                    </a:cubicBezTo>
                    <a:cubicBezTo>
                      <a:pt x="36862" y="23227"/>
                      <a:pt x="36028" y="23427"/>
                      <a:pt x="35195" y="23670"/>
                    </a:cubicBezTo>
                    <a:cubicBezTo>
                      <a:pt x="34394" y="23912"/>
                      <a:pt x="33592" y="24197"/>
                      <a:pt x="32833" y="24556"/>
                    </a:cubicBezTo>
                    <a:cubicBezTo>
                      <a:pt x="32073" y="24903"/>
                      <a:pt x="31366" y="25378"/>
                      <a:pt x="30618" y="25810"/>
                    </a:cubicBezTo>
                    <a:cubicBezTo>
                      <a:pt x="30164" y="25536"/>
                      <a:pt x="29742" y="25199"/>
                      <a:pt x="29362" y="24735"/>
                    </a:cubicBezTo>
                    <a:cubicBezTo>
                      <a:pt x="29753" y="24471"/>
                      <a:pt x="30143" y="24260"/>
                      <a:pt x="30544" y="24092"/>
                    </a:cubicBezTo>
                    <a:cubicBezTo>
                      <a:pt x="31282" y="23785"/>
                      <a:pt x="32031" y="23511"/>
                      <a:pt x="32801" y="23290"/>
                    </a:cubicBezTo>
                    <a:cubicBezTo>
                      <a:pt x="33855" y="22974"/>
                      <a:pt x="34931" y="22710"/>
                      <a:pt x="36018" y="22541"/>
                    </a:cubicBezTo>
                    <a:cubicBezTo>
                      <a:pt x="36070" y="22531"/>
                      <a:pt x="36112" y="22457"/>
                      <a:pt x="36144" y="22414"/>
                    </a:cubicBezTo>
                    <a:cubicBezTo>
                      <a:pt x="36154" y="22404"/>
                      <a:pt x="36133" y="22383"/>
                      <a:pt x="36112" y="22330"/>
                    </a:cubicBezTo>
                    <a:cubicBezTo>
                      <a:pt x="35416" y="22383"/>
                      <a:pt x="34731" y="22510"/>
                      <a:pt x="34045" y="22689"/>
                    </a:cubicBezTo>
                    <a:cubicBezTo>
                      <a:pt x="33412" y="22857"/>
                      <a:pt x="32758" y="23005"/>
                      <a:pt x="32137" y="23216"/>
                    </a:cubicBezTo>
                    <a:cubicBezTo>
                      <a:pt x="31483" y="23438"/>
                      <a:pt x="30850" y="23722"/>
                      <a:pt x="30217" y="23986"/>
                    </a:cubicBezTo>
                    <a:cubicBezTo>
                      <a:pt x="29848" y="24134"/>
                      <a:pt x="29500" y="24313"/>
                      <a:pt x="29109" y="24481"/>
                    </a:cubicBezTo>
                    <a:cubicBezTo>
                      <a:pt x="27991" y="23501"/>
                      <a:pt x="26905" y="22541"/>
                      <a:pt x="25777" y="21550"/>
                    </a:cubicBezTo>
                    <a:cubicBezTo>
                      <a:pt x="25872" y="21307"/>
                      <a:pt x="26114" y="21191"/>
                      <a:pt x="26346" y="21075"/>
                    </a:cubicBezTo>
                    <a:cubicBezTo>
                      <a:pt x="27412" y="20485"/>
                      <a:pt x="28540" y="20031"/>
                      <a:pt x="29732" y="19725"/>
                    </a:cubicBezTo>
                    <a:cubicBezTo>
                      <a:pt x="30354" y="19567"/>
                      <a:pt x="30955" y="19325"/>
                      <a:pt x="31577" y="19177"/>
                    </a:cubicBezTo>
                    <a:cubicBezTo>
                      <a:pt x="32653" y="18913"/>
                      <a:pt x="33740" y="18681"/>
                      <a:pt x="34826" y="18481"/>
                    </a:cubicBezTo>
                    <a:cubicBezTo>
                      <a:pt x="35448" y="18354"/>
                      <a:pt x="36091" y="18312"/>
                      <a:pt x="36735" y="18238"/>
                    </a:cubicBezTo>
                    <a:cubicBezTo>
                      <a:pt x="36840" y="18228"/>
                      <a:pt x="36967" y="18249"/>
                      <a:pt x="37009" y="18059"/>
                    </a:cubicBezTo>
                    <a:cubicBezTo>
                      <a:pt x="36914" y="18038"/>
                      <a:pt x="36808" y="18017"/>
                      <a:pt x="36714" y="18017"/>
                    </a:cubicBezTo>
                    <a:cubicBezTo>
                      <a:pt x="35744" y="18048"/>
                      <a:pt x="34773" y="18186"/>
                      <a:pt x="33824" y="18385"/>
                    </a:cubicBezTo>
                    <a:cubicBezTo>
                      <a:pt x="32843" y="18586"/>
                      <a:pt x="31872" y="18776"/>
                      <a:pt x="30913" y="19039"/>
                    </a:cubicBezTo>
                    <a:cubicBezTo>
                      <a:pt x="30101" y="19250"/>
                      <a:pt x="29289" y="19482"/>
                      <a:pt x="28498" y="19799"/>
                    </a:cubicBezTo>
                    <a:cubicBezTo>
                      <a:pt x="27454" y="20232"/>
                      <a:pt x="26378" y="20590"/>
                      <a:pt x="25523" y="21307"/>
                    </a:cubicBezTo>
                    <a:cubicBezTo>
                      <a:pt x="25515" y="21308"/>
                      <a:pt x="25507" y="21308"/>
                      <a:pt x="25500" y="21308"/>
                    </a:cubicBezTo>
                    <a:cubicBezTo>
                      <a:pt x="25220" y="21308"/>
                      <a:pt x="25076" y="21135"/>
                      <a:pt x="24902" y="21012"/>
                    </a:cubicBezTo>
                    <a:cubicBezTo>
                      <a:pt x="24543" y="20727"/>
                      <a:pt x="24173" y="20421"/>
                      <a:pt x="23815" y="20136"/>
                    </a:cubicBezTo>
                    <a:cubicBezTo>
                      <a:pt x="23688" y="20052"/>
                      <a:pt x="23552" y="19978"/>
                      <a:pt x="23414" y="19904"/>
                    </a:cubicBezTo>
                    <a:cubicBezTo>
                      <a:pt x="23404" y="19904"/>
                      <a:pt x="23372" y="19925"/>
                      <a:pt x="23320" y="19946"/>
                    </a:cubicBezTo>
                    <a:cubicBezTo>
                      <a:pt x="23404" y="20052"/>
                      <a:pt x="23467" y="20157"/>
                      <a:pt x="23562" y="20242"/>
                    </a:cubicBezTo>
                    <a:lnTo>
                      <a:pt x="24796" y="21254"/>
                    </a:lnTo>
                    <a:cubicBezTo>
                      <a:pt x="25270" y="21655"/>
                      <a:pt x="25809" y="21971"/>
                      <a:pt x="26283" y="22351"/>
                    </a:cubicBezTo>
                    <a:cubicBezTo>
                      <a:pt x="26705" y="22678"/>
                      <a:pt x="27095" y="23037"/>
                      <a:pt x="27496" y="23396"/>
                    </a:cubicBezTo>
                    <a:cubicBezTo>
                      <a:pt x="27707" y="23585"/>
                      <a:pt x="27907" y="23796"/>
                      <a:pt x="28129" y="23986"/>
                    </a:cubicBezTo>
                    <a:cubicBezTo>
                      <a:pt x="28603" y="24408"/>
                      <a:pt x="29025" y="24882"/>
                      <a:pt x="29447" y="25367"/>
                    </a:cubicBezTo>
                    <a:cubicBezTo>
                      <a:pt x="28867" y="25030"/>
                      <a:pt x="28361" y="24608"/>
                      <a:pt x="27855" y="24186"/>
                    </a:cubicBezTo>
                    <a:cubicBezTo>
                      <a:pt x="26188" y="22815"/>
                      <a:pt x="24532" y="21444"/>
                      <a:pt x="22898" y="20052"/>
                    </a:cubicBezTo>
                    <a:cubicBezTo>
                      <a:pt x="21695" y="19029"/>
                      <a:pt x="20524" y="17975"/>
                      <a:pt x="19322" y="16951"/>
                    </a:cubicBezTo>
                    <a:cubicBezTo>
                      <a:pt x="18204" y="16002"/>
                      <a:pt x="17055" y="15085"/>
                      <a:pt x="15937" y="14157"/>
                    </a:cubicBezTo>
                    <a:cubicBezTo>
                      <a:pt x="14724" y="13144"/>
                      <a:pt x="13458" y="12205"/>
                      <a:pt x="12182" y="11288"/>
                    </a:cubicBezTo>
                    <a:cubicBezTo>
                      <a:pt x="11897" y="11077"/>
                      <a:pt x="11634" y="10834"/>
                      <a:pt x="11370" y="10592"/>
                    </a:cubicBezTo>
                    <a:cubicBezTo>
                      <a:pt x="11243" y="10475"/>
                      <a:pt x="11117" y="10349"/>
                      <a:pt x="11180" y="10096"/>
                    </a:cubicBezTo>
                    <a:lnTo>
                      <a:pt x="11180" y="10096"/>
                    </a:lnTo>
                    <a:cubicBezTo>
                      <a:pt x="11254" y="10117"/>
                      <a:pt x="11349" y="10117"/>
                      <a:pt x="11402" y="10159"/>
                    </a:cubicBezTo>
                    <a:cubicBezTo>
                      <a:pt x="11992" y="10634"/>
                      <a:pt x="12572" y="11108"/>
                      <a:pt x="13153" y="11583"/>
                    </a:cubicBezTo>
                    <a:cubicBezTo>
                      <a:pt x="13395" y="11783"/>
                      <a:pt x="13627" y="11994"/>
                      <a:pt x="13891" y="12163"/>
                    </a:cubicBezTo>
                    <a:cubicBezTo>
                      <a:pt x="14903" y="12796"/>
                      <a:pt x="15820" y="13566"/>
                      <a:pt x="16749" y="14336"/>
                    </a:cubicBezTo>
                    <a:cubicBezTo>
                      <a:pt x="17498" y="14958"/>
                      <a:pt x="18267" y="15559"/>
                      <a:pt x="19017" y="16182"/>
                    </a:cubicBezTo>
                    <a:cubicBezTo>
                      <a:pt x="19417" y="16529"/>
                      <a:pt x="19797" y="16909"/>
                      <a:pt x="20177" y="17279"/>
                    </a:cubicBezTo>
                    <a:cubicBezTo>
                      <a:pt x="20208" y="17310"/>
                      <a:pt x="20229" y="17352"/>
                      <a:pt x="20261" y="17384"/>
                    </a:cubicBezTo>
                    <a:lnTo>
                      <a:pt x="22729" y="19503"/>
                    </a:lnTo>
                    <a:cubicBezTo>
                      <a:pt x="22781" y="19536"/>
                      <a:pt x="22856" y="19557"/>
                      <a:pt x="22919" y="19588"/>
                    </a:cubicBezTo>
                    <a:cubicBezTo>
                      <a:pt x="23098" y="19514"/>
                      <a:pt x="23130" y="19293"/>
                      <a:pt x="23362" y="19229"/>
                    </a:cubicBezTo>
                    <a:cubicBezTo>
                      <a:pt x="23973" y="19060"/>
                      <a:pt x="24585" y="18839"/>
                      <a:pt x="25186" y="18618"/>
                    </a:cubicBezTo>
                    <a:cubicBezTo>
                      <a:pt x="25661" y="18449"/>
                      <a:pt x="26125" y="18259"/>
                      <a:pt x="26589" y="18048"/>
                    </a:cubicBezTo>
                    <a:lnTo>
                      <a:pt x="26589" y="18048"/>
                    </a:lnTo>
                    <a:cubicBezTo>
                      <a:pt x="25935" y="18069"/>
                      <a:pt x="25323" y="18270"/>
                      <a:pt x="24722" y="18512"/>
                    </a:cubicBezTo>
                    <a:cubicBezTo>
                      <a:pt x="24110" y="18765"/>
                      <a:pt x="23488" y="18997"/>
                      <a:pt x="22834" y="19250"/>
                    </a:cubicBezTo>
                    <a:cubicBezTo>
                      <a:pt x="22655" y="19103"/>
                      <a:pt x="22465" y="18955"/>
                      <a:pt x="22275" y="18807"/>
                    </a:cubicBezTo>
                    <a:cubicBezTo>
                      <a:pt x="22233" y="18765"/>
                      <a:pt x="22212" y="18692"/>
                      <a:pt x="22159" y="18596"/>
                    </a:cubicBezTo>
                    <a:cubicBezTo>
                      <a:pt x="22275" y="18533"/>
                      <a:pt x="22380" y="18460"/>
                      <a:pt x="22497" y="18407"/>
                    </a:cubicBezTo>
                    <a:cubicBezTo>
                      <a:pt x="23119" y="18164"/>
                      <a:pt x="23741" y="17932"/>
                      <a:pt x="24363" y="17689"/>
                    </a:cubicBezTo>
                    <a:cubicBezTo>
                      <a:pt x="24522" y="17626"/>
                      <a:pt x="24670" y="17542"/>
                      <a:pt x="24817" y="17468"/>
                    </a:cubicBezTo>
                    <a:cubicBezTo>
                      <a:pt x="24802" y="17349"/>
                      <a:pt x="24746" y="17319"/>
                      <a:pt x="24687" y="17319"/>
                    </a:cubicBezTo>
                    <a:cubicBezTo>
                      <a:pt x="24663" y="17319"/>
                      <a:pt x="24638" y="17325"/>
                      <a:pt x="24616" y="17331"/>
                    </a:cubicBezTo>
                    <a:cubicBezTo>
                      <a:pt x="24427" y="17384"/>
                      <a:pt x="24237" y="17457"/>
                      <a:pt x="24058" y="17521"/>
                    </a:cubicBezTo>
                    <a:cubicBezTo>
                      <a:pt x="23414" y="17774"/>
                      <a:pt x="22771" y="18027"/>
                      <a:pt x="22127" y="18270"/>
                    </a:cubicBezTo>
                    <a:cubicBezTo>
                      <a:pt x="22025" y="18305"/>
                      <a:pt x="21955" y="18328"/>
                      <a:pt x="21899" y="18328"/>
                    </a:cubicBezTo>
                    <a:cubicBezTo>
                      <a:pt x="21787" y="18328"/>
                      <a:pt x="21726" y="18241"/>
                      <a:pt x="21558" y="17996"/>
                    </a:cubicBezTo>
                    <a:cubicBezTo>
                      <a:pt x="21611" y="17943"/>
                      <a:pt x="21663" y="17858"/>
                      <a:pt x="21738" y="17827"/>
                    </a:cubicBezTo>
                    <a:cubicBezTo>
                      <a:pt x="22106" y="17679"/>
                      <a:pt x="22476" y="17542"/>
                      <a:pt x="22856" y="17415"/>
                    </a:cubicBezTo>
                    <a:cubicBezTo>
                      <a:pt x="23341" y="17257"/>
                      <a:pt x="23826" y="17110"/>
                      <a:pt x="24321" y="16962"/>
                    </a:cubicBezTo>
                    <a:cubicBezTo>
                      <a:pt x="24511" y="16899"/>
                      <a:pt x="24701" y="16857"/>
                      <a:pt x="24902" y="16814"/>
                    </a:cubicBezTo>
                    <a:cubicBezTo>
                      <a:pt x="25165" y="16761"/>
                      <a:pt x="25165" y="16761"/>
                      <a:pt x="25492" y="16498"/>
                    </a:cubicBezTo>
                    <a:cubicBezTo>
                      <a:pt x="25417" y="16475"/>
                      <a:pt x="25344" y="16466"/>
                      <a:pt x="25275" y="16466"/>
                    </a:cubicBezTo>
                    <a:cubicBezTo>
                      <a:pt x="24956" y="16466"/>
                      <a:pt x="24690" y="16665"/>
                      <a:pt x="24395" y="16709"/>
                    </a:cubicBezTo>
                    <a:cubicBezTo>
                      <a:pt x="24037" y="16751"/>
                      <a:pt x="23688" y="16930"/>
                      <a:pt x="23330" y="17057"/>
                    </a:cubicBezTo>
                    <a:cubicBezTo>
                      <a:pt x="22992" y="17173"/>
                      <a:pt x="22655" y="17300"/>
                      <a:pt x="22328" y="17415"/>
                    </a:cubicBezTo>
                    <a:cubicBezTo>
                      <a:pt x="21970" y="17532"/>
                      <a:pt x="21611" y="17658"/>
                      <a:pt x="21231" y="17785"/>
                    </a:cubicBezTo>
                    <a:cubicBezTo>
                      <a:pt x="21094" y="17668"/>
                      <a:pt x="20967" y="17563"/>
                      <a:pt x="20852" y="17457"/>
                    </a:cubicBezTo>
                    <a:cubicBezTo>
                      <a:pt x="20883" y="17384"/>
                      <a:pt x="20894" y="17321"/>
                      <a:pt x="20915" y="17310"/>
                    </a:cubicBezTo>
                    <a:cubicBezTo>
                      <a:pt x="21073" y="17225"/>
                      <a:pt x="21231" y="17152"/>
                      <a:pt x="21400" y="17089"/>
                    </a:cubicBezTo>
                    <a:cubicBezTo>
                      <a:pt x="22106" y="16814"/>
                      <a:pt x="22802" y="16529"/>
                      <a:pt x="23509" y="16276"/>
                    </a:cubicBezTo>
                    <a:cubicBezTo>
                      <a:pt x="24448" y="15939"/>
                      <a:pt x="25397" y="15612"/>
                      <a:pt x="26336" y="15296"/>
                    </a:cubicBezTo>
                    <a:cubicBezTo>
                      <a:pt x="26462" y="15254"/>
                      <a:pt x="26599" y="15254"/>
                      <a:pt x="26737" y="15221"/>
                    </a:cubicBezTo>
                    <a:cubicBezTo>
                      <a:pt x="26894" y="15179"/>
                      <a:pt x="27053" y="15127"/>
                      <a:pt x="27211" y="15074"/>
                    </a:cubicBezTo>
                    <a:cubicBezTo>
                      <a:pt x="27211" y="14935"/>
                      <a:pt x="27154" y="14897"/>
                      <a:pt x="27089" y="14897"/>
                    </a:cubicBezTo>
                    <a:cubicBezTo>
                      <a:pt x="27070" y="14897"/>
                      <a:pt x="27051" y="14900"/>
                      <a:pt x="27032" y="14905"/>
                    </a:cubicBezTo>
                    <a:cubicBezTo>
                      <a:pt x="26409" y="15064"/>
                      <a:pt x="25798" y="15232"/>
                      <a:pt x="25186" y="15432"/>
                    </a:cubicBezTo>
                    <a:cubicBezTo>
                      <a:pt x="23688" y="15939"/>
                      <a:pt x="22212" y="16487"/>
                      <a:pt x="20746" y="17057"/>
                    </a:cubicBezTo>
                    <a:cubicBezTo>
                      <a:pt x="20662" y="17078"/>
                      <a:pt x="20577" y="17089"/>
                      <a:pt x="20472" y="17110"/>
                    </a:cubicBezTo>
                    <a:cubicBezTo>
                      <a:pt x="20113" y="16782"/>
                      <a:pt x="19755" y="16456"/>
                      <a:pt x="19385" y="16128"/>
                    </a:cubicBezTo>
                    <a:cubicBezTo>
                      <a:pt x="19048" y="15833"/>
                      <a:pt x="18626" y="15612"/>
                      <a:pt x="18299" y="15243"/>
                    </a:cubicBezTo>
                    <a:cubicBezTo>
                      <a:pt x="18541" y="14989"/>
                      <a:pt x="18827" y="14958"/>
                      <a:pt x="19101" y="14874"/>
                    </a:cubicBezTo>
                    <a:cubicBezTo>
                      <a:pt x="19375" y="14789"/>
                      <a:pt x="19649" y="14715"/>
                      <a:pt x="19924" y="14631"/>
                    </a:cubicBezTo>
                    <a:cubicBezTo>
                      <a:pt x="20018" y="14600"/>
                      <a:pt x="20071" y="14536"/>
                      <a:pt x="20018" y="14431"/>
                    </a:cubicBezTo>
                    <a:cubicBezTo>
                      <a:pt x="20008" y="14420"/>
                      <a:pt x="19987" y="14389"/>
                      <a:pt x="19966" y="14389"/>
                    </a:cubicBezTo>
                    <a:cubicBezTo>
                      <a:pt x="19902" y="14399"/>
                      <a:pt x="19839" y="14399"/>
                      <a:pt x="19776" y="14420"/>
                    </a:cubicBezTo>
                    <a:cubicBezTo>
                      <a:pt x="19206" y="14610"/>
                      <a:pt x="18647" y="14811"/>
                      <a:pt x="18046" y="15022"/>
                    </a:cubicBezTo>
                    <a:cubicBezTo>
                      <a:pt x="17508" y="14610"/>
                      <a:pt x="16949" y="14230"/>
                      <a:pt x="16453" y="13682"/>
                    </a:cubicBezTo>
                    <a:cubicBezTo>
                      <a:pt x="16591" y="13587"/>
                      <a:pt x="16675" y="13482"/>
                      <a:pt x="16781" y="13439"/>
                    </a:cubicBezTo>
                    <a:cubicBezTo>
                      <a:pt x="17202" y="13281"/>
                      <a:pt x="17624" y="13154"/>
                      <a:pt x="18035" y="12975"/>
                    </a:cubicBezTo>
                    <a:cubicBezTo>
                      <a:pt x="19038" y="12554"/>
                      <a:pt x="20102" y="12332"/>
                      <a:pt x="21147" y="12047"/>
                    </a:cubicBezTo>
                    <a:cubicBezTo>
                      <a:pt x="21727" y="11900"/>
                      <a:pt x="22317" y="11825"/>
                      <a:pt x="22908" y="11710"/>
                    </a:cubicBezTo>
                    <a:cubicBezTo>
                      <a:pt x="23055" y="11678"/>
                      <a:pt x="23193" y="11614"/>
                      <a:pt x="23320" y="11572"/>
                    </a:cubicBezTo>
                    <a:cubicBezTo>
                      <a:pt x="23312" y="11453"/>
                      <a:pt x="23251" y="11428"/>
                      <a:pt x="23190" y="11428"/>
                    </a:cubicBezTo>
                    <a:cubicBezTo>
                      <a:pt x="23165" y="11428"/>
                      <a:pt x="23140" y="11432"/>
                      <a:pt x="23119" y="11436"/>
                    </a:cubicBezTo>
                    <a:cubicBezTo>
                      <a:pt x="22075" y="11614"/>
                      <a:pt x="21041" y="11815"/>
                      <a:pt x="20008" y="12068"/>
                    </a:cubicBezTo>
                    <a:cubicBezTo>
                      <a:pt x="19449" y="12195"/>
                      <a:pt x="18900" y="12395"/>
                      <a:pt x="18352" y="12543"/>
                    </a:cubicBezTo>
                    <a:cubicBezTo>
                      <a:pt x="17709" y="12722"/>
                      <a:pt x="17076" y="12933"/>
                      <a:pt x="16495" y="13271"/>
                    </a:cubicBezTo>
                    <a:cubicBezTo>
                      <a:pt x="16390" y="13344"/>
                      <a:pt x="16253" y="13376"/>
                      <a:pt x="16127" y="13429"/>
                    </a:cubicBezTo>
                    <a:cubicBezTo>
                      <a:pt x="15736" y="13229"/>
                      <a:pt x="15441" y="12922"/>
                      <a:pt x="15082" y="12648"/>
                    </a:cubicBezTo>
                    <a:cubicBezTo>
                      <a:pt x="15167" y="12522"/>
                      <a:pt x="15220" y="12395"/>
                      <a:pt x="15304" y="12322"/>
                    </a:cubicBezTo>
                    <a:cubicBezTo>
                      <a:pt x="15842" y="11847"/>
                      <a:pt x="16485" y="11520"/>
                      <a:pt x="17128" y="11225"/>
                    </a:cubicBezTo>
                    <a:cubicBezTo>
                      <a:pt x="17645" y="10993"/>
                      <a:pt x="18215" y="10845"/>
                      <a:pt x="18752" y="10665"/>
                    </a:cubicBezTo>
                    <a:cubicBezTo>
                      <a:pt x="18942" y="10602"/>
                      <a:pt x="19143" y="10550"/>
                      <a:pt x="19333" y="10497"/>
                    </a:cubicBezTo>
                    <a:cubicBezTo>
                      <a:pt x="20008" y="10307"/>
                      <a:pt x="20693" y="10107"/>
                      <a:pt x="21379" y="9927"/>
                    </a:cubicBezTo>
                    <a:cubicBezTo>
                      <a:pt x="21716" y="9833"/>
                      <a:pt x="22054" y="9737"/>
                      <a:pt x="22402" y="9664"/>
                    </a:cubicBezTo>
                    <a:cubicBezTo>
                      <a:pt x="23109" y="9495"/>
                      <a:pt x="23826" y="9347"/>
                      <a:pt x="24543" y="9189"/>
                    </a:cubicBezTo>
                    <a:cubicBezTo>
                      <a:pt x="24627" y="9168"/>
                      <a:pt x="24701" y="9125"/>
                      <a:pt x="24680" y="8968"/>
                    </a:cubicBezTo>
                    <a:cubicBezTo>
                      <a:pt x="24448" y="8968"/>
                      <a:pt x="24216" y="8978"/>
                      <a:pt x="23984" y="9031"/>
                    </a:cubicBezTo>
                    <a:cubicBezTo>
                      <a:pt x="23161" y="9210"/>
                      <a:pt x="22328" y="9357"/>
                      <a:pt x="21527" y="9590"/>
                    </a:cubicBezTo>
                    <a:cubicBezTo>
                      <a:pt x="20503" y="9896"/>
                      <a:pt x="19470" y="10128"/>
                      <a:pt x="18447" y="10433"/>
                    </a:cubicBezTo>
                    <a:cubicBezTo>
                      <a:pt x="17318" y="10771"/>
                      <a:pt x="16263" y="11277"/>
                      <a:pt x="15314" y="11994"/>
                    </a:cubicBezTo>
                    <a:cubicBezTo>
                      <a:pt x="15135" y="12132"/>
                      <a:pt x="14956" y="12247"/>
                      <a:pt x="14787" y="12353"/>
                    </a:cubicBezTo>
                    <a:cubicBezTo>
                      <a:pt x="14534" y="12289"/>
                      <a:pt x="14344" y="12205"/>
                      <a:pt x="14196" y="11973"/>
                    </a:cubicBezTo>
                    <a:cubicBezTo>
                      <a:pt x="14735" y="11436"/>
                      <a:pt x="15399" y="11150"/>
                      <a:pt x="16052" y="10855"/>
                    </a:cubicBezTo>
                    <a:cubicBezTo>
                      <a:pt x="16052" y="10722"/>
                      <a:pt x="16000" y="10677"/>
                      <a:pt x="15929" y="10677"/>
                    </a:cubicBezTo>
                    <a:cubicBezTo>
                      <a:pt x="15899" y="10677"/>
                      <a:pt x="15866" y="10685"/>
                      <a:pt x="15831" y="10697"/>
                    </a:cubicBezTo>
                    <a:cubicBezTo>
                      <a:pt x="15663" y="10750"/>
                      <a:pt x="15494" y="10813"/>
                      <a:pt x="15346" y="10897"/>
                    </a:cubicBezTo>
                    <a:cubicBezTo>
                      <a:pt x="14903" y="11161"/>
                      <a:pt x="14481" y="11436"/>
                      <a:pt x="14049" y="11699"/>
                    </a:cubicBezTo>
                    <a:cubicBezTo>
                      <a:pt x="13994" y="11734"/>
                      <a:pt x="13935" y="11764"/>
                      <a:pt x="13880" y="11764"/>
                    </a:cubicBezTo>
                    <a:cubicBezTo>
                      <a:pt x="13818" y="11764"/>
                      <a:pt x="13761" y="11726"/>
                      <a:pt x="13722" y="11614"/>
                    </a:cubicBezTo>
                    <a:cubicBezTo>
                      <a:pt x="14028" y="11204"/>
                      <a:pt x="14597" y="11140"/>
                      <a:pt x="14935" y="10729"/>
                    </a:cubicBezTo>
                    <a:cubicBezTo>
                      <a:pt x="14923" y="10728"/>
                      <a:pt x="14911" y="10728"/>
                      <a:pt x="14899" y="10728"/>
                    </a:cubicBezTo>
                    <a:cubicBezTo>
                      <a:pt x="14688" y="10728"/>
                      <a:pt x="14465" y="10812"/>
                      <a:pt x="14175" y="10982"/>
                    </a:cubicBezTo>
                    <a:cubicBezTo>
                      <a:pt x="13933" y="11129"/>
                      <a:pt x="13680" y="11267"/>
                      <a:pt x="13427" y="11404"/>
                    </a:cubicBezTo>
                    <a:cubicBezTo>
                      <a:pt x="13120" y="11256"/>
                      <a:pt x="12888" y="11077"/>
                      <a:pt x="12731" y="10750"/>
                    </a:cubicBezTo>
                    <a:cubicBezTo>
                      <a:pt x="12973" y="10581"/>
                      <a:pt x="13195" y="10391"/>
                      <a:pt x="13448" y="10265"/>
                    </a:cubicBezTo>
                    <a:cubicBezTo>
                      <a:pt x="14049" y="9980"/>
                      <a:pt x="14650" y="9695"/>
                      <a:pt x="15262" y="9442"/>
                    </a:cubicBezTo>
                    <a:cubicBezTo>
                      <a:pt x="15567" y="9315"/>
                      <a:pt x="15895" y="9242"/>
                      <a:pt x="16221" y="9147"/>
                    </a:cubicBezTo>
                    <a:cubicBezTo>
                      <a:pt x="16617" y="9022"/>
                      <a:pt x="17024" y="8928"/>
                      <a:pt x="17359" y="8671"/>
                    </a:cubicBezTo>
                    <a:lnTo>
                      <a:pt x="17359" y="8671"/>
                    </a:lnTo>
                    <a:cubicBezTo>
                      <a:pt x="17363" y="8675"/>
                      <a:pt x="17367" y="8678"/>
                      <a:pt x="17371" y="8682"/>
                    </a:cubicBezTo>
                    <a:lnTo>
                      <a:pt x="17371" y="8661"/>
                    </a:lnTo>
                    <a:cubicBezTo>
                      <a:pt x="17367" y="8665"/>
                      <a:pt x="17363" y="8668"/>
                      <a:pt x="17359" y="8671"/>
                    </a:cubicBezTo>
                    <a:lnTo>
                      <a:pt x="17359" y="8671"/>
                    </a:lnTo>
                    <a:cubicBezTo>
                      <a:pt x="17295" y="8613"/>
                      <a:pt x="17223" y="8593"/>
                      <a:pt x="17149" y="8593"/>
                    </a:cubicBezTo>
                    <a:cubicBezTo>
                      <a:pt x="17079" y="8593"/>
                      <a:pt x="17008" y="8610"/>
                      <a:pt x="16938" y="8630"/>
                    </a:cubicBezTo>
                    <a:cubicBezTo>
                      <a:pt x="16422" y="8778"/>
                      <a:pt x="15916" y="8925"/>
                      <a:pt x="15410" y="9094"/>
                    </a:cubicBezTo>
                    <a:cubicBezTo>
                      <a:pt x="14513" y="9411"/>
                      <a:pt x="13638" y="9790"/>
                      <a:pt x="12836" y="10328"/>
                    </a:cubicBezTo>
                    <a:cubicBezTo>
                      <a:pt x="12710" y="10412"/>
                      <a:pt x="12572" y="10475"/>
                      <a:pt x="12424" y="10560"/>
                    </a:cubicBezTo>
                    <a:cubicBezTo>
                      <a:pt x="12066" y="10465"/>
                      <a:pt x="11855" y="10159"/>
                      <a:pt x="11571" y="9948"/>
                    </a:cubicBezTo>
                    <a:cubicBezTo>
                      <a:pt x="11285" y="9737"/>
                      <a:pt x="11022" y="9505"/>
                      <a:pt x="10737" y="9284"/>
                    </a:cubicBezTo>
                    <a:cubicBezTo>
                      <a:pt x="10463" y="9062"/>
                      <a:pt x="10178" y="8851"/>
                      <a:pt x="9914" y="8619"/>
                    </a:cubicBezTo>
                    <a:cubicBezTo>
                      <a:pt x="9640" y="8398"/>
                      <a:pt x="9387" y="8155"/>
                      <a:pt x="9092" y="7892"/>
                    </a:cubicBezTo>
                    <a:cubicBezTo>
                      <a:pt x="9260" y="7754"/>
                      <a:pt x="9377" y="7618"/>
                      <a:pt x="9524" y="7533"/>
                    </a:cubicBezTo>
                    <a:cubicBezTo>
                      <a:pt x="9893" y="7333"/>
                      <a:pt x="10263" y="7143"/>
                      <a:pt x="10642" y="6964"/>
                    </a:cubicBezTo>
                    <a:cubicBezTo>
                      <a:pt x="11264" y="6668"/>
                      <a:pt x="11887" y="6383"/>
                      <a:pt x="12625" y="6046"/>
                    </a:cubicBezTo>
                    <a:cubicBezTo>
                      <a:pt x="12564" y="6038"/>
                      <a:pt x="12507" y="6034"/>
                      <a:pt x="12454" y="6034"/>
                    </a:cubicBezTo>
                    <a:cubicBezTo>
                      <a:pt x="12157" y="6034"/>
                      <a:pt x="11969" y="6145"/>
                      <a:pt x="11781" y="6226"/>
                    </a:cubicBezTo>
                    <a:cubicBezTo>
                      <a:pt x="11528" y="6320"/>
                      <a:pt x="11275" y="6415"/>
                      <a:pt x="11032" y="6521"/>
                    </a:cubicBezTo>
                    <a:cubicBezTo>
                      <a:pt x="10779" y="6647"/>
                      <a:pt x="10526" y="6784"/>
                      <a:pt x="10273" y="6911"/>
                    </a:cubicBezTo>
                    <a:cubicBezTo>
                      <a:pt x="10031" y="7037"/>
                      <a:pt x="9788" y="7143"/>
                      <a:pt x="9556" y="7269"/>
                    </a:cubicBezTo>
                    <a:cubicBezTo>
                      <a:pt x="9324" y="7386"/>
                      <a:pt x="9092" y="7522"/>
                      <a:pt x="8881" y="7628"/>
                    </a:cubicBezTo>
                    <a:cubicBezTo>
                      <a:pt x="8248" y="7269"/>
                      <a:pt x="7985" y="7027"/>
                      <a:pt x="7732" y="6573"/>
                    </a:cubicBezTo>
                    <a:cubicBezTo>
                      <a:pt x="7805" y="6500"/>
                      <a:pt x="7879" y="6415"/>
                      <a:pt x="7964" y="6362"/>
                    </a:cubicBezTo>
                    <a:cubicBezTo>
                      <a:pt x="8543" y="5940"/>
                      <a:pt x="9166" y="5603"/>
                      <a:pt x="9841" y="5382"/>
                    </a:cubicBezTo>
                    <a:cubicBezTo>
                      <a:pt x="10010" y="5329"/>
                      <a:pt x="10010" y="5319"/>
                      <a:pt x="10178" y="5065"/>
                    </a:cubicBezTo>
                    <a:lnTo>
                      <a:pt x="10178" y="5065"/>
                    </a:lnTo>
                    <a:cubicBezTo>
                      <a:pt x="10073" y="5076"/>
                      <a:pt x="9989" y="5065"/>
                      <a:pt x="9914" y="5086"/>
                    </a:cubicBezTo>
                    <a:cubicBezTo>
                      <a:pt x="9250" y="5297"/>
                      <a:pt x="8639" y="5593"/>
                      <a:pt x="8079" y="5994"/>
                    </a:cubicBezTo>
                    <a:cubicBezTo>
                      <a:pt x="7900" y="6120"/>
                      <a:pt x="7699" y="6236"/>
                      <a:pt x="7510" y="6341"/>
                    </a:cubicBezTo>
                    <a:cubicBezTo>
                      <a:pt x="7500" y="6346"/>
                      <a:pt x="7488" y="6348"/>
                      <a:pt x="7475" y="6348"/>
                    </a:cubicBezTo>
                    <a:cubicBezTo>
                      <a:pt x="7428" y="6348"/>
                      <a:pt x="7364" y="6322"/>
                      <a:pt x="7331" y="6289"/>
                    </a:cubicBezTo>
                    <a:cubicBezTo>
                      <a:pt x="7299" y="6257"/>
                      <a:pt x="7267" y="6162"/>
                      <a:pt x="7299" y="6120"/>
                    </a:cubicBezTo>
                    <a:cubicBezTo>
                      <a:pt x="7436" y="5930"/>
                      <a:pt x="7563" y="5719"/>
                      <a:pt x="7742" y="5551"/>
                    </a:cubicBezTo>
                    <a:cubicBezTo>
                      <a:pt x="7985" y="5297"/>
                      <a:pt x="8269" y="5076"/>
                      <a:pt x="8543" y="4843"/>
                    </a:cubicBezTo>
                    <a:cubicBezTo>
                      <a:pt x="9124" y="4348"/>
                      <a:pt x="9841" y="4074"/>
                      <a:pt x="10568" y="3884"/>
                    </a:cubicBezTo>
                    <a:cubicBezTo>
                      <a:pt x="11354" y="3686"/>
                      <a:pt x="12163" y="3533"/>
                      <a:pt x="12981" y="3533"/>
                    </a:cubicBezTo>
                    <a:cubicBezTo>
                      <a:pt x="13119" y="3533"/>
                      <a:pt x="13257" y="3538"/>
                      <a:pt x="13395" y="3547"/>
                    </a:cubicBezTo>
                    <a:cubicBezTo>
                      <a:pt x="13527" y="3555"/>
                      <a:pt x="13660" y="3559"/>
                      <a:pt x="13791" y="3559"/>
                    </a:cubicBezTo>
                    <a:cubicBezTo>
                      <a:pt x="14685" y="3559"/>
                      <a:pt x="15555" y="3377"/>
                      <a:pt x="16401" y="3083"/>
                    </a:cubicBezTo>
                    <a:cubicBezTo>
                      <a:pt x="16789" y="2953"/>
                      <a:pt x="17177" y="2894"/>
                      <a:pt x="17576" y="2894"/>
                    </a:cubicBezTo>
                    <a:close/>
                    <a:moveTo>
                      <a:pt x="524" y="1"/>
                    </a:moveTo>
                    <a:cubicBezTo>
                      <a:pt x="498" y="1"/>
                      <a:pt x="471" y="2"/>
                      <a:pt x="443" y="3"/>
                    </a:cubicBezTo>
                    <a:cubicBezTo>
                      <a:pt x="380" y="13"/>
                      <a:pt x="317" y="34"/>
                      <a:pt x="232" y="66"/>
                    </a:cubicBezTo>
                    <a:cubicBezTo>
                      <a:pt x="159" y="214"/>
                      <a:pt x="85" y="362"/>
                      <a:pt x="0" y="540"/>
                    </a:cubicBezTo>
                    <a:cubicBezTo>
                      <a:pt x="338" y="962"/>
                      <a:pt x="633" y="1311"/>
                      <a:pt x="907" y="1679"/>
                    </a:cubicBezTo>
                    <a:cubicBezTo>
                      <a:pt x="1425" y="2387"/>
                      <a:pt x="2025" y="3008"/>
                      <a:pt x="2669" y="3589"/>
                    </a:cubicBezTo>
                    <a:cubicBezTo>
                      <a:pt x="3471" y="4327"/>
                      <a:pt x="4282" y="5044"/>
                      <a:pt x="5105" y="5761"/>
                    </a:cubicBezTo>
                    <a:cubicBezTo>
                      <a:pt x="5696" y="6268"/>
                      <a:pt x="6107" y="6890"/>
                      <a:pt x="6276" y="7649"/>
                    </a:cubicBezTo>
                    <a:cubicBezTo>
                      <a:pt x="6455" y="8429"/>
                      <a:pt x="6571" y="9221"/>
                      <a:pt x="6539" y="10022"/>
                    </a:cubicBezTo>
                    <a:cubicBezTo>
                      <a:pt x="6518" y="10813"/>
                      <a:pt x="6466" y="11614"/>
                      <a:pt x="6434" y="12416"/>
                    </a:cubicBezTo>
                    <a:cubicBezTo>
                      <a:pt x="6339" y="14747"/>
                      <a:pt x="6466" y="17068"/>
                      <a:pt x="6719" y="19388"/>
                    </a:cubicBezTo>
                    <a:cubicBezTo>
                      <a:pt x="6898" y="21118"/>
                      <a:pt x="7289" y="22794"/>
                      <a:pt x="7889" y="24429"/>
                    </a:cubicBezTo>
                    <a:cubicBezTo>
                      <a:pt x="8058" y="24882"/>
                      <a:pt x="8248" y="25336"/>
                      <a:pt x="8480" y="25768"/>
                    </a:cubicBezTo>
                    <a:cubicBezTo>
                      <a:pt x="9398" y="27446"/>
                      <a:pt x="10737" y="28711"/>
                      <a:pt x="12414" y="29618"/>
                    </a:cubicBezTo>
                    <a:cubicBezTo>
                      <a:pt x="14217" y="30588"/>
                      <a:pt x="15937" y="31695"/>
                      <a:pt x="17550" y="32951"/>
                    </a:cubicBezTo>
                    <a:cubicBezTo>
                      <a:pt x="18668" y="33816"/>
                      <a:pt x="19755" y="34733"/>
                      <a:pt x="20862" y="35619"/>
                    </a:cubicBezTo>
                    <a:cubicBezTo>
                      <a:pt x="22075" y="36589"/>
                      <a:pt x="23287" y="37559"/>
                      <a:pt x="24553" y="38466"/>
                    </a:cubicBezTo>
                    <a:cubicBezTo>
                      <a:pt x="26041" y="39521"/>
                      <a:pt x="27633" y="40302"/>
                      <a:pt x="29394" y="40766"/>
                    </a:cubicBezTo>
                    <a:cubicBezTo>
                      <a:pt x="30323" y="41009"/>
                      <a:pt x="31230" y="41304"/>
                      <a:pt x="32137" y="41588"/>
                    </a:cubicBezTo>
                    <a:cubicBezTo>
                      <a:pt x="33307" y="41947"/>
                      <a:pt x="34478" y="42284"/>
                      <a:pt x="35690" y="42432"/>
                    </a:cubicBezTo>
                    <a:cubicBezTo>
                      <a:pt x="36513" y="42527"/>
                      <a:pt x="37326" y="42654"/>
                      <a:pt x="38137" y="42727"/>
                    </a:cubicBezTo>
                    <a:cubicBezTo>
                      <a:pt x="38409" y="42750"/>
                      <a:pt x="38685" y="42761"/>
                      <a:pt x="38960" y="42761"/>
                    </a:cubicBezTo>
                    <a:cubicBezTo>
                      <a:pt x="39196" y="42761"/>
                      <a:pt x="39433" y="42753"/>
                      <a:pt x="39667" y="42738"/>
                    </a:cubicBezTo>
                    <a:cubicBezTo>
                      <a:pt x="40700" y="42664"/>
                      <a:pt x="41744" y="42537"/>
                      <a:pt x="42778" y="42464"/>
                    </a:cubicBezTo>
                    <a:cubicBezTo>
                      <a:pt x="43148" y="42436"/>
                      <a:pt x="43524" y="42431"/>
                      <a:pt x="43901" y="42431"/>
                    </a:cubicBezTo>
                    <a:cubicBezTo>
                      <a:pt x="44082" y="42431"/>
                      <a:pt x="44263" y="42432"/>
                      <a:pt x="44444" y="42432"/>
                    </a:cubicBezTo>
                    <a:cubicBezTo>
                      <a:pt x="44908" y="42432"/>
                      <a:pt x="45372" y="42453"/>
                      <a:pt x="45836" y="42453"/>
                    </a:cubicBezTo>
                    <a:cubicBezTo>
                      <a:pt x="46233" y="42451"/>
                      <a:pt x="46630" y="42448"/>
                      <a:pt x="47027" y="42448"/>
                    </a:cubicBezTo>
                    <a:cubicBezTo>
                      <a:pt x="48426" y="42448"/>
                      <a:pt x="49827" y="42483"/>
                      <a:pt x="51215" y="42696"/>
                    </a:cubicBezTo>
                    <a:cubicBezTo>
                      <a:pt x="51679" y="42770"/>
                      <a:pt x="52143" y="42802"/>
                      <a:pt x="52607" y="42833"/>
                    </a:cubicBezTo>
                    <a:cubicBezTo>
                      <a:pt x="52654" y="42837"/>
                      <a:pt x="52702" y="42839"/>
                      <a:pt x="52749" y="42839"/>
                    </a:cubicBezTo>
                    <a:cubicBezTo>
                      <a:pt x="52965" y="42839"/>
                      <a:pt x="53178" y="42794"/>
                      <a:pt x="53378" y="42664"/>
                    </a:cubicBezTo>
                    <a:cubicBezTo>
                      <a:pt x="53567" y="42537"/>
                      <a:pt x="53610" y="42338"/>
                      <a:pt x="53430" y="42169"/>
                    </a:cubicBezTo>
                    <a:cubicBezTo>
                      <a:pt x="53198" y="41958"/>
                      <a:pt x="52966" y="41757"/>
                      <a:pt x="52703" y="41588"/>
                    </a:cubicBezTo>
                    <a:cubicBezTo>
                      <a:pt x="51996" y="41124"/>
                      <a:pt x="51374" y="40566"/>
                      <a:pt x="50825" y="39912"/>
                    </a:cubicBezTo>
                    <a:cubicBezTo>
                      <a:pt x="50509" y="39532"/>
                      <a:pt x="50266" y="39110"/>
                      <a:pt x="50118" y="38646"/>
                    </a:cubicBezTo>
                    <a:cubicBezTo>
                      <a:pt x="49792" y="37549"/>
                      <a:pt x="49475" y="36441"/>
                      <a:pt x="49169" y="35335"/>
                    </a:cubicBezTo>
                    <a:cubicBezTo>
                      <a:pt x="49053" y="34944"/>
                      <a:pt x="48958" y="34554"/>
                      <a:pt x="48874" y="34174"/>
                    </a:cubicBezTo>
                    <a:cubicBezTo>
                      <a:pt x="48632" y="33109"/>
                      <a:pt x="48389" y="32044"/>
                      <a:pt x="47978" y="31042"/>
                    </a:cubicBezTo>
                    <a:cubicBezTo>
                      <a:pt x="47524" y="29956"/>
                      <a:pt x="47018" y="28901"/>
                      <a:pt x="46522" y="27835"/>
                    </a:cubicBezTo>
                    <a:cubicBezTo>
                      <a:pt x="46354" y="27477"/>
                      <a:pt x="46121" y="27139"/>
                      <a:pt x="45963" y="26771"/>
                    </a:cubicBezTo>
                    <a:cubicBezTo>
                      <a:pt x="45489" y="25663"/>
                      <a:pt x="44761" y="24714"/>
                      <a:pt x="43959" y="23817"/>
                    </a:cubicBezTo>
                    <a:cubicBezTo>
                      <a:pt x="43590" y="23396"/>
                      <a:pt x="43242" y="22974"/>
                      <a:pt x="43031" y="22446"/>
                    </a:cubicBezTo>
                    <a:cubicBezTo>
                      <a:pt x="42515" y="21202"/>
                      <a:pt x="41882" y="20000"/>
                      <a:pt x="41217" y="18828"/>
                    </a:cubicBezTo>
                    <a:cubicBezTo>
                      <a:pt x="40806" y="18090"/>
                      <a:pt x="40342" y="17394"/>
                      <a:pt x="39962" y="16635"/>
                    </a:cubicBezTo>
                    <a:cubicBezTo>
                      <a:pt x="39508" y="15728"/>
                      <a:pt x="38875" y="14916"/>
                      <a:pt x="38275" y="14093"/>
                    </a:cubicBezTo>
                    <a:cubicBezTo>
                      <a:pt x="37357" y="12849"/>
                      <a:pt x="36218" y="11825"/>
                      <a:pt x="35005" y="10887"/>
                    </a:cubicBezTo>
                    <a:cubicBezTo>
                      <a:pt x="34499" y="10497"/>
                      <a:pt x="33993" y="10086"/>
                      <a:pt x="33487" y="9695"/>
                    </a:cubicBezTo>
                    <a:cubicBezTo>
                      <a:pt x="32737" y="9104"/>
                      <a:pt x="31999" y="8514"/>
                      <a:pt x="31230" y="7934"/>
                    </a:cubicBezTo>
                    <a:cubicBezTo>
                      <a:pt x="30449" y="7354"/>
                      <a:pt x="29616" y="6837"/>
                      <a:pt x="28867" y="6204"/>
                    </a:cubicBezTo>
                    <a:cubicBezTo>
                      <a:pt x="28044" y="5518"/>
                      <a:pt x="27148" y="5086"/>
                      <a:pt x="26072" y="4939"/>
                    </a:cubicBezTo>
                    <a:cubicBezTo>
                      <a:pt x="24965" y="4791"/>
                      <a:pt x="23931" y="4358"/>
                      <a:pt x="22929" y="3873"/>
                    </a:cubicBezTo>
                    <a:cubicBezTo>
                      <a:pt x="21705" y="3283"/>
                      <a:pt x="20409" y="2882"/>
                      <a:pt x="19080" y="2619"/>
                    </a:cubicBezTo>
                    <a:cubicBezTo>
                      <a:pt x="18602" y="2528"/>
                      <a:pt x="18126" y="2472"/>
                      <a:pt x="17653" y="2472"/>
                    </a:cubicBezTo>
                    <a:cubicBezTo>
                      <a:pt x="17072" y="2472"/>
                      <a:pt x="16496" y="2557"/>
                      <a:pt x="15926" y="2766"/>
                    </a:cubicBezTo>
                    <a:cubicBezTo>
                      <a:pt x="15268" y="3007"/>
                      <a:pt x="14602" y="3109"/>
                      <a:pt x="13920" y="3109"/>
                    </a:cubicBezTo>
                    <a:cubicBezTo>
                      <a:pt x="13826" y="3109"/>
                      <a:pt x="13732" y="3107"/>
                      <a:pt x="13638" y="3104"/>
                    </a:cubicBezTo>
                    <a:cubicBezTo>
                      <a:pt x="13531" y="3100"/>
                      <a:pt x="13425" y="3098"/>
                      <a:pt x="13318" y="3098"/>
                    </a:cubicBezTo>
                    <a:cubicBezTo>
                      <a:pt x="12467" y="3098"/>
                      <a:pt x="11625" y="3209"/>
                      <a:pt x="10800" y="3378"/>
                    </a:cubicBezTo>
                    <a:cubicBezTo>
                      <a:pt x="10347" y="3472"/>
                      <a:pt x="9872" y="3568"/>
                      <a:pt x="9461" y="3779"/>
                    </a:cubicBezTo>
                    <a:cubicBezTo>
                      <a:pt x="8449" y="4285"/>
                      <a:pt x="7510" y="4897"/>
                      <a:pt x="7035" y="6004"/>
                    </a:cubicBezTo>
                    <a:cubicBezTo>
                      <a:pt x="6761" y="5983"/>
                      <a:pt x="6635" y="5783"/>
                      <a:pt x="6476" y="5635"/>
                    </a:cubicBezTo>
                    <a:cubicBezTo>
                      <a:pt x="5664" y="4886"/>
                      <a:pt x="4852" y="4126"/>
                      <a:pt x="4029" y="3388"/>
                    </a:cubicBezTo>
                    <a:cubicBezTo>
                      <a:pt x="3481" y="2893"/>
                      <a:pt x="2996" y="2354"/>
                      <a:pt x="2532" y="1785"/>
                    </a:cubicBezTo>
                    <a:cubicBezTo>
                      <a:pt x="2173" y="1332"/>
                      <a:pt x="1793" y="889"/>
                      <a:pt x="1435" y="446"/>
                    </a:cubicBezTo>
                    <a:cubicBezTo>
                      <a:pt x="1198" y="140"/>
                      <a:pt x="898" y="1"/>
                      <a:pt x="5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7"/>
              <p:cNvSpPr/>
              <p:nvPr/>
            </p:nvSpPr>
            <p:spPr>
              <a:xfrm>
                <a:off x="1841575" y="4460850"/>
                <a:ext cx="307975" cy="99825"/>
              </a:xfrm>
              <a:custGeom>
                <a:avLst/>
                <a:gdLst/>
                <a:ahLst/>
                <a:cxnLst/>
                <a:rect l="l" t="t" r="r" b="b"/>
                <a:pathLst>
                  <a:path w="12319" h="3993" extrusionOk="0">
                    <a:moveTo>
                      <a:pt x="12033" y="0"/>
                    </a:moveTo>
                    <a:cubicBezTo>
                      <a:pt x="12002" y="0"/>
                      <a:pt x="11970" y="2"/>
                      <a:pt x="11939" y="7"/>
                    </a:cubicBezTo>
                    <a:cubicBezTo>
                      <a:pt x="11011" y="176"/>
                      <a:pt x="10072" y="345"/>
                      <a:pt x="9144" y="535"/>
                    </a:cubicBezTo>
                    <a:cubicBezTo>
                      <a:pt x="8363" y="703"/>
                      <a:pt x="7594" y="893"/>
                      <a:pt x="6823" y="1104"/>
                    </a:cubicBezTo>
                    <a:cubicBezTo>
                      <a:pt x="6233" y="1252"/>
                      <a:pt x="5642" y="1442"/>
                      <a:pt x="5052" y="1621"/>
                    </a:cubicBezTo>
                    <a:cubicBezTo>
                      <a:pt x="4545" y="1779"/>
                      <a:pt x="4039" y="1959"/>
                      <a:pt x="3533" y="2138"/>
                    </a:cubicBezTo>
                    <a:cubicBezTo>
                      <a:pt x="3122" y="2286"/>
                      <a:pt x="2710" y="2433"/>
                      <a:pt x="2299" y="2602"/>
                    </a:cubicBezTo>
                    <a:cubicBezTo>
                      <a:pt x="2014" y="2728"/>
                      <a:pt x="1730" y="2866"/>
                      <a:pt x="1456" y="3003"/>
                    </a:cubicBezTo>
                    <a:cubicBezTo>
                      <a:pt x="1107" y="3193"/>
                      <a:pt x="748" y="3372"/>
                      <a:pt x="411" y="3572"/>
                    </a:cubicBezTo>
                    <a:cubicBezTo>
                      <a:pt x="274" y="3668"/>
                      <a:pt x="169" y="3815"/>
                      <a:pt x="0" y="3973"/>
                    </a:cubicBezTo>
                    <a:cubicBezTo>
                      <a:pt x="94" y="3981"/>
                      <a:pt x="159" y="3993"/>
                      <a:pt x="204" y="3993"/>
                    </a:cubicBezTo>
                    <a:cubicBezTo>
                      <a:pt x="224" y="3993"/>
                      <a:pt x="240" y="3990"/>
                      <a:pt x="253" y="3984"/>
                    </a:cubicBezTo>
                    <a:cubicBezTo>
                      <a:pt x="1034" y="3414"/>
                      <a:pt x="1930" y="3098"/>
                      <a:pt x="2827" y="2771"/>
                    </a:cubicBezTo>
                    <a:cubicBezTo>
                      <a:pt x="3533" y="2507"/>
                      <a:pt x="4240" y="2243"/>
                      <a:pt x="4957" y="2011"/>
                    </a:cubicBezTo>
                    <a:cubicBezTo>
                      <a:pt x="5642" y="1779"/>
                      <a:pt x="6349" y="1579"/>
                      <a:pt x="7045" y="1378"/>
                    </a:cubicBezTo>
                    <a:cubicBezTo>
                      <a:pt x="7899" y="1146"/>
                      <a:pt x="8754" y="914"/>
                      <a:pt x="9608" y="714"/>
                    </a:cubicBezTo>
                    <a:cubicBezTo>
                      <a:pt x="10378" y="525"/>
                      <a:pt x="11169" y="398"/>
                      <a:pt x="11949" y="239"/>
                    </a:cubicBezTo>
                    <a:cubicBezTo>
                      <a:pt x="12065" y="218"/>
                      <a:pt x="12192" y="176"/>
                      <a:pt x="12319" y="155"/>
                    </a:cubicBezTo>
                    <a:lnTo>
                      <a:pt x="12319" y="18"/>
                    </a:lnTo>
                    <a:cubicBezTo>
                      <a:pt x="12223" y="18"/>
                      <a:pt x="12128" y="0"/>
                      <a:pt x="120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7"/>
              <p:cNvSpPr/>
              <p:nvPr/>
            </p:nvSpPr>
            <p:spPr>
              <a:xfrm>
                <a:off x="2229925" y="4820250"/>
                <a:ext cx="201225" cy="61875"/>
              </a:xfrm>
              <a:custGeom>
                <a:avLst/>
                <a:gdLst/>
                <a:ahLst/>
                <a:cxnLst/>
                <a:rect l="l" t="t" r="r" b="b"/>
                <a:pathLst>
                  <a:path w="8049" h="2475" extrusionOk="0">
                    <a:moveTo>
                      <a:pt x="7257" y="0"/>
                    </a:moveTo>
                    <a:cubicBezTo>
                      <a:pt x="7107" y="0"/>
                      <a:pt x="6956" y="4"/>
                      <a:pt x="6804" y="17"/>
                    </a:cubicBezTo>
                    <a:cubicBezTo>
                      <a:pt x="5591" y="144"/>
                      <a:pt x="4420" y="460"/>
                      <a:pt x="3270" y="861"/>
                    </a:cubicBezTo>
                    <a:cubicBezTo>
                      <a:pt x="2279" y="1209"/>
                      <a:pt x="1320" y="1599"/>
                      <a:pt x="392" y="2084"/>
                    </a:cubicBezTo>
                    <a:cubicBezTo>
                      <a:pt x="233" y="2169"/>
                      <a:pt x="75" y="2232"/>
                      <a:pt x="1" y="2475"/>
                    </a:cubicBezTo>
                    <a:cubicBezTo>
                      <a:pt x="402" y="2401"/>
                      <a:pt x="729" y="2232"/>
                      <a:pt x="1067" y="2074"/>
                    </a:cubicBezTo>
                    <a:cubicBezTo>
                      <a:pt x="1531" y="1873"/>
                      <a:pt x="1984" y="1641"/>
                      <a:pt x="2459" y="1462"/>
                    </a:cubicBezTo>
                    <a:cubicBezTo>
                      <a:pt x="3059" y="1241"/>
                      <a:pt x="3682" y="1072"/>
                      <a:pt x="4283" y="851"/>
                    </a:cubicBezTo>
                    <a:cubicBezTo>
                      <a:pt x="4831" y="650"/>
                      <a:pt x="5391" y="544"/>
                      <a:pt x="5949" y="418"/>
                    </a:cubicBezTo>
                    <a:cubicBezTo>
                      <a:pt x="6561" y="281"/>
                      <a:pt x="7173" y="228"/>
                      <a:pt x="7795" y="228"/>
                    </a:cubicBezTo>
                    <a:cubicBezTo>
                      <a:pt x="7901" y="218"/>
                      <a:pt x="8027" y="249"/>
                      <a:pt x="8048" y="70"/>
                    </a:cubicBezTo>
                    <a:cubicBezTo>
                      <a:pt x="7985" y="49"/>
                      <a:pt x="7932" y="7"/>
                      <a:pt x="7869" y="7"/>
                    </a:cubicBezTo>
                    <a:cubicBezTo>
                      <a:pt x="7663" y="7"/>
                      <a:pt x="7460" y="0"/>
                      <a:pt x="725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7"/>
              <p:cNvSpPr/>
              <p:nvPr/>
            </p:nvSpPr>
            <p:spPr>
              <a:xfrm>
                <a:off x="1860025" y="4649925"/>
                <a:ext cx="17675" cy="195550"/>
              </a:xfrm>
              <a:custGeom>
                <a:avLst/>
                <a:gdLst/>
                <a:ahLst/>
                <a:cxnLst/>
                <a:rect l="l" t="t" r="r" b="b"/>
                <a:pathLst>
                  <a:path w="707" h="7822" extrusionOk="0">
                    <a:moveTo>
                      <a:pt x="171" y="1"/>
                    </a:moveTo>
                    <a:cubicBezTo>
                      <a:pt x="143" y="1"/>
                      <a:pt x="108" y="9"/>
                      <a:pt x="64" y="28"/>
                    </a:cubicBezTo>
                    <a:cubicBezTo>
                      <a:pt x="64" y="165"/>
                      <a:pt x="43" y="323"/>
                      <a:pt x="43" y="471"/>
                    </a:cubicBezTo>
                    <a:cubicBezTo>
                      <a:pt x="32" y="1294"/>
                      <a:pt x="0" y="2105"/>
                      <a:pt x="10" y="2928"/>
                    </a:cubicBezTo>
                    <a:cubicBezTo>
                      <a:pt x="32" y="4489"/>
                      <a:pt x="127" y="6061"/>
                      <a:pt x="432" y="7600"/>
                    </a:cubicBezTo>
                    <a:cubicBezTo>
                      <a:pt x="453" y="7716"/>
                      <a:pt x="507" y="7811"/>
                      <a:pt x="654" y="7822"/>
                    </a:cubicBezTo>
                    <a:cubicBezTo>
                      <a:pt x="664" y="7769"/>
                      <a:pt x="707" y="7706"/>
                      <a:pt x="696" y="7643"/>
                    </a:cubicBezTo>
                    <a:cubicBezTo>
                      <a:pt x="633" y="7273"/>
                      <a:pt x="559" y="6915"/>
                      <a:pt x="507" y="6546"/>
                    </a:cubicBezTo>
                    <a:cubicBezTo>
                      <a:pt x="317" y="5133"/>
                      <a:pt x="285" y="3719"/>
                      <a:pt x="275" y="2306"/>
                    </a:cubicBezTo>
                    <a:cubicBezTo>
                      <a:pt x="275" y="1578"/>
                      <a:pt x="275" y="851"/>
                      <a:pt x="264" y="122"/>
                    </a:cubicBezTo>
                    <a:cubicBezTo>
                      <a:pt x="264" y="48"/>
                      <a:pt x="238" y="1"/>
                      <a:pt x="17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7"/>
              <p:cNvSpPr/>
              <p:nvPr/>
            </p:nvSpPr>
            <p:spPr>
              <a:xfrm>
                <a:off x="1707875" y="4518775"/>
                <a:ext cx="28250" cy="164550"/>
              </a:xfrm>
              <a:custGeom>
                <a:avLst/>
                <a:gdLst/>
                <a:ahLst/>
                <a:cxnLst/>
                <a:rect l="l" t="t" r="r" b="b"/>
                <a:pathLst>
                  <a:path w="1130" h="6582" extrusionOk="0">
                    <a:moveTo>
                      <a:pt x="982" y="1"/>
                    </a:moveTo>
                    <a:cubicBezTo>
                      <a:pt x="918" y="74"/>
                      <a:pt x="876" y="116"/>
                      <a:pt x="855" y="169"/>
                    </a:cubicBezTo>
                    <a:cubicBezTo>
                      <a:pt x="792" y="317"/>
                      <a:pt x="739" y="465"/>
                      <a:pt x="708" y="612"/>
                    </a:cubicBezTo>
                    <a:cubicBezTo>
                      <a:pt x="602" y="1140"/>
                      <a:pt x="497" y="1656"/>
                      <a:pt x="412" y="2183"/>
                    </a:cubicBezTo>
                    <a:cubicBezTo>
                      <a:pt x="190" y="3491"/>
                      <a:pt x="33" y="4810"/>
                      <a:pt x="0" y="6149"/>
                    </a:cubicBezTo>
                    <a:cubicBezTo>
                      <a:pt x="0" y="6286"/>
                      <a:pt x="33" y="6423"/>
                      <a:pt x="43" y="6582"/>
                    </a:cubicBezTo>
                    <a:cubicBezTo>
                      <a:pt x="233" y="6518"/>
                      <a:pt x="211" y="6392"/>
                      <a:pt x="222" y="6286"/>
                    </a:cubicBezTo>
                    <a:cubicBezTo>
                      <a:pt x="254" y="5843"/>
                      <a:pt x="265" y="5400"/>
                      <a:pt x="307" y="4968"/>
                    </a:cubicBezTo>
                    <a:cubicBezTo>
                      <a:pt x="454" y="3439"/>
                      <a:pt x="654" y="1930"/>
                      <a:pt x="992" y="433"/>
                    </a:cubicBezTo>
                    <a:cubicBezTo>
                      <a:pt x="1024" y="306"/>
                      <a:pt x="1129" y="158"/>
                      <a:pt x="98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7"/>
              <p:cNvSpPr/>
              <p:nvPr/>
            </p:nvSpPr>
            <p:spPr>
              <a:xfrm>
                <a:off x="1719475" y="4752375"/>
                <a:ext cx="25075" cy="144525"/>
              </a:xfrm>
              <a:custGeom>
                <a:avLst/>
                <a:gdLst/>
                <a:ahLst/>
                <a:cxnLst/>
                <a:rect l="l" t="t" r="r" b="b"/>
                <a:pathLst>
                  <a:path w="1003" h="5781" extrusionOk="0">
                    <a:moveTo>
                      <a:pt x="254" y="1"/>
                    </a:moveTo>
                    <a:lnTo>
                      <a:pt x="254" y="1"/>
                    </a:lnTo>
                    <a:cubicBezTo>
                      <a:pt x="64" y="32"/>
                      <a:pt x="54" y="159"/>
                      <a:pt x="54" y="254"/>
                    </a:cubicBezTo>
                    <a:cubicBezTo>
                      <a:pt x="33" y="770"/>
                      <a:pt x="1" y="1277"/>
                      <a:pt x="22" y="1783"/>
                    </a:cubicBezTo>
                    <a:cubicBezTo>
                      <a:pt x="85" y="3102"/>
                      <a:pt x="486" y="4346"/>
                      <a:pt x="844" y="5591"/>
                    </a:cubicBezTo>
                    <a:cubicBezTo>
                      <a:pt x="865" y="5664"/>
                      <a:pt x="940" y="5717"/>
                      <a:pt x="992" y="5781"/>
                    </a:cubicBezTo>
                    <a:cubicBezTo>
                      <a:pt x="1003" y="5274"/>
                      <a:pt x="813" y="4831"/>
                      <a:pt x="750" y="4367"/>
                    </a:cubicBezTo>
                    <a:cubicBezTo>
                      <a:pt x="676" y="3882"/>
                      <a:pt x="518" y="3418"/>
                      <a:pt x="444" y="2943"/>
                    </a:cubicBezTo>
                    <a:cubicBezTo>
                      <a:pt x="359" y="2448"/>
                      <a:pt x="307" y="1942"/>
                      <a:pt x="254" y="1435"/>
                    </a:cubicBezTo>
                    <a:cubicBezTo>
                      <a:pt x="211" y="960"/>
                      <a:pt x="307" y="475"/>
                      <a:pt x="2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7"/>
              <p:cNvSpPr/>
              <p:nvPr/>
            </p:nvSpPr>
            <p:spPr>
              <a:xfrm>
                <a:off x="1633800" y="4689350"/>
                <a:ext cx="21900" cy="135300"/>
              </a:xfrm>
              <a:custGeom>
                <a:avLst/>
                <a:gdLst/>
                <a:ahLst/>
                <a:cxnLst/>
                <a:rect l="l" t="t" r="r" b="b"/>
                <a:pathLst>
                  <a:path w="876" h="5412" extrusionOk="0">
                    <a:moveTo>
                      <a:pt x="127" y="1"/>
                    </a:moveTo>
                    <a:cubicBezTo>
                      <a:pt x="10" y="486"/>
                      <a:pt x="0" y="1320"/>
                      <a:pt x="137" y="2438"/>
                    </a:cubicBezTo>
                    <a:cubicBezTo>
                      <a:pt x="264" y="3439"/>
                      <a:pt x="359" y="4452"/>
                      <a:pt x="707" y="5412"/>
                    </a:cubicBezTo>
                    <a:cubicBezTo>
                      <a:pt x="749" y="5412"/>
                      <a:pt x="802" y="5401"/>
                      <a:pt x="854" y="5401"/>
                    </a:cubicBezTo>
                    <a:cubicBezTo>
                      <a:pt x="854" y="5295"/>
                      <a:pt x="875" y="5180"/>
                      <a:pt x="844" y="5095"/>
                    </a:cubicBezTo>
                    <a:cubicBezTo>
                      <a:pt x="643" y="4526"/>
                      <a:pt x="591" y="3924"/>
                      <a:pt x="496" y="3334"/>
                    </a:cubicBezTo>
                    <a:cubicBezTo>
                      <a:pt x="338" y="2311"/>
                      <a:pt x="285" y="1266"/>
                      <a:pt x="264" y="223"/>
                    </a:cubicBezTo>
                    <a:cubicBezTo>
                      <a:pt x="264" y="127"/>
                      <a:pt x="296" y="1"/>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7"/>
              <p:cNvSpPr/>
              <p:nvPr/>
            </p:nvSpPr>
            <p:spPr>
              <a:xfrm>
                <a:off x="1748225" y="4565425"/>
                <a:ext cx="16900" cy="75725"/>
              </a:xfrm>
              <a:custGeom>
                <a:avLst/>
                <a:gdLst/>
                <a:ahLst/>
                <a:cxnLst/>
                <a:rect l="l" t="t" r="r" b="b"/>
                <a:pathLst>
                  <a:path w="676" h="3029" extrusionOk="0">
                    <a:moveTo>
                      <a:pt x="317" y="1"/>
                    </a:moveTo>
                    <a:cubicBezTo>
                      <a:pt x="264" y="127"/>
                      <a:pt x="211" y="202"/>
                      <a:pt x="201" y="275"/>
                    </a:cubicBezTo>
                    <a:cubicBezTo>
                      <a:pt x="127" y="982"/>
                      <a:pt x="64" y="1688"/>
                      <a:pt x="1" y="2384"/>
                    </a:cubicBezTo>
                    <a:cubicBezTo>
                      <a:pt x="1" y="2427"/>
                      <a:pt x="32" y="2469"/>
                      <a:pt x="53" y="2511"/>
                    </a:cubicBezTo>
                    <a:cubicBezTo>
                      <a:pt x="85" y="2490"/>
                      <a:pt x="116" y="2469"/>
                      <a:pt x="158" y="2448"/>
                    </a:cubicBezTo>
                    <a:cubicBezTo>
                      <a:pt x="179" y="2427"/>
                      <a:pt x="211" y="2406"/>
                      <a:pt x="233" y="2395"/>
                    </a:cubicBezTo>
                    <a:lnTo>
                      <a:pt x="233" y="2395"/>
                    </a:lnTo>
                    <a:cubicBezTo>
                      <a:pt x="211" y="2417"/>
                      <a:pt x="179" y="2438"/>
                      <a:pt x="158" y="2459"/>
                    </a:cubicBezTo>
                    <a:cubicBezTo>
                      <a:pt x="390" y="2543"/>
                      <a:pt x="233" y="2860"/>
                      <a:pt x="496" y="3028"/>
                    </a:cubicBezTo>
                    <a:cubicBezTo>
                      <a:pt x="643" y="2269"/>
                      <a:pt x="612" y="1562"/>
                      <a:pt x="676" y="877"/>
                    </a:cubicBezTo>
                    <a:cubicBezTo>
                      <a:pt x="580" y="802"/>
                      <a:pt x="496" y="739"/>
                      <a:pt x="422" y="676"/>
                    </a:cubicBezTo>
                    <a:cubicBezTo>
                      <a:pt x="348" y="476"/>
                      <a:pt x="517" y="244"/>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7"/>
              <p:cNvSpPr/>
              <p:nvPr/>
            </p:nvSpPr>
            <p:spPr>
              <a:xfrm>
                <a:off x="1874500" y="4925875"/>
                <a:ext cx="44600" cy="126075"/>
              </a:xfrm>
              <a:custGeom>
                <a:avLst/>
                <a:gdLst/>
                <a:ahLst/>
                <a:cxnLst/>
                <a:rect l="l" t="t" r="r" b="b"/>
                <a:pathLst>
                  <a:path w="1784" h="5043" extrusionOk="0">
                    <a:moveTo>
                      <a:pt x="33" y="1"/>
                    </a:moveTo>
                    <a:cubicBezTo>
                      <a:pt x="22" y="85"/>
                      <a:pt x="1" y="158"/>
                      <a:pt x="1" y="243"/>
                    </a:cubicBezTo>
                    <a:cubicBezTo>
                      <a:pt x="54" y="1013"/>
                      <a:pt x="286" y="1751"/>
                      <a:pt x="518" y="2479"/>
                    </a:cubicBezTo>
                    <a:cubicBezTo>
                      <a:pt x="771" y="3301"/>
                      <a:pt x="1067" y="4114"/>
                      <a:pt x="1552" y="4831"/>
                    </a:cubicBezTo>
                    <a:cubicBezTo>
                      <a:pt x="1583" y="4894"/>
                      <a:pt x="1646" y="4926"/>
                      <a:pt x="1784" y="5042"/>
                    </a:cubicBezTo>
                    <a:cubicBezTo>
                      <a:pt x="1425" y="4135"/>
                      <a:pt x="1119" y="3333"/>
                      <a:pt x="803" y="2542"/>
                    </a:cubicBezTo>
                    <a:cubicBezTo>
                      <a:pt x="476" y="1730"/>
                      <a:pt x="360" y="855"/>
                      <a:pt x="1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7"/>
              <p:cNvSpPr/>
              <p:nvPr/>
            </p:nvSpPr>
            <p:spPr>
              <a:xfrm>
                <a:off x="2022175" y="4999100"/>
                <a:ext cx="54075" cy="121650"/>
              </a:xfrm>
              <a:custGeom>
                <a:avLst/>
                <a:gdLst/>
                <a:ahLst/>
                <a:cxnLst/>
                <a:rect l="l" t="t" r="r" b="b"/>
                <a:pathLst>
                  <a:path w="2163" h="4866" extrusionOk="0">
                    <a:moveTo>
                      <a:pt x="150" y="1"/>
                    </a:moveTo>
                    <a:cubicBezTo>
                      <a:pt x="140" y="1"/>
                      <a:pt x="129" y="2"/>
                      <a:pt x="117" y="4"/>
                    </a:cubicBezTo>
                    <a:cubicBezTo>
                      <a:pt x="0" y="299"/>
                      <a:pt x="117" y="562"/>
                      <a:pt x="222" y="836"/>
                    </a:cubicBezTo>
                    <a:cubicBezTo>
                      <a:pt x="475" y="1469"/>
                      <a:pt x="707" y="2123"/>
                      <a:pt x="970" y="2756"/>
                    </a:cubicBezTo>
                    <a:cubicBezTo>
                      <a:pt x="1245" y="3400"/>
                      <a:pt x="1551" y="4043"/>
                      <a:pt x="1846" y="4675"/>
                    </a:cubicBezTo>
                    <a:cubicBezTo>
                      <a:pt x="1877" y="4750"/>
                      <a:pt x="1952" y="4792"/>
                      <a:pt x="2025" y="4865"/>
                    </a:cubicBezTo>
                    <a:cubicBezTo>
                      <a:pt x="2163" y="4602"/>
                      <a:pt x="1994" y="4443"/>
                      <a:pt x="1920" y="4275"/>
                    </a:cubicBezTo>
                    <a:cubicBezTo>
                      <a:pt x="1762" y="3927"/>
                      <a:pt x="1593" y="3600"/>
                      <a:pt x="1445" y="3252"/>
                    </a:cubicBezTo>
                    <a:cubicBezTo>
                      <a:pt x="1329" y="2988"/>
                      <a:pt x="1256" y="2704"/>
                      <a:pt x="1118" y="2461"/>
                    </a:cubicBezTo>
                    <a:cubicBezTo>
                      <a:pt x="728" y="1733"/>
                      <a:pt x="506" y="942"/>
                      <a:pt x="264" y="161"/>
                    </a:cubicBezTo>
                    <a:cubicBezTo>
                      <a:pt x="245" y="85"/>
                      <a:pt x="243" y="1"/>
                      <a:pt x="15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7"/>
              <p:cNvSpPr/>
              <p:nvPr/>
            </p:nvSpPr>
            <p:spPr>
              <a:xfrm>
                <a:off x="1700250" y="4252400"/>
                <a:ext cx="107600" cy="34150"/>
              </a:xfrm>
              <a:custGeom>
                <a:avLst/>
                <a:gdLst/>
                <a:ahLst/>
                <a:cxnLst/>
                <a:rect l="l" t="t" r="r" b="b"/>
                <a:pathLst>
                  <a:path w="4304" h="1366" extrusionOk="0">
                    <a:moveTo>
                      <a:pt x="4047" y="1"/>
                    </a:moveTo>
                    <a:cubicBezTo>
                      <a:pt x="3306" y="1"/>
                      <a:pt x="2631" y="309"/>
                      <a:pt x="1941" y="499"/>
                    </a:cubicBezTo>
                    <a:cubicBezTo>
                      <a:pt x="1287" y="667"/>
                      <a:pt x="664" y="974"/>
                      <a:pt x="21" y="1216"/>
                    </a:cubicBezTo>
                    <a:cubicBezTo>
                      <a:pt x="0" y="1227"/>
                      <a:pt x="10" y="1290"/>
                      <a:pt x="0" y="1321"/>
                    </a:cubicBezTo>
                    <a:cubicBezTo>
                      <a:pt x="27" y="1339"/>
                      <a:pt x="62" y="1366"/>
                      <a:pt x="98" y="1366"/>
                    </a:cubicBezTo>
                    <a:cubicBezTo>
                      <a:pt x="104" y="1366"/>
                      <a:pt x="110" y="1365"/>
                      <a:pt x="116" y="1363"/>
                    </a:cubicBezTo>
                    <a:cubicBezTo>
                      <a:pt x="284" y="1321"/>
                      <a:pt x="453" y="1290"/>
                      <a:pt x="622" y="1227"/>
                    </a:cubicBezTo>
                    <a:cubicBezTo>
                      <a:pt x="1055" y="1068"/>
                      <a:pt x="1487" y="889"/>
                      <a:pt x="1920" y="721"/>
                    </a:cubicBezTo>
                    <a:cubicBezTo>
                      <a:pt x="2130" y="646"/>
                      <a:pt x="2341" y="594"/>
                      <a:pt x="2552" y="531"/>
                    </a:cubicBezTo>
                    <a:cubicBezTo>
                      <a:pt x="3080" y="393"/>
                      <a:pt x="3607" y="256"/>
                      <a:pt x="4144" y="109"/>
                    </a:cubicBezTo>
                    <a:cubicBezTo>
                      <a:pt x="4198" y="98"/>
                      <a:pt x="4250" y="46"/>
                      <a:pt x="4303" y="13"/>
                    </a:cubicBezTo>
                    <a:cubicBezTo>
                      <a:pt x="4217" y="5"/>
                      <a:pt x="4132" y="1"/>
                      <a:pt x="40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7"/>
              <p:cNvSpPr/>
              <p:nvPr/>
            </p:nvSpPr>
            <p:spPr>
              <a:xfrm>
                <a:off x="1773275" y="4474875"/>
                <a:ext cx="67250" cy="33900"/>
              </a:xfrm>
              <a:custGeom>
                <a:avLst/>
                <a:gdLst/>
                <a:ahLst/>
                <a:cxnLst/>
                <a:rect l="l" t="t" r="r" b="b"/>
                <a:pathLst>
                  <a:path w="2690" h="1356" extrusionOk="0">
                    <a:moveTo>
                      <a:pt x="1864" y="0"/>
                    </a:moveTo>
                    <a:cubicBezTo>
                      <a:pt x="1850" y="0"/>
                      <a:pt x="1837" y="2"/>
                      <a:pt x="1825" y="6"/>
                    </a:cubicBezTo>
                    <a:cubicBezTo>
                      <a:pt x="1160" y="196"/>
                      <a:pt x="527" y="438"/>
                      <a:pt x="0" y="934"/>
                    </a:cubicBezTo>
                    <a:cubicBezTo>
                      <a:pt x="74" y="1071"/>
                      <a:pt x="148" y="1208"/>
                      <a:pt x="232" y="1356"/>
                    </a:cubicBezTo>
                    <a:cubicBezTo>
                      <a:pt x="675" y="1250"/>
                      <a:pt x="1076" y="1166"/>
                      <a:pt x="1488" y="1060"/>
                    </a:cubicBezTo>
                    <a:cubicBezTo>
                      <a:pt x="1888" y="965"/>
                      <a:pt x="2289" y="850"/>
                      <a:pt x="2690" y="744"/>
                    </a:cubicBezTo>
                    <a:lnTo>
                      <a:pt x="2690" y="639"/>
                    </a:lnTo>
                    <a:cubicBezTo>
                      <a:pt x="2627" y="628"/>
                      <a:pt x="2563" y="607"/>
                      <a:pt x="2510" y="607"/>
                    </a:cubicBezTo>
                    <a:cubicBezTo>
                      <a:pt x="1888" y="681"/>
                      <a:pt x="1308" y="881"/>
                      <a:pt x="707" y="1039"/>
                    </a:cubicBezTo>
                    <a:cubicBezTo>
                      <a:pt x="669" y="1048"/>
                      <a:pt x="627" y="1062"/>
                      <a:pt x="584" y="1062"/>
                    </a:cubicBezTo>
                    <a:cubicBezTo>
                      <a:pt x="520" y="1062"/>
                      <a:pt x="454" y="1032"/>
                      <a:pt x="391" y="913"/>
                    </a:cubicBezTo>
                    <a:cubicBezTo>
                      <a:pt x="865" y="491"/>
                      <a:pt x="1561" y="480"/>
                      <a:pt x="2141" y="48"/>
                    </a:cubicBezTo>
                    <a:cubicBezTo>
                      <a:pt x="2005" y="31"/>
                      <a:pt x="1924" y="0"/>
                      <a:pt x="18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7"/>
              <p:cNvSpPr/>
              <p:nvPr/>
            </p:nvSpPr>
            <p:spPr>
              <a:xfrm>
                <a:off x="1959675" y="4625575"/>
                <a:ext cx="90200" cy="37450"/>
              </a:xfrm>
              <a:custGeom>
                <a:avLst/>
                <a:gdLst/>
                <a:ahLst/>
                <a:cxnLst/>
                <a:rect l="l" t="t" r="r" b="b"/>
                <a:pathLst>
                  <a:path w="3608" h="1498" extrusionOk="0">
                    <a:moveTo>
                      <a:pt x="3427" y="1"/>
                    </a:moveTo>
                    <a:cubicBezTo>
                      <a:pt x="3321" y="1"/>
                      <a:pt x="3217" y="54"/>
                      <a:pt x="3123" y="95"/>
                    </a:cubicBezTo>
                    <a:cubicBezTo>
                      <a:pt x="2300" y="400"/>
                      <a:pt x="1467" y="728"/>
                      <a:pt x="644" y="1044"/>
                    </a:cubicBezTo>
                    <a:cubicBezTo>
                      <a:pt x="486" y="1107"/>
                      <a:pt x="328" y="1192"/>
                      <a:pt x="170" y="1276"/>
                    </a:cubicBezTo>
                    <a:cubicBezTo>
                      <a:pt x="95" y="1307"/>
                      <a:pt x="1" y="1350"/>
                      <a:pt x="74" y="1497"/>
                    </a:cubicBezTo>
                    <a:cubicBezTo>
                      <a:pt x="149" y="1476"/>
                      <a:pt x="233" y="1476"/>
                      <a:pt x="317" y="1445"/>
                    </a:cubicBezTo>
                    <a:cubicBezTo>
                      <a:pt x="1382" y="1023"/>
                      <a:pt x="2458" y="611"/>
                      <a:pt x="3524" y="179"/>
                    </a:cubicBezTo>
                    <a:cubicBezTo>
                      <a:pt x="3555" y="168"/>
                      <a:pt x="3576" y="116"/>
                      <a:pt x="3608" y="63"/>
                    </a:cubicBezTo>
                    <a:cubicBezTo>
                      <a:pt x="3547" y="17"/>
                      <a:pt x="3487" y="1"/>
                      <a:pt x="34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7"/>
              <p:cNvSpPr/>
              <p:nvPr/>
            </p:nvSpPr>
            <p:spPr>
              <a:xfrm>
                <a:off x="2057775" y="4700425"/>
                <a:ext cx="96775" cy="36750"/>
              </a:xfrm>
              <a:custGeom>
                <a:avLst/>
                <a:gdLst/>
                <a:ahLst/>
                <a:cxnLst/>
                <a:rect l="l" t="t" r="r" b="b"/>
                <a:pathLst>
                  <a:path w="3871" h="1470" extrusionOk="0">
                    <a:moveTo>
                      <a:pt x="3765" y="1"/>
                    </a:moveTo>
                    <a:cubicBezTo>
                      <a:pt x="3343" y="106"/>
                      <a:pt x="2921" y="202"/>
                      <a:pt x="2500" y="328"/>
                    </a:cubicBezTo>
                    <a:cubicBezTo>
                      <a:pt x="2057" y="476"/>
                      <a:pt x="1635" y="645"/>
                      <a:pt x="1203" y="834"/>
                    </a:cubicBezTo>
                    <a:cubicBezTo>
                      <a:pt x="812" y="1003"/>
                      <a:pt x="369" y="1066"/>
                      <a:pt x="0" y="1414"/>
                    </a:cubicBezTo>
                    <a:cubicBezTo>
                      <a:pt x="110" y="1442"/>
                      <a:pt x="173" y="1469"/>
                      <a:pt x="221" y="1469"/>
                    </a:cubicBezTo>
                    <a:cubicBezTo>
                      <a:pt x="229" y="1469"/>
                      <a:pt x="236" y="1469"/>
                      <a:pt x="243" y="1467"/>
                    </a:cubicBezTo>
                    <a:cubicBezTo>
                      <a:pt x="390" y="1425"/>
                      <a:pt x="538" y="1362"/>
                      <a:pt x="685" y="1309"/>
                    </a:cubicBezTo>
                    <a:cubicBezTo>
                      <a:pt x="1719" y="950"/>
                      <a:pt x="2700" y="444"/>
                      <a:pt x="3786" y="212"/>
                    </a:cubicBezTo>
                    <a:cubicBezTo>
                      <a:pt x="3871" y="191"/>
                      <a:pt x="3871" y="75"/>
                      <a:pt x="376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7"/>
              <p:cNvSpPr/>
              <p:nvPr/>
            </p:nvSpPr>
            <p:spPr>
              <a:xfrm>
                <a:off x="1730825" y="4544625"/>
                <a:ext cx="17950" cy="97300"/>
              </a:xfrm>
              <a:custGeom>
                <a:avLst/>
                <a:gdLst/>
                <a:ahLst/>
                <a:cxnLst/>
                <a:rect l="l" t="t" r="r" b="b"/>
                <a:pathLst>
                  <a:path w="718" h="3892" extrusionOk="0">
                    <a:moveTo>
                      <a:pt x="633" y="0"/>
                    </a:moveTo>
                    <a:cubicBezTo>
                      <a:pt x="580" y="63"/>
                      <a:pt x="496" y="116"/>
                      <a:pt x="486" y="190"/>
                    </a:cubicBezTo>
                    <a:cubicBezTo>
                      <a:pt x="179" y="1329"/>
                      <a:pt x="85" y="2499"/>
                      <a:pt x="0" y="3670"/>
                    </a:cubicBezTo>
                    <a:cubicBezTo>
                      <a:pt x="0" y="3713"/>
                      <a:pt x="53" y="3765"/>
                      <a:pt x="116" y="3891"/>
                    </a:cubicBezTo>
                    <a:cubicBezTo>
                      <a:pt x="327" y="3206"/>
                      <a:pt x="306" y="2563"/>
                      <a:pt x="411" y="1941"/>
                    </a:cubicBezTo>
                    <a:cubicBezTo>
                      <a:pt x="507" y="1308"/>
                      <a:pt x="612" y="685"/>
                      <a:pt x="718" y="52"/>
                    </a:cubicBezTo>
                    <a:cubicBezTo>
                      <a:pt x="686" y="42"/>
                      <a:pt x="664" y="21"/>
                      <a:pt x="6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7"/>
              <p:cNvSpPr/>
              <p:nvPr/>
            </p:nvSpPr>
            <p:spPr>
              <a:xfrm>
                <a:off x="1742150" y="4793000"/>
                <a:ext cx="19000" cy="95475"/>
              </a:xfrm>
              <a:custGeom>
                <a:avLst/>
                <a:gdLst/>
                <a:ahLst/>
                <a:cxnLst/>
                <a:rect l="l" t="t" r="r" b="b"/>
                <a:pathLst>
                  <a:path w="760" h="3819" extrusionOk="0">
                    <a:moveTo>
                      <a:pt x="33" y="0"/>
                    </a:moveTo>
                    <a:cubicBezTo>
                      <a:pt x="22" y="95"/>
                      <a:pt x="1" y="179"/>
                      <a:pt x="1" y="253"/>
                    </a:cubicBezTo>
                    <a:cubicBezTo>
                      <a:pt x="64" y="1381"/>
                      <a:pt x="338" y="2478"/>
                      <a:pt x="528" y="3586"/>
                    </a:cubicBezTo>
                    <a:cubicBezTo>
                      <a:pt x="539" y="3638"/>
                      <a:pt x="591" y="3692"/>
                      <a:pt x="665" y="3818"/>
                    </a:cubicBezTo>
                    <a:cubicBezTo>
                      <a:pt x="718" y="3702"/>
                      <a:pt x="760" y="3659"/>
                      <a:pt x="750" y="3628"/>
                    </a:cubicBezTo>
                    <a:cubicBezTo>
                      <a:pt x="560" y="2436"/>
                      <a:pt x="370" y="1234"/>
                      <a:pt x="169" y="42"/>
                    </a:cubicBezTo>
                    <a:cubicBezTo>
                      <a:pt x="169" y="31"/>
                      <a:pt x="106" y="21"/>
                      <a:pt x="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7"/>
              <p:cNvSpPr/>
              <p:nvPr/>
            </p:nvSpPr>
            <p:spPr>
              <a:xfrm>
                <a:off x="1648275" y="4357925"/>
                <a:ext cx="81250" cy="38775"/>
              </a:xfrm>
              <a:custGeom>
                <a:avLst/>
                <a:gdLst/>
                <a:ahLst/>
                <a:cxnLst/>
                <a:rect l="l" t="t" r="r" b="b"/>
                <a:pathLst>
                  <a:path w="3250" h="1551" extrusionOk="0">
                    <a:moveTo>
                      <a:pt x="3052" y="1"/>
                    </a:moveTo>
                    <a:cubicBezTo>
                      <a:pt x="2959" y="1"/>
                      <a:pt x="2874" y="49"/>
                      <a:pt x="2785" y="74"/>
                    </a:cubicBezTo>
                    <a:cubicBezTo>
                      <a:pt x="1952" y="328"/>
                      <a:pt x="1224" y="803"/>
                      <a:pt x="423" y="1129"/>
                    </a:cubicBezTo>
                    <a:cubicBezTo>
                      <a:pt x="338" y="1161"/>
                      <a:pt x="265" y="1214"/>
                      <a:pt x="202" y="1277"/>
                    </a:cubicBezTo>
                    <a:cubicBezTo>
                      <a:pt x="138" y="1351"/>
                      <a:pt x="1" y="1351"/>
                      <a:pt x="12" y="1551"/>
                    </a:cubicBezTo>
                    <a:cubicBezTo>
                      <a:pt x="360" y="1414"/>
                      <a:pt x="708" y="1319"/>
                      <a:pt x="1003" y="1140"/>
                    </a:cubicBezTo>
                    <a:cubicBezTo>
                      <a:pt x="1341" y="929"/>
                      <a:pt x="1710" y="792"/>
                      <a:pt x="2079" y="634"/>
                    </a:cubicBezTo>
                    <a:cubicBezTo>
                      <a:pt x="2406" y="507"/>
                      <a:pt x="2743" y="381"/>
                      <a:pt x="3070" y="243"/>
                    </a:cubicBezTo>
                    <a:cubicBezTo>
                      <a:pt x="3144" y="212"/>
                      <a:pt x="3186" y="149"/>
                      <a:pt x="3249" y="85"/>
                    </a:cubicBezTo>
                    <a:cubicBezTo>
                      <a:pt x="3178" y="22"/>
                      <a:pt x="3113" y="1"/>
                      <a:pt x="30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7"/>
              <p:cNvSpPr/>
              <p:nvPr/>
            </p:nvSpPr>
            <p:spPr>
              <a:xfrm>
                <a:off x="1625075" y="4343375"/>
                <a:ext cx="93375" cy="44125"/>
              </a:xfrm>
              <a:custGeom>
                <a:avLst/>
                <a:gdLst/>
                <a:ahLst/>
                <a:cxnLst/>
                <a:rect l="l" t="t" r="r" b="b"/>
                <a:pathLst>
                  <a:path w="3735" h="1765" extrusionOk="0">
                    <a:moveTo>
                      <a:pt x="3632" y="1"/>
                    </a:moveTo>
                    <a:cubicBezTo>
                      <a:pt x="3627" y="1"/>
                      <a:pt x="3623" y="1"/>
                      <a:pt x="3619" y="3"/>
                    </a:cubicBezTo>
                    <a:cubicBezTo>
                      <a:pt x="2448" y="509"/>
                      <a:pt x="1277" y="1015"/>
                      <a:pt x="127" y="1574"/>
                    </a:cubicBezTo>
                    <a:cubicBezTo>
                      <a:pt x="96" y="1585"/>
                      <a:pt x="75" y="1638"/>
                      <a:pt x="1" y="1764"/>
                    </a:cubicBezTo>
                    <a:cubicBezTo>
                      <a:pt x="42" y="1761"/>
                      <a:pt x="78" y="1761"/>
                      <a:pt x="111" y="1761"/>
                    </a:cubicBezTo>
                    <a:cubicBezTo>
                      <a:pt x="140" y="1761"/>
                      <a:pt x="167" y="1761"/>
                      <a:pt x="191" y="1761"/>
                    </a:cubicBezTo>
                    <a:cubicBezTo>
                      <a:pt x="241" y="1761"/>
                      <a:pt x="281" y="1759"/>
                      <a:pt x="317" y="1743"/>
                    </a:cubicBezTo>
                    <a:cubicBezTo>
                      <a:pt x="1456" y="1216"/>
                      <a:pt x="2585" y="678"/>
                      <a:pt x="3724" y="140"/>
                    </a:cubicBezTo>
                    <a:cubicBezTo>
                      <a:pt x="3734" y="129"/>
                      <a:pt x="3734" y="66"/>
                      <a:pt x="3734" y="35"/>
                    </a:cubicBezTo>
                    <a:cubicBezTo>
                      <a:pt x="3698" y="25"/>
                      <a:pt x="3661" y="1"/>
                      <a:pt x="36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7"/>
              <p:cNvSpPr/>
              <p:nvPr/>
            </p:nvSpPr>
            <p:spPr>
              <a:xfrm>
                <a:off x="1944650" y="4609475"/>
                <a:ext cx="82550" cy="38000"/>
              </a:xfrm>
              <a:custGeom>
                <a:avLst/>
                <a:gdLst/>
                <a:ahLst/>
                <a:cxnLst/>
                <a:rect l="l" t="t" r="r" b="b"/>
                <a:pathLst>
                  <a:path w="3302" h="1520" extrusionOk="0">
                    <a:moveTo>
                      <a:pt x="3302" y="1"/>
                    </a:moveTo>
                    <a:lnTo>
                      <a:pt x="3302" y="1"/>
                    </a:lnTo>
                    <a:cubicBezTo>
                      <a:pt x="3175" y="11"/>
                      <a:pt x="3059" y="1"/>
                      <a:pt x="2953" y="32"/>
                    </a:cubicBezTo>
                    <a:cubicBezTo>
                      <a:pt x="1952" y="348"/>
                      <a:pt x="1045" y="865"/>
                      <a:pt x="106" y="1276"/>
                    </a:cubicBezTo>
                    <a:cubicBezTo>
                      <a:pt x="0" y="1330"/>
                      <a:pt x="11" y="1414"/>
                      <a:pt x="127" y="1519"/>
                    </a:cubicBezTo>
                    <a:cubicBezTo>
                      <a:pt x="286" y="1456"/>
                      <a:pt x="497" y="1414"/>
                      <a:pt x="654" y="1308"/>
                    </a:cubicBezTo>
                    <a:cubicBezTo>
                      <a:pt x="1076" y="1002"/>
                      <a:pt x="1561" y="855"/>
                      <a:pt x="2036" y="665"/>
                    </a:cubicBezTo>
                    <a:cubicBezTo>
                      <a:pt x="2384" y="528"/>
                      <a:pt x="2732" y="401"/>
                      <a:pt x="3080" y="264"/>
                    </a:cubicBezTo>
                    <a:cubicBezTo>
                      <a:pt x="3175" y="222"/>
                      <a:pt x="3291" y="190"/>
                      <a:pt x="330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7"/>
              <p:cNvSpPr/>
              <p:nvPr/>
            </p:nvSpPr>
            <p:spPr>
              <a:xfrm>
                <a:off x="2297700" y="4900300"/>
                <a:ext cx="97600" cy="25250"/>
              </a:xfrm>
              <a:custGeom>
                <a:avLst/>
                <a:gdLst/>
                <a:ahLst/>
                <a:cxnLst/>
                <a:rect l="l" t="t" r="r" b="b"/>
                <a:pathLst>
                  <a:path w="3904" h="1010" extrusionOk="0">
                    <a:moveTo>
                      <a:pt x="3903" y="0"/>
                    </a:moveTo>
                    <a:cubicBezTo>
                      <a:pt x="2827" y="0"/>
                      <a:pt x="1888" y="349"/>
                      <a:pt x="929" y="528"/>
                    </a:cubicBezTo>
                    <a:cubicBezTo>
                      <a:pt x="634" y="581"/>
                      <a:pt x="327" y="675"/>
                      <a:pt x="1" y="1003"/>
                    </a:cubicBezTo>
                    <a:cubicBezTo>
                      <a:pt x="48" y="1007"/>
                      <a:pt x="92" y="1010"/>
                      <a:pt x="135" y="1010"/>
                    </a:cubicBezTo>
                    <a:cubicBezTo>
                      <a:pt x="463" y="1010"/>
                      <a:pt x="663" y="878"/>
                      <a:pt x="887" y="813"/>
                    </a:cubicBezTo>
                    <a:cubicBezTo>
                      <a:pt x="1140" y="739"/>
                      <a:pt x="1393" y="686"/>
                      <a:pt x="1656" y="623"/>
                    </a:cubicBezTo>
                    <a:cubicBezTo>
                      <a:pt x="1888" y="570"/>
                      <a:pt x="2120" y="507"/>
                      <a:pt x="2363" y="454"/>
                    </a:cubicBezTo>
                    <a:cubicBezTo>
                      <a:pt x="2616" y="401"/>
                      <a:pt x="2891" y="380"/>
                      <a:pt x="3144" y="296"/>
                    </a:cubicBezTo>
                    <a:cubicBezTo>
                      <a:pt x="3365" y="211"/>
                      <a:pt x="3671" y="338"/>
                      <a:pt x="390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7"/>
              <p:cNvSpPr/>
              <p:nvPr/>
            </p:nvSpPr>
            <p:spPr>
              <a:xfrm>
                <a:off x="1536500" y="4669325"/>
                <a:ext cx="36400" cy="88075"/>
              </a:xfrm>
              <a:custGeom>
                <a:avLst/>
                <a:gdLst/>
                <a:ahLst/>
                <a:cxnLst/>
                <a:rect l="l" t="t" r="r" b="b"/>
                <a:pathLst>
                  <a:path w="1456" h="3523" extrusionOk="0">
                    <a:moveTo>
                      <a:pt x="0" y="0"/>
                    </a:moveTo>
                    <a:lnTo>
                      <a:pt x="0" y="0"/>
                    </a:lnTo>
                    <a:cubicBezTo>
                      <a:pt x="21" y="127"/>
                      <a:pt x="32" y="253"/>
                      <a:pt x="74" y="370"/>
                    </a:cubicBezTo>
                    <a:cubicBezTo>
                      <a:pt x="148" y="602"/>
                      <a:pt x="274" y="823"/>
                      <a:pt x="317" y="1055"/>
                    </a:cubicBezTo>
                    <a:cubicBezTo>
                      <a:pt x="391" y="1593"/>
                      <a:pt x="612" y="2067"/>
                      <a:pt x="802" y="2564"/>
                    </a:cubicBezTo>
                    <a:cubicBezTo>
                      <a:pt x="928" y="2901"/>
                      <a:pt x="1129" y="3175"/>
                      <a:pt x="1413" y="3523"/>
                    </a:cubicBezTo>
                    <a:cubicBezTo>
                      <a:pt x="1456" y="3080"/>
                      <a:pt x="1171" y="2890"/>
                      <a:pt x="1097" y="2606"/>
                    </a:cubicBezTo>
                    <a:cubicBezTo>
                      <a:pt x="1013" y="2310"/>
                      <a:pt x="865" y="2025"/>
                      <a:pt x="770" y="1741"/>
                    </a:cubicBezTo>
                    <a:cubicBezTo>
                      <a:pt x="665" y="1425"/>
                      <a:pt x="581" y="1097"/>
                      <a:pt x="464" y="792"/>
                    </a:cubicBezTo>
                    <a:cubicBezTo>
                      <a:pt x="370" y="507"/>
                      <a:pt x="359"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7"/>
              <p:cNvSpPr/>
              <p:nvPr/>
            </p:nvSpPr>
            <p:spPr>
              <a:xfrm>
                <a:off x="1763000" y="4824625"/>
                <a:ext cx="19000" cy="91800"/>
              </a:xfrm>
              <a:custGeom>
                <a:avLst/>
                <a:gdLst/>
                <a:ahLst/>
                <a:cxnLst/>
                <a:rect l="l" t="t" r="r" b="b"/>
                <a:pathLst>
                  <a:path w="760" h="3672" extrusionOk="0">
                    <a:moveTo>
                      <a:pt x="52" y="1"/>
                    </a:moveTo>
                    <a:cubicBezTo>
                      <a:pt x="0" y="580"/>
                      <a:pt x="380" y="2774"/>
                      <a:pt x="717" y="3671"/>
                    </a:cubicBezTo>
                    <a:cubicBezTo>
                      <a:pt x="760" y="3259"/>
                      <a:pt x="369" y="812"/>
                      <a:pt x="158" y="43"/>
                    </a:cubicBezTo>
                    <a:cubicBezTo>
                      <a:pt x="158" y="22"/>
                      <a:pt x="95" y="11"/>
                      <a:pt x="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7"/>
              <p:cNvSpPr/>
              <p:nvPr/>
            </p:nvSpPr>
            <p:spPr>
              <a:xfrm>
                <a:off x="2276350" y="5085125"/>
                <a:ext cx="37975" cy="88500"/>
              </a:xfrm>
              <a:custGeom>
                <a:avLst/>
                <a:gdLst/>
                <a:ahLst/>
                <a:cxnLst/>
                <a:rect l="l" t="t" r="r" b="b"/>
                <a:pathLst>
                  <a:path w="1519" h="3540" extrusionOk="0">
                    <a:moveTo>
                      <a:pt x="159" y="1"/>
                    </a:moveTo>
                    <a:cubicBezTo>
                      <a:pt x="0" y="444"/>
                      <a:pt x="42" y="760"/>
                      <a:pt x="127" y="1045"/>
                    </a:cubicBezTo>
                    <a:cubicBezTo>
                      <a:pt x="391" y="1909"/>
                      <a:pt x="760" y="2732"/>
                      <a:pt x="1308" y="3460"/>
                    </a:cubicBezTo>
                    <a:cubicBezTo>
                      <a:pt x="1344" y="3508"/>
                      <a:pt x="1384" y="3539"/>
                      <a:pt x="1425" y="3539"/>
                    </a:cubicBezTo>
                    <a:cubicBezTo>
                      <a:pt x="1456" y="3539"/>
                      <a:pt x="1487" y="3522"/>
                      <a:pt x="1519" y="3481"/>
                    </a:cubicBezTo>
                    <a:cubicBezTo>
                      <a:pt x="454" y="1382"/>
                      <a:pt x="538" y="1625"/>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7"/>
              <p:cNvSpPr/>
              <p:nvPr/>
            </p:nvSpPr>
            <p:spPr>
              <a:xfrm>
                <a:off x="1621675" y="4338400"/>
                <a:ext cx="77775" cy="34850"/>
              </a:xfrm>
              <a:custGeom>
                <a:avLst/>
                <a:gdLst/>
                <a:ahLst/>
                <a:cxnLst/>
                <a:rect l="l" t="t" r="r" b="b"/>
                <a:pathLst>
                  <a:path w="3111" h="1394" extrusionOk="0">
                    <a:moveTo>
                      <a:pt x="2902" y="0"/>
                    </a:moveTo>
                    <a:cubicBezTo>
                      <a:pt x="2898" y="0"/>
                      <a:pt x="2894" y="1"/>
                      <a:pt x="2890" y="2"/>
                    </a:cubicBezTo>
                    <a:cubicBezTo>
                      <a:pt x="1866" y="328"/>
                      <a:pt x="875" y="719"/>
                      <a:pt x="0" y="1394"/>
                    </a:cubicBezTo>
                    <a:cubicBezTo>
                      <a:pt x="85" y="1383"/>
                      <a:pt x="169" y="1394"/>
                      <a:pt x="242" y="1362"/>
                    </a:cubicBezTo>
                    <a:cubicBezTo>
                      <a:pt x="643" y="1183"/>
                      <a:pt x="1044" y="993"/>
                      <a:pt x="1445" y="824"/>
                    </a:cubicBezTo>
                    <a:cubicBezTo>
                      <a:pt x="1888" y="634"/>
                      <a:pt x="2352" y="466"/>
                      <a:pt x="2806" y="286"/>
                    </a:cubicBezTo>
                    <a:cubicBezTo>
                      <a:pt x="2890" y="255"/>
                      <a:pt x="2974" y="180"/>
                      <a:pt x="3111" y="96"/>
                    </a:cubicBezTo>
                    <a:cubicBezTo>
                      <a:pt x="3006" y="48"/>
                      <a:pt x="2944" y="0"/>
                      <a:pt x="29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7"/>
              <p:cNvSpPr/>
              <p:nvPr/>
            </p:nvSpPr>
            <p:spPr>
              <a:xfrm>
                <a:off x="2290850" y="4883100"/>
                <a:ext cx="81250" cy="19600"/>
              </a:xfrm>
              <a:custGeom>
                <a:avLst/>
                <a:gdLst/>
                <a:ahLst/>
                <a:cxnLst/>
                <a:rect l="l" t="t" r="r" b="b"/>
                <a:pathLst>
                  <a:path w="3250" h="784" extrusionOk="0">
                    <a:moveTo>
                      <a:pt x="3015" y="0"/>
                    </a:moveTo>
                    <a:cubicBezTo>
                      <a:pt x="2943" y="0"/>
                      <a:pt x="2873" y="3"/>
                      <a:pt x="2806" y="13"/>
                    </a:cubicBezTo>
                    <a:cubicBezTo>
                      <a:pt x="1878" y="203"/>
                      <a:pt x="939" y="309"/>
                      <a:pt x="32" y="583"/>
                    </a:cubicBezTo>
                    <a:cubicBezTo>
                      <a:pt x="22" y="583"/>
                      <a:pt x="11" y="615"/>
                      <a:pt x="11" y="636"/>
                    </a:cubicBezTo>
                    <a:cubicBezTo>
                      <a:pt x="1" y="657"/>
                      <a:pt x="11" y="678"/>
                      <a:pt x="32" y="784"/>
                    </a:cubicBezTo>
                    <a:cubicBezTo>
                      <a:pt x="1108" y="573"/>
                      <a:pt x="2141" y="362"/>
                      <a:pt x="3175" y="161"/>
                    </a:cubicBezTo>
                    <a:cubicBezTo>
                      <a:pt x="3196" y="151"/>
                      <a:pt x="3217" y="88"/>
                      <a:pt x="3249" y="3"/>
                    </a:cubicBezTo>
                    <a:cubicBezTo>
                      <a:pt x="3168" y="3"/>
                      <a:pt x="3090" y="0"/>
                      <a:pt x="301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7"/>
              <p:cNvSpPr/>
              <p:nvPr/>
            </p:nvSpPr>
            <p:spPr>
              <a:xfrm>
                <a:off x="1902450" y="4967800"/>
                <a:ext cx="31150" cy="77000"/>
              </a:xfrm>
              <a:custGeom>
                <a:avLst/>
                <a:gdLst/>
                <a:ahLst/>
                <a:cxnLst/>
                <a:rect l="l" t="t" r="r" b="b"/>
                <a:pathLst>
                  <a:path w="1246" h="3080" extrusionOk="0">
                    <a:moveTo>
                      <a:pt x="12" y="0"/>
                    </a:moveTo>
                    <a:lnTo>
                      <a:pt x="12" y="0"/>
                    </a:lnTo>
                    <a:cubicBezTo>
                      <a:pt x="22" y="243"/>
                      <a:pt x="1" y="412"/>
                      <a:pt x="54" y="549"/>
                    </a:cubicBezTo>
                    <a:cubicBezTo>
                      <a:pt x="328" y="1361"/>
                      <a:pt x="645" y="2152"/>
                      <a:pt x="1024" y="3080"/>
                    </a:cubicBezTo>
                    <a:cubicBezTo>
                      <a:pt x="1245" y="2711"/>
                      <a:pt x="1067" y="2531"/>
                      <a:pt x="1003" y="2342"/>
                    </a:cubicBezTo>
                    <a:cubicBezTo>
                      <a:pt x="950" y="2152"/>
                      <a:pt x="866" y="1973"/>
                      <a:pt x="792" y="1783"/>
                    </a:cubicBezTo>
                    <a:cubicBezTo>
                      <a:pt x="718" y="1582"/>
                      <a:pt x="634" y="1371"/>
                      <a:pt x="549" y="1171"/>
                    </a:cubicBezTo>
                    <a:cubicBezTo>
                      <a:pt x="486" y="981"/>
                      <a:pt x="423" y="792"/>
                      <a:pt x="338" y="612"/>
                    </a:cubicBezTo>
                    <a:cubicBezTo>
                      <a:pt x="254" y="433"/>
                      <a:pt x="244" y="211"/>
                      <a:pt x="1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7"/>
              <p:cNvSpPr/>
              <p:nvPr/>
            </p:nvSpPr>
            <p:spPr>
              <a:xfrm>
                <a:off x="1802275" y="4703875"/>
                <a:ext cx="10025" cy="83600"/>
              </a:xfrm>
              <a:custGeom>
                <a:avLst/>
                <a:gdLst/>
                <a:ahLst/>
                <a:cxnLst/>
                <a:rect l="l" t="t" r="r" b="b"/>
                <a:pathLst>
                  <a:path w="401" h="3344" extrusionOk="0">
                    <a:moveTo>
                      <a:pt x="243" y="0"/>
                    </a:moveTo>
                    <a:cubicBezTo>
                      <a:pt x="85" y="453"/>
                      <a:pt x="0" y="2457"/>
                      <a:pt x="117" y="3343"/>
                    </a:cubicBezTo>
                    <a:cubicBezTo>
                      <a:pt x="296" y="2774"/>
                      <a:pt x="401" y="960"/>
                      <a:pt x="338" y="53"/>
                    </a:cubicBezTo>
                    <a:cubicBezTo>
                      <a:pt x="338" y="32"/>
                      <a:pt x="274" y="21"/>
                      <a:pt x="24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7"/>
              <p:cNvSpPr/>
              <p:nvPr/>
            </p:nvSpPr>
            <p:spPr>
              <a:xfrm>
                <a:off x="1987625" y="4754500"/>
                <a:ext cx="14000" cy="91250"/>
              </a:xfrm>
              <a:custGeom>
                <a:avLst/>
                <a:gdLst/>
                <a:ahLst/>
                <a:cxnLst/>
                <a:rect l="l" t="t" r="r" b="b"/>
                <a:pathLst>
                  <a:path w="560" h="3650" extrusionOk="0">
                    <a:moveTo>
                      <a:pt x="128" y="0"/>
                    </a:moveTo>
                    <a:cubicBezTo>
                      <a:pt x="53" y="169"/>
                      <a:pt x="1" y="232"/>
                      <a:pt x="11" y="275"/>
                    </a:cubicBezTo>
                    <a:cubicBezTo>
                      <a:pt x="117" y="1350"/>
                      <a:pt x="233" y="2415"/>
                      <a:pt x="349" y="3491"/>
                    </a:cubicBezTo>
                    <a:cubicBezTo>
                      <a:pt x="360" y="3544"/>
                      <a:pt x="423" y="3586"/>
                      <a:pt x="465" y="3650"/>
                    </a:cubicBezTo>
                    <a:cubicBezTo>
                      <a:pt x="560" y="3196"/>
                      <a:pt x="391" y="1234"/>
                      <a:pt x="1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7"/>
              <p:cNvSpPr/>
              <p:nvPr/>
            </p:nvSpPr>
            <p:spPr>
              <a:xfrm>
                <a:off x="1554950" y="4613425"/>
                <a:ext cx="12425" cy="78600"/>
              </a:xfrm>
              <a:custGeom>
                <a:avLst/>
                <a:gdLst/>
                <a:ahLst/>
                <a:cxnLst/>
                <a:rect l="l" t="t" r="r" b="b"/>
                <a:pathLst>
                  <a:path w="497" h="3144" extrusionOk="0">
                    <a:moveTo>
                      <a:pt x="64" y="0"/>
                    </a:moveTo>
                    <a:lnTo>
                      <a:pt x="64" y="0"/>
                    </a:lnTo>
                    <a:cubicBezTo>
                      <a:pt x="0" y="1097"/>
                      <a:pt x="148" y="2100"/>
                      <a:pt x="328" y="3091"/>
                    </a:cubicBezTo>
                    <a:cubicBezTo>
                      <a:pt x="328" y="3112"/>
                      <a:pt x="401" y="3122"/>
                      <a:pt x="443" y="3143"/>
                    </a:cubicBezTo>
                    <a:cubicBezTo>
                      <a:pt x="464" y="3080"/>
                      <a:pt x="497" y="3017"/>
                      <a:pt x="486" y="2954"/>
                    </a:cubicBezTo>
                    <a:cubicBezTo>
                      <a:pt x="412" y="2036"/>
                      <a:pt x="328" y="1108"/>
                      <a:pt x="232" y="180"/>
                    </a:cubicBezTo>
                    <a:cubicBezTo>
                      <a:pt x="232" y="138"/>
                      <a:pt x="159" y="106"/>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7"/>
              <p:cNvSpPr/>
              <p:nvPr/>
            </p:nvSpPr>
            <p:spPr>
              <a:xfrm>
                <a:off x="1569725" y="4286900"/>
                <a:ext cx="70675" cy="30975"/>
              </a:xfrm>
              <a:custGeom>
                <a:avLst/>
                <a:gdLst/>
                <a:ahLst/>
                <a:cxnLst/>
                <a:rect l="l" t="t" r="r" b="b"/>
                <a:pathLst>
                  <a:path w="2827" h="1239" extrusionOk="0">
                    <a:moveTo>
                      <a:pt x="2737" y="1"/>
                    </a:moveTo>
                    <a:cubicBezTo>
                      <a:pt x="2386" y="1"/>
                      <a:pt x="2084" y="164"/>
                      <a:pt x="1783" y="300"/>
                    </a:cubicBezTo>
                    <a:cubicBezTo>
                      <a:pt x="1382" y="480"/>
                      <a:pt x="981" y="669"/>
                      <a:pt x="581" y="848"/>
                    </a:cubicBezTo>
                    <a:cubicBezTo>
                      <a:pt x="433" y="912"/>
                      <a:pt x="285" y="965"/>
                      <a:pt x="148" y="1028"/>
                    </a:cubicBezTo>
                    <a:cubicBezTo>
                      <a:pt x="74" y="1070"/>
                      <a:pt x="0" y="1133"/>
                      <a:pt x="95" y="1239"/>
                    </a:cubicBezTo>
                    <a:cubicBezTo>
                      <a:pt x="633" y="1144"/>
                      <a:pt x="2173" y="490"/>
                      <a:pt x="2827" y="5"/>
                    </a:cubicBezTo>
                    <a:cubicBezTo>
                      <a:pt x="2796" y="2"/>
                      <a:pt x="2766" y="1"/>
                      <a:pt x="273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7"/>
              <p:cNvSpPr/>
              <p:nvPr/>
            </p:nvSpPr>
            <p:spPr>
              <a:xfrm>
                <a:off x="2077000" y="4687350"/>
                <a:ext cx="75450" cy="26025"/>
              </a:xfrm>
              <a:custGeom>
                <a:avLst/>
                <a:gdLst/>
                <a:ahLst/>
                <a:cxnLst/>
                <a:rect l="l" t="t" r="r" b="b"/>
                <a:pathLst>
                  <a:path w="3018" h="1041" extrusionOk="0">
                    <a:moveTo>
                      <a:pt x="2755" y="1"/>
                    </a:moveTo>
                    <a:cubicBezTo>
                      <a:pt x="2700" y="1"/>
                      <a:pt x="2651" y="4"/>
                      <a:pt x="2606" y="18"/>
                    </a:cubicBezTo>
                    <a:cubicBezTo>
                      <a:pt x="2311" y="113"/>
                      <a:pt x="2026" y="261"/>
                      <a:pt x="1731" y="313"/>
                    </a:cubicBezTo>
                    <a:cubicBezTo>
                      <a:pt x="1203" y="408"/>
                      <a:pt x="718" y="629"/>
                      <a:pt x="233" y="809"/>
                    </a:cubicBezTo>
                    <a:cubicBezTo>
                      <a:pt x="138" y="851"/>
                      <a:pt x="75" y="936"/>
                      <a:pt x="1" y="1009"/>
                    </a:cubicBezTo>
                    <a:cubicBezTo>
                      <a:pt x="77" y="1031"/>
                      <a:pt x="147" y="1041"/>
                      <a:pt x="213" y="1041"/>
                    </a:cubicBezTo>
                    <a:cubicBezTo>
                      <a:pt x="303" y="1041"/>
                      <a:pt x="386" y="1023"/>
                      <a:pt x="465" y="999"/>
                    </a:cubicBezTo>
                    <a:cubicBezTo>
                      <a:pt x="1130" y="767"/>
                      <a:pt x="1752" y="439"/>
                      <a:pt x="2459" y="334"/>
                    </a:cubicBezTo>
                    <a:cubicBezTo>
                      <a:pt x="2648" y="313"/>
                      <a:pt x="2838" y="250"/>
                      <a:pt x="3017" y="7"/>
                    </a:cubicBezTo>
                    <a:cubicBezTo>
                      <a:pt x="2914" y="7"/>
                      <a:pt x="2829" y="1"/>
                      <a:pt x="275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7"/>
              <p:cNvSpPr/>
              <p:nvPr/>
            </p:nvSpPr>
            <p:spPr>
              <a:xfrm>
                <a:off x="1880575" y="4708100"/>
                <a:ext cx="5850" cy="77525"/>
              </a:xfrm>
              <a:custGeom>
                <a:avLst/>
                <a:gdLst/>
                <a:ahLst/>
                <a:cxnLst/>
                <a:rect l="l" t="t" r="r" b="b"/>
                <a:pathLst>
                  <a:path w="234" h="3101" extrusionOk="0">
                    <a:moveTo>
                      <a:pt x="95" y="0"/>
                    </a:moveTo>
                    <a:cubicBezTo>
                      <a:pt x="64" y="31"/>
                      <a:pt x="1" y="52"/>
                      <a:pt x="1" y="74"/>
                    </a:cubicBezTo>
                    <a:lnTo>
                      <a:pt x="32" y="2795"/>
                    </a:lnTo>
                    <a:cubicBezTo>
                      <a:pt x="43" y="2890"/>
                      <a:pt x="85" y="2984"/>
                      <a:pt x="106" y="3101"/>
                    </a:cubicBezTo>
                    <a:cubicBezTo>
                      <a:pt x="180" y="3048"/>
                      <a:pt x="233" y="3027"/>
                      <a:pt x="233" y="2995"/>
                    </a:cubicBezTo>
                    <a:cubicBezTo>
                      <a:pt x="222" y="2025"/>
                      <a:pt x="212" y="1055"/>
                      <a:pt x="191" y="84"/>
                    </a:cubicBezTo>
                    <a:cubicBezTo>
                      <a:pt x="191" y="52"/>
                      <a:pt x="128" y="31"/>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7"/>
              <p:cNvSpPr/>
              <p:nvPr/>
            </p:nvSpPr>
            <p:spPr>
              <a:xfrm>
                <a:off x="2417425" y="5013150"/>
                <a:ext cx="73325" cy="5525"/>
              </a:xfrm>
              <a:custGeom>
                <a:avLst/>
                <a:gdLst/>
                <a:ahLst/>
                <a:cxnLst/>
                <a:rect l="l" t="t" r="r" b="b"/>
                <a:pathLst>
                  <a:path w="2933" h="221" extrusionOk="0">
                    <a:moveTo>
                      <a:pt x="137" y="0"/>
                    </a:moveTo>
                    <a:cubicBezTo>
                      <a:pt x="106" y="0"/>
                      <a:pt x="73" y="85"/>
                      <a:pt x="0" y="180"/>
                    </a:cubicBezTo>
                    <a:cubicBezTo>
                      <a:pt x="401" y="210"/>
                      <a:pt x="792" y="221"/>
                      <a:pt x="1184" y="221"/>
                    </a:cubicBezTo>
                    <a:cubicBezTo>
                      <a:pt x="1751" y="221"/>
                      <a:pt x="2321" y="198"/>
                      <a:pt x="2932" y="180"/>
                    </a:cubicBezTo>
                    <a:cubicBezTo>
                      <a:pt x="2773" y="53"/>
                      <a:pt x="2742" y="0"/>
                      <a:pt x="271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7"/>
              <p:cNvSpPr/>
              <p:nvPr/>
            </p:nvSpPr>
            <p:spPr>
              <a:xfrm>
                <a:off x="2181700" y="4817425"/>
                <a:ext cx="73850" cy="29050"/>
              </a:xfrm>
              <a:custGeom>
                <a:avLst/>
                <a:gdLst/>
                <a:ahLst/>
                <a:cxnLst/>
                <a:rect l="l" t="t" r="r" b="b"/>
                <a:pathLst>
                  <a:path w="2954" h="1162" extrusionOk="0">
                    <a:moveTo>
                      <a:pt x="2898" y="1"/>
                    </a:moveTo>
                    <a:cubicBezTo>
                      <a:pt x="2895" y="1"/>
                      <a:pt x="2892" y="2"/>
                      <a:pt x="2890" y="4"/>
                    </a:cubicBezTo>
                    <a:cubicBezTo>
                      <a:pt x="1951" y="320"/>
                      <a:pt x="1013" y="636"/>
                      <a:pt x="74" y="964"/>
                    </a:cubicBezTo>
                    <a:cubicBezTo>
                      <a:pt x="42" y="974"/>
                      <a:pt x="32" y="1058"/>
                      <a:pt x="0" y="1133"/>
                    </a:cubicBezTo>
                    <a:cubicBezTo>
                      <a:pt x="52" y="1153"/>
                      <a:pt x="98" y="1161"/>
                      <a:pt x="143" y="1161"/>
                    </a:cubicBezTo>
                    <a:cubicBezTo>
                      <a:pt x="235" y="1161"/>
                      <a:pt x="316" y="1126"/>
                      <a:pt x="401" y="1090"/>
                    </a:cubicBezTo>
                    <a:cubicBezTo>
                      <a:pt x="1139" y="805"/>
                      <a:pt x="1878" y="510"/>
                      <a:pt x="2616" y="215"/>
                    </a:cubicBezTo>
                    <a:cubicBezTo>
                      <a:pt x="2727" y="164"/>
                      <a:pt x="2829" y="84"/>
                      <a:pt x="2930" y="12"/>
                    </a:cubicBezTo>
                    <a:lnTo>
                      <a:pt x="2930" y="12"/>
                    </a:lnTo>
                    <a:cubicBezTo>
                      <a:pt x="2938" y="17"/>
                      <a:pt x="2946" y="21"/>
                      <a:pt x="2953" y="25"/>
                    </a:cubicBezTo>
                    <a:lnTo>
                      <a:pt x="2942" y="4"/>
                    </a:lnTo>
                    <a:cubicBezTo>
                      <a:pt x="2938" y="7"/>
                      <a:pt x="2934" y="9"/>
                      <a:pt x="2930" y="12"/>
                    </a:cubicBezTo>
                    <a:lnTo>
                      <a:pt x="2930" y="12"/>
                    </a:lnTo>
                    <a:cubicBezTo>
                      <a:pt x="2918" y="6"/>
                      <a:pt x="2906" y="1"/>
                      <a:pt x="289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7"/>
              <p:cNvSpPr/>
              <p:nvPr/>
            </p:nvSpPr>
            <p:spPr>
              <a:xfrm>
                <a:off x="1787775" y="4852825"/>
                <a:ext cx="16100" cy="69400"/>
              </a:xfrm>
              <a:custGeom>
                <a:avLst/>
                <a:gdLst/>
                <a:ahLst/>
                <a:cxnLst/>
                <a:rect l="l" t="t" r="r" b="b"/>
                <a:pathLst>
                  <a:path w="644" h="2776" extrusionOk="0">
                    <a:moveTo>
                      <a:pt x="64" y="1"/>
                    </a:moveTo>
                    <a:cubicBezTo>
                      <a:pt x="43" y="54"/>
                      <a:pt x="1" y="117"/>
                      <a:pt x="11" y="170"/>
                    </a:cubicBezTo>
                    <a:cubicBezTo>
                      <a:pt x="169" y="1045"/>
                      <a:pt x="317" y="1931"/>
                      <a:pt x="601" y="2775"/>
                    </a:cubicBezTo>
                    <a:cubicBezTo>
                      <a:pt x="643" y="1931"/>
                      <a:pt x="390" y="1130"/>
                      <a:pt x="254" y="317"/>
                    </a:cubicBezTo>
                    <a:cubicBezTo>
                      <a:pt x="243" y="212"/>
                      <a:pt x="233" y="54"/>
                      <a:pt x="6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7"/>
              <p:cNvSpPr/>
              <p:nvPr/>
            </p:nvSpPr>
            <p:spPr>
              <a:xfrm>
                <a:off x="2064875" y="5053750"/>
                <a:ext cx="26925" cy="61725"/>
              </a:xfrm>
              <a:custGeom>
                <a:avLst/>
                <a:gdLst/>
                <a:ahLst/>
                <a:cxnLst/>
                <a:rect l="l" t="t" r="r" b="b"/>
                <a:pathLst>
                  <a:path w="1077" h="2469" extrusionOk="0">
                    <a:moveTo>
                      <a:pt x="64" y="0"/>
                    </a:moveTo>
                    <a:cubicBezTo>
                      <a:pt x="43" y="85"/>
                      <a:pt x="1" y="138"/>
                      <a:pt x="12" y="159"/>
                    </a:cubicBezTo>
                    <a:cubicBezTo>
                      <a:pt x="286" y="886"/>
                      <a:pt x="560" y="1615"/>
                      <a:pt x="834" y="2332"/>
                    </a:cubicBezTo>
                    <a:cubicBezTo>
                      <a:pt x="855" y="2384"/>
                      <a:pt x="919" y="2426"/>
                      <a:pt x="961" y="2468"/>
                    </a:cubicBezTo>
                    <a:cubicBezTo>
                      <a:pt x="1003" y="2458"/>
                      <a:pt x="1034" y="2437"/>
                      <a:pt x="1076" y="2426"/>
                    </a:cubicBezTo>
                    <a:cubicBezTo>
                      <a:pt x="1055" y="2332"/>
                      <a:pt x="1045" y="2226"/>
                      <a:pt x="1013" y="2131"/>
                    </a:cubicBezTo>
                    <a:cubicBezTo>
                      <a:pt x="834" y="1657"/>
                      <a:pt x="644" y="1182"/>
                      <a:pt x="465" y="708"/>
                    </a:cubicBezTo>
                    <a:cubicBezTo>
                      <a:pt x="391" y="518"/>
                      <a:pt x="328" y="328"/>
                      <a:pt x="244" y="148"/>
                    </a:cubicBezTo>
                    <a:cubicBezTo>
                      <a:pt x="223" y="85"/>
                      <a:pt x="138" y="54"/>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7"/>
              <p:cNvSpPr/>
              <p:nvPr/>
            </p:nvSpPr>
            <p:spPr>
              <a:xfrm>
                <a:off x="2298500" y="5098850"/>
                <a:ext cx="23225" cy="61975"/>
              </a:xfrm>
              <a:custGeom>
                <a:avLst/>
                <a:gdLst/>
                <a:ahLst/>
                <a:cxnLst/>
                <a:rect l="l" t="t" r="r" b="b"/>
                <a:pathLst>
                  <a:path w="929" h="2479" extrusionOk="0">
                    <a:moveTo>
                      <a:pt x="95" y="0"/>
                    </a:moveTo>
                    <a:cubicBezTo>
                      <a:pt x="53" y="53"/>
                      <a:pt x="0" y="85"/>
                      <a:pt x="11" y="106"/>
                    </a:cubicBezTo>
                    <a:cubicBezTo>
                      <a:pt x="201" y="791"/>
                      <a:pt x="306" y="1498"/>
                      <a:pt x="633" y="2131"/>
                    </a:cubicBezTo>
                    <a:cubicBezTo>
                      <a:pt x="707" y="2257"/>
                      <a:pt x="802" y="2363"/>
                      <a:pt x="897" y="2478"/>
                    </a:cubicBezTo>
                    <a:cubicBezTo>
                      <a:pt x="928" y="2300"/>
                      <a:pt x="897" y="2152"/>
                      <a:pt x="855" y="2014"/>
                    </a:cubicBezTo>
                    <a:cubicBezTo>
                      <a:pt x="633" y="1382"/>
                      <a:pt x="316" y="791"/>
                      <a:pt x="222" y="127"/>
                    </a:cubicBezTo>
                    <a:cubicBezTo>
                      <a:pt x="211" y="85"/>
                      <a:pt x="138" y="43"/>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7"/>
              <p:cNvSpPr/>
              <p:nvPr/>
            </p:nvSpPr>
            <p:spPr>
              <a:xfrm>
                <a:off x="2438750" y="5026925"/>
                <a:ext cx="58850" cy="6275"/>
              </a:xfrm>
              <a:custGeom>
                <a:avLst/>
                <a:gdLst/>
                <a:ahLst/>
                <a:cxnLst/>
                <a:rect l="l" t="t" r="r" b="b"/>
                <a:pathLst>
                  <a:path w="2354" h="251" extrusionOk="0">
                    <a:moveTo>
                      <a:pt x="1041" y="0"/>
                    </a:moveTo>
                    <a:cubicBezTo>
                      <a:pt x="593" y="0"/>
                      <a:pt x="202" y="48"/>
                      <a:pt x="1" y="145"/>
                    </a:cubicBezTo>
                    <a:cubicBezTo>
                      <a:pt x="75" y="177"/>
                      <a:pt x="117" y="220"/>
                      <a:pt x="170" y="220"/>
                    </a:cubicBezTo>
                    <a:cubicBezTo>
                      <a:pt x="856" y="241"/>
                      <a:pt x="1541" y="251"/>
                      <a:pt x="2227" y="251"/>
                    </a:cubicBezTo>
                    <a:cubicBezTo>
                      <a:pt x="2269" y="251"/>
                      <a:pt x="2300" y="177"/>
                      <a:pt x="2353" y="124"/>
                    </a:cubicBezTo>
                    <a:cubicBezTo>
                      <a:pt x="1938" y="42"/>
                      <a:pt x="1464" y="0"/>
                      <a:pt x="104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7"/>
              <p:cNvSpPr/>
              <p:nvPr/>
            </p:nvSpPr>
            <p:spPr>
              <a:xfrm>
                <a:off x="1653025" y="4466300"/>
                <a:ext cx="12150" cy="68050"/>
              </a:xfrm>
              <a:custGeom>
                <a:avLst/>
                <a:gdLst/>
                <a:ahLst/>
                <a:cxnLst/>
                <a:rect l="l" t="t" r="r" b="b"/>
                <a:pathLst>
                  <a:path w="486" h="2722" extrusionOk="0">
                    <a:moveTo>
                      <a:pt x="328" y="0"/>
                    </a:moveTo>
                    <a:lnTo>
                      <a:pt x="328" y="0"/>
                    </a:lnTo>
                    <a:cubicBezTo>
                      <a:pt x="296" y="21"/>
                      <a:pt x="244" y="43"/>
                      <a:pt x="233" y="75"/>
                    </a:cubicBezTo>
                    <a:cubicBezTo>
                      <a:pt x="148" y="928"/>
                      <a:pt x="75" y="1783"/>
                      <a:pt x="1" y="2637"/>
                    </a:cubicBezTo>
                    <a:cubicBezTo>
                      <a:pt x="1" y="2669"/>
                      <a:pt x="54" y="2690"/>
                      <a:pt x="85" y="2721"/>
                    </a:cubicBezTo>
                    <a:cubicBezTo>
                      <a:pt x="338" y="2205"/>
                      <a:pt x="486" y="518"/>
                      <a:pt x="3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7"/>
              <p:cNvSpPr/>
              <p:nvPr/>
            </p:nvSpPr>
            <p:spPr>
              <a:xfrm>
                <a:off x="1573400" y="4390350"/>
                <a:ext cx="7675" cy="76250"/>
              </a:xfrm>
              <a:custGeom>
                <a:avLst/>
                <a:gdLst/>
                <a:ahLst/>
                <a:cxnLst/>
                <a:rect l="l" t="t" r="r" b="b"/>
                <a:pathLst>
                  <a:path w="307" h="3050" extrusionOk="0">
                    <a:moveTo>
                      <a:pt x="117" y="1"/>
                    </a:moveTo>
                    <a:cubicBezTo>
                      <a:pt x="120" y="6"/>
                      <a:pt x="123" y="11"/>
                      <a:pt x="126" y="16"/>
                    </a:cubicBezTo>
                    <a:lnTo>
                      <a:pt x="126" y="16"/>
                    </a:lnTo>
                    <a:cubicBezTo>
                      <a:pt x="130" y="11"/>
                      <a:pt x="134" y="6"/>
                      <a:pt x="138" y="1"/>
                    </a:cubicBezTo>
                    <a:close/>
                    <a:moveTo>
                      <a:pt x="126" y="16"/>
                    </a:moveTo>
                    <a:cubicBezTo>
                      <a:pt x="85" y="66"/>
                      <a:pt x="33" y="122"/>
                      <a:pt x="33" y="170"/>
                    </a:cubicBezTo>
                    <a:lnTo>
                      <a:pt x="1" y="2891"/>
                    </a:lnTo>
                    <a:cubicBezTo>
                      <a:pt x="1" y="2944"/>
                      <a:pt x="64" y="2986"/>
                      <a:pt x="96" y="3049"/>
                    </a:cubicBezTo>
                    <a:cubicBezTo>
                      <a:pt x="138" y="2996"/>
                      <a:pt x="191" y="2975"/>
                      <a:pt x="191" y="2944"/>
                    </a:cubicBezTo>
                    <a:cubicBezTo>
                      <a:pt x="307" y="2037"/>
                      <a:pt x="296" y="1130"/>
                      <a:pt x="244" y="223"/>
                    </a:cubicBezTo>
                    <a:cubicBezTo>
                      <a:pt x="233" y="154"/>
                      <a:pt x="169" y="85"/>
                      <a:pt x="126" y="1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7"/>
              <p:cNvSpPr/>
              <p:nvPr/>
            </p:nvSpPr>
            <p:spPr>
              <a:xfrm>
                <a:off x="1651450" y="4737100"/>
                <a:ext cx="15325" cy="59325"/>
              </a:xfrm>
              <a:custGeom>
                <a:avLst/>
                <a:gdLst/>
                <a:ahLst/>
                <a:cxnLst/>
                <a:rect l="l" t="t" r="r" b="b"/>
                <a:pathLst>
                  <a:path w="613" h="2373" extrusionOk="0">
                    <a:moveTo>
                      <a:pt x="1" y="0"/>
                    </a:moveTo>
                    <a:lnTo>
                      <a:pt x="1" y="0"/>
                    </a:lnTo>
                    <a:cubicBezTo>
                      <a:pt x="75" y="844"/>
                      <a:pt x="296" y="1592"/>
                      <a:pt x="359" y="2373"/>
                    </a:cubicBezTo>
                    <a:cubicBezTo>
                      <a:pt x="433" y="2363"/>
                      <a:pt x="507" y="2352"/>
                      <a:pt x="507" y="2342"/>
                    </a:cubicBezTo>
                    <a:cubicBezTo>
                      <a:pt x="612" y="1582"/>
                      <a:pt x="307" y="875"/>
                      <a:pt x="190" y="148"/>
                    </a:cubicBezTo>
                    <a:cubicBezTo>
                      <a:pt x="190" y="106"/>
                      <a:pt x="106" y="74"/>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7"/>
              <p:cNvSpPr/>
              <p:nvPr/>
            </p:nvSpPr>
            <p:spPr>
              <a:xfrm>
                <a:off x="2498875" y="5070850"/>
                <a:ext cx="53025" cy="9300"/>
              </a:xfrm>
              <a:custGeom>
                <a:avLst/>
                <a:gdLst/>
                <a:ahLst/>
                <a:cxnLst/>
                <a:rect l="l" t="t" r="r" b="b"/>
                <a:pathLst>
                  <a:path w="2121" h="372" extrusionOk="0">
                    <a:moveTo>
                      <a:pt x="76" y="1"/>
                    </a:moveTo>
                    <a:cubicBezTo>
                      <a:pt x="48" y="1"/>
                      <a:pt x="20" y="47"/>
                      <a:pt x="1" y="76"/>
                    </a:cubicBezTo>
                    <a:cubicBezTo>
                      <a:pt x="22" y="108"/>
                      <a:pt x="43" y="171"/>
                      <a:pt x="64" y="171"/>
                    </a:cubicBezTo>
                    <a:cubicBezTo>
                      <a:pt x="718" y="245"/>
                      <a:pt x="1372" y="308"/>
                      <a:pt x="2026" y="371"/>
                    </a:cubicBezTo>
                    <a:cubicBezTo>
                      <a:pt x="2047" y="371"/>
                      <a:pt x="2079" y="319"/>
                      <a:pt x="2121" y="277"/>
                    </a:cubicBezTo>
                    <a:cubicBezTo>
                      <a:pt x="2068" y="245"/>
                      <a:pt x="2026" y="181"/>
                      <a:pt x="1973" y="171"/>
                    </a:cubicBezTo>
                    <a:cubicBezTo>
                      <a:pt x="1340" y="108"/>
                      <a:pt x="718" y="55"/>
                      <a:pt x="85" y="2"/>
                    </a:cubicBezTo>
                    <a:cubicBezTo>
                      <a:pt x="82" y="1"/>
                      <a:pt x="79"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7"/>
              <p:cNvSpPr/>
              <p:nvPr/>
            </p:nvSpPr>
            <p:spPr>
              <a:xfrm>
                <a:off x="2158500" y="4884225"/>
                <a:ext cx="11625" cy="54050"/>
              </a:xfrm>
              <a:custGeom>
                <a:avLst/>
                <a:gdLst/>
                <a:ahLst/>
                <a:cxnLst/>
                <a:rect l="l" t="t" r="r" b="b"/>
                <a:pathLst>
                  <a:path w="465" h="2162" extrusionOk="0">
                    <a:moveTo>
                      <a:pt x="42" y="0"/>
                    </a:moveTo>
                    <a:cubicBezTo>
                      <a:pt x="31" y="64"/>
                      <a:pt x="0" y="127"/>
                      <a:pt x="0" y="190"/>
                    </a:cubicBezTo>
                    <a:cubicBezTo>
                      <a:pt x="85" y="812"/>
                      <a:pt x="179" y="1445"/>
                      <a:pt x="274" y="2078"/>
                    </a:cubicBezTo>
                    <a:cubicBezTo>
                      <a:pt x="274" y="2099"/>
                      <a:pt x="369" y="2120"/>
                      <a:pt x="464" y="2162"/>
                    </a:cubicBezTo>
                    <a:cubicBezTo>
                      <a:pt x="369" y="1403"/>
                      <a:pt x="317" y="696"/>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7"/>
              <p:cNvSpPr/>
              <p:nvPr/>
            </p:nvSpPr>
            <p:spPr>
              <a:xfrm>
                <a:off x="2141625" y="4861800"/>
                <a:ext cx="12150" cy="55400"/>
              </a:xfrm>
              <a:custGeom>
                <a:avLst/>
                <a:gdLst/>
                <a:ahLst/>
                <a:cxnLst/>
                <a:rect l="l" t="t" r="r" b="b"/>
                <a:pathLst>
                  <a:path w="486" h="2216" extrusionOk="0">
                    <a:moveTo>
                      <a:pt x="169" y="0"/>
                    </a:moveTo>
                    <a:cubicBezTo>
                      <a:pt x="63" y="85"/>
                      <a:pt x="0" y="106"/>
                      <a:pt x="0" y="127"/>
                    </a:cubicBezTo>
                    <a:cubicBezTo>
                      <a:pt x="10" y="781"/>
                      <a:pt x="179" y="1393"/>
                      <a:pt x="306" y="2025"/>
                    </a:cubicBezTo>
                    <a:cubicBezTo>
                      <a:pt x="306" y="2068"/>
                      <a:pt x="380" y="2110"/>
                      <a:pt x="485" y="2215"/>
                    </a:cubicBezTo>
                    <a:cubicBezTo>
                      <a:pt x="485" y="1435"/>
                      <a:pt x="253" y="760"/>
                      <a:pt x="16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7"/>
              <p:cNvSpPr/>
              <p:nvPr/>
            </p:nvSpPr>
            <p:spPr>
              <a:xfrm>
                <a:off x="2263425" y="4944325"/>
                <a:ext cx="11350" cy="57000"/>
              </a:xfrm>
              <a:custGeom>
                <a:avLst/>
                <a:gdLst/>
                <a:ahLst/>
                <a:cxnLst/>
                <a:rect l="l" t="t" r="r" b="b"/>
                <a:pathLst>
                  <a:path w="454" h="2280" extrusionOk="0">
                    <a:moveTo>
                      <a:pt x="43" y="1"/>
                    </a:moveTo>
                    <a:cubicBezTo>
                      <a:pt x="32" y="74"/>
                      <a:pt x="1" y="159"/>
                      <a:pt x="11" y="233"/>
                    </a:cubicBezTo>
                    <a:cubicBezTo>
                      <a:pt x="85" y="866"/>
                      <a:pt x="170" y="1499"/>
                      <a:pt x="264" y="2142"/>
                    </a:cubicBezTo>
                    <a:cubicBezTo>
                      <a:pt x="264" y="2174"/>
                      <a:pt x="338" y="2205"/>
                      <a:pt x="433" y="2279"/>
                    </a:cubicBezTo>
                    <a:cubicBezTo>
                      <a:pt x="454" y="1467"/>
                      <a:pt x="327" y="739"/>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7"/>
              <p:cNvSpPr/>
              <p:nvPr/>
            </p:nvSpPr>
            <p:spPr>
              <a:xfrm>
                <a:off x="2395525" y="5056925"/>
                <a:ext cx="20850" cy="50625"/>
              </a:xfrm>
              <a:custGeom>
                <a:avLst/>
                <a:gdLst/>
                <a:ahLst/>
                <a:cxnLst/>
                <a:rect l="l" t="t" r="r" b="b"/>
                <a:pathLst>
                  <a:path w="834" h="2025" extrusionOk="0">
                    <a:moveTo>
                      <a:pt x="85" y="0"/>
                    </a:moveTo>
                    <a:cubicBezTo>
                      <a:pt x="42" y="74"/>
                      <a:pt x="0" y="116"/>
                      <a:pt x="11" y="148"/>
                    </a:cubicBezTo>
                    <a:cubicBezTo>
                      <a:pt x="159" y="696"/>
                      <a:pt x="307" y="1245"/>
                      <a:pt x="464" y="1793"/>
                    </a:cubicBezTo>
                    <a:cubicBezTo>
                      <a:pt x="496" y="1867"/>
                      <a:pt x="560" y="1930"/>
                      <a:pt x="623" y="2025"/>
                    </a:cubicBezTo>
                    <a:cubicBezTo>
                      <a:pt x="713" y="1944"/>
                      <a:pt x="766" y="1883"/>
                      <a:pt x="825" y="1832"/>
                    </a:cubicBezTo>
                    <a:lnTo>
                      <a:pt x="825" y="1832"/>
                    </a:lnTo>
                    <a:cubicBezTo>
                      <a:pt x="828" y="1837"/>
                      <a:pt x="831" y="1841"/>
                      <a:pt x="834" y="1846"/>
                    </a:cubicBezTo>
                    <a:lnTo>
                      <a:pt x="834" y="1825"/>
                    </a:lnTo>
                    <a:cubicBezTo>
                      <a:pt x="831" y="1827"/>
                      <a:pt x="828" y="1830"/>
                      <a:pt x="825" y="1832"/>
                    </a:cubicBezTo>
                    <a:lnTo>
                      <a:pt x="825" y="1832"/>
                    </a:lnTo>
                    <a:cubicBezTo>
                      <a:pt x="598" y="1457"/>
                      <a:pt x="432" y="1070"/>
                      <a:pt x="380" y="623"/>
                    </a:cubicBezTo>
                    <a:cubicBezTo>
                      <a:pt x="359" y="391"/>
                      <a:pt x="307" y="159"/>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7"/>
              <p:cNvSpPr/>
              <p:nvPr/>
            </p:nvSpPr>
            <p:spPr>
              <a:xfrm>
                <a:off x="2162175" y="4815075"/>
                <a:ext cx="53300" cy="23025"/>
              </a:xfrm>
              <a:custGeom>
                <a:avLst/>
                <a:gdLst/>
                <a:ahLst/>
                <a:cxnLst/>
                <a:rect l="l" t="t" r="r" b="b"/>
                <a:pathLst>
                  <a:path w="2132" h="921" extrusionOk="0">
                    <a:moveTo>
                      <a:pt x="2025" y="0"/>
                    </a:moveTo>
                    <a:cubicBezTo>
                      <a:pt x="2018" y="0"/>
                      <a:pt x="2011" y="1"/>
                      <a:pt x="2005" y="3"/>
                    </a:cubicBezTo>
                    <a:cubicBezTo>
                      <a:pt x="1403" y="224"/>
                      <a:pt x="813" y="446"/>
                      <a:pt x="212" y="678"/>
                    </a:cubicBezTo>
                    <a:cubicBezTo>
                      <a:pt x="159" y="699"/>
                      <a:pt x="127" y="762"/>
                      <a:pt x="1" y="920"/>
                    </a:cubicBezTo>
                    <a:cubicBezTo>
                      <a:pt x="865" y="774"/>
                      <a:pt x="1504" y="433"/>
                      <a:pt x="2110" y="18"/>
                    </a:cubicBezTo>
                    <a:lnTo>
                      <a:pt x="2110" y="18"/>
                    </a:lnTo>
                    <a:cubicBezTo>
                      <a:pt x="2117" y="20"/>
                      <a:pt x="2124" y="22"/>
                      <a:pt x="2131" y="24"/>
                    </a:cubicBezTo>
                    <a:lnTo>
                      <a:pt x="2131" y="3"/>
                    </a:lnTo>
                    <a:cubicBezTo>
                      <a:pt x="2124" y="8"/>
                      <a:pt x="2117" y="13"/>
                      <a:pt x="2110" y="18"/>
                    </a:cubicBezTo>
                    <a:lnTo>
                      <a:pt x="2110" y="18"/>
                    </a:lnTo>
                    <a:cubicBezTo>
                      <a:pt x="2081" y="10"/>
                      <a:pt x="2050" y="0"/>
                      <a:pt x="20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7"/>
              <p:cNvSpPr/>
              <p:nvPr/>
            </p:nvSpPr>
            <p:spPr>
              <a:xfrm>
                <a:off x="2003450" y="4774525"/>
                <a:ext cx="13475" cy="52775"/>
              </a:xfrm>
              <a:custGeom>
                <a:avLst/>
                <a:gdLst/>
                <a:ahLst/>
                <a:cxnLst/>
                <a:rect l="l" t="t" r="r" b="b"/>
                <a:pathLst>
                  <a:path w="539" h="2111" extrusionOk="0">
                    <a:moveTo>
                      <a:pt x="127" y="1"/>
                    </a:moveTo>
                    <a:lnTo>
                      <a:pt x="127" y="1"/>
                    </a:lnTo>
                    <a:cubicBezTo>
                      <a:pt x="1" y="423"/>
                      <a:pt x="53" y="1002"/>
                      <a:pt x="348" y="1973"/>
                    </a:cubicBezTo>
                    <a:cubicBezTo>
                      <a:pt x="359" y="2015"/>
                      <a:pt x="444" y="2047"/>
                      <a:pt x="538" y="2110"/>
                    </a:cubicBezTo>
                    <a:cubicBezTo>
                      <a:pt x="538" y="1382"/>
                      <a:pt x="275" y="739"/>
                      <a:pt x="233" y="64"/>
                    </a:cubicBezTo>
                    <a:cubicBezTo>
                      <a:pt x="233" y="43"/>
                      <a:pt x="159" y="22"/>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7"/>
              <p:cNvSpPr/>
              <p:nvPr/>
            </p:nvSpPr>
            <p:spPr>
              <a:xfrm>
                <a:off x="2021925" y="4799575"/>
                <a:ext cx="14775" cy="44875"/>
              </a:xfrm>
              <a:custGeom>
                <a:avLst/>
                <a:gdLst/>
                <a:ahLst/>
                <a:cxnLst/>
                <a:rect l="l" t="t" r="r" b="b"/>
                <a:pathLst>
                  <a:path w="591" h="1795" extrusionOk="0">
                    <a:moveTo>
                      <a:pt x="0" y="0"/>
                    </a:moveTo>
                    <a:lnTo>
                      <a:pt x="0" y="0"/>
                    </a:lnTo>
                    <a:cubicBezTo>
                      <a:pt x="137" y="633"/>
                      <a:pt x="242" y="1150"/>
                      <a:pt x="359" y="1657"/>
                    </a:cubicBezTo>
                    <a:cubicBezTo>
                      <a:pt x="379" y="1739"/>
                      <a:pt x="417" y="1794"/>
                      <a:pt x="476" y="1794"/>
                    </a:cubicBezTo>
                    <a:cubicBezTo>
                      <a:pt x="508" y="1794"/>
                      <a:pt x="546" y="1778"/>
                      <a:pt x="591" y="1741"/>
                    </a:cubicBezTo>
                    <a:cubicBezTo>
                      <a:pt x="316" y="222"/>
                      <a:pt x="316" y="22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7"/>
              <p:cNvSpPr/>
              <p:nvPr/>
            </p:nvSpPr>
            <p:spPr>
              <a:xfrm>
                <a:off x="2278975" y="4961475"/>
                <a:ext cx="10850" cy="49575"/>
              </a:xfrm>
              <a:custGeom>
                <a:avLst/>
                <a:gdLst/>
                <a:ahLst/>
                <a:cxnLst/>
                <a:rect l="l" t="t" r="r" b="b"/>
                <a:pathLst>
                  <a:path w="434" h="1983" extrusionOk="0">
                    <a:moveTo>
                      <a:pt x="54" y="0"/>
                    </a:moveTo>
                    <a:cubicBezTo>
                      <a:pt x="43" y="138"/>
                      <a:pt x="1" y="264"/>
                      <a:pt x="12" y="380"/>
                    </a:cubicBezTo>
                    <a:cubicBezTo>
                      <a:pt x="75" y="918"/>
                      <a:pt x="117" y="1467"/>
                      <a:pt x="349" y="1983"/>
                    </a:cubicBezTo>
                    <a:cubicBezTo>
                      <a:pt x="433" y="1340"/>
                      <a:pt x="265" y="707"/>
                      <a:pt x="201" y="74"/>
                    </a:cubicBezTo>
                    <a:cubicBezTo>
                      <a:pt x="201" y="53"/>
                      <a:pt x="138" y="32"/>
                      <a:pt x="5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7"/>
              <p:cNvSpPr/>
              <p:nvPr/>
            </p:nvSpPr>
            <p:spPr>
              <a:xfrm>
                <a:off x="2512325" y="5090125"/>
                <a:ext cx="46700" cy="15625"/>
              </a:xfrm>
              <a:custGeom>
                <a:avLst/>
                <a:gdLst/>
                <a:ahLst/>
                <a:cxnLst/>
                <a:rect l="l" t="t" r="r" b="b"/>
                <a:pathLst>
                  <a:path w="1868" h="625" extrusionOk="0">
                    <a:moveTo>
                      <a:pt x="34" y="1"/>
                    </a:moveTo>
                    <a:cubicBezTo>
                      <a:pt x="23" y="1"/>
                      <a:pt x="12" y="1"/>
                      <a:pt x="1" y="1"/>
                    </a:cubicBezTo>
                    <a:cubicBezTo>
                      <a:pt x="74" y="85"/>
                      <a:pt x="106" y="170"/>
                      <a:pt x="149" y="181"/>
                    </a:cubicBezTo>
                    <a:cubicBezTo>
                      <a:pt x="676" y="338"/>
                      <a:pt x="1213" y="486"/>
                      <a:pt x="1741" y="624"/>
                    </a:cubicBezTo>
                    <a:cubicBezTo>
                      <a:pt x="1742" y="624"/>
                      <a:pt x="1744" y="625"/>
                      <a:pt x="1746" y="625"/>
                    </a:cubicBezTo>
                    <a:cubicBezTo>
                      <a:pt x="1769" y="625"/>
                      <a:pt x="1809" y="576"/>
                      <a:pt x="1867" y="518"/>
                    </a:cubicBezTo>
                    <a:cubicBezTo>
                      <a:pt x="1741" y="455"/>
                      <a:pt x="1635" y="370"/>
                      <a:pt x="1520" y="349"/>
                    </a:cubicBezTo>
                    <a:cubicBezTo>
                      <a:pt x="1033" y="246"/>
                      <a:pt x="588" y="1"/>
                      <a:pt x="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7"/>
              <p:cNvSpPr/>
              <p:nvPr/>
            </p:nvSpPr>
            <p:spPr>
              <a:xfrm>
                <a:off x="1894300" y="4734450"/>
                <a:ext cx="10050" cy="50375"/>
              </a:xfrm>
              <a:custGeom>
                <a:avLst/>
                <a:gdLst/>
                <a:ahLst/>
                <a:cxnLst/>
                <a:rect l="l" t="t" r="r" b="b"/>
                <a:pathLst>
                  <a:path w="402" h="2015" extrusionOk="0">
                    <a:moveTo>
                      <a:pt x="74" y="1"/>
                    </a:moveTo>
                    <a:lnTo>
                      <a:pt x="74" y="1"/>
                    </a:lnTo>
                    <a:cubicBezTo>
                      <a:pt x="0" y="718"/>
                      <a:pt x="148" y="1351"/>
                      <a:pt x="338" y="2015"/>
                    </a:cubicBezTo>
                    <a:cubicBezTo>
                      <a:pt x="359" y="1962"/>
                      <a:pt x="401" y="1909"/>
                      <a:pt x="401" y="1857"/>
                    </a:cubicBezTo>
                    <a:cubicBezTo>
                      <a:pt x="359" y="1287"/>
                      <a:pt x="306" y="718"/>
                      <a:pt x="243" y="159"/>
                    </a:cubicBezTo>
                    <a:cubicBezTo>
                      <a:pt x="243" y="116"/>
                      <a:pt x="169" y="85"/>
                      <a:pt x="7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7"/>
              <p:cNvSpPr/>
              <p:nvPr/>
            </p:nvSpPr>
            <p:spPr>
              <a:xfrm>
                <a:off x="1570250" y="4649275"/>
                <a:ext cx="8975" cy="40900"/>
              </a:xfrm>
              <a:custGeom>
                <a:avLst/>
                <a:gdLst/>
                <a:ahLst/>
                <a:cxnLst/>
                <a:rect l="l" t="t" r="r" b="b"/>
                <a:pathLst>
                  <a:path w="359" h="1636" extrusionOk="0">
                    <a:moveTo>
                      <a:pt x="138" y="1"/>
                    </a:moveTo>
                    <a:cubicBezTo>
                      <a:pt x="0" y="486"/>
                      <a:pt x="159" y="982"/>
                      <a:pt x="169" y="1467"/>
                    </a:cubicBezTo>
                    <a:cubicBezTo>
                      <a:pt x="169" y="1509"/>
                      <a:pt x="243" y="1552"/>
                      <a:pt x="327" y="1636"/>
                    </a:cubicBezTo>
                    <a:cubicBezTo>
                      <a:pt x="338" y="1498"/>
                      <a:pt x="359" y="1414"/>
                      <a:pt x="359" y="1330"/>
                    </a:cubicBezTo>
                    <a:cubicBezTo>
                      <a:pt x="338" y="898"/>
                      <a:pt x="306" y="455"/>
                      <a:pt x="285" y="12"/>
                    </a:cubicBezTo>
                    <a:cubicBezTo>
                      <a:pt x="232" y="12"/>
                      <a:pt x="180" y="1"/>
                      <a:pt x="1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7"/>
              <p:cNvSpPr/>
              <p:nvPr/>
            </p:nvSpPr>
            <p:spPr>
              <a:xfrm>
                <a:off x="2100200" y="5096475"/>
                <a:ext cx="16125" cy="34825"/>
              </a:xfrm>
              <a:custGeom>
                <a:avLst/>
                <a:gdLst/>
                <a:ahLst/>
                <a:cxnLst/>
                <a:rect l="l" t="t" r="r" b="b"/>
                <a:pathLst>
                  <a:path w="645" h="1393" extrusionOk="0">
                    <a:moveTo>
                      <a:pt x="85" y="0"/>
                    </a:moveTo>
                    <a:cubicBezTo>
                      <a:pt x="1" y="370"/>
                      <a:pt x="202" y="907"/>
                      <a:pt x="645" y="1392"/>
                    </a:cubicBezTo>
                    <a:cubicBezTo>
                      <a:pt x="507" y="675"/>
                      <a:pt x="371" y="338"/>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7"/>
              <p:cNvSpPr/>
              <p:nvPr/>
            </p:nvSpPr>
            <p:spPr>
              <a:xfrm>
                <a:off x="2320900" y="5113350"/>
                <a:ext cx="14800" cy="39825"/>
              </a:xfrm>
              <a:custGeom>
                <a:avLst/>
                <a:gdLst/>
                <a:ahLst/>
                <a:cxnLst/>
                <a:rect l="l" t="t" r="r" b="b"/>
                <a:pathLst>
                  <a:path w="592" h="1593" extrusionOk="0">
                    <a:moveTo>
                      <a:pt x="74" y="0"/>
                    </a:moveTo>
                    <a:cubicBezTo>
                      <a:pt x="43" y="63"/>
                      <a:pt x="1" y="105"/>
                      <a:pt x="11" y="138"/>
                    </a:cubicBezTo>
                    <a:cubicBezTo>
                      <a:pt x="117" y="506"/>
                      <a:pt x="233" y="886"/>
                      <a:pt x="349" y="1256"/>
                    </a:cubicBezTo>
                    <a:cubicBezTo>
                      <a:pt x="391" y="1371"/>
                      <a:pt x="391" y="1519"/>
                      <a:pt x="592" y="1593"/>
                    </a:cubicBezTo>
                    <a:cubicBezTo>
                      <a:pt x="402" y="1045"/>
                      <a:pt x="486" y="454"/>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7"/>
              <p:cNvSpPr/>
              <p:nvPr/>
            </p:nvSpPr>
            <p:spPr>
              <a:xfrm>
                <a:off x="1529375" y="4550425"/>
                <a:ext cx="7425" cy="49850"/>
              </a:xfrm>
              <a:custGeom>
                <a:avLst/>
                <a:gdLst/>
                <a:ahLst/>
                <a:cxnLst/>
                <a:rect l="l" t="t" r="r" b="b"/>
                <a:pathLst>
                  <a:path w="297" h="1994" extrusionOk="0">
                    <a:moveTo>
                      <a:pt x="137" y="0"/>
                    </a:moveTo>
                    <a:lnTo>
                      <a:pt x="137" y="0"/>
                    </a:lnTo>
                    <a:cubicBezTo>
                      <a:pt x="1" y="570"/>
                      <a:pt x="11" y="1139"/>
                      <a:pt x="22" y="1709"/>
                    </a:cubicBezTo>
                    <a:cubicBezTo>
                      <a:pt x="22" y="1782"/>
                      <a:pt x="64" y="1856"/>
                      <a:pt x="106" y="1993"/>
                    </a:cubicBezTo>
                    <a:cubicBezTo>
                      <a:pt x="264" y="1508"/>
                      <a:pt x="296" y="580"/>
                      <a:pt x="1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7"/>
              <p:cNvSpPr/>
              <p:nvPr/>
            </p:nvSpPr>
            <p:spPr>
              <a:xfrm>
                <a:off x="1913275" y="4750275"/>
                <a:ext cx="8725" cy="37200"/>
              </a:xfrm>
              <a:custGeom>
                <a:avLst/>
                <a:gdLst/>
                <a:ahLst/>
                <a:cxnLst/>
                <a:rect l="l" t="t" r="r" b="b"/>
                <a:pathLst>
                  <a:path w="349" h="1488" extrusionOk="0">
                    <a:moveTo>
                      <a:pt x="191" y="1"/>
                    </a:moveTo>
                    <a:lnTo>
                      <a:pt x="191" y="1"/>
                    </a:lnTo>
                    <a:cubicBezTo>
                      <a:pt x="11" y="454"/>
                      <a:pt x="1" y="707"/>
                      <a:pt x="137" y="1487"/>
                    </a:cubicBezTo>
                    <a:cubicBezTo>
                      <a:pt x="338" y="887"/>
                      <a:pt x="348" y="285"/>
                      <a:pt x="1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7"/>
              <p:cNvSpPr/>
              <p:nvPr/>
            </p:nvSpPr>
            <p:spPr>
              <a:xfrm>
                <a:off x="2509950" y="5133125"/>
                <a:ext cx="17950" cy="30600"/>
              </a:xfrm>
              <a:custGeom>
                <a:avLst/>
                <a:gdLst/>
                <a:ahLst/>
                <a:cxnLst/>
                <a:rect l="l" t="t" r="r" b="b"/>
                <a:pathLst>
                  <a:path w="718" h="1224" extrusionOk="0">
                    <a:moveTo>
                      <a:pt x="1" y="0"/>
                    </a:moveTo>
                    <a:lnTo>
                      <a:pt x="1" y="0"/>
                    </a:lnTo>
                    <a:cubicBezTo>
                      <a:pt x="169" y="401"/>
                      <a:pt x="233" y="854"/>
                      <a:pt x="718" y="1224"/>
                    </a:cubicBezTo>
                    <a:cubicBezTo>
                      <a:pt x="602" y="654"/>
                      <a:pt x="359" y="296"/>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7"/>
              <p:cNvSpPr/>
              <p:nvPr/>
            </p:nvSpPr>
            <p:spPr>
              <a:xfrm>
                <a:off x="1943150" y="5031875"/>
                <a:ext cx="15500" cy="28500"/>
              </a:xfrm>
              <a:custGeom>
                <a:avLst/>
                <a:gdLst/>
                <a:ahLst/>
                <a:cxnLst/>
                <a:rect l="l" t="t" r="r" b="b"/>
                <a:pathLst>
                  <a:path w="620" h="1140" extrusionOk="0">
                    <a:moveTo>
                      <a:pt x="60" y="1"/>
                    </a:moveTo>
                    <a:cubicBezTo>
                      <a:pt x="67" y="7"/>
                      <a:pt x="73" y="13"/>
                      <a:pt x="80" y="19"/>
                    </a:cubicBezTo>
                    <a:lnTo>
                      <a:pt x="80" y="19"/>
                    </a:lnTo>
                    <a:cubicBezTo>
                      <a:pt x="80" y="16"/>
                      <a:pt x="81" y="13"/>
                      <a:pt x="82" y="11"/>
                    </a:cubicBezTo>
                    <a:lnTo>
                      <a:pt x="60" y="1"/>
                    </a:lnTo>
                    <a:close/>
                    <a:moveTo>
                      <a:pt x="80" y="19"/>
                    </a:moveTo>
                    <a:cubicBezTo>
                      <a:pt x="0" y="437"/>
                      <a:pt x="230" y="751"/>
                      <a:pt x="430" y="1076"/>
                    </a:cubicBezTo>
                    <a:cubicBezTo>
                      <a:pt x="451" y="1107"/>
                      <a:pt x="524" y="1107"/>
                      <a:pt x="620" y="1140"/>
                    </a:cubicBezTo>
                    <a:cubicBezTo>
                      <a:pt x="506" y="695"/>
                      <a:pt x="382" y="312"/>
                      <a:pt x="80" y="1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7"/>
              <p:cNvSpPr/>
              <p:nvPr/>
            </p:nvSpPr>
            <p:spPr>
              <a:xfrm>
                <a:off x="2415300" y="5080925"/>
                <a:ext cx="11625" cy="34300"/>
              </a:xfrm>
              <a:custGeom>
                <a:avLst/>
                <a:gdLst/>
                <a:ahLst/>
                <a:cxnLst/>
                <a:rect l="l" t="t" r="r" b="b"/>
                <a:pathLst>
                  <a:path w="465" h="1372" extrusionOk="0">
                    <a:moveTo>
                      <a:pt x="22" y="0"/>
                    </a:moveTo>
                    <a:cubicBezTo>
                      <a:pt x="11" y="169"/>
                      <a:pt x="1" y="263"/>
                      <a:pt x="1" y="369"/>
                    </a:cubicBezTo>
                    <a:cubicBezTo>
                      <a:pt x="11" y="538"/>
                      <a:pt x="32" y="717"/>
                      <a:pt x="43" y="886"/>
                    </a:cubicBezTo>
                    <a:lnTo>
                      <a:pt x="43" y="865"/>
                    </a:lnTo>
                    <a:cubicBezTo>
                      <a:pt x="169" y="1013"/>
                      <a:pt x="137" y="1297"/>
                      <a:pt x="465" y="1371"/>
                    </a:cubicBezTo>
                    <a:cubicBezTo>
                      <a:pt x="390" y="949"/>
                      <a:pt x="317" y="559"/>
                      <a:pt x="201" y="190"/>
                    </a:cubicBezTo>
                    <a:cubicBezTo>
                      <a:pt x="180" y="137"/>
                      <a:pt x="116" y="95"/>
                      <a:pt x="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7"/>
              <p:cNvSpPr/>
              <p:nvPr/>
            </p:nvSpPr>
            <p:spPr>
              <a:xfrm>
                <a:off x="1550200" y="4296500"/>
                <a:ext cx="25875" cy="17425"/>
              </a:xfrm>
              <a:custGeom>
                <a:avLst/>
                <a:gdLst/>
                <a:ahLst/>
                <a:cxnLst/>
                <a:rect l="l" t="t" r="r" b="b"/>
                <a:pathLst>
                  <a:path w="1035" h="697" extrusionOk="0">
                    <a:moveTo>
                      <a:pt x="1024" y="0"/>
                    </a:moveTo>
                    <a:cubicBezTo>
                      <a:pt x="676" y="180"/>
                      <a:pt x="380" y="317"/>
                      <a:pt x="85" y="475"/>
                    </a:cubicBezTo>
                    <a:cubicBezTo>
                      <a:pt x="1" y="528"/>
                      <a:pt x="12" y="623"/>
                      <a:pt x="106" y="696"/>
                    </a:cubicBezTo>
                    <a:cubicBezTo>
                      <a:pt x="476" y="654"/>
                      <a:pt x="718" y="370"/>
                      <a:pt x="1024" y="201"/>
                    </a:cubicBezTo>
                    <a:cubicBezTo>
                      <a:pt x="1034" y="190"/>
                      <a:pt x="1024" y="127"/>
                      <a:pt x="102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7"/>
              <p:cNvSpPr/>
              <p:nvPr/>
            </p:nvSpPr>
            <p:spPr>
              <a:xfrm>
                <a:off x="1791475" y="4595500"/>
                <a:ext cx="6350" cy="28500"/>
              </a:xfrm>
              <a:custGeom>
                <a:avLst/>
                <a:gdLst/>
                <a:ahLst/>
                <a:cxnLst/>
                <a:rect l="l" t="t" r="r" b="b"/>
                <a:pathLst>
                  <a:path w="254" h="1140" extrusionOk="0">
                    <a:moveTo>
                      <a:pt x="158" y="0"/>
                    </a:moveTo>
                    <a:cubicBezTo>
                      <a:pt x="74" y="117"/>
                      <a:pt x="10" y="159"/>
                      <a:pt x="10" y="211"/>
                    </a:cubicBezTo>
                    <a:cubicBezTo>
                      <a:pt x="0" y="475"/>
                      <a:pt x="0" y="739"/>
                      <a:pt x="10" y="992"/>
                    </a:cubicBezTo>
                    <a:cubicBezTo>
                      <a:pt x="19" y="1062"/>
                      <a:pt x="43" y="1139"/>
                      <a:pt x="141" y="1139"/>
                    </a:cubicBezTo>
                    <a:cubicBezTo>
                      <a:pt x="161" y="1139"/>
                      <a:pt x="184" y="1136"/>
                      <a:pt x="211" y="1129"/>
                    </a:cubicBezTo>
                    <a:cubicBezTo>
                      <a:pt x="221" y="781"/>
                      <a:pt x="253" y="433"/>
                      <a:pt x="15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7"/>
              <p:cNvSpPr/>
              <p:nvPr/>
            </p:nvSpPr>
            <p:spPr>
              <a:xfrm>
                <a:off x="1654350" y="4252125"/>
                <a:ext cx="33500" cy="6050"/>
              </a:xfrm>
              <a:custGeom>
                <a:avLst/>
                <a:gdLst/>
                <a:ahLst/>
                <a:cxnLst/>
                <a:rect l="l" t="t" r="r" b="b"/>
                <a:pathLst>
                  <a:path w="1340" h="242" extrusionOk="0">
                    <a:moveTo>
                      <a:pt x="1023" y="0"/>
                    </a:moveTo>
                    <a:cubicBezTo>
                      <a:pt x="663" y="0"/>
                      <a:pt x="329" y="57"/>
                      <a:pt x="1" y="172"/>
                    </a:cubicBezTo>
                    <a:cubicBezTo>
                      <a:pt x="246" y="218"/>
                      <a:pt x="445" y="242"/>
                      <a:pt x="615" y="242"/>
                    </a:cubicBezTo>
                    <a:cubicBezTo>
                      <a:pt x="914" y="242"/>
                      <a:pt x="1125" y="169"/>
                      <a:pt x="1340" y="14"/>
                    </a:cubicBezTo>
                    <a:cubicBezTo>
                      <a:pt x="1232" y="5"/>
                      <a:pt x="1126" y="0"/>
                      <a:pt x="102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7"/>
              <p:cNvSpPr/>
              <p:nvPr/>
            </p:nvSpPr>
            <p:spPr>
              <a:xfrm>
                <a:off x="1668325" y="4486075"/>
                <a:ext cx="7400" cy="34025"/>
              </a:xfrm>
              <a:custGeom>
                <a:avLst/>
                <a:gdLst/>
                <a:ahLst/>
                <a:cxnLst/>
                <a:rect l="l" t="t" r="r" b="b"/>
                <a:pathLst>
                  <a:path w="296" h="1361" extrusionOk="0">
                    <a:moveTo>
                      <a:pt x="127" y="1"/>
                    </a:moveTo>
                    <a:cubicBezTo>
                      <a:pt x="85" y="496"/>
                      <a:pt x="0" y="918"/>
                      <a:pt x="106" y="1361"/>
                    </a:cubicBezTo>
                    <a:cubicBezTo>
                      <a:pt x="169" y="1319"/>
                      <a:pt x="233" y="1298"/>
                      <a:pt x="233" y="1266"/>
                    </a:cubicBezTo>
                    <a:cubicBezTo>
                      <a:pt x="265" y="897"/>
                      <a:pt x="286" y="528"/>
                      <a:pt x="296" y="159"/>
                    </a:cubicBezTo>
                    <a:cubicBezTo>
                      <a:pt x="296" y="116"/>
                      <a:pt x="222" y="85"/>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7"/>
              <p:cNvSpPr/>
              <p:nvPr/>
            </p:nvSpPr>
            <p:spPr>
              <a:xfrm>
                <a:off x="1771950" y="4597350"/>
                <a:ext cx="8200" cy="29275"/>
              </a:xfrm>
              <a:custGeom>
                <a:avLst/>
                <a:gdLst/>
                <a:ahLst/>
                <a:cxnLst/>
                <a:rect l="l" t="t" r="r" b="b"/>
                <a:pathLst>
                  <a:path w="328" h="1171" extrusionOk="0">
                    <a:moveTo>
                      <a:pt x="222" y="0"/>
                    </a:moveTo>
                    <a:lnTo>
                      <a:pt x="222" y="0"/>
                    </a:lnTo>
                    <a:cubicBezTo>
                      <a:pt x="53" y="390"/>
                      <a:pt x="1" y="770"/>
                      <a:pt x="159" y="1171"/>
                    </a:cubicBezTo>
                    <a:cubicBezTo>
                      <a:pt x="306" y="791"/>
                      <a:pt x="327" y="401"/>
                      <a:pt x="2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7"/>
              <p:cNvSpPr/>
              <p:nvPr/>
            </p:nvSpPr>
            <p:spPr>
              <a:xfrm>
                <a:off x="1542050" y="4372950"/>
                <a:ext cx="8175" cy="23225"/>
              </a:xfrm>
              <a:custGeom>
                <a:avLst/>
                <a:gdLst/>
                <a:ahLst/>
                <a:cxnLst/>
                <a:rect l="l" t="t" r="r" b="b"/>
                <a:pathLst>
                  <a:path w="327" h="929" extrusionOk="0">
                    <a:moveTo>
                      <a:pt x="221" y="1"/>
                    </a:moveTo>
                    <a:lnTo>
                      <a:pt x="221" y="1"/>
                    </a:lnTo>
                    <a:cubicBezTo>
                      <a:pt x="10" y="349"/>
                      <a:pt x="0" y="465"/>
                      <a:pt x="116" y="929"/>
                    </a:cubicBezTo>
                    <a:cubicBezTo>
                      <a:pt x="305" y="591"/>
                      <a:pt x="327" y="434"/>
                      <a:pt x="22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7"/>
              <p:cNvSpPr/>
              <p:nvPr/>
            </p:nvSpPr>
            <p:spPr>
              <a:xfrm>
                <a:off x="1774600" y="4355825"/>
                <a:ext cx="27175" cy="9825"/>
              </a:xfrm>
              <a:custGeom>
                <a:avLst/>
                <a:gdLst/>
                <a:ahLst/>
                <a:cxnLst/>
                <a:rect l="l" t="t" r="r" b="b"/>
                <a:pathLst>
                  <a:path w="1087" h="393" extrusionOk="0">
                    <a:moveTo>
                      <a:pt x="1037" y="0"/>
                    </a:moveTo>
                    <a:cubicBezTo>
                      <a:pt x="628" y="0"/>
                      <a:pt x="310" y="130"/>
                      <a:pt x="22" y="372"/>
                    </a:cubicBezTo>
                    <a:lnTo>
                      <a:pt x="22" y="372"/>
                    </a:lnTo>
                    <a:cubicBezTo>
                      <a:pt x="15" y="371"/>
                      <a:pt x="7" y="370"/>
                      <a:pt x="0" y="369"/>
                    </a:cubicBezTo>
                    <a:lnTo>
                      <a:pt x="0" y="390"/>
                    </a:lnTo>
                    <a:cubicBezTo>
                      <a:pt x="7" y="384"/>
                      <a:pt x="15" y="378"/>
                      <a:pt x="22" y="372"/>
                    </a:cubicBezTo>
                    <a:lnTo>
                      <a:pt x="22" y="372"/>
                    </a:lnTo>
                    <a:cubicBezTo>
                      <a:pt x="125" y="385"/>
                      <a:pt x="215" y="392"/>
                      <a:pt x="296" y="392"/>
                    </a:cubicBezTo>
                    <a:cubicBezTo>
                      <a:pt x="592" y="392"/>
                      <a:pt x="776" y="294"/>
                      <a:pt x="1086" y="1"/>
                    </a:cubicBezTo>
                    <a:cubicBezTo>
                      <a:pt x="1070" y="0"/>
                      <a:pt x="1053" y="0"/>
                      <a:pt x="10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7"/>
              <p:cNvSpPr/>
              <p:nvPr/>
            </p:nvSpPr>
            <p:spPr>
              <a:xfrm>
                <a:off x="1783800" y="4719175"/>
                <a:ext cx="9000" cy="25050"/>
              </a:xfrm>
              <a:custGeom>
                <a:avLst/>
                <a:gdLst/>
                <a:ahLst/>
                <a:cxnLst/>
                <a:rect l="l" t="t" r="r" b="b"/>
                <a:pathLst>
                  <a:path w="360" h="1002" extrusionOk="0">
                    <a:moveTo>
                      <a:pt x="170" y="0"/>
                    </a:moveTo>
                    <a:cubicBezTo>
                      <a:pt x="64" y="338"/>
                      <a:pt x="1" y="664"/>
                      <a:pt x="170" y="1002"/>
                    </a:cubicBezTo>
                    <a:cubicBezTo>
                      <a:pt x="307" y="696"/>
                      <a:pt x="360" y="380"/>
                      <a:pt x="307" y="42"/>
                    </a:cubicBezTo>
                    <a:cubicBezTo>
                      <a:pt x="307" y="31"/>
                      <a:pt x="244" y="21"/>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7"/>
              <p:cNvSpPr/>
              <p:nvPr/>
            </p:nvSpPr>
            <p:spPr>
              <a:xfrm>
                <a:off x="1931750" y="5003925"/>
                <a:ext cx="13450" cy="28225"/>
              </a:xfrm>
              <a:custGeom>
                <a:avLst/>
                <a:gdLst/>
                <a:ahLst/>
                <a:cxnLst/>
                <a:rect l="l" t="t" r="r" b="b"/>
                <a:pathLst>
                  <a:path w="538" h="1129" extrusionOk="0">
                    <a:moveTo>
                      <a:pt x="0" y="1"/>
                    </a:moveTo>
                    <a:cubicBezTo>
                      <a:pt x="124" y="475"/>
                      <a:pt x="167" y="869"/>
                      <a:pt x="514" y="1113"/>
                    </a:cubicBezTo>
                    <a:lnTo>
                      <a:pt x="514" y="1113"/>
                    </a:lnTo>
                    <a:cubicBezTo>
                      <a:pt x="442" y="935"/>
                      <a:pt x="389" y="758"/>
                      <a:pt x="305" y="580"/>
                    </a:cubicBezTo>
                    <a:cubicBezTo>
                      <a:pt x="242" y="411"/>
                      <a:pt x="211" y="233"/>
                      <a:pt x="0" y="1"/>
                    </a:cubicBezTo>
                    <a:close/>
                    <a:moveTo>
                      <a:pt x="514" y="1113"/>
                    </a:moveTo>
                    <a:lnTo>
                      <a:pt x="514" y="1113"/>
                    </a:lnTo>
                    <a:cubicBezTo>
                      <a:pt x="515" y="1115"/>
                      <a:pt x="516" y="1117"/>
                      <a:pt x="516" y="1119"/>
                    </a:cubicBezTo>
                    <a:lnTo>
                      <a:pt x="538" y="1129"/>
                    </a:lnTo>
                    <a:cubicBezTo>
                      <a:pt x="530" y="1123"/>
                      <a:pt x="522" y="1118"/>
                      <a:pt x="514" y="111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7"/>
              <p:cNvSpPr/>
              <p:nvPr/>
            </p:nvSpPr>
            <p:spPr>
              <a:xfrm>
                <a:off x="1559700" y="4385075"/>
                <a:ext cx="7400" cy="19300"/>
              </a:xfrm>
              <a:custGeom>
                <a:avLst/>
                <a:gdLst/>
                <a:ahLst/>
                <a:cxnLst/>
                <a:rect l="l" t="t" r="r" b="b"/>
                <a:pathLst>
                  <a:path w="296" h="772" extrusionOk="0">
                    <a:moveTo>
                      <a:pt x="159" y="1"/>
                    </a:moveTo>
                    <a:lnTo>
                      <a:pt x="159" y="1"/>
                    </a:lnTo>
                    <a:cubicBezTo>
                      <a:pt x="0" y="265"/>
                      <a:pt x="11" y="497"/>
                      <a:pt x="75" y="771"/>
                    </a:cubicBezTo>
                    <a:cubicBezTo>
                      <a:pt x="296" y="528"/>
                      <a:pt x="296" y="528"/>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7"/>
              <p:cNvSpPr/>
              <p:nvPr/>
            </p:nvSpPr>
            <p:spPr>
              <a:xfrm>
                <a:off x="2215450" y="4810425"/>
                <a:ext cx="9775" cy="5275"/>
              </a:xfrm>
              <a:custGeom>
                <a:avLst/>
                <a:gdLst/>
                <a:ahLst/>
                <a:cxnLst/>
                <a:rect l="l" t="t" r="r" b="b"/>
                <a:pathLst>
                  <a:path w="391" h="211" extrusionOk="0">
                    <a:moveTo>
                      <a:pt x="304" y="1"/>
                    </a:moveTo>
                    <a:cubicBezTo>
                      <a:pt x="155" y="1"/>
                      <a:pt x="82" y="89"/>
                      <a:pt x="15" y="189"/>
                    </a:cubicBezTo>
                    <a:lnTo>
                      <a:pt x="15" y="189"/>
                    </a:lnTo>
                    <a:cubicBezTo>
                      <a:pt x="155" y="186"/>
                      <a:pt x="268" y="142"/>
                      <a:pt x="390" y="9"/>
                    </a:cubicBezTo>
                    <a:cubicBezTo>
                      <a:pt x="359" y="3"/>
                      <a:pt x="330" y="1"/>
                      <a:pt x="304" y="1"/>
                    </a:cubicBezTo>
                    <a:close/>
                    <a:moveTo>
                      <a:pt x="15" y="189"/>
                    </a:moveTo>
                    <a:cubicBezTo>
                      <a:pt x="10" y="189"/>
                      <a:pt x="5" y="189"/>
                      <a:pt x="0" y="189"/>
                    </a:cubicBezTo>
                    <a:lnTo>
                      <a:pt x="0" y="210"/>
                    </a:lnTo>
                    <a:cubicBezTo>
                      <a:pt x="5" y="203"/>
                      <a:pt x="10" y="196"/>
                      <a:pt x="15" y="18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7"/>
              <p:cNvSpPr/>
              <p:nvPr/>
            </p:nvSpPr>
            <p:spPr>
              <a:xfrm>
                <a:off x="2255250" y="4815750"/>
                <a:ext cx="7400" cy="2300"/>
              </a:xfrm>
              <a:custGeom>
                <a:avLst/>
                <a:gdLst/>
                <a:ahLst/>
                <a:cxnLst/>
                <a:rect l="l" t="t" r="r" b="b"/>
                <a:pathLst>
                  <a:path w="296" h="92" extrusionOk="0">
                    <a:moveTo>
                      <a:pt x="176" y="1"/>
                    </a:moveTo>
                    <a:cubicBezTo>
                      <a:pt x="124" y="1"/>
                      <a:pt x="76" y="27"/>
                      <a:pt x="34" y="68"/>
                    </a:cubicBezTo>
                    <a:lnTo>
                      <a:pt x="34" y="68"/>
                    </a:lnTo>
                    <a:cubicBezTo>
                      <a:pt x="110" y="58"/>
                      <a:pt x="187" y="42"/>
                      <a:pt x="264" y="25"/>
                    </a:cubicBezTo>
                    <a:lnTo>
                      <a:pt x="264" y="25"/>
                    </a:lnTo>
                    <a:cubicBezTo>
                      <a:pt x="271" y="30"/>
                      <a:pt x="278" y="34"/>
                      <a:pt x="286" y="39"/>
                    </a:cubicBezTo>
                    <a:lnTo>
                      <a:pt x="296" y="18"/>
                    </a:lnTo>
                    <a:lnTo>
                      <a:pt x="296" y="18"/>
                    </a:lnTo>
                    <a:cubicBezTo>
                      <a:pt x="285" y="21"/>
                      <a:pt x="274" y="23"/>
                      <a:pt x="264" y="25"/>
                    </a:cubicBezTo>
                    <a:lnTo>
                      <a:pt x="264" y="25"/>
                    </a:lnTo>
                    <a:cubicBezTo>
                      <a:pt x="233" y="9"/>
                      <a:pt x="204" y="1"/>
                      <a:pt x="176" y="1"/>
                    </a:cubicBezTo>
                    <a:close/>
                    <a:moveTo>
                      <a:pt x="34" y="68"/>
                    </a:moveTo>
                    <a:lnTo>
                      <a:pt x="34" y="68"/>
                    </a:lnTo>
                    <a:cubicBezTo>
                      <a:pt x="26" y="69"/>
                      <a:pt x="19" y="70"/>
                      <a:pt x="11" y="71"/>
                    </a:cubicBezTo>
                    <a:cubicBezTo>
                      <a:pt x="0" y="71"/>
                      <a:pt x="11" y="92"/>
                      <a:pt x="11" y="92"/>
                    </a:cubicBezTo>
                    <a:cubicBezTo>
                      <a:pt x="19" y="83"/>
                      <a:pt x="26" y="75"/>
                      <a:pt x="34" y="6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7"/>
              <p:cNvSpPr/>
              <p:nvPr/>
            </p:nvSpPr>
            <p:spPr>
              <a:xfrm>
                <a:off x="2262375" y="4814625"/>
                <a:ext cx="1850" cy="2125"/>
              </a:xfrm>
              <a:custGeom>
                <a:avLst/>
                <a:gdLst/>
                <a:ahLst/>
                <a:cxnLst/>
                <a:rect l="l" t="t" r="r" b="b"/>
                <a:pathLst>
                  <a:path w="74" h="85" extrusionOk="0">
                    <a:moveTo>
                      <a:pt x="74" y="0"/>
                    </a:moveTo>
                    <a:lnTo>
                      <a:pt x="11" y="63"/>
                    </a:lnTo>
                    <a:lnTo>
                      <a:pt x="1" y="84"/>
                    </a:lnTo>
                    <a:cubicBezTo>
                      <a:pt x="32" y="52"/>
                      <a:pt x="53"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3" name="Google Shape;2763;p17"/>
            <p:cNvGrpSpPr/>
            <p:nvPr/>
          </p:nvGrpSpPr>
          <p:grpSpPr>
            <a:xfrm rot="-6250835" flipH="1">
              <a:off x="6435643" y="-852774"/>
              <a:ext cx="2180694" cy="1742562"/>
              <a:chOff x="1340325" y="4148525"/>
              <a:chExt cx="1340250" cy="1070975"/>
            </a:xfrm>
          </p:grpSpPr>
          <p:sp>
            <p:nvSpPr>
              <p:cNvPr id="2764" name="Google Shape;2764;p17"/>
              <p:cNvSpPr/>
              <p:nvPr/>
            </p:nvSpPr>
            <p:spPr>
              <a:xfrm>
                <a:off x="2109700" y="4564650"/>
                <a:ext cx="162725" cy="32025"/>
              </a:xfrm>
              <a:custGeom>
                <a:avLst/>
                <a:gdLst/>
                <a:ahLst/>
                <a:cxnLst/>
                <a:rect l="l" t="t" r="r" b="b"/>
                <a:pathLst>
                  <a:path w="6509" h="1281" extrusionOk="0">
                    <a:moveTo>
                      <a:pt x="5728" y="1"/>
                    </a:moveTo>
                    <a:cubicBezTo>
                      <a:pt x="4641" y="22"/>
                      <a:pt x="3565" y="148"/>
                      <a:pt x="2511" y="423"/>
                    </a:cubicBezTo>
                    <a:cubicBezTo>
                      <a:pt x="2110" y="528"/>
                      <a:pt x="1699" y="655"/>
                      <a:pt x="1287" y="728"/>
                    </a:cubicBezTo>
                    <a:cubicBezTo>
                      <a:pt x="823" y="812"/>
                      <a:pt x="412" y="1013"/>
                      <a:pt x="1" y="1245"/>
                    </a:cubicBezTo>
                    <a:cubicBezTo>
                      <a:pt x="76" y="1270"/>
                      <a:pt x="148" y="1281"/>
                      <a:pt x="218" y="1281"/>
                    </a:cubicBezTo>
                    <a:cubicBezTo>
                      <a:pt x="410" y="1281"/>
                      <a:pt x="585" y="1202"/>
                      <a:pt x="771" y="1140"/>
                    </a:cubicBezTo>
                    <a:cubicBezTo>
                      <a:pt x="1045" y="1065"/>
                      <a:pt x="1330" y="1002"/>
                      <a:pt x="1604" y="929"/>
                    </a:cubicBezTo>
                    <a:cubicBezTo>
                      <a:pt x="1857" y="855"/>
                      <a:pt x="2110" y="781"/>
                      <a:pt x="2374" y="718"/>
                    </a:cubicBezTo>
                    <a:cubicBezTo>
                      <a:pt x="2648" y="655"/>
                      <a:pt x="2933" y="612"/>
                      <a:pt x="3218" y="549"/>
                    </a:cubicBezTo>
                    <a:cubicBezTo>
                      <a:pt x="3471" y="496"/>
                      <a:pt x="3734" y="444"/>
                      <a:pt x="3998" y="401"/>
                    </a:cubicBezTo>
                    <a:cubicBezTo>
                      <a:pt x="4283" y="359"/>
                      <a:pt x="4568" y="327"/>
                      <a:pt x="4852" y="296"/>
                    </a:cubicBezTo>
                    <a:cubicBezTo>
                      <a:pt x="5116" y="275"/>
                      <a:pt x="5379" y="285"/>
                      <a:pt x="5644" y="233"/>
                    </a:cubicBezTo>
                    <a:cubicBezTo>
                      <a:pt x="5686" y="226"/>
                      <a:pt x="5729" y="224"/>
                      <a:pt x="5772" y="224"/>
                    </a:cubicBezTo>
                    <a:cubicBezTo>
                      <a:pt x="5901" y="224"/>
                      <a:pt x="6031" y="246"/>
                      <a:pt x="6167" y="246"/>
                    </a:cubicBezTo>
                    <a:cubicBezTo>
                      <a:pt x="6276" y="246"/>
                      <a:pt x="6389" y="231"/>
                      <a:pt x="6508" y="180"/>
                    </a:cubicBezTo>
                    <a:cubicBezTo>
                      <a:pt x="6413" y="106"/>
                      <a:pt x="6371" y="43"/>
                      <a:pt x="6329" y="43"/>
                    </a:cubicBezTo>
                    <a:cubicBezTo>
                      <a:pt x="6129" y="11"/>
                      <a:pt x="5928" y="1"/>
                      <a:pt x="57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7"/>
              <p:cNvSpPr/>
              <p:nvPr/>
            </p:nvSpPr>
            <p:spPr>
              <a:xfrm>
                <a:off x="2006625" y="4422950"/>
                <a:ext cx="145825" cy="39150"/>
              </a:xfrm>
              <a:custGeom>
                <a:avLst/>
                <a:gdLst/>
                <a:ahLst/>
                <a:cxnLst/>
                <a:rect l="l" t="t" r="r" b="b"/>
                <a:pathLst>
                  <a:path w="5833" h="1566" extrusionOk="0">
                    <a:moveTo>
                      <a:pt x="5420" y="1"/>
                    </a:moveTo>
                    <a:cubicBezTo>
                      <a:pt x="5388" y="1"/>
                      <a:pt x="5357" y="2"/>
                      <a:pt x="5326" y="5"/>
                    </a:cubicBezTo>
                    <a:cubicBezTo>
                      <a:pt x="4419" y="79"/>
                      <a:pt x="3533" y="279"/>
                      <a:pt x="2658" y="501"/>
                    </a:cubicBezTo>
                    <a:cubicBezTo>
                      <a:pt x="2204" y="616"/>
                      <a:pt x="1761" y="775"/>
                      <a:pt x="1318" y="923"/>
                    </a:cubicBezTo>
                    <a:cubicBezTo>
                      <a:pt x="971" y="1049"/>
                      <a:pt x="612" y="1176"/>
                      <a:pt x="264" y="1323"/>
                    </a:cubicBezTo>
                    <a:cubicBezTo>
                      <a:pt x="200" y="1345"/>
                      <a:pt x="148" y="1418"/>
                      <a:pt x="0" y="1566"/>
                    </a:cubicBezTo>
                    <a:cubicBezTo>
                      <a:pt x="232" y="1545"/>
                      <a:pt x="338" y="1555"/>
                      <a:pt x="432" y="1523"/>
                    </a:cubicBezTo>
                    <a:cubicBezTo>
                      <a:pt x="1097" y="1270"/>
                      <a:pt x="1772" y="1059"/>
                      <a:pt x="2447" y="848"/>
                    </a:cubicBezTo>
                    <a:cubicBezTo>
                      <a:pt x="3017" y="670"/>
                      <a:pt x="3596" y="522"/>
                      <a:pt x="4187" y="416"/>
                    </a:cubicBezTo>
                    <a:cubicBezTo>
                      <a:pt x="4704" y="321"/>
                      <a:pt x="5220" y="248"/>
                      <a:pt x="5832" y="142"/>
                    </a:cubicBezTo>
                    <a:cubicBezTo>
                      <a:pt x="5717" y="68"/>
                      <a:pt x="5685" y="26"/>
                      <a:pt x="5653" y="16"/>
                    </a:cubicBezTo>
                    <a:cubicBezTo>
                      <a:pt x="5578" y="8"/>
                      <a:pt x="5498" y="1"/>
                      <a:pt x="542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7"/>
              <p:cNvSpPr/>
              <p:nvPr/>
            </p:nvSpPr>
            <p:spPr>
              <a:xfrm>
                <a:off x="1869525" y="4325725"/>
                <a:ext cx="129475" cy="37825"/>
              </a:xfrm>
              <a:custGeom>
                <a:avLst/>
                <a:gdLst/>
                <a:ahLst/>
                <a:cxnLst/>
                <a:rect l="l" t="t" r="r" b="b"/>
                <a:pathLst>
                  <a:path w="5179" h="1513" extrusionOk="0">
                    <a:moveTo>
                      <a:pt x="1413" y="793"/>
                    </a:moveTo>
                    <a:cubicBezTo>
                      <a:pt x="1417" y="795"/>
                      <a:pt x="1420" y="796"/>
                      <a:pt x="1423" y="798"/>
                    </a:cubicBezTo>
                    <a:lnTo>
                      <a:pt x="1423" y="798"/>
                    </a:lnTo>
                    <a:cubicBezTo>
                      <a:pt x="1427" y="796"/>
                      <a:pt x="1431" y="795"/>
                      <a:pt x="1434" y="793"/>
                    </a:cubicBezTo>
                    <a:close/>
                    <a:moveTo>
                      <a:pt x="5006" y="0"/>
                    </a:moveTo>
                    <a:cubicBezTo>
                      <a:pt x="5000" y="0"/>
                      <a:pt x="4994" y="1"/>
                      <a:pt x="4988" y="2"/>
                    </a:cubicBezTo>
                    <a:cubicBezTo>
                      <a:pt x="4493" y="108"/>
                      <a:pt x="3997" y="202"/>
                      <a:pt x="3512" y="329"/>
                    </a:cubicBezTo>
                    <a:cubicBezTo>
                      <a:pt x="2995" y="455"/>
                      <a:pt x="2499" y="603"/>
                      <a:pt x="1983" y="751"/>
                    </a:cubicBezTo>
                    <a:cubicBezTo>
                      <a:pt x="1855" y="786"/>
                      <a:pt x="1733" y="841"/>
                      <a:pt x="1605" y="841"/>
                    </a:cubicBezTo>
                    <a:cubicBezTo>
                      <a:pt x="1546" y="841"/>
                      <a:pt x="1486" y="829"/>
                      <a:pt x="1423" y="798"/>
                    </a:cubicBezTo>
                    <a:lnTo>
                      <a:pt x="1423" y="798"/>
                    </a:lnTo>
                    <a:cubicBezTo>
                      <a:pt x="1184" y="912"/>
                      <a:pt x="946" y="1006"/>
                      <a:pt x="706" y="1120"/>
                    </a:cubicBezTo>
                    <a:cubicBezTo>
                      <a:pt x="495" y="1236"/>
                      <a:pt x="232" y="1247"/>
                      <a:pt x="0" y="1458"/>
                    </a:cubicBezTo>
                    <a:cubicBezTo>
                      <a:pt x="108" y="1497"/>
                      <a:pt x="204" y="1512"/>
                      <a:pt x="292" y="1512"/>
                    </a:cubicBezTo>
                    <a:cubicBezTo>
                      <a:pt x="419" y="1512"/>
                      <a:pt x="531" y="1480"/>
                      <a:pt x="643" y="1437"/>
                    </a:cubicBezTo>
                    <a:cubicBezTo>
                      <a:pt x="886" y="1352"/>
                      <a:pt x="1139" y="1247"/>
                      <a:pt x="1392" y="1184"/>
                    </a:cubicBezTo>
                    <a:cubicBezTo>
                      <a:pt x="2278" y="941"/>
                      <a:pt x="3174" y="709"/>
                      <a:pt x="4071" y="477"/>
                    </a:cubicBezTo>
                    <a:cubicBezTo>
                      <a:pt x="4366" y="392"/>
                      <a:pt x="4672" y="340"/>
                      <a:pt x="4967" y="255"/>
                    </a:cubicBezTo>
                    <a:cubicBezTo>
                      <a:pt x="5062" y="234"/>
                      <a:pt x="5178" y="192"/>
                      <a:pt x="5115" y="34"/>
                    </a:cubicBezTo>
                    <a:cubicBezTo>
                      <a:pt x="5079" y="25"/>
                      <a:pt x="5042" y="0"/>
                      <a:pt x="500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7"/>
              <p:cNvSpPr/>
              <p:nvPr/>
            </p:nvSpPr>
            <p:spPr>
              <a:xfrm>
                <a:off x="2142400" y="4545925"/>
                <a:ext cx="106550" cy="22450"/>
              </a:xfrm>
              <a:custGeom>
                <a:avLst/>
                <a:gdLst/>
                <a:ahLst/>
                <a:cxnLst/>
                <a:rect l="l" t="t" r="r" b="b"/>
                <a:pathLst>
                  <a:path w="4262" h="898" extrusionOk="0">
                    <a:moveTo>
                      <a:pt x="4019" y="0"/>
                    </a:moveTo>
                    <a:cubicBezTo>
                      <a:pt x="2679" y="64"/>
                      <a:pt x="1404" y="391"/>
                      <a:pt x="138" y="771"/>
                    </a:cubicBezTo>
                    <a:cubicBezTo>
                      <a:pt x="85" y="792"/>
                      <a:pt x="43" y="855"/>
                      <a:pt x="0" y="897"/>
                    </a:cubicBezTo>
                    <a:cubicBezTo>
                      <a:pt x="1425" y="675"/>
                      <a:pt x="2785" y="317"/>
                      <a:pt x="4188" y="180"/>
                    </a:cubicBezTo>
                    <a:cubicBezTo>
                      <a:pt x="4209" y="180"/>
                      <a:pt x="4219" y="117"/>
                      <a:pt x="4261" y="54"/>
                    </a:cubicBezTo>
                    <a:cubicBezTo>
                      <a:pt x="4177" y="33"/>
                      <a:pt x="4093" y="0"/>
                      <a:pt x="401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7"/>
              <p:cNvSpPr/>
              <p:nvPr/>
            </p:nvSpPr>
            <p:spPr>
              <a:xfrm>
                <a:off x="2266075" y="4664100"/>
                <a:ext cx="95200" cy="10525"/>
              </a:xfrm>
              <a:custGeom>
                <a:avLst/>
                <a:gdLst/>
                <a:ahLst/>
                <a:cxnLst/>
                <a:rect l="l" t="t" r="r" b="b"/>
                <a:pathLst>
                  <a:path w="3808" h="421" extrusionOk="0">
                    <a:moveTo>
                      <a:pt x="1227" y="0"/>
                    </a:moveTo>
                    <a:cubicBezTo>
                      <a:pt x="937" y="0"/>
                      <a:pt x="648" y="12"/>
                      <a:pt x="359" y="41"/>
                    </a:cubicBezTo>
                    <a:cubicBezTo>
                      <a:pt x="253" y="52"/>
                      <a:pt x="169" y="115"/>
                      <a:pt x="0" y="167"/>
                    </a:cubicBezTo>
                    <a:cubicBezTo>
                      <a:pt x="127" y="230"/>
                      <a:pt x="179" y="284"/>
                      <a:pt x="232" y="284"/>
                    </a:cubicBezTo>
                    <a:cubicBezTo>
                      <a:pt x="509" y="269"/>
                      <a:pt x="785" y="262"/>
                      <a:pt x="1062" y="262"/>
                    </a:cubicBezTo>
                    <a:cubicBezTo>
                      <a:pt x="1956" y="262"/>
                      <a:pt x="2850" y="332"/>
                      <a:pt x="3744" y="420"/>
                    </a:cubicBezTo>
                    <a:cubicBezTo>
                      <a:pt x="3765" y="420"/>
                      <a:pt x="3786" y="357"/>
                      <a:pt x="3807" y="315"/>
                    </a:cubicBezTo>
                    <a:cubicBezTo>
                      <a:pt x="3660" y="146"/>
                      <a:pt x="3449" y="178"/>
                      <a:pt x="3270" y="157"/>
                    </a:cubicBezTo>
                    <a:cubicBezTo>
                      <a:pt x="2589" y="68"/>
                      <a:pt x="1908" y="0"/>
                      <a:pt x="122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7"/>
              <p:cNvSpPr/>
              <p:nvPr/>
            </p:nvSpPr>
            <p:spPr>
              <a:xfrm>
                <a:off x="2152175" y="4521950"/>
                <a:ext cx="91250" cy="22950"/>
              </a:xfrm>
              <a:custGeom>
                <a:avLst/>
                <a:gdLst/>
                <a:ahLst/>
                <a:cxnLst/>
                <a:rect l="l" t="t" r="r" b="b"/>
                <a:pathLst>
                  <a:path w="3650" h="918" extrusionOk="0">
                    <a:moveTo>
                      <a:pt x="3596" y="0"/>
                    </a:moveTo>
                    <a:lnTo>
                      <a:pt x="3596" y="0"/>
                    </a:lnTo>
                    <a:cubicBezTo>
                      <a:pt x="2405" y="190"/>
                      <a:pt x="1266" y="443"/>
                      <a:pt x="137" y="727"/>
                    </a:cubicBezTo>
                    <a:cubicBezTo>
                      <a:pt x="95" y="738"/>
                      <a:pt x="73" y="812"/>
                      <a:pt x="0" y="917"/>
                    </a:cubicBezTo>
                    <a:cubicBezTo>
                      <a:pt x="284" y="886"/>
                      <a:pt x="495" y="875"/>
                      <a:pt x="706" y="833"/>
                    </a:cubicBezTo>
                    <a:cubicBezTo>
                      <a:pt x="1160" y="738"/>
                      <a:pt x="1613" y="633"/>
                      <a:pt x="2067" y="538"/>
                    </a:cubicBezTo>
                    <a:cubicBezTo>
                      <a:pt x="2541" y="432"/>
                      <a:pt x="3016" y="338"/>
                      <a:pt x="3491" y="242"/>
                    </a:cubicBezTo>
                    <a:cubicBezTo>
                      <a:pt x="3586" y="221"/>
                      <a:pt x="3649" y="179"/>
                      <a:pt x="359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7"/>
              <p:cNvSpPr/>
              <p:nvPr/>
            </p:nvSpPr>
            <p:spPr>
              <a:xfrm>
                <a:off x="2248150" y="4640275"/>
                <a:ext cx="74375" cy="10350"/>
              </a:xfrm>
              <a:custGeom>
                <a:avLst/>
                <a:gdLst/>
                <a:ahLst/>
                <a:cxnLst/>
                <a:rect l="l" t="t" r="r" b="b"/>
                <a:pathLst>
                  <a:path w="2975" h="414" extrusionOk="0">
                    <a:moveTo>
                      <a:pt x="2675" y="1"/>
                    </a:moveTo>
                    <a:cubicBezTo>
                      <a:pt x="1910" y="1"/>
                      <a:pt x="475" y="168"/>
                      <a:pt x="0" y="351"/>
                    </a:cubicBezTo>
                    <a:cubicBezTo>
                      <a:pt x="200" y="382"/>
                      <a:pt x="263" y="414"/>
                      <a:pt x="316" y="414"/>
                    </a:cubicBezTo>
                    <a:cubicBezTo>
                      <a:pt x="1170" y="330"/>
                      <a:pt x="2014" y="245"/>
                      <a:pt x="2869" y="150"/>
                    </a:cubicBezTo>
                    <a:cubicBezTo>
                      <a:pt x="2900" y="140"/>
                      <a:pt x="2932" y="65"/>
                      <a:pt x="2974" y="13"/>
                    </a:cubicBezTo>
                    <a:cubicBezTo>
                      <a:pt x="2894" y="5"/>
                      <a:pt x="2792" y="1"/>
                      <a:pt x="267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7"/>
              <p:cNvSpPr/>
              <p:nvPr/>
            </p:nvSpPr>
            <p:spPr>
              <a:xfrm>
                <a:off x="1898250" y="4320575"/>
                <a:ext cx="64875" cy="24975"/>
              </a:xfrm>
              <a:custGeom>
                <a:avLst/>
                <a:gdLst/>
                <a:ahLst/>
                <a:cxnLst/>
                <a:rect l="l" t="t" r="r" b="b"/>
                <a:pathLst>
                  <a:path w="2595" h="999" extrusionOk="0">
                    <a:moveTo>
                      <a:pt x="2417" y="1"/>
                    </a:moveTo>
                    <a:cubicBezTo>
                      <a:pt x="2399" y="1"/>
                      <a:pt x="2380" y="3"/>
                      <a:pt x="2363" y="8"/>
                    </a:cubicBezTo>
                    <a:cubicBezTo>
                      <a:pt x="1656" y="240"/>
                      <a:pt x="949" y="461"/>
                      <a:pt x="243" y="704"/>
                    </a:cubicBezTo>
                    <a:cubicBezTo>
                      <a:pt x="169" y="725"/>
                      <a:pt x="117" y="809"/>
                      <a:pt x="0" y="893"/>
                    </a:cubicBezTo>
                    <a:cubicBezTo>
                      <a:pt x="132" y="944"/>
                      <a:pt x="205" y="966"/>
                      <a:pt x="276" y="995"/>
                    </a:cubicBezTo>
                    <a:lnTo>
                      <a:pt x="276" y="995"/>
                    </a:lnTo>
                    <a:cubicBezTo>
                      <a:pt x="662" y="859"/>
                      <a:pt x="1049" y="702"/>
                      <a:pt x="1435" y="577"/>
                    </a:cubicBezTo>
                    <a:cubicBezTo>
                      <a:pt x="1741" y="461"/>
                      <a:pt x="2057" y="377"/>
                      <a:pt x="2374" y="272"/>
                    </a:cubicBezTo>
                    <a:cubicBezTo>
                      <a:pt x="2468" y="240"/>
                      <a:pt x="2585" y="208"/>
                      <a:pt x="2595" y="29"/>
                    </a:cubicBezTo>
                    <a:cubicBezTo>
                      <a:pt x="2539" y="21"/>
                      <a:pt x="2477" y="1"/>
                      <a:pt x="2417" y="1"/>
                    </a:cubicBezTo>
                    <a:close/>
                    <a:moveTo>
                      <a:pt x="276" y="995"/>
                    </a:moveTo>
                    <a:cubicBezTo>
                      <a:pt x="272" y="996"/>
                      <a:pt x="268" y="998"/>
                      <a:pt x="264" y="999"/>
                    </a:cubicBezTo>
                    <a:lnTo>
                      <a:pt x="285" y="999"/>
                    </a:lnTo>
                    <a:cubicBezTo>
                      <a:pt x="282" y="998"/>
                      <a:pt x="279" y="996"/>
                      <a:pt x="276" y="995"/>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7"/>
              <p:cNvSpPr/>
              <p:nvPr/>
            </p:nvSpPr>
            <p:spPr>
              <a:xfrm>
                <a:off x="1870300" y="4288050"/>
                <a:ext cx="47750" cy="16675"/>
              </a:xfrm>
              <a:custGeom>
                <a:avLst/>
                <a:gdLst/>
                <a:ahLst/>
                <a:cxnLst/>
                <a:rect l="l" t="t" r="r" b="b"/>
                <a:pathLst>
                  <a:path w="1910" h="667" extrusionOk="0">
                    <a:moveTo>
                      <a:pt x="1129" y="1"/>
                    </a:moveTo>
                    <a:cubicBezTo>
                      <a:pt x="813" y="33"/>
                      <a:pt x="485" y="75"/>
                      <a:pt x="159" y="117"/>
                    </a:cubicBezTo>
                    <a:cubicBezTo>
                      <a:pt x="64" y="138"/>
                      <a:pt x="0" y="202"/>
                      <a:pt x="85" y="317"/>
                    </a:cubicBezTo>
                    <a:cubicBezTo>
                      <a:pt x="222" y="317"/>
                      <a:pt x="380" y="296"/>
                      <a:pt x="528" y="296"/>
                    </a:cubicBezTo>
                    <a:cubicBezTo>
                      <a:pt x="533" y="297"/>
                      <a:pt x="539" y="297"/>
                      <a:pt x="545" y="297"/>
                    </a:cubicBezTo>
                    <a:cubicBezTo>
                      <a:pt x="622" y="297"/>
                      <a:pt x="705" y="258"/>
                      <a:pt x="792" y="258"/>
                    </a:cubicBezTo>
                    <a:cubicBezTo>
                      <a:pt x="844" y="258"/>
                      <a:pt x="897" y="272"/>
                      <a:pt x="949" y="317"/>
                    </a:cubicBezTo>
                    <a:cubicBezTo>
                      <a:pt x="837" y="430"/>
                      <a:pt x="744" y="513"/>
                      <a:pt x="652" y="604"/>
                    </a:cubicBezTo>
                    <a:lnTo>
                      <a:pt x="652" y="604"/>
                    </a:lnTo>
                    <a:cubicBezTo>
                      <a:pt x="649" y="604"/>
                      <a:pt x="647" y="603"/>
                      <a:pt x="644" y="602"/>
                    </a:cubicBezTo>
                    <a:lnTo>
                      <a:pt x="644" y="612"/>
                    </a:lnTo>
                    <a:cubicBezTo>
                      <a:pt x="647" y="610"/>
                      <a:pt x="649" y="607"/>
                      <a:pt x="652" y="604"/>
                    </a:cubicBezTo>
                    <a:lnTo>
                      <a:pt x="652" y="604"/>
                    </a:lnTo>
                    <a:cubicBezTo>
                      <a:pt x="727" y="625"/>
                      <a:pt x="809" y="667"/>
                      <a:pt x="877" y="667"/>
                    </a:cubicBezTo>
                    <a:cubicBezTo>
                      <a:pt x="884" y="667"/>
                      <a:pt x="891" y="667"/>
                      <a:pt x="897" y="666"/>
                    </a:cubicBezTo>
                    <a:cubicBezTo>
                      <a:pt x="1214" y="591"/>
                      <a:pt x="1540" y="507"/>
                      <a:pt x="1856" y="413"/>
                    </a:cubicBezTo>
                    <a:cubicBezTo>
                      <a:pt x="1878" y="402"/>
                      <a:pt x="1889" y="317"/>
                      <a:pt x="1910" y="244"/>
                    </a:cubicBezTo>
                    <a:lnTo>
                      <a:pt x="1910" y="244"/>
                    </a:lnTo>
                    <a:cubicBezTo>
                      <a:pt x="1760" y="255"/>
                      <a:pt x="1652" y="264"/>
                      <a:pt x="1569" y="264"/>
                    </a:cubicBezTo>
                    <a:cubicBezTo>
                      <a:pt x="1353" y="264"/>
                      <a:pt x="1304" y="207"/>
                      <a:pt x="1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7"/>
              <p:cNvSpPr/>
              <p:nvPr/>
            </p:nvSpPr>
            <p:spPr>
              <a:xfrm>
                <a:off x="2169050" y="4478725"/>
                <a:ext cx="66975" cy="9225"/>
              </a:xfrm>
              <a:custGeom>
                <a:avLst/>
                <a:gdLst/>
                <a:ahLst/>
                <a:cxnLst/>
                <a:rect l="l" t="t" r="r" b="b"/>
                <a:pathLst>
                  <a:path w="2679" h="369" extrusionOk="0">
                    <a:moveTo>
                      <a:pt x="2153" y="0"/>
                    </a:moveTo>
                    <a:cubicBezTo>
                      <a:pt x="1960" y="0"/>
                      <a:pt x="1771" y="15"/>
                      <a:pt x="1582" y="21"/>
                    </a:cubicBezTo>
                    <a:cubicBezTo>
                      <a:pt x="1055" y="42"/>
                      <a:pt x="527" y="52"/>
                      <a:pt x="21" y="221"/>
                    </a:cubicBezTo>
                    <a:cubicBezTo>
                      <a:pt x="0" y="221"/>
                      <a:pt x="10" y="295"/>
                      <a:pt x="0" y="368"/>
                    </a:cubicBezTo>
                    <a:cubicBezTo>
                      <a:pt x="875" y="305"/>
                      <a:pt x="1751" y="242"/>
                      <a:pt x="2616" y="178"/>
                    </a:cubicBezTo>
                    <a:cubicBezTo>
                      <a:pt x="2626" y="178"/>
                      <a:pt x="2637" y="147"/>
                      <a:pt x="2679" y="52"/>
                    </a:cubicBezTo>
                    <a:cubicBezTo>
                      <a:pt x="2500" y="12"/>
                      <a:pt x="2325" y="0"/>
                      <a:pt x="215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7"/>
              <p:cNvSpPr/>
              <p:nvPr/>
            </p:nvSpPr>
            <p:spPr>
              <a:xfrm>
                <a:off x="2044325" y="4413175"/>
                <a:ext cx="61700" cy="19950"/>
              </a:xfrm>
              <a:custGeom>
                <a:avLst/>
                <a:gdLst/>
                <a:ahLst/>
                <a:cxnLst/>
                <a:rect l="l" t="t" r="r" b="b"/>
                <a:pathLst>
                  <a:path w="2468" h="798" extrusionOk="0">
                    <a:moveTo>
                      <a:pt x="2269" y="1"/>
                    </a:moveTo>
                    <a:cubicBezTo>
                      <a:pt x="2213" y="1"/>
                      <a:pt x="2155" y="13"/>
                      <a:pt x="2099" y="27"/>
                    </a:cubicBezTo>
                    <a:cubicBezTo>
                      <a:pt x="1720" y="132"/>
                      <a:pt x="1340" y="238"/>
                      <a:pt x="960" y="353"/>
                    </a:cubicBezTo>
                    <a:cubicBezTo>
                      <a:pt x="644" y="449"/>
                      <a:pt x="338" y="575"/>
                      <a:pt x="21" y="681"/>
                    </a:cubicBezTo>
                    <a:cubicBezTo>
                      <a:pt x="11" y="691"/>
                      <a:pt x="11" y="723"/>
                      <a:pt x="0" y="775"/>
                    </a:cubicBezTo>
                    <a:cubicBezTo>
                      <a:pt x="76" y="791"/>
                      <a:pt x="151" y="797"/>
                      <a:pt x="224" y="797"/>
                    </a:cubicBezTo>
                    <a:cubicBezTo>
                      <a:pt x="454" y="797"/>
                      <a:pt x="670" y="731"/>
                      <a:pt x="886" y="660"/>
                    </a:cubicBezTo>
                    <a:cubicBezTo>
                      <a:pt x="1181" y="564"/>
                      <a:pt x="1477" y="491"/>
                      <a:pt x="1772" y="407"/>
                    </a:cubicBezTo>
                    <a:cubicBezTo>
                      <a:pt x="2021" y="334"/>
                      <a:pt x="2280" y="292"/>
                      <a:pt x="2459" y="70"/>
                    </a:cubicBezTo>
                    <a:lnTo>
                      <a:pt x="2459" y="70"/>
                    </a:lnTo>
                    <a:cubicBezTo>
                      <a:pt x="2462" y="73"/>
                      <a:pt x="2465" y="76"/>
                      <a:pt x="2468" y="79"/>
                    </a:cubicBezTo>
                    <a:lnTo>
                      <a:pt x="2468" y="58"/>
                    </a:lnTo>
                    <a:cubicBezTo>
                      <a:pt x="2465" y="62"/>
                      <a:pt x="2462" y="66"/>
                      <a:pt x="2459" y="70"/>
                    </a:cubicBezTo>
                    <a:lnTo>
                      <a:pt x="2459" y="70"/>
                    </a:lnTo>
                    <a:cubicBezTo>
                      <a:pt x="2402" y="18"/>
                      <a:pt x="2336" y="1"/>
                      <a:pt x="226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7"/>
              <p:cNvSpPr/>
              <p:nvPr/>
            </p:nvSpPr>
            <p:spPr>
              <a:xfrm>
                <a:off x="1754800" y="4259100"/>
                <a:ext cx="59100" cy="23450"/>
              </a:xfrm>
              <a:custGeom>
                <a:avLst/>
                <a:gdLst/>
                <a:ahLst/>
                <a:cxnLst/>
                <a:rect l="l" t="t" r="r" b="b"/>
                <a:pathLst>
                  <a:path w="2364" h="938" extrusionOk="0">
                    <a:moveTo>
                      <a:pt x="2201" y="0"/>
                    </a:moveTo>
                    <a:cubicBezTo>
                      <a:pt x="2176" y="0"/>
                      <a:pt x="2152" y="3"/>
                      <a:pt x="2131" y="10"/>
                    </a:cubicBezTo>
                    <a:cubicBezTo>
                      <a:pt x="1667" y="188"/>
                      <a:pt x="1224" y="368"/>
                      <a:pt x="729" y="442"/>
                    </a:cubicBezTo>
                    <a:cubicBezTo>
                      <a:pt x="518" y="463"/>
                      <a:pt x="317" y="589"/>
                      <a:pt x="117" y="674"/>
                    </a:cubicBezTo>
                    <a:cubicBezTo>
                      <a:pt x="75" y="695"/>
                      <a:pt x="64" y="779"/>
                      <a:pt x="1" y="938"/>
                    </a:cubicBezTo>
                    <a:cubicBezTo>
                      <a:pt x="813" y="674"/>
                      <a:pt x="1509" y="463"/>
                      <a:pt x="2195" y="231"/>
                    </a:cubicBezTo>
                    <a:cubicBezTo>
                      <a:pt x="2258" y="221"/>
                      <a:pt x="2300" y="157"/>
                      <a:pt x="2353" y="115"/>
                    </a:cubicBezTo>
                    <a:cubicBezTo>
                      <a:pt x="2363" y="104"/>
                      <a:pt x="2353" y="73"/>
                      <a:pt x="2363" y="10"/>
                    </a:cubicBezTo>
                    <a:cubicBezTo>
                      <a:pt x="2307" y="10"/>
                      <a:pt x="2251" y="0"/>
                      <a:pt x="220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7"/>
              <p:cNvSpPr/>
              <p:nvPr/>
            </p:nvSpPr>
            <p:spPr>
              <a:xfrm>
                <a:off x="2160850" y="4509675"/>
                <a:ext cx="56200" cy="11050"/>
              </a:xfrm>
              <a:custGeom>
                <a:avLst/>
                <a:gdLst/>
                <a:ahLst/>
                <a:cxnLst/>
                <a:rect l="l" t="t" r="r" b="b"/>
                <a:pathLst>
                  <a:path w="2248" h="442" extrusionOk="0">
                    <a:moveTo>
                      <a:pt x="1778" y="0"/>
                    </a:moveTo>
                    <a:cubicBezTo>
                      <a:pt x="1303" y="0"/>
                      <a:pt x="676" y="100"/>
                      <a:pt x="191" y="259"/>
                    </a:cubicBezTo>
                    <a:cubicBezTo>
                      <a:pt x="127" y="280"/>
                      <a:pt x="85" y="354"/>
                      <a:pt x="1" y="438"/>
                    </a:cubicBezTo>
                    <a:cubicBezTo>
                      <a:pt x="33" y="440"/>
                      <a:pt x="69" y="442"/>
                      <a:pt x="108" y="442"/>
                    </a:cubicBezTo>
                    <a:cubicBezTo>
                      <a:pt x="572" y="442"/>
                      <a:pt x="1508" y="271"/>
                      <a:pt x="2248" y="48"/>
                    </a:cubicBezTo>
                    <a:cubicBezTo>
                      <a:pt x="2126" y="15"/>
                      <a:pt x="1963" y="0"/>
                      <a:pt x="177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7"/>
              <p:cNvSpPr/>
              <p:nvPr/>
            </p:nvSpPr>
            <p:spPr>
              <a:xfrm>
                <a:off x="1836550" y="4301575"/>
                <a:ext cx="49875" cy="17625"/>
              </a:xfrm>
              <a:custGeom>
                <a:avLst/>
                <a:gdLst/>
                <a:ahLst/>
                <a:cxnLst/>
                <a:rect l="l" t="t" r="r" b="b"/>
                <a:pathLst>
                  <a:path w="1995" h="705" extrusionOk="0">
                    <a:moveTo>
                      <a:pt x="1745" y="0"/>
                    </a:moveTo>
                    <a:cubicBezTo>
                      <a:pt x="1594" y="0"/>
                      <a:pt x="1448" y="66"/>
                      <a:pt x="1298" y="114"/>
                    </a:cubicBezTo>
                    <a:cubicBezTo>
                      <a:pt x="886" y="261"/>
                      <a:pt x="464" y="399"/>
                      <a:pt x="42" y="546"/>
                    </a:cubicBezTo>
                    <a:cubicBezTo>
                      <a:pt x="21" y="557"/>
                      <a:pt x="21" y="620"/>
                      <a:pt x="0" y="704"/>
                    </a:cubicBezTo>
                    <a:cubicBezTo>
                      <a:pt x="725" y="620"/>
                      <a:pt x="1386" y="443"/>
                      <a:pt x="1986" y="67"/>
                    </a:cubicBezTo>
                    <a:lnTo>
                      <a:pt x="1986" y="67"/>
                    </a:lnTo>
                    <a:cubicBezTo>
                      <a:pt x="1989" y="68"/>
                      <a:pt x="1991" y="70"/>
                      <a:pt x="1994" y="71"/>
                    </a:cubicBezTo>
                    <a:lnTo>
                      <a:pt x="1994" y="61"/>
                    </a:lnTo>
                    <a:cubicBezTo>
                      <a:pt x="1991" y="63"/>
                      <a:pt x="1989" y="65"/>
                      <a:pt x="1986" y="67"/>
                    </a:cubicBezTo>
                    <a:lnTo>
                      <a:pt x="1986" y="67"/>
                    </a:lnTo>
                    <a:cubicBezTo>
                      <a:pt x="1903" y="18"/>
                      <a:pt x="1823" y="0"/>
                      <a:pt x="174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7"/>
              <p:cNvSpPr/>
              <p:nvPr/>
            </p:nvSpPr>
            <p:spPr>
              <a:xfrm>
                <a:off x="2340950" y="4767925"/>
                <a:ext cx="53825" cy="7750"/>
              </a:xfrm>
              <a:custGeom>
                <a:avLst/>
                <a:gdLst/>
                <a:ahLst/>
                <a:cxnLst/>
                <a:rect l="l" t="t" r="r" b="b"/>
                <a:pathLst>
                  <a:path w="2153" h="310" extrusionOk="0">
                    <a:moveTo>
                      <a:pt x="1993" y="1"/>
                    </a:moveTo>
                    <a:cubicBezTo>
                      <a:pt x="1382" y="33"/>
                      <a:pt x="760" y="64"/>
                      <a:pt x="148" y="106"/>
                    </a:cubicBezTo>
                    <a:cubicBezTo>
                      <a:pt x="116" y="117"/>
                      <a:pt x="85" y="191"/>
                      <a:pt x="1" y="275"/>
                    </a:cubicBezTo>
                    <a:cubicBezTo>
                      <a:pt x="139" y="292"/>
                      <a:pt x="235" y="310"/>
                      <a:pt x="324" y="310"/>
                    </a:cubicBezTo>
                    <a:cubicBezTo>
                      <a:pt x="343" y="310"/>
                      <a:pt x="361" y="309"/>
                      <a:pt x="380" y="307"/>
                    </a:cubicBezTo>
                    <a:cubicBezTo>
                      <a:pt x="918" y="275"/>
                      <a:pt x="1466" y="244"/>
                      <a:pt x="2015" y="202"/>
                    </a:cubicBezTo>
                    <a:cubicBezTo>
                      <a:pt x="2047" y="191"/>
                      <a:pt x="2078" y="148"/>
                      <a:pt x="2152" y="64"/>
                    </a:cubicBezTo>
                    <a:cubicBezTo>
                      <a:pt x="2068" y="33"/>
                      <a:pt x="2025" y="1"/>
                      <a:pt x="199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7"/>
              <p:cNvSpPr/>
              <p:nvPr/>
            </p:nvSpPr>
            <p:spPr>
              <a:xfrm>
                <a:off x="2363350" y="4784550"/>
                <a:ext cx="39850" cy="6450"/>
              </a:xfrm>
              <a:custGeom>
                <a:avLst/>
                <a:gdLst/>
                <a:ahLst/>
                <a:cxnLst/>
                <a:rect l="l" t="t" r="r" b="b"/>
                <a:pathLst>
                  <a:path w="1594" h="258" extrusionOk="0">
                    <a:moveTo>
                      <a:pt x="1530" y="1"/>
                    </a:moveTo>
                    <a:cubicBezTo>
                      <a:pt x="1045" y="22"/>
                      <a:pt x="560" y="32"/>
                      <a:pt x="75" y="64"/>
                    </a:cubicBezTo>
                    <a:cubicBezTo>
                      <a:pt x="54" y="64"/>
                      <a:pt x="33" y="148"/>
                      <a:pt x="1" y="201"/>
                    </a:cubicBezTo>
                    <a:cubicBezTo>
                      <a:pt x="237" y="239"/>
                      <a:pt x="490" y="258"/>
                      <a:pt x="729" y="258"/>
                    </a:cubicBezTo>
                    <a:cubicBezTo>
                      <a:pt x="1014" y="258"/>
                      <a:pt x="1278" y="231"/>
                      <a:pt x="1467" y="180"/>
                    </a:cubicBezTo>
                    <a:cubicBezTo>
                      <a:pt x="1509" y="158"/>
                      <a:pt x="1551" y="95"/>
                      <a:pt x="1594" y="53"/>
                    </a:cubicBezTo>
                    <a:cubicBezTo>
                      <a:pt x="1561" y="22"/>
                      <a:pt x="1540" y="1"/>
                      <a:pt x="153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7"/>
              <p:cNvSpPr/>
              <p:nvPr/>
            </p:nvSpPr>
            <p:spPr>
              <a:xfrm>
                <a:off x="2307200" y="4683300"/>
                <a:ext cx="44050" cy="6075"/>
              </a:xfrm>
              <a:custGeom>
                <a:avLst/>
                <a:gdLst/>
                <a:ahLst/>
                <a:cxnLst/>
                <a:rect l="l" t="t" r="r" b="b"/>
                <a:pathLst>
                  <a:path w="1762" h="243" extrusionOk="0">
                    <a:moveTo>
                      <a:pt x="158" y="1"/>
                    </a:moveTo>
                    <a:cubicBezTo>
                      <a:pt x="64" y="1"/>
                      <a:pt x="1" y="43"/>
                      <a:pt x="32" y="191"/>
                    </a:cubicBezTo>
                    <a:cubicBezTo>
                      <a:pt x="591" y="212"/>
                      <a:pt x="1161" y="233"/>
                      <a:pt x="1730" y="243"/>
                    </a:cubicBezTo>
                    <a:lnTo>
                      <a:pt x="1761" y="116"/>
                    </a:lnTo>
                    <a:cubicBezTo>
                      <a:pt x="1667" y="85"/>
                      <a:pt x="1583" y="32"/>
                      <a:pt x="1487" y="22"/>
                    </a:cubicBezTo>
                    <a:cubicBezTo>
                      <a:pt x="1044" y="11"/>
                      <a:pt x="601" y="1"/>
                      <a:pt x="15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7"/>
              <p:cNvSpPr/>
              <p:nvPr/>
            </p:nvSpPr>
            <p:spPr>
              <a:xfrm>
                <a:off x="2048000" y="4386950"/>
                <a:ext cx="37750" cy="9400"/>
              </a:xfrm>
              <a:custGeom>
                <a:avLst/>
                <a:gdLst/>
                <a:ahLst/>
                <a:cxnLst/>
                <a:rect l="l" t="t" r="r" b="b"/>
                <a:pathLst>
                  <a:path w="1510" h="376" extrusionOk="0">
                    <a:moveTo>
                      <a:pt x="1509" y="0"/>
                    </a:moveTo>
                    <a:cubicBezTo>
                      <a:pt x="1341" y="21"/>
                      <a:pt x="1172" y="31"/>
                      <a:pt x="1003" y="63"/>
                    </a:cubicBezTo>
                    <a:cubicBezTo>
                      <a:pt x="813" y="85"/>
                      <a:pt x="612" y="106"/>
                      <a:pt x="434" y="169"/>
                    </a:cubicBezTo>
                    <a:cubicBezTo>
                      <a:pt x="401" y="179"/>
                      <a:pt x="364" y="181"/>
                      <a:pt x="325" y="181"/>
                    </a:cubicBezTo>
                    <a:cubicBezTo>
                      <a:pt x="305" y="181"/>
                      <a:pt x="284" y="180"/>
                      <a:pt x="264" y="180"/>
                    </a:cubicBezTo>
                    <a:cubicBezTo>
                      <a:pt x="156" y="180"/>
                      <a:pt x="48" y="193"/>
                      <a:pt x="1" y="348"/>
                    </a:cubicBezTo>
                    <a:cubicBezTo>
                      <a:pt x="146" y="365"/>
                      <a:pt x="277" y="375"/>
                      <a:pt x="400" y="375"/>
                    </a:cubicBezTo>
                    <a:cubicBezTo>
                      <a:pt x="793" y="375"/>
                      <a:pt x="1099" y="274"/>
                      <a:pt x="150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7"/>
              <p:cNvSpPr/>
              <p:nvPr/>
            </p:nvSpPr>
            <p:spPr>
              <a:xfrm>
                <a:off x="2182225" y="4464125"/>
                <a:ext cx="34825" cy="6125"/>
              </a:xfrm>
              <a:custGeom>
                <a:avLst/>
                <a:gdLst/>
                <a:ahLst/>
                <a:cxnLst/>
                <a:rect l="l" t="t" r="r" b="b"/>
                <a:pathLst>
                  <a:path w="1393" h="245" extrusionOk="0">
                    <a:moveTo>
                      <a:pt x="745" y="1"/>
                    </a:moveTo>
                    <a:cubicBezTo>
                      <a:pt x="415" y="1"/>
                      <a:pt x="214" y="69"/>
                      <a:pt x="0" y="214"/>
                    </a:cubicBezTo>
                    <a:cubicBezTo>
                      <a:pt x="142" y="235"/>
                      <a:pt x="279" y="245"/>
                      <a:pt x="412" y="245"/>
                    </a:cubicBezTo>
                    <a:cubicBezTo>
                      <a:pt x="758" y="245"/>
                      <a:pt x="1080" y="178"/>
                      <a:pt x="1393" y="56"/>
                    </a:cubicBezTo>
                    <a:cubicBezTo>
                      <a:pt x="1127" y="20"/>
                      <a:pt x="918" y="1"/>
                      <a:pt x="74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7"/>
              <p:cNvSpPr/>
              <p:nvPr/>
            </p:nvSpPr>
            <p:spPr>
              <a:xfrm>
                <a:off x="1783800" y="4271175"/>
                <a:ext cx="33000" cy="11375"/>
              </a:xfrm>
              <a:custGeom>
                <a:avLst/>
                <a:gdLst/>
                <a:ahLst/>
                <a:cxnLst/>
                <a:rect l="l" t="t" r="r" b="b"/>
                <a:pathLst>
                  <a:path w="1320" h="455" extrusionOk="0">
                    <a:moveTo>
                      <a:pt x="1203" y="1"/>
                    </a:moveTo>
                    <a:cubicBezTo>
                      <a:pt x="835" y="75"/>
                      <a:pt x="476" y="148"/>
                      <a:pt x="117" y="244"/>
                    </a:cubicBezTo>
                    <a:cubicBezTo>
                      <a:pt x="22" y="275"/>
                      <a:pt x="1" y="380"/>
                      <a:pt x="85" y="455"/>
                    </a:cubicBezTo>
                    <a:cubicBezTo>
                      <a:pt x="307" y="423"/>
                      <a:pt x="528" y="402"/>
                      <a:pt x="739" y="359"/>
                    </a:cubicBezTo>
                    <a:cubicBezTo>
                      <a:pt x="950" y="317"/>
                      <a:pt x="1172" y="286"/>
                      <a:pt x="1320" y="96"/>
                    </a:cubicBezTo>
                    <a:cubicBezTo>
                      <a:pt x="1267" y="54"/>
                      <a:pt x="1224" y="1"/>
                      <a:pt x="120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7"/>
              <p:cNvSpPr/>
              <p:nvPr/>
            </p:nvSpPr>
            <p:spPr>
              <a:xfrm>
                <a:off x="1907725" y="4314700"/>
                <a:ext cx="35650" cy="10825"/>
              </a:xfrm>
              <a:custGeom>
                <a:avLst/>
                <a:gdLst/>
                <a:ahLst/>
                <a:cxnLst/>
                <a:rect l="l" t="t" r="r" b="b"/>
                <a:pathLst>
                  <a:path w="1426" h="433" extrusionOk="0">
                    <a:moveTo>
                      <a:pt x="1425" y="0"/>
                    </a:moveTo>
                    <a:cubicBezTo>
                      <a:pt x="971" y="64"/>
                      <a:pt x="518" y="116"/>
                      <a:pt x="85" y="243"/>
                    </a:cubicBezTo>
                    <a:cubicBezTo>
                      <a:pt x="64" y="254"/>
                      <a:pt x="54" y="317"/>
                      <a:pt x="1" y="432"/>
                    </a:cubicBezTo>
                    <a:cubicBezTo>
                      <a:pt x="286" y="411"/>
                      <a:pt x="507" y="411"/>
                      <a:pt x="708" y="369"/>
                    </a:cubicBezTo>
                    <a:cubicBezTo>
                      <a:pt x="940" y="317"/>
                      <a:pt x="1172" y="232"/>
                      <a:pt x="1393" y="148"/>
                    </a:cubicBezTo>
                    <a:cubicBezTo>
                      <a:pt x="1414" y="148"/>
                      <a:pt x="1414" y="85"/>
                      <a:pt x="14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7"/>
              <p:cNvSpPr/>
              <p:nvPr/>
            </p:nvSpPr>
            <p:spPr>
              <a:xfrm>
                <a:off x="2432700" y="4866275"/>
                <a:ext cx="33775" cy="6025"/>
              </a:xfrm>
              <a:custGeom>
                <a:avLst/>
                <a:gdLst/>
                <a:ahLst/>
                <a:cxnLst/>
                <a:rect l="l" t="t" r="r" b="b"/>
                <a:pathLst>
                  <a:path w="1351" h="241" extrusionOk="0">
                    <a:moveTo>
                      <a:pt x="606" y="1"/>
                    </a:moveTo>
                    <a:cubicBezTo>
                      <a:pt x="390" y="1"/>
                      <a:pt x="191" y="56"/>
                      <a:pt x="1" y="170"/>
                    </a:cubicBezTo>
                    <a:cubicBezTo>
                      <a:pt x="297" y="207"/>
                      <a:pt x="565" y="240"/>
                      <a:pt x="821" y="240"/>
                    </a:cubicBezTo>
                    <a:cubicBezTo>
                      <a:pt x="1001" y="240"/>
                      <a:pt x="1176" y="224"/>
                      <a:pt x="1351" y="180"/>
                    </a:cubicBezTo>
                    <a:cubicBezTo>
                      <a:pt x="1076" y="61"/>
                      <a:pt x="831" y="1"/>
                      <a:pt x="60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7"/>
              <p:cNvSpPr/>
              <p:nvPr/>
            </p:nvSpPr>
            <p:spPr>
              <a:xfrm>
                <a:off x="2444550" y="4882050"/>
                <a:ext cx="28500" cy="6675"/>
              </a:xfrm>
              <a:custGeom>
                <a:avLst/>
                <a:gdLst/>
                <a:ahLst/>
                <a:cxnLst/>
                <a:rect l="l" t="t" r="r" b="b"/>
                <a:pathLst>
                  <a:path w="1140" h="267" extrusionOk="0">
                    <a:moveTo>
                      <a:pt x="519" y="1"/>
                    </a:moveTo>
                    <a:cubicBezTo>
                      <a:pt x="349" y="1"/>
                      <a:pt x="178" y="30"/>
                      <a:pt x="1" y="87"/>
                    </a:cubicBezTo>
                    <a:cubicBezTo>
                      <a:pt x="54" y="130"/>
                      <a:pt x="96" y="182"/>
                      <a:pt x="149" y="193"/>
                    </a:cubicBezTo>
                    <a:cubicBezTo>
                      <a:pt x="423" y="224"/>
                      <a:pt x="708" y="245"/>
                      <a:pt x="992" y="266"/>
                    </a:cubicBezTo>
                    <a:cubicBezTo>
                      <a:pt x="1024" y="266"/>
                      <a:pt x="1067" y="193"/>
                      <a:pt x="1140" y="130"/>
                    </a:cubicBezTo>
                    <a:cubicBezTo>
                      <a:pt x="927" y="43"/>
                      <a:pt x="724" y="1"/>
                      <a:pt x="51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7"/>
              <p:cNvSpPr/>
              <p:nvPr/>
            </p:nvSpPr>
            <p:spPr>
              <a:xfrm>
                <a:off x="2052750" y="4405725"/>
                <a:ext cx="32200" cy="10775"/>
              </a:xfrm>
              <a:custGeom>
                <a:avLst/>
                <a:gdLst/>
                <a:ahLst/>
                <a:cxnLst/>
                <a:rect l="l" t="t" r="r" b="b"/>
                <a:pathLst>
                  <a:path w="1288" h="431" extrusionOk="0">
                    <a:moveTo>
                      <a:pt x="1102" y="0"/>
                    </a:moveTo>
                    <a:cubicBezTo>
                      <a:pt x="1046" y="0"/>
                      <a:pt x="987" y="15"/>
                      <a:pt x="929" y="30"/>
                    </a:cubicBezTo>
                    <a:cubicBezTo>
                      <a:pt x="676" y="93"/>
                      <a:pt x="422" y="156"/>
                      <a:pt x="169" y="230"/>
                    </a:cubicBezTo>
                    <a:cubicBezTo>
                      <a:pt x="75" y="262"/>
                      <a:pt x="1" y="304"/>
                      <a:pt x="85" y="430"/>
                    </a:cubicBezTo>
                    <a:cubicBezTo>
                      <a:pt x="505" y="388"/>
                      <a:pt x="956" y="430"/>
                      <a:pt x="1283" y="77"/>
                    </a:cubicBezTo>
                    <a:lnTo>
                      <a:pt x="1283" y="77"/>
                    </a:lnTo>
                    <a:cubicBezTo>
                      <a:pt x="1284" y="79"/>
                      <a:pt x="1286" y="80"/>
                      <a:pt x="1287" y="82"/>
                    </a:cubicBezTo>
                    <a:lnTo>
                      <a:pt x="1287" y="72"/>
                    </a:lnTo>
                    <a:cubicBezTo>
                      <a:pt x="1286" y="74"/>
                      <a:pt x="1284" y="75"/>
                      <a:pt x="1283" y="77"/>
                    </a:cubicBezTo>
                    <a:lnTo>
                      <a:pt x="1283" y="77"/>
                    </a:lnTo>
                    <a:cubicBezTo>
                      <a:pt x="1227" y="19"/>
                      <a:pt x="1166" y="0"/>
                      <a:pt x="11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7"/>
              <p:cNvSpPr/>
              <p:nvPr/>
            </p:nvSpPr>
            <p:spPr>
              <a:xfrm>
                <a:off x="2330650" y="4695625"/>
                <a:ext cx="23500" cy="6275"/>
              </a:xfrm>
              <a:custGeom>
                <a:avLst/>
                <a:gdLst/>
                <a:ahLst/>
                <a:cxnLst/>
                <a:rect l="l" t="t" r="r" b="b"/>
                <a:pathLst>
                  <a:path w="940" h="251" extrusionOk="0">
                    <a:moveTo>
                      <a:pt x="286" y="0"/>
                    </a:moveTo>
                    <a:cubicBezTo>
                      <a:pt x="209" y="0"/>
                      <a:pt x="132" y="8"/>
                      <a:pt x="54" y="24"/>
                    </a:cubicBezTo>
                    <a:cubicBezTo>
                      <a:pt x="33" y="35"/>
                      <a:pt x="22" y="98"/>
                      <a:pt x="1" y="162"/>
                    </a:cubicBezTo>
                    <a:cubicBezTo>
                      <a:pt x="202" y="202"/>
                      <a:pt x="396" y="251"/>
                      <a:pt x="594" y="251"/>
                    </a:cubicBezTo>
                    <a:cubicBezTo>
                      <a:pt x="707" y="251"/>
                      <a:pt x="821" y="235"/>
                      <a:pt x="940" y="193"/>
                    </a:cubicBezTo>
                    <a:cubicBezTo>
                      <a:pt x="728" y="67"/>
                      <a:pt x="510" y="0"/>
                      <a:pt x="28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7"/>
              <p:cNvSpPr/>
              <p:nvPr/>
            </p:nvSpPr>
            <p:spPr>
              <a:xfrm>
                <a:off x="2084925" y="4400825"/>
                <a:ext cx="20850" cy="7125"/>
              </a:xfrm>
              <a:custGeom>
                <a:avLst/>
                <a:gdLst/>
                <a:ahLst/>
                <a:cxnLst/>
                <a:rect l="l" t="t" r="r" b="b"/>
                <a:pathLst>
                  <a:path w="834" h="285" extrusionOk="0">
                    <a:moveTo>
                      <a:pt x="634" y="1"/>
                    </a:moveTo>
                    <a:cubicBezTo>
                      <a:pt x="390" y="1"/>
                      <a:pt x="202" y="116"/>
                      <a:pt x="23" y="259"/>
                    </a:cubicBezTo>
                    <a:lnTo>
                      <a:pt x="23" y="259"/>
                    </a:lnTo>
                    <a:cubicBezTo>
                      <a:pt x="16" y="259"/>
                      <a:pt x="8" y="258"/>
                      <a:pt x="0" y="257"/>
                    </a:cubicBezTo>
                    <a:lnTo>
                      <a:pt x="0" y="278"/>
                    </a:lnTo>
                    <a:cubicBezTo>
                      <a:pt x="8" y="272"/>
                      <a:pt x="16" y="266"/>
                      <a:pt x="23" y="259"/>
                    </a:cubicBezTo>
                    <a:lnTo>
                      <a:pt x="23" y="259"/>
                    </a:lnTo>
                    <a:cubicBezTo>
                      <a:pt x="161" y="274"/>
                      <a:pt x="259" y="284"/>
                      <a:pt x="337" y="284"/>
                    </a:cubicBezTo>
                    <a:cubicBezTo>
                      <a:pt x="527" y="284"/>
                      <a:pt x="598" y="224"/>
                      <a:pt x="834" y="25"/>
                    </a:cubicBezTo>
                    <a:cubicBezTo>
                      <a:pt x="763" y="8"/>
                      <a:pt x="697" y="1"/>
                      <a:pt x="6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7"/>
              <p:cNvSpPr/>
              <p:nvPr/>
            </p:nvSpPr>
            <p:spPr>
              <a:xfrm>
                <a:off x="2066200" y="4368950"/>
                <a:ext cx="14275" cy="6525"/>
              </a:xfrm>
              <a:custGeom>
                <a:avLst/>
                <a:gdLst/>
                <a:ahLst/>
                <a:cxnLst/>
                <a:rect l="l" t="t" r="r" b="b"/>
                <a:pathLst>
                  <a:path w="571" h="261" extrusionOk="0">
                    <a:moveTo>
                      <a:pt x="387" y="1"/>
                    </a:moveTo>
                    <a:cubicBezTo>
                      <a:pt x="276" y="1"/>
                      <a:pt x="178" y="70"/>
                      <a:pt x="74" y="130"/>
                    </a:cubicBezTo>
                    <a:cubicBezTo>
                      <a:pt x="64" y="140"/>
                      <a:pt x="53" y="172"/>
                      <a:pt x="1" y="245"/>
                    </a:cubicBezTo>
                    <a:cubicBezTo>
                      <a:pt x="93" y="255"/>
                      <a:pt x="173" y="261"/>
                      <a:pt x="241" y="261"/>
                    </a:cubicBezTo>
                    <a:cubicBezTo>
                      <a:pt x="454" y="261"/>
                      <a:pt x="554" y="209"/>
                      <a:pt x="570" y="98"/>
                    </a:cubicBezTo>
                    <a:cubicBezTo>
                      <a:pt x="570" y="76"/>
                      <a:pt x="559" y="45"/>
                      <a:pt x="538" y="45"/>
                    </a:cubicBezTo>
                    <a:cubicBezTo>
                      <a:pt x="485" y="14"/>
                      <a:pt x="435" y="1"/>
                      <a:pt x="38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7"/>
              <p:cNvSpPr/>
              <p:nvPr/>
            </p:nvSpPr>
            <p:spPr>
              <a:xfrm>
                <a:off x="2106000" y="4412475"/>
                <a:ext cx="7950" cy="3750"/>
              </a:xfrm>
              <a:custGeom>
                <a:avLst/>
                <a:gdLst/>
                <a:ahLst/>
                <a:cxnLst/>
                <a:rect l="l" t="t" r="r" b="b"/>
                <a:pathLst>
                  <a:path w="318" h="150" extrusionOk="0">
                    <a:moveTo>
                      <a:pt x="239" y="1"/>
                    </a:moveTo>
                    <a:cubicBezTo>
                      <a:pt x="237" y="1"/>
                      <a:pt x="235" y="1"/>
                      <a:pt x="233" y="2"/>
                    </a:cubicBezTo>
                    <a:cubicBezTo>
                      <a:pt x="158" y="20"/>
                      <a:pt x="92" y="56"/>
                      <a:pt x="26" y="93"/>
                    </a:cubicBezTo>
                    <a:lnTo>
                      <a:pt x="26" y="93"/>
                    </a:lnTo>
                    <a:cubicBezTo>
                      <a:pt x="18" y="91"/>
                      <a:pt x="9" y="88"/>
                      <a:pt x="1" y="86"/>
                    </a:cubicBezTo>
                    <a:lnTo>
                      <a:pt x="1" y="107"/>
                    </a:lnTo>
                    <a:cubicBezTo>
                      <a:pt x="9" y="102"/>
                      <a:pt x="18" y="98"/>
                      <a:pt x="26" y="93"/>
                    </a:cubicBezTo>
                    <a:lnTo>
                      <a:pt x="26" y="93"/>
                    </a:lnTo>
                    <a:cubicBezTo>
                      <a:pt x="102" y="114"/>
                      <a:pt x="178" y="140"/>
                      <a:pt x="254" y="149"/>
                    </a:cubicBezTo>
                    <a:cubicBezTo>
                      <a:pt x="265" y="149"/>
                      <a:pt x="296" y="97"/>
                      <a:pt x="317" y="65"/>
                    </a:cubicBezTo>
                    <a:cubicBezTo>
                      <a:pt x="289" y="46"/>
                      <a:pt x="260" y="1"/>
                      <a:pt x="23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7"/>
              <p:cNvSpPr/>
              <p:nvPr/>
            </p:nvSpPr>
            <p:spPr>
              <a:xfrm>
                <a:off x="1340325" y="4148525"/>
                <a:ext cx="1340250" cy="1070975"/>
              </a:xfrm>
              <a:custGeom>
                <a:avLst/>
                <a:gdLst/>
                <a:ahLst/>
                <a:cxnLst/>
                <a:rect l="l" t="t" r="r" b="b"/>
                <a:pathLst>
                  <a:path w="53610" h="42839" extrusionOk="0">
                    <a:moveTo>
                      <a:pt x="729" y="372"/>
                    </a:moveTo>
                    <a:cubicBezTo>
                      <a:pt x="760" y="446"/>
                      <a:pt x="771" y="477"/>
                      <a:pt x="781" y="519"/>
                    </a:cubicBezTo>
                    <a:cubicBezTo>
                      <a:pt x="707" y="530"/>
                      <a:pt x="633" y="551"/>
                      <a:pt x="549" y="562"/>
                    </a:cubicBezTo>
                    <a:lnTo>
                      <a:pt x="518" y="456"/>
                    </a:lnTo>
                    <a:cubicBezTo>
                      <a:pt x="591" y="425"/>
                      <a:pt x="654" y="393"/>
                      <a:pt x="729" y="372"/>
                    </a:cubicBezTo>
                    <a:close/>
                    <a:moveTo>
                      <a:pt x="9461" y="9673"/>
                    </a:moveTo>
                    <a:lnTo>
                      <a:pt x="9461" y="9673"/>
                    </a:lnTo>
                    <a:cubicBezTo>
                      <a:pt x="9454" y="9673"/>
                      <a:pt x="9447" y="9674"/>
                      <a:pt x="9440" y="9674"/>
                    </a:cubicBezTo>
                    <a:lnTo>
                      <a:pt x="9461" y="9674"/>
                    </a:lnTo>
                    <a:cubicBezTo>
                      <a:pt x="9461" y="9674"/>
                      <a:pt x="9461" y="9673"/>
                      <a:pt x="9461" y="9673"/>
                    </a:cubicBezTo>
                    <a:close/>
                    <a:moveTo>
                      <a:pt x="1287" y="709"/>
                    </a:moveTo>
                    <a:cubicBezTo>
                      <a:pt x="1446" y="899"/>
                      <a:pt x="1593" y="1058"/>
                      <a:pt x="1730" y="1237"/>
                    </a:cubicBezTo>
                    <a:cubicBezTo>
                      <a:pt x="2532" y="2302"/>
                      <a:pt x="3450" y="3261"/>
                      <a:pt x="4451" y="4137"/>
                    </a:cubicBezTo>
                    <a:cubicBezTo>
                      <a:pt x="4768" y="4422"/>
                      <a:pt x="5074" y="4707"/>
                      <a:pt x="5379" y="4991"/>
                    </a:cubicBezTo>
                    <a:lnTo>
                      <a:pt x="9872" y="8947"/>
                    </a:lnTo>
                    <a:cubicBezTo>
                      <a:pt x="10031" y="9094"/>
                      <a:pt x="10221" y="9221"/>
                      <a:pt x="10389" y="9357"/>
                    </a:cubicBezTo>
                    <a:cubicBezTo>
                      <a:pt x="10516" y="9453"/>
                      <a:pt x="10631" y="9547"/>
                      <a:pt x="10748" y="9653"/>
                    </a:cubicBezTo>
                    <a:cubicBezTo>
                      <a:pt x="10917" y="9790"/>
                      <a:pt x="10948" y="9917"/>
                      <a:pt x="10863" y="9980"/>
                    </a:cubicBezTo>
                    <a:cubicBezTo>
                      <a:pt x="10821" y="10010"/>
                      <a:pt x="10782" y="10022"/>
                      <a:pt x="10746" y="10022"/>
                    </a:cubicBezTo>
                    <a:cubicBezTo>
                      <a:pt x="10656" y="10022"/>
                      <a:pt x="10583" y="9948"/>
                      <a:pt x="10516" y="9896"/>
                    </a:cubicBezTo>
                    <a:cubicBezTo>
                      <a:pt x="10336" y="9758"/>
                      <a:pt x="10178" y="9611"/>
                      <a:pt x="10010" y="9463"/>
                    </a:cubicBezTo>
                    <a:cubicBezTo>
                      <a:pt x="9567" y="9083"/>
                      <a:pt x="9145" y="8704"/>
                      <a:pt x="8702" y="8335"/>
                    </a:cubicBezTo>
                    <a:cubicBezTo>
                      <a:pt x="7921" y="7670"/>
                      <a:pt x="7141" y="7016"/>
                      <a:pt x="6360" y="6373"/>
                    </a:cubicBezTo>
                    <a:cubicBezTo>
                      <a:pt x="5770" y="5888"/>
                      <a:pt x="5158" y="5455"/>
                      <a:pt x="4589" y="4960"/>
                    </a:cubicBezTo>
                    <a:cubicBezTo>
                      <a:pt x="3375" y="3884"/>
                      <a:pt x="2205" y="2766"/>
                      <a:pt x="1182" y="1511"/>
                    </a:cubicBezTo>
                    <a:cubicBezTo>
                      <a:pt x="1066" y="1374"/>
                      <a:pt x="971" y="1226"/>
                      <a:pt x="823" y="1026"/>
                    </a:cubicBezTo>
                    <a:cubicBezTo>
                      <a:pt x="1013" y="899"/>
                      <a:pt x="1129" y="815"/>
                      <a:pt x="1287" y="709"/>
                    </a:cubicBezTo>
                    <a:close/>
                    <a:moveTo>
                      <a:pt x="29985" y="25779"/>
                    </a:moveTo>
                    <a:lnTo>
                      <a:pt x="29985" y="25779"/>
                    </a:lnTo>
                    <a:cubicBezTo>
                      <a:pt x="30016" y="25800"/>
                      <a:pt x="30037" y="25821"/>
                      <a:pt x="30058" y="25853"/>
                    </a:cubicBezTo>
                    <a:cubicBezTo>
                      <a:pt x="30037" y="25842"/>
                      <a:pt x="30016" y="25842"/>
                      <a:pt x="30006" y="25831"/>
                    </a:cubicBezTo>
                    <a:cubicBezTo>
                      <a:pt x="29995" y="25821"/>
                      <a:pt x="29995" y="25789"/>
                      <a:pt x="29985" y="25779"/>
                    </a:cubicBezTo>
                    <a:close/>
                    <a:moveTo>
                      <a:pt x="31431" y="26915"/>
                    </a:moveTo>
                    <a:lnTo>
                      <a:pt x="31431" y="26915"/>
                    </a:lnTo>
                    <a:cubicBezTo>
                      <a:pt x="31459" y="26934"/>
                      <a:pt x="31487" y="26953"/>
                      <a:pt x="31514" y="26981"/>
                    </a:cubicBezTo>
                    <a:cubicBezTo>
                      <a:pt x="31535" y="26992"/>
                      <a:pt x="31546" y="27003"/>
                      <a:pt x="31567" y="27013"/>
                    </a:cubicBezTo>
                    <a:cubicBezTo>
                      <a:pt x="31535" y="27003"/>
                      <a:pt x="31504" y="27003"/>
                      <a:pt x="31493" y="26992"/>
                    </a:cubicBezTo>
                    <a:cubicBezTo>
                      <a:pt x="31467" y="26974"/>
                      <a:pt x="31449" y="26943"/>
                      <a:pt x="31431" y="26915"/>
                    </a:cubicBezTo>
                    <a:close/>
                    <a:moveTo>
                      <a:pt x="32653" y="27931"/>
                    </a:moveTo>
                    <a:cubicBezTo>
                      <a:pt x="32822" y="28015"/>
                      <a:pt x="32948" y="28057"/>
                      <a:pt x="33054" y="28142"/>
                    </a:cubicBezTo>
                    <a:cubicBezTo>
                      <a:pt x="33824" y="28732"/>
                      <a:pt x="34583" y="29333"/>
                      <a:pt x="35374" y="29945"/>
                    </a:cubicBezTo>
                    <a:cubicBezTo>
                      <a:pt x="34773" y="29808"/>
                      <a:pt x="33412" y="28796"/>
                      <a:pt x="32653" y="27931"/>
                    </a:cubicBezTo>
                    <a:close/>
                    <a:moveTo>
                      <a:pt x="38538" y="31875"/>
                    </a:moveTo>
                    <a:lnTo>
                      <a:pt x="38538" y="31875"/>
                    </a:lnTo>
                    <a:cubicBezTo>
                      <a:pt x="39076" y="31949"/>
                      <a:pt x="39508" y="32202"/>
                      <a:pt x="39836" y="32635"/>
                    </a:cubicBezTo>
                    <a:cubicBezTo>
                      <a:pt x="39351" y="32487"/>
                      <a:pt x="38950" y="32170"/>
                      <a:pt x="38538" y="31875"/>
                    </a:cubicBezTo>
                    <a:close/>
                    <a:moveTo>
                      <a:pt x="41660" y="33974"/>
                    </a:moveTo>
                    <a:cubicBezTo>
                      <a:pt x="41681" y="33974"/>
                      <a:pt x="41702" y="33974"/>
                      <a:pt x="41713" y="33985"/>
                    </a:cubicBezTo>
                    <a:cubicBezTo>
                      <a:pt x="41723" y="34006"/>
                      <a:pt x="41723" y="34027"/>
                      <a:pt x="41734" y="34048"/>
                    </a:cubicBezTo>
                    <a:cubicBezTo>
                      <a:pt x="41713" y="34037"/>
                      <a:pt x="41692" y="34037"/>
                      <a:pt x="41681" y="34027"/>
                    </a:cubicBezTo>
                    <a:cubicBezTo>
                      <a:pt x="41671" y="34006"/>
                      <a:pt x="41671" y="33985"/>
                      <a:pt x="41660" y="33974"/>
                    </a:cubicBezTo>
                    <a:close/>
                    <a:moveTo>
                      <a:pt x="17576" y="2894"/>
                    </a:moveTo>
                    <a:cubicBezTo>
                      <a:pt x="17665" y="2894"/>
                      <a:pt x="17755" y="2897"/>
                      <a:pt x="17845" y="2903"/>
                    </a:cubicBezTo>
                    <a:cubicBezTo>
                      <a:pt x="19122" y="2956"/>
                      <a:pt x="20334" y="3294"/>
                      <a:pt x="21527" y="3737"/>
                    </a:cubicBezTo>
                    <a:cubicBezTo>
                      <a:pt x="22043" y="3926"/>
                      <a:pt x="22549" y="4168"/>
                      <a:pt x="23055" y="4390"/>
                    </a:cubicBezTo>
                    <a:cubicBezTo>
                      <a:pt x="24121" y="4854"/>
                      <a:pt x="25207" y="5234"/>
                      <a:pt x="26357" y="5392"/>
                    </a:cubicBezTo>
                    <a:cubicBezTo>
                      <a:pt x="27084" y="5497"/>
                      <a:pt x="27707" y="5793"/>
                      <a:pt x="28287" y="6236"/>
                    </a:cubicBezTo>
                    <a:cubicBezTo>
                      <a:pt x="28909" y="6732"/>
                      <a:pt x="29563" y="7185"/>
                      <a:pt x="30217" y="7660"/>
                    </a:cubicBezTo>
                    <a:cubicBezTo>
                      <a:pt x="31430" y="8525"/>
                      <a:pt x="32622" y="9400"/>
                      <a:pt x="33729" y="10391"/>
                    </a:cubicBezTo>
                    <a:cubicBezTo>
                      <a:pt x="33930" y="10571"/>
                      <a:pt x="34140" y="10740"/>
                      <a:pt x="34362" y="10887"/>
                    </a:cubicBezTo>
                    <a:cubicBezTo>
                      <a:pt x="35564" y="11731"/>
                      <a:pt x="36651" y="12711"/>
                      <a:pt x="37621" y="13819"/>
                    </a:cubicBezTo>
                    <a:cubicBezTo>
                      <a:pt x="37769" y="13988"/>
                      <a:pt x="37916" y="14157"/>
                      <a:pt x="38043" y="14336"/>
                    </a:cubicBezTo>
                    <a:cubicBezTo>
                      <a:pt x="38528" y="15043"/>
                      <a:pt x="39013" y="15760"/>
                      <a:pt x="39498" y="16477"/>
                    </a:cubicBezTo>
                    <a:cubicBezTo>
                      <a:pt x="39593" y="16625"/>
                      <a:pt x="39677" y="16782"/>
                      <a:pt x="39730" y="16951"/>
                    </a:cubicBezTo>
                    <a:cubicBezTo>
                      <a:pt x="39920" y="17457"/>
                      <a:pt x="40204" y="17900"/>
                      <a:pt x="40500" y="18354"/>
                    </a:cubicBezTo>
                    <a:cubicBezTo>
                      <a:pt x="40858" y="18913"/>
                      <a:pt x="41217" y="19472"/>
                      <a:pt x="41470" y="20084"/>
                    </a:cubicBezTo>
                    <a:cubicBezTo>
                      <a:pt x="41597" y="20410"/>
                      <a:pt x="41776" y="20727"/>
                      <a:pt x="41955" y="21033"/>
                    </a:cubicBezTo>
                    <a:cubicBezTo>
                      <a:pt x="42261" y="21528"/>
                      <a:pt x="42451" y="22067"/>
                      <a:pt x="42693" y="22594"/>
                    </a:cubicBezTo>
                    <a:cubicBezTo>
                      <a:pt x="42947" y="23142"/>
                      <a:pt x="43316" y="23617"/>
                      <a:pt x="43717" y="24060"/>
                    </a:cubicBezTo>
                    <a:cubicBezTo>
                      <a:pt x="44275" y="24692"/>
                      <a:pt x="44782" y="25357"/>
                      <a:pt x="45214" y="26085"/>
                    </a:cubicBezTo>
                    <a:cubicBezTo>
                      <a:pt x="45447" y="26464"/>
                      <a:pt x="45636" y="26865"/>
                      <a:pt x="45847" y="27256"/>
                    </a:cubicBezTo>
                    <a:cubicBezTo>
                      <a:pt x="46638" y="28774"/>
                      <a:pt x="47345" y="30324"/>
                      <a:pt x="47914" y="31938"/>
                    </a:cubicBezTo>
                    <a:cubicBezTo>
                      <a:pt x="48104" y="32455"/>
                      <a:pt x="48252" y="32993"/>
                      <a:pt x="48378" y="33531"/>
                    </a:cubicBezTo>
                    <a:cubicBezTo>
                      <a:pt x="48611" y="34480"/>
                      <a:pt x="48821" y="35429"/>
                      <a:pt x="49117" y="36357"/>
                    </a:cubicBezTo>
                    <a:cubicBezTo>
                      <a:pt x="49222" y="36674"/>
                      <a:pt x="49307" y="37001"/>
                      <a:pt x="49359" y="37317"/>
                    </a:cubicBezTo>
                    <a:cubicBezTo>
                      <a:pt x="49485" y="38056"/>
                      <a:pt x="49802" y="38720"/>
                      <a:pt x="50055" y="39406"/>
                    </a:cubicBezTo>
                    <a:cubicBezTo>
                      <a:pt x="50097" y="39500"/>
                      <a:pt x="50150" y="39606"/>
                      <a:pt x="50224" y="39690"/>
                    </a:cubicBezTo>
                    <a:cubicBezTo>
                      <a:pt x="50825" y="40460"/>
                      <a:pt x="51458" y="41198"/>
                      <a:pt x="52312" y="41715"/>
                    </a:cubicBezTo>
                    <a:cubicBezTo>
                      <a:pt x="52565" y="41884"/>
                      <a:pt x="52850" y="42031"/>
                      <a:pt x="52998" y="42316"/>
                    </a:cubicBezTo>
                    <a:cubicBezTo>
                      <a:pt x="52908" y="42468"/>
                      <a:pt x="52783" y="42502"/>
                      <a:pt x="52654" y="42502"/>
                    </a:cubicBezTo>
                    <a:cubicBezTo>
                      <a:pt x="52585" y="42502"/>
                      <a:pt x="52516" y="42493"/>
                      <a:pt x="52450" y="42485"/>
                    </a:cubicBezTo>
                    <a:cubicBezTo>
                      <a:pt x="51880" y="42432"/>
                      <a:pt x="51310" y="42348"/>
                      <a:pt x="50730" y="42284"/>
                    </a:cubicBezTo>
                    <a:cubicBezTo>
                      <a:pt x="50118" y="42221"/>
                      <a:pt x="49496" y="42148"/>
                      <a:pt x="48874" y="42137"/>
                    </a:cubicBezTo>
                    <a:cubicBezTo>
                      <a:pt x="48300" y="42126"/>
                      <a:pt x="47724" y="42124"/>
                      <a:pt x="47147" y="42124"/>
                    </a:cubicBezTo>
                    <a:cubicBezTo>
                      <a:pt x="46548" y="42124"/>
                      <a:pt x="45948" y="42127"/>
                      <a:pt x="45351" y="42127"/>
                    </a:cubicBezTo>
                    <a:cubicBezTo>
                      <a:pt x="45236" y="42127"/>
                      <a:pt x="45130" y="42127"/>
                      <a:pt x="45014" y="42116"/>
                    </a:cubicBezTo>
                    <a:cubicBezTo>
                      <a:pt x="44659" y="42085"/>
                      <a:pt x="44305" y="42072"/>
                      <a:pt x="43951" y="42072"/>
                    </a:cubicBezTo>
                    <a:cubicBezTo>
                      <a:pt x="42844" y="42072"/>
                      <a:pt x="41740" y="42197"/>
                      <a:pt x="40637" y="42284"/>
                    </a:cubicBezTo>
                    <a:cubicBezTo>
                      <a:pt x="40373" y="42305"/>
                      <a:pt x="40110" y="42369"/>
                      <a:pt x="39846" y="42380"/>
                    </a:cubicBezTo>
                    <a:cubicBezTo>
                      <a:pt x="39509" y="42393"/>
                      <a:pt x="39169" y="42411"/>
                      <a:pt x="38829" y="42411"/>
                    </a:cubicBezTo>
                    <a:cubicBezTo>
                      <a:pt x="38637" y="42411"/>
                      <a:pt x="38444" y="42405"/>
                      <a:pt x="38254" y="42390"/>
                    </a:cubicBezTo>
                    <a:cubicBezTo>
                      <a:pt x="37326" y="42305"/>
                      <a:pt x="36397" y="42158"/>
                      <a:pt x="35479" y="42042"/>
                    </a:cubicBezTo>
                    <a:cubicBezTo>
                      <a:pt x="34172" y="41873"/>
                      <a:pt x="32927" y="41452"/>
                      <a:pt x="31683" y="41072"/>
                    </a:cubicBezTo>
                    <a:cubicBezTo>
                      <a:pt x="30913" y="40840"/>
                      <a:pt x="30154" y="40597"/>
                      <a:pt x="29383" y="40386"/>
                    </a:cubicBezTo>
                    <a:cubicBezTo>
                      <a:pt x="27759" y="39943"/>
                      <a:pt x="26273" y="39237"/>
                      <a:pt x="24902" y="38256"/>
                    </a:cubicBezTo>
                    <a:cubicBezTo>
                      <a:pt x="23931" y="37549"/>
                      <a:pt x="22961" y="36842"/>
                      <a:pt x="22033" y="36083"/>
                    </a:cubicBezTo>
                    <a:cubicBezTo>
                      <a:pt x="20683" y="34965"/>
                      <a:pt x="19333" y="33847"/>
                      <a:pt x="17951" y="32771"/>
                    </a:cubicBezTo>
                    <a:cubicBezTo>
                      <a:pt x="16306" y="31485"/>
                      <a:pt x="14555" y="30345"/>
                      <a:pt x="12720" y="29344"/>
                    </a:cubicBezTo>
                    <a:cubicBezTo>
                      <a:pt x="11960" y="28932"/>
                      <a:pt x="11233" y="28458"/>
                      <a:pt x="10589" y="27867"/>
                    </a:cubicBezTo>
                    <a:cubicBezTo>
                      <a:pt x="9450" y="26802"/>
                      <a:pt x="8660" y="25515"/>
                      <a:pt x="8142" y="24039"/>
                    </a:cubicBezTo>
                    <a:cubicBezTo>
                      <a:pt x="7446" y="22035"/>
                      <a:pt x="7120" y="19967"/>
                      <a:pt x="6940" y="17858"/>
                    </a:cubicBezTo>
                    <a:cubicBezTo>
                      <a:pt x="6740" y="15580"/>
                      <a:pt x="6719" y="13302"/>
                      <a:pt x="6856" y="11014"/>
                    </a:cubicBezTo>
                    <a:cubicBezTo>
                      <a:pt x="6909" y="10011"/>
                      <a:pt x="6898" y="9020"/>
                      <a:pt x="6677" y="8040"/>
                    </a:cubicBezTo>
                    <a:cubicBezTo>
                      <a:pt x="6593" y="7670"/>
                      <a:pt x="6476" y="7322"/>
                      <a:pt x="6360" y="6932"/>
                    </a:cubicBezTo>
                    <a:cubicBezTo>
                      <a:pt x="6394" y="6932"/>
                      <a:pt x="6425" y="6930"/>
                      <a:pt x="6453" y="6930"/>
                    </a:cubicBezTo>
                    <a:cubicBezTo>
                      <a:pt x="6496" y="6930"/>
                      <a:pt x="6531" y="6934"/>
                      <a:pt x="6550" y="6953"/>
                    </a:cubicBezTo>
                    <a:cubicBezTo>
                      <a:pt x="7362" y="7607"/>
                      <a:pt x="8164" y="8282"/>
                      <a:pt x="8976" y="8925"/>
                    </a:cubicBezTo>
                    <a:cubicBezTo>
                      <a:pt x="9229" y="9125"/>
                      <a:pt x="9398" y="9357"/>
                      <a:pt x="9461" y="9673"/>
                    </a:cubicBezTo>
                    <a:lnTo>
                      <a:pt x="9461" y="9673"/>
                    </a:lnTo>
                    <a:cubicBezTo>
                      <a:pt x="9485" y="9672"/>
                      <a:pt x="9508" y="9671"/>
                      <a:pt x="9531" y="9671"/>
                    </a:cubicBezTo>
                    <a:cubicBezTo>
                      <a:pt x="9858" y="9671"/>
                      <a:pt x="10013" y="9784"/>
                      <a:pt x="10052" y="10075"/>
                    </a:cubicBezTo>
                    <a:cubicBezTo>
                      <a:pt x="10073" y="10254"/>
                      <a:pt x="10062" y="10433"/>
                      <a:pt x="10062" y="10613"/>
                    </a:cubicBezTo>
                    <a:cubicBezTo>
                      <a:pt x="10031" y="11720"/>
                      <a:pt x="9989" y="12828"/>
                      <a:pt x="9956" y="13935"/>
                    </a:cubicBezTo>
                    <a:cubicBezTo>
                      <a:pt x="9946" y="14251"/>
                      <a:pt x="9967" y="14557"/>
                      <a:pt x="9978" y="14874"/>
                    </a:cubicBezTo>
                    <a:cubicBezTo>
                      <a:pt x="9989" y="14947"/>
                      <a:pt x="10020" y="15022"/>
                      <a:pt x="10073" y="15179"/>
                    </a:cubicBezTo>
                    <a:cubicBezTo>
                      <a:pt x="10252" y="14853"/>
                      <a:pt x="10167" y="14589"/>
                      <a:pt x="10189" y="14336"/>
                    </a:cubicBezTo>
                    <a:cubicBezTo>
                      <a:pt x="10210" y="14072"/>
                      <a:pt x="10199" y="13808"/>
                      <a:pt x="10210" y="13545"/>
                    </a:cubicBezTo>
                    <a:cubicBezTo>
                      <a:pt x="10221" y="13250"/>
                      <a:pt x="10242" y="12964"/>
                      <a:pt x="10263" y="12680"/>
                    </a:cubicBezTo>
                    <a:cubicBezTo>
                      <a:pt x="10273" y="12406"/>
                      <a:pt x="10284" y="12142"/>
                      <a:pt x="10294" y="11879"/>
                    </a:cubicBezTo>
                    <a:cubicBezTo>
                      <a:pt x="10305" y="11614"/>
                      <a:pt x="10294" y="11340"/>
                      <a:pt x="10315" y="11077"/>
                    </a:cubicBezTo>
                    <a:cubicBezTo>
                      <a:pt x="10336" y="10824"/>
                      <a:pt x="10252" y="10550"/>
                      <a:pt x="10389" y="10307"/>
                    </a:cubicBezTo>
                    <a:cubicBezTo>
                      <a:pt x="10917" y="10518"/>
                      <a:pt x="11053" y="10655"/>
                      <a:pt x="11074" y="11098"/>
                    </a:cubicBezTo>
                    <a:cubicBezTo>
                      <a:pt x="11085" y="11488"/>
                      <a:pt x="11074" y="11889"/>
                      <a:pt x="11053" y="12289"/>
                    </a:cubicBezTo>
                    <a:cubicBezTo>
                      <a:pt x="10969" y="13956"/>
                      <a:pt x="10853" y="15612"/>
                      <a:pt x="10800" y="17279"/>
                    </a:cubicBezTo>
                    <a:cubicBezTo>
                      <a:pt x="10748" y="18807"/>
                      <a:pt x="10758" y="20337"/>
                      <a:pt x="10885" y="21866"/>
                    </a:cubicBezTo>
                    <a:cubicBezTo>
                      <a:pt x="10938" y="22435"/>
                      <a:pt x="11001" y="23005"/>
                      <a:pt x="11128" y="23553"/>
                    </a:cubicBezTo>
                    <a:cubicBezTo>
                      <a:pt x="11146" y="23556"/>
                      <a:pt x="11163" y="23557"/>
                      <a:pt x="11178" y="23557"/>
                    </a:cubicBezTo>
                    <a:cubicBezTo>
                      <a:pt x="11292" y="23557"/>
                      <a:pt x="11315" y="23490"/>
                      <a:pt x="11296" y="23406"/>
                    </a:cubicBezTo>
                    <a:cubicBezTo>
                      <a:pt x="10917" y="20464"/>
                      <a:pt x="11064" y="17511"/>
                      <a:pt x="11212" y="14568"/>
                    </a:cubicBezTo>
                    <a:cubicBezTo>
                      <a:pt x="11254" y="13503"/>
                      <a:pt x="11328" y="12437"/>
                      <a:pt x="11391" y="11372"/>
                    </a:cubicBezTo>
                    <a:cubicBezTo>
                      <a:pt x="11391" y="11319"/>
                      <a:pt x="11433" y="11267"/>
                      <a:pt x="11465" y="11172"/>
                    </a:cubicBezTo>
                    <a:cubicBezTo>
                      <a:pt x="11792" y="11309"/>
                      <a:pt x="12003" y="11488"/>
                      <a:pt x="11971" y="11868"/>
                    </a:cubicBezTo>
                    <a:cubicBezTo>
                      <a:pt x="11918" y="12511"/>
                      <a:pt x="11887" y="13154"/>
                      <a:pt x="11845" y="13787"/>
                    </a:cubicBezTo>
                    <a:cubicBezTo>
                      <a:pt x="11781" y="14694"/>
                      <a:pt x="11707" y="15601"/>
                      <a:pt x="11655" y="16519"/>
                    </a:cubicBezTo>
                    <a:cubicBezTo>
                      <a:pt x="11644" y="16656"/>
                      <a:pt x="11602" y="16814"/>
                      <a:pt x="11718" y="16930"/>
                    </a:cubicBezTo>
                    <a:cubicBezTo>
                      <a:pt x="11771" y="16920"/>
                      <a:pt x="11792" y="16909"/>
                      <a:pt x="11803" y="16899"/>
                    </a:cubicBezTo>
                    <a:cubicBezTo>
                      <a:pt x="11824" y="16888"/>
                      <a:pt x="11834" y="16867"/>
                      <a:pt x="11845" y="16846"/>
                    </a:cubicBezTo>
                    <a:cubicBezTo>
                      <a:pt x="11855" y="16825"/>
                      <a:pt x="11855" y="16803"/>
                      <a:pt x="11866" y="16782"/>
                    </a:cubicBezTo>
                    <a:cubicBezTo>
                      <a:pt x="11876" y="16677"/>
                      <a:pt x="11876" y="16561"/>
                      <a:pt x="11887" y="16456"/>
                    </a:cubicBezTo>
                    <a:cubicBezTo>
                      <a:pt x="12014" y="14947"/>
                      <a:pt x="12129" y="13450"/>
                      <a:pt x="12256" y="11942"/>
                    </a:cubicBezTo>
                    <a:cubicBezTo>
                      <a:pt x="12256" y="11921"/>
                      <a:pt x="12277" y="11910"/>
                      <a:pt x="12288" y="11889"/>
                    </a:cubicBezTo>
                    <a:cubicBezTo>
                      <a:pt x="12320" y="11881"/>
                      <a:pt x="12358" y="11861"/>
                      <a:pt x="12383" y="11861"/>
                    </a:cubicBezTo>
                    <a:cubicBezTo>
                      <a:pt x="12391" y="11861"/>
                      <a:pt x="12398" y="11863"/>
                      <a:pt x="12403" y="11868"/>
                    </a:cubicBezTo>
                    <a:cubicBezTo>
                      <a:pt x="13226" y="12395"/>
                      <a:pt x="13985" y="12997"/>
                      <a:pt x="14713" y="13629"/>
                    </a:cubicBezTo>
                    <a:cubicBezTo>
                      <a:pt x="13859" y="17616"/>
                      <a:pt x="13870" y="21592"/>
                      <a:pt x="14323" y="25578"/>
                    </a:cubicBezTo>
                    <a:cubicBezTo>
                      <a:pt x="14323" y="25632"/>
                      <a:pt x="14397" y="25674"/>
                      <a:pt x="14449" y="25747"/>
                    </a:cubicBezTo>
                    <a:cubicBezTo>
                      <a:pt x="14566" y="25526"/>
                      <a:pt x="14503" y="25336"/>
                      <a:pt x="14492" y="25135"/>
                    </a:cubicBezTo>
                    <a:cubicBezTo>
                      <a:pt x="14281" y="22531"/>
                      <a:pt x="14238" y="19915"/>
                      <a:pt x="14492" y="17300"/>
                    </a:cubicBezTo>
                    <a:cubicBezTo>
                      <a:pt x="14576" y="16414"/>
                      <a:pt x="14702" y="15538"/>
                      <a:pt x="14819" y="14652"/>
                    </a:cubicBezTo>
                    <a:cubicBezTo>
                      <a:pt x="14850" y="14420"/>
                      <a:pt x="14861" y="14167"/>
                      <a:pt x="15040" y="13946"/>
                    </a:cubicBezTo>
                    <a:cubicBezTo>
                      <a:pt x="15145" y="14009"/>
                      <a:pt x="15251" y="14040"/>
                      <a:pt x="15335" y="14104"/>
                    </a:cubicBezTo>
                    <a:cubicBezTo>
                      <a:pt x="16896" y="15380"/>
                      <a:pt x="18499" y="16625"/>
                      <a:pt x="19976" y="18017"/>
                    </a:cubicBezTo>
                    <a:cubicBezTo>
                      <a:pt x="19966" y="18207"/>
                      <a:pt x="19976" y="18375"/>
                      <a:pt x="19955" y="18554"/>
                    </a:cubicBezTo>
                    <a:cubicBezTo>
                      <a:pt x="19723" y="20021"/>
                      <a:pt x="19659" y="21507"/>
                      <a:pt x="19691" y="22995"/>
                    </a:cubicBezTo>
                    <a:cubicBezTo>
                      <a:pt x="19734" y="25178"/>
                      <a:pt x="19797" y="27350"/>
                      <a:pt x="19870" y="29523"/>
                    </a:cubicBezTo>
                    <a:cubicBezTo>
                      <a:pt x="19891" y="30071"/>
                      <a:pt x="19997" y="30620"/>
                      <a:pt x="20092" y="31158"/>
                    </a:cubicBezTo>
                    <a:cubicBezTo>
                      <a:pt x="20123" y="31358"/>
                      <a:pt x="20219" y="31538"/>
                      <a:pt x="20271" y="31706"/>
                    </a:cubicBezTo>
                    <a:cubicBezTo>
                      <a:pt x="20278" y="31707"/>
                      <a:pt x="20285" y="31707"/>
                      <a:pt x="20292" y="31707"/>
                    </a:cubicBezTo>
                    <a:cubicBezTo>
                      <a:pt x="20460" y="31707"/>
                      <a:pt x="20450" y="31588"/>
                      <a:pt x="20430" y="31527"/>
                    </a:cubicBezTo>
                    <a:cubicBezTo>
                      <a:pt x="20102" y="30409"/>
                      <a:pt x="20081" y="29249"/>
                      <a:pt x="20060" y="28099"/>
                    </a:cubicBezTo>
                    <a:cubicBezTo>
                      <a:pt x="20018" y="25410"/>
                      <a:pt x="19955" y="22731"/>
                      <a:pt x="20092" y="20042"/>
                    </a:cubicBezTo>
                    <a:cubicBezTo>
                      <a:pt x="20123" y="19599"/>
                      <a:pt x="20156" y="19156"/>
                      <a:pt x="20198" y="18723"/>
                    </a:cubicBezTo>
                    <a:cubicBezTo>
                      <a:pt x="20208" y="18618"/>
                      <a:pt x="20261" y="18523"/>
                      <a:pt x="20303" y="18385"/>
                    </a:cubicBezTo>
                    <a:cubicBezTo>
                      <a:pt x="20409" y="18439"/>
                      <a:pt x="20493" y="18470"/>
                      <a:pt x="20556" y="18523"/>
                    </a:cubicBezTo>
                    <a:cubicBezTo>
                      <a:pt x="21780" y="19557"/>
                      <a:pt x="22992" y="20600"/>
                      <a:pt x="24216" y="21634"/>
                    </a:cubicBezTo>
                    <a:cubicBezTo>
                      <a:pt x="24269" y="21676"/>
                      <a:pt x="24311" y="21718"/>
                      <a:pt x="24363" y="21760"/>
                    </a:cubicBezTo>
                    <a:cubicBezTo>
                      <a:pt x="24606" y="21929"/>
                      <a:pt x="24691" y="22151"/>
                      <a:pt x="24648" y="22446"/>
                    </a:cubicBezTo>
                    <a:cubicBezTo>
                      <a:pt x="24585" y="23005"/>
                      <a:pt x="24532" y="23553"/>
                      <a:pt x="24511" y="24113"/>
                    </a:cubicBezTo>
                    <a:cubicBezTo>
                      <a:pt x="24448" y="25599"/>
                      <a:pt x="24585" y="27076"/>
                      <a:pt x="24817" y="28553"/>
                    </a:cubicBezTo>
                    <a:cubicBezTo>
                      <a:pt x="24996" y="29734"/>
                      <a:pt x="25218" y="30905"/>
                      <a:pt x="25460" y="32075"/>
                    </a:cubicBezTo>
                    <a:cubicBezTo>
                      <a:pt x="25640" y="32993"/>
                      <a:pt x="25945" y="33868"/>
                      <a:pt x="26262" y="34744"/>
                    </a:cubicBezTo>
                    <a:cubicBezTo>
                      <a:pt x="26336" y="34944"/>
                      <a:pt x="26399" y="35166"/>
                      <a:pt x="26684" y="35429"/>
                    </a:cubicBezTo>
                    <a:cubicBezTo>
                      <a:pt x="25323" y="31126"/>
                      <a:pt x="24595" y="26876"/>
                      <a:pt x="24933" y="22499"/>
                    </a:cubicBezTo>
                    <a:cubicBezTo>
                      <a:pt x="24964" y="22496"/>
                      <a:pt x="24993" y="22495"/>
                      <a:pt x="25020" y="22495"/>
                    </a:cubicBezTo>
                    <a:cubicBezTo>
                      <a:pt x="25207" y="22495"/>
                      <a:pt x="25276" y="22561"/>
                      <a:pt x="25239" y="22700"/>
                    </a:cubicBezTo>
                    <a:cubicBezTo>
                      <a:pt x="24902" y="23902"/>
                      <a:pt x="25038" y="25114"/>
                      <a:pt x="25144" y="26328"/>
                    </a:cubicBezTo>
                    <a:cubicBezTo>
                      <a:pt x="25218" y="27235"/>
                      <a:pt x="25387" y="28131"/>
                      <a:pt x="25523" y="29028"/>
                    </a:cubicBezTo>
                    <a:cubicBezTo>
                      <a:pt x="25544" y="29185"/>
                      <a:pt x="25577" y="29375"/>
                      <a:pt x="25798" y="29492"/>
                    </a:cubicBezTo>
                    <a:cubicBezTo>
                      <a:pt x="25809" y="29386"/>
                      <a:pt x="25840" y="29302"/>
                      <a:pt x="25819" y="29238"/>
                    </a:cubicBezTo>
                    <a:cubicBezTo>
                      <a:pt x="25429" y="27498"/>
                      <a:pt x="25291" y="25737"/>
                      <a:pt x="25323" y="23954"/>
                    </a:cubicBezTo>
                    <a:cubicBezTo>
                      <a:pt x="25323" y="23585"/>
                      <a:pt x="25302" y="23206"/>
                      <a:pt x="25481" y="22805"/>
                    </a:cubicBezTo>
                    <a:cubicBezTo>
                      <a:pt x="25619" y="22889"/>
                      <a:pt x="25734" y="22942"/>
                      <a:pt x="25830" y="23016"/>
                    </a:cubicBezTo>
                    <a:cubicBezTo>
                      <a:pt x="27063" y="23996"/>
                      <a:pt x="28287" y="24988"/>
                      <a:pt x="29531" y="25969"/>
                    </a:cubicBezTo>
                    <a:cubicBezTo>
                      <a:pt x="29816" y="26190"/>
                      <a:pt x="29943" y="26433"/>
                      <a:pt x="29953" y="26802"/>
                    </a:cubicBezTo>
                    <a:cubicBezTo>
                      <a:pt x="30006" y="27931"/>
                      <a:pt x="30206" y="29049"/>
                      <a:pt x="30449" y="30156"/>
                    </a:cubicBezTo>
                    <a:cubicBezTo>
                      <a:pt x="30660" y="31168"/>
                      <a:pt x="30892" y="32181"/>
                      <a:pt x="31145" y="33193"/>
                    </a:cubicBezTo>
                    <a:cubicBezTo>
                      <a:pt x="31314" y="33858"/>
                      <a:pt x="31567" y="34501"/>
                      <a:pt x="31736" y="35166"/>
                    </a:cubicBezTo>
                    <a:cubicBezTo>
                      <a:pt x="31968" y="36136"/>
                      <a:pt x="32379" y="37053"/>
                      <a:pt x="32727" y="37992"/>
                    </a:cubicBezTo>
                    <a:cubicBezTo>
                      <a:pt x="32854" y="38340"/>
                      <a:pt x="33023" y="38677"/>
                      <a:pt x="33360" y="39089"/>
                    </a:cubicBezTo>
                    <a:cubicBezTo>
                      <a:pt x="33159" y="38266"/>
                      <a:pt x="32875" y="37634"/>
                      <a:pt x="32611" y="36990"/>
                    </a:cubicBezTo>
                    <a:cubicBezTo>
                      <a:pt x="32348" y="36326"/>
                      <a:pt x="32168" y="35640"/>
                      <a:pt x="31947" y="34965"/>
                    </a:cubicBezTo>
                    <a:cubicBezTo>
                      <a:pt x="31725" y="34290"/>
                      <a:pt x="31567" y="33605"/>
                      <a:pt x="31408" y="32919"/>
                    </a:cubicBezTo>
                    <a:cubicBezTo>
                      <a:pt x="31251" y="32244"/>
                      <a:pt x="31071" y="31590"/>
                      <a:pt x="30934" y="30915"/>
                    </a:cubicBezTo>
                    <a:cubicBezTo>
                      <a:pt x="30787" y="30219"/>
                      <a:pt x="30660" y="29523"/>
                      <a:pt x="30533" y="28827"/>
                    </a:cubicBezTo>
                    <a:cubicBezTo>
                      <a:pt x="30417" y="28142"/>
                      <a:pt x="30259" y="27446"/>
                      <a:pt x="30248" y="26728"/>
                    </a:cubicBezTo>
                    <a:lnTo>
                      <a:pt x="30248" y="26728"/>
                    </a:lnTo>
                    <a:cubicBezTo>
                      <a:pt x="30860" y="26907"/>
                      <a:pt x="31176" y="27224"/>
                      <a:pt x="31240" y="27741"/>
                    </a:cubicBezTo>
                    <a:cubicBezTo>
                      <a:pt x="31430" y="29502"/>
                      <a:pt x="31767" y="31242"/>
                      <a:pt x="32062" y="32982"/>
                    </a:cubicBezTo>
                    <a:cubicBezTo>
                      <a:pt x="32115" y="33288"/>
                      <a:pt x="32200" y="33584"/>
                      <a:pt x="32273" y="33889"/>
                    </a:cubicBezTo>
                    <a:cubicBezTo>
                      <a:pt x="32294" y="33952"/>
                      <a:pt x="32379" y="33995"/>
                      <a:pt x="32537" y="34153"/>
                    </a:cubicBezTo>
                    <a:cubicBezTo>
                      <a:pt x="32379" y="33320"/>
                      <a:pt x="32252" y="32635"/>
                      <a:pt x="32126" y="31949"/>
                    </a:cubicBezTo>
                    <a:cubicBezTo>
                      <a:pt x="32010" y="31252"/>
                      <a:pt x="31894" y="30556"/>
                      <a:pt x="31788" y="29850"/>
                    </a:cubicBezTo>
                    <a:cubicBezTo>
                      <a:pt x="31694" y="29154"/>
                      <a:pt x="31535" y="28468"/>
                      <a:pt x="31514" y="27783"/>
                    </a:cubicBezTo>
                    <a:cubicBezTo>
                      <a:pt x="31567" y="27742"/>
                      <a:pt x="31611" y="27726"/>
                      <a:pt x="31651" y="27726"/>
                    </a:cubicBezTo>
                    <a:cubicBezTo>
                      <a:pt x="31722" y="27726"/>
                      <a:pt x="31776" y="27777"/>
                      <a:pt x="31830" y="27825"/>
                    </a:cubicBezTo>
                    <a:cubicBezTo>
                      <a:pt x="32294" y="28205"/>
                      <a:pt x="32748" y="28585"/>
                      <a:pt x="33212" y="28974"/>
                    </a:cubicBezTo>
                    <a:cubicBezTo>
                      <a:pt x="33729" y="29396"/>
                      <a:pt x="34235" y="29818"/>
                      <a:pt x="34826" y="30146"/>
                    </a:cubicBezTo>
                    <a:cubicBezTo>
                      <a:pt x="34973" y="30230"/>
                      <a:pt x="35111" y="30345"/>
                      <a:pt x="35269" y="30451"/>
                    </a:cubicBezTo>
                    <a:cubicBezTo>
                      <a:pt x="34879" y="32813"/>
                      <a:pt x="34900" y="35134"/>
                      <a:pt x="35859" y="37391"/>
                    </a:cubicBezTo>
                    <a:cubicBezTo>
                      <a:pt x="36039" y="37275"/>
                      <a:pt x="35933" y="37170"/>
                      <a:pt x="35912" y="37095"/>
                    </a:cubicBezTo>
                    <a:cubicBezTo>
                      <a:pt x="35479" y="35640"/>
                      <a:pt x="35269" y="34153"/>
                      <a:pt x="35311" y="32635"/>
                    </a:cubicBezTo>
                    <a:cubicBezTo>
                      <a:pt x="35322" y="32149"/>
                      <a:pt x="35374" y="31664"/>
                      <a:pt x="35427" y="31179"/>
                    </a:cubicBezTo>
                    <a:cubicBezTo>
                      <a:pt x="35448" y="31031"/>
                      <a:pt x="35522" y="30894"/>
                      <a:pt x="35585" y="30704"/>
                    </a:cubicBezTo>
                    <a:cubicBezTo>
                      <a:pt x="35733" y="30767"/>
                      <a:pt x="35849" y="30821"/>
                      <a:pt x="35965" y="30884"/>
                    </a:cubicBezTo>
                    <a:cubicBezTo>
                      <a:pt x="36060" y="30936"/>
                      <a:pt x="36133" y="31010"/>
                      <a:pt x="36239" y="31074"/>
                    </a:cubicBezTo>
                    <a:cubicBezTo>
                      <a:pt x="36313" y="32750"/>
                      <a:pt x="36461" y="34395"/>
                      <a:pt x="36735" y="36041"/>
                    </a:cubicBezTo>
                    <a:cubicBezTo>
                      <a:pt x="36745" y="36094"/>
                      <a:pt x="36777" y="36146"/>
                      <a:pt x="36819" y="36242"/>
                    </a:cubicBezTo>
                    <a:cubicBezTo>
                      <a:pt x="36967" y="36031"/>
                      <a:pt x="36914" y="35841"/>
                      <a:pt x="36893" y="35651"/>
                    </a:cubicBezTo>
                    <a:cubicBezTo>
                      <a:pt x="36777" y="34395"/>
                      <a:pt x="36661" y="33141"/>
                      <a:pt x="36555" y="31875"/>
                    </a:cubicBezTo>
                    <a:cubicBezTo>
                      <a:pt x="36545" y="31717"/>
                      <a:pt x="36482" y="31527"/>
                      <a:pt x="36661" y="31348"/>
                    </a:cubicBezTo>
                    <a:cubicBezTo>
                      <a:pt x="36745" y="31369"/>
                      <a:pt x="36862" y="31390"/>
                      <a:pt x="36946" y="31432"/>
                    </a:cubicBezTo>
                    <a:cubicBezTo>
                      <a:pt x="37905" y="32002"/>
                      <a:pt x="38854" y="32571"/>
                      <a:pt x="39804" y="33130"/>
                    </a:cubicBezTo>
                    <a:cubicBezTo>
                      <a:pt x="40215" y="33373"/>
                      <a:pt x="40352" y="33699"/>
                      <a:pt x="40405" y="34163"/>
                    </a:cubicBezTo>
                    <a:cubicBezTo>
                      <a:pt x="40563" y="35588"/>
                      <a:pt x="40764" y="37022"/>
                      <a:pt x="40975" y="38445"/>
                    </a:cubicBezTo>
                    <a:cubicBezTo>
                      <a:pt x="41069" y="39036"/>
                      <a:pt x="41207" y="39616"/>
                      <a:pt x="41470" y="40165"/>
                    </a:cubicBezTo>
                    <a:cubicBezTo>
                      <a:pt x="41502" y="40238"/>
                      <a:pt x="41575" y="40291"/>
                      <a:pt x="41639" y="40344"/>
                    </a:cubicBezTo>
                    <a:cubicBezTo>
                      <a:pt x="41639" y="40346"/>
                      <a:pt x="41640" y="40347"/>
                      <a:pt x="41642" y="40347"/>
                    </a:cubicBezTo>
                    <a:cubicBezTo>
                      <a:pt x="41653" y="40347"/>
                      <a:pt x="41683" y="40331"/>
                      <a:pt x="41734" y="40323"/>
                    </a:cubicBezTo>
                    <a:cubicBezTo>
                      <a:pt x="41723" y="40249"/>
                      <a:pt x="41744" y="40165"/>
                      <a:pt x="41713" y="40091"/>
                    </a:cubicBezTo>
                    <a:cubicBezTo>
                      <a:pt x="41291" y="39120"/>
                      <a:pt x="41175" y="38087"/>
                      <a:pt x="41027" y="37053"/>
                    </a:cubicBezTo>
                    <a:cubicBezTo>
                      <a:pt x="40900" y="36136"/>
                      <a:pt x="40785" y="35208"/>
                      <a:pt x="40668" y="34290"/>
                    </a:cubicBezTo>
                    <a:cubicBezTo>
                      <a:pt x="40658" y="34163"/>
                      <a:pt x="40658" y="34027"/>
                      <a:pt x="40647" y="33889"/>
                    </a:cubicBezTo>
                    <a:lnTo>
                      <a:pt x="40647" y="33889"/>
                    </a:lnTo>
                    <a:cubicBezTo>
                      <a:pt x="41101" y="34006"/>
                      <a:pt x="41186" y="34058"/>
                      <a:pt x="41186" y="34374"/>
                    </a:cubicBezTo>
                    <a:cubicBezTo>
                      <a:pt x="41175" y="35335"/>
                      <a:pt x="41439" y="36252"/>
                      <a:pt x="41660" y="37180"/>
                    </a:cubicBezTo>
                    <a:cubicBezTo>
                      <a:pt x="41840" y="37918"/>
                      <a:pt x="42135" y="38604"/>
                      <a:pt x="42377" y="39321"/>
                    </a:cubicBezTo>
                    <a:cubicBezTo>
                      <a:pt x="42451" y="39553"/>
                      <a:pt x="42536" y="39795"/>
                      <a:pt x="42810" y="40070"/>
                    </a:cubicBezTo>
                    <a:cubicBezTo>
                      <a:pt x="42672" y="39616"/>
                      <a:pt x="42557" y="39289"/>
                      <a:pt x="42451" y="38963"/>
                    </a:cubicBezTo>
                    <a:cubicBezTo>
                      <a:pt x="42356" y="38646"/>
                      <a:pt x="42240" y="38330"/>
                      <a:pt x="42156" y="38002"/>
                    </a:cubicBezTo>
                    <a:cubicBezTo>
                      <a:pt x="41966" y="37254"/>
                      <a:pt x="41776" y="36505"/>
                      <a:pt x="41608" y="35756"/>
                    </a:cubicBezTo>
                    <a:cubicBezTo>
                      <a:pt x="41533" y="35450"/>
                      <a:pt x="41491" y="35145"/>
                      <a:pt x="41449" y="34838"/>
                    </a:cubicBezTo>
                    <a:cubicBezTo>
                      <a:pt x="41439" y="34733"/>
                      <a:pt x="41470" y="34627"/>
                      <a:pt x="41491" y="34459"/>
                    </a:cubicBezTo>
                    <a:cubicBezTo>
                      <a:pt x="41629" y="34522"/>
                      <a:pt x="41734" y="34554"/>
                      <a:pt x="41797" y="34617"/>
                    </a:cubicBezTo>
                    <a:cubicBezTo>
                      <a:pt x="42525" y="35239"/>
                      <a:pt x="43232" y="35872"/>
                      <a:pt x="43959" y="36495"/>
                    </a:cubicBezTo>
                    <a:cubicBezTo>
                      <a:pt x="44275" y="36769"/>
                      <a:pt x="44444" y="37095"/>
                      <a:pt x="44497" y="37517"/>
                    </a:cubicBezTo>
                    <a:cubicBezTo>
                      <a:pt x="44582" y="38182"/>
                      <a:pt x="44718" y="38825"/>
                      <a:pt x="44845" y="39479"/>
                    </a:cubicBezTo>
                    <a:cubicBezTo>
                      <a:pt x="44887" y="39669"/>
                      <a:pt x="44982" y="39849"/>
                      <a:pt x="45046" y="40017"/>
                    </a:cubicBezTo>
                    <a:cubicBezTo>
                      <a:pt x="45055" y="40018"/>
                      <a:pt x="45064" y="40018"/>
                      <a:pt x="45073" y="40018"/>
                    </a:cubicBezTo>
                    <a:cubicBezTo>
                      <a:pt x="45257" y="40018"/>
                      <a:pt x="45265" y="39917"/>
                      <a:pt x="45225" y="39806"/>
                    </a:cubicBezTo>
                    <a:cubicBezTo>
                      <a:pt x="45014" y="39268"/>
                      <a:pt x="44950" y="38698"/>
                      <a:pt x="44835" y="38129"/>
                    </a:cubicBezTo>
                    <a:cubicBezTo>
                      <a:pt x="44793" y="37918"/>
                      <a:pt x="44782" y="37697"/>
                      <a:pt x="44761" y="37507"/>
                    </a:cubicBezTo>
                    <a:cubicBezTo>
                      <a:pt x="44815" y="37467"/>
                      <a:pt x="44860" y="37452"/>
                      <a:pt x="44900" y="37452"/>
                    </a:cubicBezTo>
                    <a:cubicBezTo>
                      <a:pt x="44977" y="37452"/>
                      <a:pt x="45032" y="37508"/>
                      <a:pt x="45088" y="37549"/>
                    </a:cubicBezTo>
                    <a:cubicBezTo>
                      <a:pt x="45236" y="37676"/>
                      <a:pt x="45383" y="37824"/>
                      <a:pt x="45531" y="37950"/>
                    </a:cubicBezTo>
                    <a:cubicBezTo>
                      <a:pt x="45679" y="38087"/>
                      <a:pt x="45805" y="38234"/>
                      <a:pt x="45752" y="38466"/>
                    </a:cubicBezTo>
                    <a:cubicBezTo>
                      <a:pt x="45731" y="38551"/>
                      <a:pt x="45763" y="38646"/>
                      <a:pt x="45794" y="38731"/>
                    </a:cubicBezTo>
                    <a:cubicBezTo>
                      <a:pt x="45984" y="39226"/>
                      <a:pt x="46174" y="39722"/>
                      <a:pt x="46375" y="40217"/>
                    </a:cubicBezTo>
                    <a:cubicBezTo>
                      <a:pt x="46396" y="40280"/>
                      <a:pt x="46480" y="40313"/>
                      <a:pt x="46628" y="40439"/>
                    </a:cubicBezTo>
                    <a:cubicBezTo>
                      <a:pt x="46564" y="39711"/>
                      <a:pt x="46164" y="39195"/>
                      <a:pt x="46047" y="38541"/>
                    </a:cubicBezTo>
                    <a:lnTo>
                      <a:pt x="46047" y="38541"/>
                    </a:lnTo>
                    <a:cubicBezTo>
                      <a:pt x="46269" y="38562"/>
                      <a:pt x="46396" y="38688"/>
                      <a:pt x="46532" y="38773"/>
                    </a:cubicBezTo>
                    <a:lnTo>
                      <a:pt x="48368" y="39975"/>
                    </a:lnTo>
                    <a:cubicBezTo>
                      <a:pt x="48522" y="40071"/>
                      <a:pt x="48685" y="40168"/>
                      <a:pt x="48889" y="40168"/>
                    </a:cubicBezTo>
                    <a:cubicBezTo>
                      <a:pt x="48908" y="40168"/>
                      <a:pt x="48928" y="40167"/>
                      <a:pt x="48948" y="40165"/>
                    </a:cubicBezTo>
                    <a:cubicBezTo>
                      <a:pt x="48927" y="40091"/>
                      <a:pt x="48916" y="40017"/>
                      <a:pt x="48885" y="39985"/>
                    </a:cubicBezTo>
                    <a:cubicBezTo>
                      <a:pt x="48578" y="39690"/>
                      <a:pt x="48273" y="39406"/>
                      <a:pt x="47967" y="39131"/>
                    </a:cubicBezTo>
                    <a:cubicBezTo>
                      <a:pt x="47661" y="38857"/>
                      <a:pt x="47376" y="38583"/>
                      <a:pt x="47050" y="38361"/>
                    </a:cubicBezTo>
                    <a:cubicBezTo>
                      <a:pt x="46385" y="37908"/>
                      <a:pt x="45742" y="37433"/>
                      <a:pt x="45151" y="36895"/>
                    </a:cubicBezTo>
                    <a:cubicBezTo>
                      <a:pt x="45056" y="36811"/>
                      <a:pt x="44929" y="36748"/>
                      <a:pt x="44824" y="36684"/>
                    </a:cubicBezTo>
                    <a:cubicBezTo>
                      <a:pt x="44729" y="36621"/>
                      <a:pt x="44729" y="36621"/>
                      <a:pt x="44697" y="36315"/>
                    </a:cubicBezTo>
                    <a:cubicBezTo>
                      <a:pt x="45393" y="36273"/>
                      <a:pt x="46100" y="36294"/>
                      <a:pt x="46849" y="36188"/>
                    </a:cubicBezTo>
                    <a:cubicBezTo>
                      <a:pt x="46654" y="36054"/>
                      <a:pt x="46598" y="36015"/>
                      <a:pt x="46236" y="36015"/>
                    </a:cubicBezTo>
                    <a:cubicBezTo>
                      <a:pt x="46087" y="36015"/>
                      <a:pt x="45887" y="36021"/>
                      <a:pt x="45604" y="36031"/>
                    </a:cubicBezTo>
                    <a:cubicBezTo>
                      <a:pt x="45204" y="36052"/>
                      <a:pt x="44814" y="36062"/>
                      <a:pt x="44381" y="36073"/>
                    </a:cubicBezTo>
                    <a:cubicBezTo>
                      <a:pt x="43579" y="35556"/>
                      <a:pt x="43000" y="34702"/>
                      <a:pt x="41997" y="34290"/>
                    </a:cubicBezTo>
                    <a:cubicBezTo>
                      <a:pt x="42207" y="34150"/>
                      <a:pt x="42403" y="34140"/>
                      <a:pt x="42591" y="34140"/>
                    </a:cubicBezTo>
                    <a:cubicBezTo>
                      <a:pt x="42623" y="34140"/>
                      <a:pt x="42655" y="34140"/>
                      <a:pt x="42686" y="34140"/>
                    </a:cubicBezTo>
                    <a:cubicBezTo>
                      <a:pt x="42749" y="34140"/>
                      <a:pt x="42811" y="34139"/>
                      <a:pt x="42873" y="34132"/>
                    </a:cubicBezTo>
                    <a:cubicBezTo>
                      <a:pt x="43179" y="34090"/>
                      <a:pt x="43485" y="34090"/>
                      <a:pt x="43801" y="34069"/>
                    </a:cubicBezTo>
                    <a:cubicBezTo>
                      <a:pt x="44086" y="34058"/>
                      <a:pt x="44371" y="34037"/>
                      <a:pt x="44666" y="34037"/>
                    </a:cubicBezTo>
                    <a:cubicBezTo>
                      <a:pt x="44950" y="34027"/>
                      <a:pt x="45236" y="34027"/>
                      <a:pt x="45510" y="34027"/>
                    </a:cubicBezTo>
                    <a:cubicBezTo>
                      <a:pt x="45552" y="33868"/>
                      <a:pt x="45468" y="33826"/>
                      <a:pt x="45383" y="33826"/>
                    </a:cubicBezTo>
                    <a:cubicBezTo>
                      <a:pt x="45060" y="33826"/>
                      <a:pt x="44731" y="33821"/>
                      <a:pt x="44405" y="33821"/>
                    </a:cubicBezTo>
                    <a:cubicBezTo>
                      <a:pt x="44241" y="33821"/>
                      <a:pt x="44079" y="33823"/>
                      <a:pt x="43917" y="33826"/>
                    </a:cubicBezTo>
                    <a:cubicBezTo>
                      <a:pt x="43495" y="33837"/>
                      <a:pt x="43073" y="33858"/>
                      <a:pt x="42662" y="33910"/>
                    </a:cubicBezTo>
                    <a:cubicBezTo>
                      <a:pt x="42594" y="33919"/>
                      <a:pt x="42528" y="33923"/>
                      <a:pt x="42464" y="33923"/>
                    </a:cubicBezTo>
                    <a:cubicBezTo>
                      <a:pt x="42118" y="33923"/>
                      <a:pt x="41823" y="33802"/>
                      <a:pt x="41565" y="33563"/>
                    </a:cubicBezTo>
                    <a:cubicBezTo>
                      <a:pt x="41491" y="33488"/>
                      <a:pt x="41418" y="33404"/>
                      <a:pt x="41301" y="33288"/>
                    </a:cubicBezTo>
                    <a:cubicBezTo>
                      <a:pt x="41653" y="33176"/>
                      <a:pt x="41986" y="33162"/>
                      <a:pt x="42309" y="33162"/>
                    </a:cubicBezTo>
                    <a:cubicBezTo>
                      <a:pt x="42419" y="33162"/>
                      <a:pt x="42528" y="33163"/>
                      <a:pt x="42636" y="33163"/>
                    </a:cubicBezTo>
                    <a:cubicBezTo>
                      <a:pt x="42687" y="33163"/>
                      <a:pt x="42738" y="33163"/>
                      <a:pt x="42789" y="33162"/>
                    </a:cubicBezTo>
                    <a:cubicBezTo>
                      <a:pt x="43253" y="33162"/>
                      <a:pt x="43717" y="33183"/>
                      <a:pt x="44181" y="33225"/>
                    </a:cubicBezTo>
                    <a:cubicBezTo>
                      <a:pt x="44666" y="33267"/>
                      <a:pt x="45151" y="33352"/>
                      <a:pt x="45636" y="33425"/>
                    </a:cubicBezTo>
                    <a:cubicBezTo>
                      <a:pt x="46079" y="33499"/>
                      <a:pt x="46522" y="33615"/>
                      <a:pt x="47050" y="33731"/>
                    </a:cubicBezTo>
                    <a:cubicBezTo>
                      <a:pt x="46881" y="33415"/>
                      <a:pt x="46649" y="33415"/>
                      <a:pt x="46480" y="33373"/>
                    </a:cubicBezTo>
                    <a:cubicBezTo>
                      <a:pt x="45447" y="33120"/>
                      <a:pt x="44392" y="32930"/>
                      <a:pt x="43326" y="32919"/>
                    </a:cubicBezTo>
                    <a:cubicBezTo>
                      <a:pt x="43250" y="32918"/>
                      <a:pt x="43174" y="32917"/>
                      <a:pt x="43098" y="32917"/>
                    </a:cubicBezTo>
                    <a:cubicBezTo>
                      <a:pt x="42438" y="32917"/>
                      <a:pt x="41785" y="32954"/>
                      <a:pt x="41132" y="32982"/>
                    </a:cubicBezTo>
                    <a:cubicBezTo>
                      <a:pt x="41123" y="32982"/>
                      <a:pt x="41114" y="32983"/>
                      <a:pt x="41104" y="32983"/>
                    </a:cubicBezTo>
                    <a:cubicBezTo>
                      <a:pt x="40716" y="32983"/>
                      <a:pt x="40389" y="32761"/>
                      <a:pt x="40173" y="32318"/>
                    </a:cubicBezTo>
                    <a:cubicBezTo>
                      <a:pt x="40479" y="32170"/>
                      <a:pt x="40816" y="32181"/>
                      <a:pt x="41132" y="32138"/>
                    </a:cubicBezTo>
                    <a:cubicBezTo>
                      <a:pt x="41439" y="32096"/>
                      <a:pt x="41755" y="32054"/>
                      <a:pt x="42061" y="32033"/>
                    </a:cubicBezTo>
                    <a:cubicBezTo>
                      <a:pt x="42388" y="32002"/>
                      <a:pt x="42725" y="31970"/>
                      <a:pt x="43052" y="31960"/>
                    </a:cubicBezTo>
                    <a:cubicBezTo>
                      <a:pt x="43276" y="31952"/>
                      <a:pt x="43496" y="31944"/>
                      <a:pt x="43717" y="31944"/>
                    </a:cubicBezTo>
                    <a:cubicBezTo>
                      <a:pt x="43808" y="31944"/>
                      <a:pt x="43899" y="31946"/>
                      <a:pt x="43991" y="31949"/>
                    </a:cubicBezTo>
                    <a:cubicBezTo>
                      <a:pt x="44318" y="31949"/>
                      <a:pt x="44655" y="31970"/>
                      <a:pt x="44982" y="32002"/>
                    </a:cubicBezTo>
                    <a:cubicBezTo>
                      <a:pt x="45243" y="32020"/>
                      <a:pt x="45504" y="32113"/>
                      <a:pt x="45771" y="32113"/>
                    </a:cubicBezTo>
                    <a:cubicBezTo>
                      <a:pt x="45807" y="32113"/>
                      <a:pt x="45843" y="32111"/>
                      <a:pt x="45878" y="32107"/>
                    </a:cubicBezTo>
                    <a:cubicBezTo>
                      <a:pt x="45857" y="31906"/>
                      <a:pt x="45721" y="31906"/>
                      <a:pt x="45625" y="31885"/>
                    </a:cubicBezTo>
                    <a:cubicBezTo>
                      <a:pt x="45172" y="31812"/>
                      <a:pt x="44708" y="31717"/>
                      <a:pt x="44254" y="31685"/>
                    </a:cubicBezTo>
                    <a:cubicBezTo>
                      <a:pt x="43971" y="31670"/>
                      <a:pt x="43687" y="31662"/>
                      <a:pt x="43405" y="31662"/>
                    </a:cubicBezTo>
                    <a:cubicBezTo>
                      <a:pt x="42311" y="31662"/>
                      <a:pt x="41225" y="31777"/>
                      <a:pt x="40152" y="32012"/>
                    </a:cubicBezTo>
                    <a:cubicBezTo>
                      <a:pt x="40056" y="32033"/>
                      <a:pt x="39967" y="32043"/>
                      <a:pt x="39883" y="32043"/>
                    </a:cubicBezTo>
                    <a:cubicBezTo>
                      <a:pt x="39589" y="32043"/>
                      <a:pt x="39361" y="31917"/>
                      <a:pt x="39140" y="31695"/>
                    </a:cubicBezTo>
                    <a:cubicBezTo>
                      <a:pt x="39646" y="31411"/>
                      <a:pt x="40015" y="31327"/>
                      <a:pt x="41755" y="31084"/>
                    </a:cubicBezTo>
                    <a:cubicBezTo>
                      <a:pt x="42630" y="30968"/>
                      <a:pt x="43506" y="30842"/>
                      <a:pt x="44371" y="30725"/>
                    </a:cubicBezTo>
                    <a:cubicBezTo>
                      <a:pt x="44379" y="30560"/>
                      <a:pt x="44302" y="30546"/>
                      <a:pt x="44209" y="30546"/>
                    </a:cubicBezTo>
                    <a:cubicBezTo>
                      <a:pt x="44189" y="30546"/>
                      <a:pt x="44169" y="30546"/>
                      <a:pt x="44149" y="30546"/>
                    </a:cubicBezTo>
                    <a:cubicBezTo>
                      <a:pt x="43021" y="30620"/>
                      <a:pt x="41903" y="30778"/>
                      <a:pt x="40795" y="30989"/>
                    </a:cubicBezTo>
                    <a:cubicBezTo>
                      <a:pt x="40036" y="31126"/>
                      <a:pt x="39287" y="31306"/>
                      <a:pt x="38517" y="31474"/>
                    </a:cubicBezTo>
                    <a:cubicBezTo>
                      <a:pt x="38106" y="31252"/>
                      <a:pt x="37673" y="31020"/>
                      <a:pt x="37241" y="30810"/>
                    </a:cubicBezTo>
                    <a:cubicBezTo>
                      <a:pt x="37074" y="30726"/>
                      <a:pt x="36918" y="30637"/>
                      <a:pt x="36729" y="30637"/>
                    </a:cubicBezTo>
                    <a:cubicBezTo>
                      <a:pt x="36656" y="30637"/>
                      <a:pt x="36578" y="30651"/>
                      <a:pt x="36492" y="30683"/>
                    </a:cubicBezTo>
                    <a:cubicBezTo>
                      <a:pt x="36464" y="30694"/>
                      <a:pt x="36437" y="30699"/>
                      <a:pt x="36409" y="30699"/>
                    </a:cubicBezTo>
                    <a:cubicBezTo>
                      <a:pt x="36246" y="30699"/>
                      <a:pt x="36077" y="30526"/>
                      <a:pt x="35870" y="30345"/>
                    </a:cubicBezTo>
                    <a:lnTo>
                      <a:pt x="35870" y="30345"/>
                    </a:lnTo>
                    <a:cubicBezTo>
                      <a:pt x="36165" y="30409"/>
                      <a:pt x="36355" y="30451"/>
                      <a:pt x="36545" y="30483"/>
                    </a:cubicBezTo>
                    <a:cubicBezTo>
                      <a:pt x="36640" y="30378"/>
                      <a:pt x="36587" y="30314"/>
                      <a:pt x="36503" y="30272"/>
                    </a:cubicBezTo>
                    <a:cubicBezTo>
                      <a:pt x="35733" y="29881"/>
                      <a:pt x="35047" y="29354"/>
                      <a:pt x="34351" y="28838"/>
                    </a:cubicBezTo>
                    <a:cubicBezTo>
                      <a:pt x="34277" y="28796"/>
                      <a:pt x="34246" y="28700"/>
                      <a:pt x="34204" y="28648"/>
                    </a:cubicBezTo>
                    <a:cubicBezTo>
                      <a:pt x="34267" y="28426"/>
                      <a:pt x="34436" y="28342"/>
                      <a:pt x="34594" y="28278"/>
                    </a:cubicBezTo>
                    <a:cubicBezTo>
                      <a:pt x="35479" y="27941"/>
                      <a:pt x="36344" y="27530"/>
                      <a:pt x="37283" y="27319"/>
                    </a:cubicBezTo>
                    <a:cubicBezTo>
                      <a:pt x="37800" y="27203"/>
                      <a:pt x="38306" y="27024"/>
                      <a:pt x="38812" y="26886"/>
                    </a:cubicBezTo>
                    <a:cubicBezTo>
                      <a:pt x="39002" y="26834"/>
                      <a:pt x="39203" y="26802"/>
                      <a:pt x="39393" y="26749"/>
                    </a:cubicBezTo>
                    <a:cubicBezTo>
                      <a:pt x="39435" y="26738"/>
                      <a:pt x="39456" y="26665"/>
                      <a:pt x="39519" y="26560"/>
                    </a:cubicBezTo>
                    <a:lnTo>
                      <a:pt x="39519" y="26560"/>
                    </a:lnTo>
                    <a:cubicBezTo>
                      <a:pt x="39266" y="26581"/>
                      <a:pt x="39076" y="26581"/>
                      <a:pt x="38886" y="26623"/>
                    </a:cubicBezTo>
                    <a:cubicBezTo>
                      <a:pt x="38411" y="26738"/>
                      <a:pt x="37947" y="26865"/>
                      <a:pt x="37473" y="26992"/>
                    </a:cubicBezTo>
                    <a:cubicBezTo>
                      <a:pt x="36787" y="27181"/>
                      <a:pt x="36112" y="27371"/>
                      <a:pt x="35458" y="27646"/>
                    </a:cubicBezTo>
                    <a:cubicBezTo>
                      <a:pt x="35069" y="27814"/>
                      <a:pt x="34668" y="27941"/>
                      <a:pt x="34319" y="28194"/>
                    </a:cubicBezTo>
                    <a:cubicBezTo>
                      <a:pt x="34187" y="28287"/>
                      <a:pt x="34060" y="28335"/>
                      <a:pt x="33931" y="28335"/>
                    </a:cubicBezTo>
                    <a:cubicBezTo>
                      <a:pt x="33783" y="28335"/>
                      <a:pt x="33634" y="28271"/>
                      <a:pt x="33476" y="28142"/>
                    </a:cubicBezTo>
                    <a:cubicBezTo>
                      <a:pt x="32812" y="27582"/>
                      <a:pt x="32115" y="27076"/>
                      <a:pt x="31430" y="26549"/>
                    </a:cubicBezTo>
                    <a:cubicBezTo>
                      <a:pt x="31366" y="26496"/>
                      <a:pt x="31282" y="26464"/>
                      <a:pt x="31219" y="26433"/>
                    </a:cubicBezTo>
                    <a:cubicBezTo>
                      <a:pt x="31082" y="26517"/>
                      <a:pt x="31145" y="26602"/>
                      <a:pt x="31198" y="26665"/>
                    </a:cubicBezTo>
                    <a:cubicBezTo>
                      <a:pt x="31257" y="26745"/>
                      <a:pt x="31336" y="26825"/>
                      <a:pt x="31408" y="26896"/>
                    </a:cubicBezTo>
                    <a:lnTo>
                      <a:pt x="31408" y="26896"/>
                    </a:lnTo>
                    <a:cubicBezTo>
                      <a:pt x="31067" y="26849"/>
                      <a:pt x="30890" y="26599"/>
                      <a:pt x="30691" y="26391"/>
                    </a:cubicBezTo>
                    <a:cubicBezTo>
                      <a:pt x="30702" y="26127"/>
                      <a:pt x="30892" y="26021"/>
                      <a:pt x="31050" y="25916"/>
                    </a:cubicBezTo>
                    <a:cubicBezTo>
                      <a:pt x="32337" y="25083"/>
                      <a:pt x="33687" y="24387"/>
                      <a:pt x="35184" y="23975"/>
                    </a:cubicBezTo>
                    <a:cubicBezTo>
                      <a:pt x="36081" y="23733"/>
                      <a:pt x="36977" y="23490"/>
                      <a:pt x="37905" y="23364"/>
                    </a:cubicBezTo>
                    <a:cubicBezTo>
                      <a:pt x="38538" y="23290"/>
                      <a:pt x="39182" y="23258"/>
                      <a:pt x="39825" y="23195"/>
                    </a:cubicBezTo>
                    <a:cubicBezTo>
                      <a:pt x="39941" y="23185"/>
                      <a:pt x="40057" y="23164"/>
                      <a:pt x="40258" y="23132"/>
                    </a:cubicBezTo>
                    <a:cubicBezTo>
                      <a:pt x="40018" y="23022"/>
                      <a:pt x="39776" y="22972"/>
                      <a:pt x="39406" y="22972"/>
                    </a:cubicBezTo>
                    <a:cubicBezTo>
                      <a:pt x="39026" y="22972"/>
                      <a:pt x="38512" y="23025"/>
                      <a:pt x="37726" y="23121"/>
                    </a:cubicBezTo>
                    <a:cubicBezTo>
                      <a:pt x="36862" y="23227"/>
                      <a:pt x="36028" y="23427"/>
                      <a:pt x="35195" y="23670"/>
                    </a:cubicBezTo>
                    <a:cubicBezTo>
                      <a:pt x="34394" y="23912"/>
                      <a:pt x="33592" y="24197"/>
                      <a:pt x="32833" y="24556"/>
                    </a:cubicBezTo>
                    <a:cubicBezTo>
                      <a:pt x="32073" y="24903"/>
                      <a:pt x="31366" y="25378"/>
                      <a:pt x="30618" y="25810"/>
                    </a:cubicBezTo>
                    <a:cubicBezTo>
                      <a:pt x="30164" y="25536"/>
                      <a:pt x="29742" y="25199"/>
                      <a:pt x="29362" y="24735"/>
                    </a:cubicBezTo>
                    <a:cubicBezTo>
                      <a:pt x="29753" y="24471"/>
                      <a:pt x="30143" y="24260"/>
                      <a:pt x="30544" y="24092"/>
                    </a:cubicBezTo>
                    <a:cubicBezTo>
                      <a:pt x="31282" y="23785"/>
                      <a:pt x="32031" y="23511"/>
                      <a:pt x="32801" y="23290"/>
                    </a:cubicBezTo>
                    <a:cubicBezTo>
                      <a:pt x="33855" y="22974"/>
                      <a:pt x="34931" y="22710"/>
                      <a:pt x="36018" y="22541"/>
                    </a:cubicBezTo>
                    <a:cubicBezTo>
                      <a:pt x="36070" y="22531"/>
                      <a:pt x="36112" y="22457"/>
                      <a:pt x="36144" y="22414"/>
                    </a:cubicBezTo>
                    <a:cubicBezTo>
                      <a:pt x="36154" y="22404"/>
                      <a:pt x="36133" y="22383"/>
                      <a:pt x="36112" y="22330"/>
                    </a:cubicBezTo>
                    <a:cubicBezTo>
                      <a:pt x="35416" y="22383"/>
                      <a:pt x="34731" y="22510"/>
                      <a:pt x="34045" y="22689"/>
                    </a:cubicBezTo>
                    <a:cubicBezTo>
                      <a:pt x="33412" y="22857"/>
                      <a:pt x="32758" y="23005"/>
                      <a:pt x="32137" y="23216"/>
                    </a:cubicBezTo>
                    <a:cubicBezTo>
                      <a:pt x="31483" y="23438"/>
                      <a:pt x="30850" y="23722"/>
                      <a:pt x="30217" y="23986"/>
                    </a:cubicBezTo>
                    <a:cubicBezTo>
                      <a:pt x="29848" y="24134"/>
                      <a:pt x="29500" y="24313"/>
                      <a:pt x="29109" y="24481"/>
                    </a:cubicBezTo>
                    <a:cubicBezTo>
                      <a:pt x="27991" y="23501"/>
                      <a:pt x="26905" y="22541"/>
                      <a:pt x="25777" y="21550"/>
                    </a:cubicBezTo>
                    <a:cubicBezTo>
                      <a:pt x="25872" y="21307"/>
                      <a:pt x="26114" y="21191"/>
                      <a:pt x="26346" y="21075"/>
                    </a:cubicBezTo>
                    <a:cubicBezTo>
                      <a:pt x="27412" y="20485"/>
                      <a:pt x="28540" y="20031"/>
                      <a:pt x="29732" y="19725"/>
                    </a:cubicBezTo>
                    <a:cubicBezTo>
                      <a:pt x="30354" y="19567"/>
                      <a:pt x="30955" y="19325"/>
                      <a:pt x="31577" y="19177"/>
                    </a:cubicBezTo>
                    <a:cubicBezTo>
                      <a:pt x="32653" y="18913"/>
                      <a:pt x="33740" y="18681"/>
                      <a:pt x="34826" y="18481"/>
                    </a:cubicBezTo>
                    <a:cubicBezTo>
                      <a:pt x="35448" y="18354"/>
                      <a:pt x="36091" y="18312"/>
                      <a:pt x="36735" y="18238"/>
                    </a:cubicBezTo>
                    <a:cubicBezTo>
                      <a:pt x="36840" y="18228"/>
                      <a:pt x="36967" y="18249"/>
                      <a:pt x="37009" y="18059"/>
                    </a:cubicBezTo>
                    <a:cubicBezTo>
                      <a:pt x="36914" y="18038"/>
                      <a:pt x="36808" y="18017"/>
                      <a:pt x="36714" y="18017"/>
                    </a:cubicBezTo>
                    <a:cubicBezTo>
                      <a:pt x="35744" y="18048"/>
                      <a:pt x="34773" y="18186"/>
                      <a:pt x="33824" y="18385"/>
                    </a:cubicBezTo>
                    <a:cubicBezTo>
                      <a:pt x="32843" y="18586"/>
                      <a:pt x="31872" y="18776"/>
                      <a:pt x="30913" y="19039"/>
                    </a:cubicBezTo>
                    <a:cubicBezTo>
                      <a:pt x="30101" y="19250"/>
                      <a:pt x="29289" y="19482"/>
                      <a:pt x="28498" y="19799"/>
                    </a:cubicBezTo>
                    <a:cubicBezTo>
                      <a:pt x="27454" y="20232"/>
                      <a:pt x="26378" y="20590"/>
                      <a:pt x="25523" y="21307"/>
                    </a:cubicBezTo>
                    <a:cubicBezTo>
                      <a:pt x="25515" y="21308"/>
                      <a:pt x="25507" y="21308"/>
                      <a:pt x="25500" y="21308"/>
                    </a:cubicBezTo>
                    <a:cubicBezTo>
                      <a:pt x="25220" y="21308"/>
                      <a:pt x="25076" y="21135"/>
                      <a:pt x="24902" y="21012"/>
                    </a:cubicBezTo>
                    <a:cubicBezTo>
                      <a:pt x="24543" y="20727"/>
                      <a:pt x="24173" y="20421"/>
                      <a:pt x="23815" y="20136"/>
                    </a:cubicBezTo>
                    <a:cubicBezTo>
                      <a:pt x="23688" y="20052"/>
                      <a:pt x="23552" y="19978"/>
                      <a:pt x="23414" y="19904"/>
                    </a:cubicBezTo>
                    <a:cubicBezTo>
                      <a:pt x="23404" y="19904"/>
                      <a:pt x="23372" y="19925"/>
                      <a:pt x="23320" y="19946"/>
                    </a:cubicBezTo>
                    <a:cubicBezTo>
                      <a:pt x="23404" y="20052"/>
                      <a:pt x="23467" y="20157"/>
                      <a:pt x="23562" y="20242"/>
                    </a:cubicBezTo>
                    <a:lnTo>
                      <a:pt x="24796" y="21254"/>
                    </a:lnTo>
                    <a:cubicBezTo>
                      <a:pt x="25270" y="21655"/>
                      <a:pt x="25809" y="21971"/>
                      <a:pt x="26283" y="22351"/>
                    </a:cubicBezTo>
                    <a:cubicBezTo>
                      <a:pt x="26705" y="22678"/>
                      <a:pt x="27095" y="23037"/>
                      <a:pt x="27496" y="23396"/>
                    </a:cubicBezTo>
                    <a:cubicBezTo>
                      <a:pt x="27707" y="23585"/>
                      <a:pt x="27907" y="23796"/>
                      <a:pt x="28129" y="23986"/>
                    </a:cubicBezTo>
                    <a:cubicBezTo>
                      <a:pt x="28603" y="24408"/>
                      <a:pt x="29025" y="24882"/>
                      <a:pt x="29447" y="25367"/>
                    </a:cubicBezTo>
                    <a:cubicBezTo>
                      <a:pt x="28867" y="25030"/>
                      <a:pt x="28361" y="24608"/>
                      <a:pt x="27855" y="24186"/>
                    </a:cubicBezTo>
                    <a:cubicBezTo>
                      <a:pt x="26188" y="22815"/>
                      <a:pt x="24532" y="21444"/>
                      <a:pt x="22898" y="20052"/>
                    </a:cubicBezTo>
                    <a:cubicBezTo>
                      <a:pt x="21695" y="19029"/>
                      <a:pt x="20524" y="17975"/>
                      <a:pt x="19322" y="16951"/>
                    </a:cubicBezTo>
                    <a:cubicBezTo>
                      <a:pt x="18204" y="16002"/>
                      <a:pt x="17055" y="15085"/>
                      <a:pt x="15937" y="14157"/>
                    </a:cubicBezTo>
                    <a:cubicBezTo>
                      <a:pt x="14724" y="13144"/>
                      <a:pt x="13458" y="12205"/>
                      <a:pt x="12182" y="11288"/>
                    </a:cubicBezTo>
                    <a:cubicBezTo>
                      <a:pt x="11897" y="11077"/>
                      <a:pt x="11634" y="10834"/>
                      <a:pt x="11370" y="10592"/>
                    </a:cubicBezTo>
                    <a:cubicBezTo>
                      <a:pt x="11243" y="10475"/>
                      <a:pt x="11117" y="10349"/>
                      <a:pt x="11180" y="10096"/>
                    </a:cubicBezTo>
                    <a:lnTo>
                      <a:pt x="11180" y="10096"/>
                    </a:lnTo>
                    <a:cubicBezTo>
                      <a:pt x="11254" y="10117"/>
                      <a:pt x="11349" y="10117"/>
                      <a:pt x="11402" y="10159"/>
                    </a:cubicBezTo>
                    <a:cubicBezTo>
                      <a:pt x="11992" y="10634"/>
                      <a:pt x="12572" y="11108"/>
                      <a:pt x="13153" y="11583"/>
                    </a:cubicBezTo>
                    <a:cubicBezTo>
                      <a:pt x="13395" y="11783"/>
                      <a:pt x="13627" y="11994"/>
                      <a:pt x="13891" y="12163"/>
                    </a:cubicBezTo>
                    <a:cubicBezTo>
                      <a:pt x="14903" y="12796"/>
                      <a:pt x="15820" y="13566"/>
                      <a:pt x="16749" y="14336"/>
                    </a:cubicBezTo>
                    <a:cubicBezTo>
                      <a:pt x="17498" y="14958"/>
                      <a:pt x="18267" y="15559"/>
                      <a:pt x="19017" y="16182"/>
                    </a:cubicBezTo>
                    <a:cubicBezTo>
                      <a:pt x="19417" y="16529"/>
                      <a:pt x="19797" y="16909"/>
                      <a:pt x="20177" y="17279"/>
                    </a:cubicBezTo>
                    <a:cubicBezTo>
                      <a:pt x="20208" y="17310"/>
                      <a:pt x="20229" y="17352"/>
                      <a:pt x="20261" y="17384"/>
                    </a:cubicBezTo>
                    <a:lnTo>
                      <a:pt x="22729" y="19503"/>
                    </a:lnTo>
                    <a:cubicBezTo>
                      <a:pt x="22781" y="19536"/>
                      <a:pt x="22856" y="19557"/>
                      <a:pt x="22919" y="19588"/>
                    </a:cubicBezTo>
                    <a:cubicBezTo>
                      <a:pt x="23098" y="19514"/>
                      <a:pt x="23130" y="19293"/>
                      <a:pt x="23362" y="19229"/>
                    </a:cubicBezTo>
                    <a:cubicBezTo>
                      <a:pt x="23973" y="19060"/>
                      <a:pt x="24585" y="18839"/>
                      <a:pt x="25186" y="18618"/>
                    </a:cubicBezTo>
                    <a:cubicBezTo>
                      <a:pt x="25661" y="18449"/>
                      <a:pt x="26125" y="18259"/>
                      <a:pt x="26589" y="18048"/>
                    </a:cubicBezTo>
                    <a:lnTo>
                      <a:pt x="26589" y="18048"/>
                    </a:lnTo>
                    <a:cubicBezTo>
                      <a:pt x="25935" y="18069"/>
                      <a:pt x="25323" y="18270"/>
                      <a:pt x="24722" y="18512"/>
                    </a:cubicBezTo>
                    <a:cubicBezTo>
                      <a:pt x="24110" y="18765"/>
                      <a:pt x="23488" y="18997"/>
                      <a:pt x="22834" y="19250"/>
                    </a:cubicBezTo>
                    <a:cubicBezTo>
                      <a:pt x="22655" y="19103"/>
                      <a:pt x="22465" y="18955"/>
                      <a:pt x="22275" y="18807"/>
                    </a:cubicBezTo>
                    <a:cubicBezTo>
                      <a:pt x="22233" y="18765"/>
                      <a:pt x="22212" y="18692"/>
                      <a:pt x="22159" y="18596"/>
                    </a:cubicBezTo>
                    <a:cubicBezTo>
                      <a:pt x="22275" y="18533"/>
                      <a:pt x="22380" y="18460"/>
                      <a:pt x="22497" y="18407"/>
                    </a:cubicBezTo>
                    <a:cubicBezTo>
                      <a:pt x="23119" y="18164"/>
                      <a:pt x="23741" y="17932"/>
                      <a:pt x="24363" y="17689"/>
                    </a:cubicBezTo>
                    <a:cubicBezTo>
                      <a:pt x="24522" y="17626"/>
                      <a:pt x="24670" y="17542"/>
                      <a:pt x="24817" y="17468"/>
                    </a:cubicBezTo>
                    <a:cubicBezTo>
                      <a:pt x="24802" y="17349"/>
                      <a:pt x="24746" y="17319"/>
                      <a:pt x="24687" y="17319"/>
                    </a:cubicBezTo>
                    <a:cubicBezTo>
                      <a:pt x="24663" y="17319"/>
                      <a:pt x="24638" y="17325"/>
                      <a:pt x="24616" y="17331"/>
                    </a:cubicBezTo>
                    <a:cubicBezTo>
                      <a:pt x="24427" y="17384"/>
                      <a:pt x="24237" y="17457"/>
                      <a:pt x="24058" y="17521"/>
                    </a:cubicBezTo>
                    <a:cubicBezTo>
                      <a:pt x="23414" y="17774"/>
                      <a:pt x="22771" y="18027"/>
                      <a:pt x="22127" y="18270"/>
                    </a:cubicBezTo>
                    <a:cubicBezTo>
                      <a:pt x="22025" y="18305"/>
                      <a:pt x="21955" y="18328"/>
                      <a:pt x="21899" y="18328"/>
                    </a:cubicBezTo>
                    <a:cubicBezTo>
                      <a:pt x="21787" y="18328"/>
                      <a:pt x="21726" y="18241"/>
                      <a:pt x="21558" y="17996"/>
                    </a:cubicBezTo>
                    <a:cubicBezTo>
                      <a:pt x="21611" y="17943"/>
                      <a:pt x="21663" y="17858"/>
                      <a:pt x="21738" y="17827"/>
                    </a:cubicBezTo>
                    <a:cubicBezTo>
                      <a:pt x="22106" y="17679"/>
                      <a:pt x="22476" y="17542"/>
                      <a:pt x="22856" y="17415"/>
                    </a:cubicBezTo>
                    <a:cubicBezTo>
                      <a:pt x="23341" y="17257"/>
                      <a:pt x="23826" y="17110"/>
                      <a:pt x="24321" y="16962"/>
                    </a:cubicBezTo>
                    <a:cubicBezTo>
                      <a:pt x="24511" y="16899"/>
                      <a:pt x="24701" y="16857"/>
                      <a:pt x="24902" y="16814"/>
                    </a:cubicBezTo>
                    <a:cubicBezTo>
                      <a:pt x="25165" y="16761"/>
                      <a:pt x="25165" y="16761"/>
                      <a:pt x="25492" y="16498"/>
                    </a:cubicBezTo>
                    <a:cubicBezTo>
                      <a:pt x="25417" y="16475"/>
                      <a:pt x="25344" y="16466"/>
                      <a:pt x="25275" y="16466"/>
                    </a:cubicBezTo>
                    <a:cubicBezTo>
                      <a:pt x="24956" y="16466"/>
                      <a:pt x="24690" y="16665"/>
                      <a:pt x="24395" y="16709"/>
                    </a:cubicBezTo>
                    <a:cubicBezTo>
                      <a:pt x="24037" y="16751"/>
                      <a:pt x="23688" y="16930"/>
                      <a:pt x="23330" y="17057"/>
                    </a:cubicBezTo>
                    <a:cubicBezTo>
                      <a:pt x="22992" y="17173"/>
                      <a:pt x="22655" y="17300"/>
                      <a:pt x="22328" y="17415"/>
                    </a:cubicBezTo>
                    <a:cubicBezTo>
                      <a:pt x="21970" y="17532"/>
                      <a:pt x="21611" y="17658"/>
                      <a:pt x="21231" y="17785"/>
                    </a:cubicBezTo>
                    <a:cubicBezTo>
                      <a:pt x="21094" y="17668"/>
                      <a:pt x="20967" y="17563"/>
                      <a:pt x="20852" y="17457"/>
                    </a:cubicBezTo>
                    <a:cubicBezTo>
                      <a:pt x="20883" y="17384"/>
                      <a:pt x="20894" y="17321"/>
                      <a:pt x="20915" y="17310"/>
                    </a:cubicBezTo>
                    <a:cubicBezTo>
                      <a:pt x="21073" y="17225"/>
                      <a:pt x="21231" y="17152"/>
                      <a:pt x="21400" y="17089"/>
                    </a:cubicBezTo>
                    <a:cubicBezTo>
                      <a:pt x="22106" y="16814"/>
                      <a:pt x="22802" y="16529"/>
                      <a:pt x="23509" y="16276"/>
                    </a:cubicBezTo>
                    <a:cubicBezTo>
                      <a:pt x="24448" y="15939"/>
                      <a:pt x="25397" y="15612"/>
                      <a:pt x="26336" y="15296"/>
                    </a:cubicBezTo>
                    <a:cubicBezTo>
                      <a:pt x="26462" y="15254"/>
                      <a:pt x="26599" y="15254"/>
                      <a:pt x="26737" y="15221"/>
                    </a:cubicBezTo>
                    <a:cubicBezTo>
                      <a:pt x="26894" y="15179"/>
                      <a:pt x="27053" y="15127"/>
                      <a:pt x="27211" y="15074"/>
                    </a:cubicBezTo>
                    <a:cubicBezTo>
                      <a:pt x="27211" y="14935"/>
                      <a:pt x="27154" y="14897"/>
                      <a:pt x="27089" y="14897"/>
                    </a:cubicBezTo>
                    <a:cubicBezTo>
                      <a:pt x="27070" y="14897"/>
                      <a:pt x="27051" y="14900"/>
                      <a:pt x="27032" y="14905"/>
                    </a:cubicBezTo>
                    <a:cubicBezTo>
                      <a:pt x="26409" y="15064"/>
                      <a:pt x="25798" y="15232"/>
                      <a:pt x="25186" y="15432"/>
                    </a:cubicBezTo>
                    <a:cubicBezTo>
                      <a:pt x="23688" y="15939"/>
                      <a:pt x="22212" y="16487"/>
                      <a:pt x="20746" y="17057"/>
                    </a:cubicBezTo>
                    <a:cubicBezTo>
                      <a:pt x="20662" y="17078"/>
                      <a:pt x="20577" y="17089"/>
                      <a:pt x="20472" y="17110"/>
                    </a:cubicBezTo>
                    <a:cubicBezTo>
                      <a:pt x="20113" y="16782"/>
                      <a:pt x="19755" y="16456"/>
                      <a:pt x="19385" y="16128"/>
                    </a:cubicBezTo>
                    <a:cubicBezTo>
                      <a:pt x="19048" y="15833"/>
                      <a:pt x="18626" y="15612"/>
                      <a:pt x="18299" y="15243"/>
                    </a:cubicBezTo>
                    <a:cubicBezTo>
                      <a:pt x="18541" y="14989"/>
                      <a:pt x="18827" y="14958"/>
                      <a:pt x="19101" y="14874"/>
                    </a:cubicBezTo>
                    <a:cubicBezTo>
                      <a:pt x="19375" y="14789"/>
                      <a:pt x="19649" y="14715"/>
                      <a:pt x="19924" y="14631"/>
                    </a:cubicBezTo>
                    <a:cubicBezTo>
                      <a:pt x="20018" y="14600"/>
                      <a:pt x="20071" y="14536"/>
                      <a:pt x="20018" y="14431"/>
                    </a:cubicBezTo>
                    <a:cubicBezTo>
                      <a:pt x="20008" y="14420"/>
                      <a:pt x="19987" y="14389"/>
                      <a:pt x="19966" y="14389"/>
                    </a:cubicBezTo>
                    <a:cubicBezTo>
                      <a:pt x="19902" y="14399"/>
                      <a:pt x="19839" y="14399"/>
                      <a:pt x="19776" y="14420"/>
                    </a:cubicBezTo>
                    <a:cubicBezTo>
                      <a:pt x="19206" y="14610"/>
                      <a:pt x="18647" y="14811"/>
                      <a:pt x="18046" y="15022"/>
                    </a:cubicBezTo>
                    <a:cubicBezTo>
                      <a:pt x="17508" y="14610"/>
                      <a:pt x="16949" y="14230"/>
                      <a:pt x="16453" y="13682"/>
                    </a:cubicBezTo>
                    <a:cubicBezTo>
                      <a:pt x="16591" y="13587"/>
                      <a:pt x="16675" y="13482"/>
                      <a:pt x="16781" y="13439"/>
                    </a:cubicBezTo>
                    <a:cubicBezTo>
                      <a:pt x="17202" y="13281"/>
                      <a:pt x="17624" y="13154"/>
                      <a:pt x="18035" y="12975"/>
                    </a:cubicBezTo>
                    <a:cubicBezTo>
                      <a:pt x="19038" y="12554"/>
                      <a:pt x="20102" y="12332"/>
                      <a:pt x="21147" y="12047"/>
                    </a:cubicBezTo>
                    <a:cubicBezTo>
                      <a:pt x="21727" y="11900"/>
                      <a:pt x="22317" y="11825"/>
                      <a:pt x="22908" y="11710"/>
                    </a:cubicBezTo>
                    <a:cubicBezTo>
                      <a:pt x="23055" y="11678"/>
                      <a:pt x="23193" y="11614"/>
                      <a:pt x="23320" y="11572"/>
                    </a:cubicBezTo>
                    <a:cubicBezTo>
                      <a:pt x="23312" y="11453"/>
                      <a:pt x="23251" y="11428"/>
                      <a:pt x="23190" y="11428"/>
                    </a:cubicBezTo>
                    <a:cubicBezTo>
                      <a:pt x="23165" y="11428"/>
                      <a:pt x="23140" y="11432"/>
                      <a:pt x="23119" y="11436"/>
                    </a:cubicBezTo>
                    <a:cubicBezTo>
                      <a:pt x="22075" y="11614"/>
                      <a:pt x="21041" y="11815"/>
                      <a:pt x="20008" y="12068"/>
                    </a:cubicBezTo>
                    <a:cubicBezTo>
                      <a:pt x="19449" y="12195"/>
                      <a:pt x="18900" y="12395"/>
                      <a:pt x="18352" y="12543"/>
                    </a:cubicBezTo>
                    <a:cubicBezTo>
                      <a:pt x="17709" y="12722"/>
                      <a:pt x="17076" y="12933"/>
                      <a:pt x="16495" y="13271"/>
                    </a:cubicBezTo>
                    <a:cubicBezTo>
                      <a:pt x="16390" y="13344"/>
                      <a:pt x="16253" y="13376"/>
                      <a:pt x="16127" y="13429"/>
                    </a:cubicBezTo>
                    <a:cubicBezTo>
                      <a:pt x="15736" y="13229"/>
                      <a:pt x="15441" y="12922"/>
                      <a:pt x="15082" y="12648"/>
                    </a:cubicBezTo>
                    <a:cubicBezTo>
                      <a:pt x="15167" y="12522"/>
                      <a:pt x="15220" y="12395"/>
                      <a:pt x="15304" y="12322"/>
                    </a:cubicBezTo>
                    <a:cubicBezTo>
                      <a:pt x="15842" y="11847"/>
                      <a:pt x="16485" y="11520"/>
                      <a:pt x="17128" y="11225"/>
                    </a:cubicBezTo>
                    <a:cubicBezTo>
                      <a:pt x="17645" y="10993"/>
                      <a:pt x="18215" y="10845"/>
                      <a:pt x="18752" y="10665"/>
                    </a:cubicBezTo>
                    <a:cubicBezTo>
                      <a:pt x="18942" y="10602"/>
                      <a:pt x="19143" y="10550"/>
                      <a:pt x="19333" y="10497"/>
                    </a:cubicBezTo>
                    <a:cubicBezTo>
                      <a:pt x="20008" y="10307"/>
                      <a:pt x="20693" y="10107"/>
                      <a:pt x="21379" y="9927"/>
                    </a:cubicBezTo>
                    <a:cubicBezTo>
                      <a:pt x="21716" y="9833"/>
                      <a:pt x="22054" y="9737"/>
                      <a:pt x="22402" y="9664"/>
                    </a:cubicBezTo>
                    <a:cubicBezTo>
                      <a:pt x="23109" y="9495"/>
                      <a:pt x="23826" y="9347"/>
                      <a:pt x="24543" y="9189"/>
                    </a:cubicBezTo>
                    <a:cubicBezTo>
                      <a:pt x="24627" y="9168"/>
                      <a:pt x="24701" y="9125"/>
                      <a:pt x="24680" y="8968"/>
                    </a:cubicBezTo>
                    <a:cubicBezTo>
                      <a:pt x="24448" y="8968"/>
                      <a:pt x="24216" y="8978"/>
                      <a:pt x="23984" y="9031"/>
                    </a:cubicBezTo>
                    <a:cubicBezTo>
                      <a:pt x="23161" y="9210"/>
                      <a:pt x="22328" y="9357"/>
                      <a:pt x="21527" y="9590"/>
                    </a:cubicBezTo>
                    <a:cubicBezTo>
                      <a:pt x="20503" y="9896"/>
                      <a:pt x="19470" y="10128"/>
                      <a:pt x="18447" y="10433"/>
                    </a:cubicBezTo>
                    <a:cubicBezTo>
                      <a:pt x="17318" y="10771"/>
                      <a:pt x="16263" y="11277"/>
                      <a:pt x="15314" y="11994"/>
                    </a:cubicBezTo>
                    <a:cubicBezTo>
                      <a:pt x="15135" y="12132"/>
                      <a:pt x="14956" y="12247"/>
                      <a:pt x="14787" y="12353"/>
                    </a:cubicBezTo>
                    <a:cubicBezTo>
                      <a:pt x="14534" y="12289"/>
                      <a:pt x="14344" y="12205"/>
                      <a:pt x="14196" y="11973"/>
                    </a:cubicBezTo>
                    <a:cubicBezTo>
                      <a:pt x="14735" y="11436"/>
                      <a:pt x="15399" y="11150"/>
                      <a:pt x="16052" y="10855"/>
                    </a:cubicBezTo>
                    <a:cubicBezTo>
                      <a:pt x="16052" y="10722"/>
                      <a:pt x="16000" y="10677"/>
                      <a:pt x="15929" y="10677"/>
                    </a:cubicBezTo>
                    <a:cubicBezTo>
                      <a:pt x="15899" y="10677"/>
                      <a:pt x="15866" y="10685"/>
                      <a:pt x="15831" y="10697"/>
                    </a:cubicBezTo>
                    <a:cubicBezTo>
                      <a:pt x="15663" y="10750"/>
                      <a:pt x="15494" y="10813"/>
                      <a:pt x="15346" y="10897"/>
                    </a:cubicBezTo>
                    <a:cubicBezTo>
                      <a:pt x="14903" y="11161"/>
                      <a:pt x="14481" y="11436"/>
                      <a:pt x="14049" y="11699"/>
                    </a:cubicBezTo>
                    <a:cubicBezTo>
                      <a:pt x="13994" y="11734"/>
                      <a:pt x="13935" y="11764"/>
                      <a:pt x="13880" y="11764"/>
                    </a:cubicBezTo>
                    <a:cubicBezTo>
                      <a:pt x="13818" y="11764"/>
                      <a:pt x="13761" y="11726"/>
                      <a:pt x="13722" y="11614"/>
                    </a:cubicBezTo>
                    <a:cubicBezTo>
                      <a:pt x="14028" y="11204"/>
                      <a:pt x="14597" y="11140"/>
                      <a:pt x="14935" y="10729"/>
                    </a:cubicBezTo>
                    <a:cubicBezTo>
                      <a:pt x="14923" y="10728"/>
                      <a:pt x="14911" y="10728"/>
                      <a:pt x="14899" y="10728"/>
                    </a:cubicBezTo>
                    <a:cubicBezTo>
                      <a:pt x="14688" y="10728"/>
                      <a:pt x="14465" y="10812"/>
                      <a:pt x="14175" y="10982"/>
                    </a:cubicBezTo>
                    <a:cubicBezTo>
                      <a:pt x="13933" y="11129"/>
                      <a:pt x="13680" y="11267"/>
                      <a:pt x="13427" y="11404"/>
                    </a:cubicBezTo>
                    <a:cubicBezTo>
                      <a:pt x="13120" y="11256"/>
                      <a:pt x="12888" y="11077"/>
                      <a:pt x="12731" y="10750"/>
                    </a:cubicBezTo>
                    <a:cubicBezTo>
                      <a:pt x="12973" y="10581"/>
                      <a:pt x="13195" y="10391"/>
                      <a:pt x="13448" y="10265"/>
                    </a:cubicBezTo>
                    <a:cubicBezTo>
                      <a:pt x="14049" y="9980"/>
                      <a:pt x="14650" y="9695"/>
                      <a:pt x="15262" y="9442"/>
                    </a:cubicBezTo>
                    <a:cubicBezTo>
                      <a:pt x="15567" y="9315"/>
                      <a:pt x="15895" y="9242"/>
                      <a:pt x="16221" y="9147"/>
                    </a:cubicBezTo>
                    <a:cubicBezTo>
                      <a:pt x="16617" y="9022"/>
                      <a:pt x="17024" y="8928"/>
                      <a:pt x="17359" y="8671"/>
                    </a:cubicBezTo>
                    <a:lnTo>
                      <a:pt x="17359" y="8671"/>
                    </a:lnTo>
                    <a:cubicBezTo>
                      <a:pt x="17363" y="8675"/>
                      <a:pt x="17367" y="8678"/>
                      <a:pt x="17371" y="8682"/>
                    </a:cubicBezTo>
                    <a:lnTo>
                      <a:pt x="17371" y="8661"/>
                    </a:lnTo>
                    <a:cubicBezTo>
                      <a:pt x="17367" y="8665"/>
                      <a:pt x="17363" y="8668"/>
                      <a:pt x="17359" y="8671"/>
                    </a:cubicBezTo>
                    <a:lnTo>
                      <a:pt x="17359" y="8671"/>
                    </a:lnTo>
                    <a:cubicBezTo>
                      <a:pt x="17295" y="8613"/>
                      <a:pt x="17223" y="8593"/>
                      <a:pt x="17149" y="8593"/>
                    </a:cubicBezTo>
                    <a:cubicBezTo>
                      <a:pt x="17079" y="8593"/>
                      <a:pt x="17008" y="8610"/>
                      <a:pt x="16938" y="8630"/>
                    </a:cubicBezTo>
                    <a:cubicBezTo>
                      <a:pt x="16422" y="8778"/>
                      <a:pt x="15916" y="8925"/>
                      <a:pt x="15410" y="9094"/>
                    </a:cubicBezTo>
                    <a:cubicBezTo>
                      <a:pt x="14513" y="9411"/>
                      <a:pt x="13638" y="9790"/>
                      <a:pt x="12836" y="10328"/>
                    </a:cubicBezTo>
                    <a:cubicBezTo>
                      <a:pt x="12710" y="10412"/>
                      <a:pt x="12572" y="10475"/>
                      <a:pt x="12424" y="10560"/>
                    </a:cubicBezTo>
                    <a:cubicBezTo>
                      <a:pt x="12066" y="10465"/>
                      <a:pt x="11855" y="10159"/>
                      <a:pt x="11571" y="9948"/>
                    </a:cubicBezTo>
                    <a:cubicBezTo>
                      <a:pt x="11285" y="9737"/>
                      <a:pt x="11022" y="9505"/>
                      <a:pt x="10737" y="9284"/>
                    </a:cubicBezTo>
                    <a:cubicBezTo>
                      <a:pt x="10463" y="9062"/>
                      <a:pt x="10178" y="8851"/>
                      <a:pt x="9914" y="8619"/>
                    </a:cubicBezTo>
                    <a:cubicBezTo>
                      <a:pt x="9640" y="8398"/>
                      <a:pt x="9387" y="8155"/>
                      <a:pt x="9092" y="7892"/>
                    </a:cubicBezTo>
                    <a:cubicBezTo>
                      <a:pt x="9260" y="7754"/>
                      <a:pt x="9377" y="7618"/>
                      <a:pt x="9524" y="7533"/>
                    </a:cubicBezTo>
                    <a:cubicBezTo>
                      <a:pt x="9893" y="7333"/>
                      <a:pt x="10263" y="7143"/>
                      <a:pt x="10642" y="6964"/>
                    </a:cubicBezTo>
                    <a:cubicBezTo>
                      <a:pt x="11264" y="6668"/>
                      <a:pt x="11887" y="6383"/>
                      <a:pt x="12625" y="6046"/>
                    </a:cubicBezTo>
                    <a:cubicBezTo>
                      <a:pt x="12564" y="6038"/>
                      <a:pt x="12507" y="6034"/>
                      <a:pt x="12454" y="6034"/>
                    </a:cubicBezTo>
                    <a:cubicBezTo>
                      <a:pt x="12157" y="6034"/>
                      <a:pt x="11969" y="6145"/>
                      <a:pt x="11781" y="6226"/>
                    </a:cubicBezTo>
                    <a:cubicBezTo>
                      <a:pt x="11528" y="6320"/>
                      <a:pt x="11275" y="6415"/>
                      <a:pt x="11032" y="6521"/>
                    </a:cubicBezTo>
                    <a:cubicBezTo>
                      <a:pt x="10779" y="6647"/>
                      <a:pt x="10526" y="6784"/>
                      <a:pt x="10273" y="6911"/>
                    </a:cubicBezTo>
                    <a:cubicBezTo>
                      <a:pt x="10031" y="7037"/>
                      <a:pt x="9788" y="7143"/>
                      <a:pt x="9556" y="7269"/>
                    </a:cubicBezTo>
                    <a:cubicBezTo>
                      <a:pt x="9324" y="7386"/>
                      <a:pt x="9092" y="7522"/>
                      <a:pt x="8881" y="7628"/>
                    </a:cubicBezTo>
                    <a:cubicBezTo>
                      <a:pt x="8248" y="7269"/>
                      <a:pt x="7985" y="7027"/>
                      <a:pt x="7732" y="6573"/>
                    </a:cubicBezTo>
                    <a:cubicBezTo>
                      <a:pt x="7805" y="6500"/>
                      <a:pt x="7879" y="6415"/>
                      <a:pt x="7964" y="6362"/>
                    </a:cubicBezTo>
                    <a:cubicBezTo>
                      <a:pt x="8543" y="5940"/>
                      <a:pt x="9166" y="5603"/>
                      <a:pt x="9841" y="5382"/>
                    </a:cubicBezTo>
                    <a:cubicBezTo>
                      <a:pt x="10010" y="5329"/>
                      <a:pt x="10010" y="5319"/>
                      <a:pt x="10178" y="5065"/>
                    </a:cubicBezTo>
                    <a:lnTo>
                      <a:pt x="10178" y="5065"/>
                    </a:lnTo>
                    <a:cubicBezTo>
                      <a:pt x="10073" y="5076"/>
                      <a:pt x="9989" y="5065"/>
                      <a:pt x="9914" y="5086"/>
                    </a:cubicBezTo>
                    <a:cubicBezTo>
                      <a:pt x="9250" y="5297"/>
                      <a:pt x="8639" y="5593"/>
                      <a:pt x="8079" y="5994"/>
                    </a:cubicBezTo>
                    <a:cubicBezTo>
                      <a:pt x="7900" y="6120"/>
                      <a:pt x="7699" y="6236"/>
                      <a:pt x="7510" y="6341"/>
                    </a:cubicBezTo>
                    <a:cubicBezTo>
                      <a:pt x="7500" y="6346"/>
                      <a:pt x="7488" y="6348"/>
                      <a:pt x="7475" y="6348"/>
                    </a:cubicBezTo>
                    <a:cubicBezTo>
                      <a:pt x="7428" y="6348"/>
                      <a:pt x="7364" y="6322"/>
                      <a:pt x="7331" y="6289"/>
                    </a:cubicBezTo>
                    <a:cubicBezTo>
                      <a:pt x="7299" y="6257"/>
                      <a:pt x="7267" y="6162"/>
                      <a:pt x="7299" y="6120"/>
                    </a:cubicBezTo>
                    <a:cubicBezTo>
                      <a:pt x="7436" y="5930"/>
                      <a:pt x="7563" y="5719"/>
                      <a:pt x="7742" y="5551"/>
                    </a:cubicBezTo>
                    <a:cubicBezTo>
                      <a:pt x="7985" y="5297"/>
                      <a:pt x="8269" y="5076"/>
                      <a:pt x="8543" y="4843"/>
                    </a:cubicBezTo>
                    <a:cubicBezTo>
                      <a:pt x="9124" y="4348"/>
                      <a:pt x="9841" y="4074"/>
                      <a:pt x="10568" y="3884"/>
                    </a:cubicBezTo>
                    <a:cubicBezTo>
                      <a:pt x="11354" y="3686"/>
                      <a:pt x="12163" y="3533"/>
                      <a:pt x="12981" y="3533"/>
                    </a:cubicBezTo>
                    <a:cubicBezTo>
                      <a:pt x="13119" y="3533"/>
                      <a:pt x="13257" y="3538"/>
                      <a:pt x="13395" y="3547"/>
                    </a:cubicBezTo>
                    <a:cubicBezTo>
                      <a:pt x="13527" y="3555"/>
                      <a:pt x="13660" y="3559"/>
                      <a:pt x="13791" y="3559"/>
                    </a:cubicBezTo>
                    <a:cubicBezTo>
                      <a:pt x="14685" y="3559"/>
                      <a:pt x="15555" y="3377"/>
                      <a:pt x="16401" y="3083"/>
                    </a:cubicBezTo>
                    <a:cubicBezTo>
                      <a:pt x="16789" y="2953"/>
                      <a:pt x="17177" y="2894"/>
                      <a:pt x="17576" y="2894"/>
                    </a:cubicBezTo>
                    <a:close/>
                    <a:moveTo>
                      <a:pt x="524" y="1"/>
                    </a:moveTo>
                    <a:cubicBezTo>
                      <a:pt x="498" y="1"/>
                      <a:pt x="471" y="2"/>
                      <a:pt x="443" y="3"/>
                    </a:cubicBezTo>
                    <a:cubicBezTo>
                      <a:pt x="380" y="13"/>
                      <a:pt x="317" y="34"/>
                      <a:pt x="232" y="66"/>
                    </a:cubicBezTo>
                    <a:cubicBezTo>
                      <a:pt x="159" y="214"/>
                      <a:pt x="85" y="362"/>
                      <a:pt x="0" y="540"/>
                    </a:cubicBezTo>
                    <a:cubicBezTo>
                      <a:pt x="338" y="962"/>
                      <a:pt x="633" y="1311"/>
                      <a:pt x="907" y="1679"/>
                    </a:cubicBezTo>
                    <a:cubicBezTo>
                      <a:pt x="1425" y="2387"/>
                      <a:pt x="2025" y="3008"/>
                      <a:pt x="2669" y="3589"/>
                    </a:cubicBezTo>
                    <a:cubicBezTo>
                      <a:pt x="3471" y="4327"/>
                      <a:pt x="4282" y="5044"/>
                      <a:pt x="5105" y="5761"/>
                    </a:cubicBezTo>
                    <a:cubicBezTo>
                      <a:pt x="5696" y="6268"/>
                      <a:pt x="6107" y="6890"/>
                      <a:pt x="6276" y="7649"/>
                    </a:cubicBezTo>
                    <a:cubicBezTo>
                      <a:pt x="6455" y="8429"/>
                      <a:pt x="6571" y="9221"/>
                      <a:pt x="6539" y="10022"/>
                    </a:cubicBezTo>
                    <a:cubicBezTo>
                      <a:pt x="6518" y="10813"/>
                      <a:pt x="6466" y="11614"/>
                      <a:pt x="6434" y="12416"/>
                    </a:cubicBezTo>
                    <a:cubicBezTo>
                      <a:pt x="6339" y="14747"/>
                      <a:pt x="6466" y="17068"/>
                      <a:pt x="6719" y="19388"/>
                    </a:cubicBezTo>
                    <a:cubicBezTo>
                      <a:pt x="6898" y="21118"/>
                      <a:pt x="7289" y="22794"/>
                      <a:pt x="7889" y="24429"/>
                    </a:cubicBezTo>
                    <a:cubicBezTo>
                      <a:pt x="8058" y="24882"/>
                      <a:pt x="8248" y="25336"/>
                      <a:pt x="8480" y="25768"/>
                    </a:cubicBezTo>
                    <a:cubicBezTo>
                      <a:pt x="9398" y="27446"/>
                      <a:pt x="10737" y="28711"/>
                      <a:pt x="12414" y="29618"/>
                    </a:cubicBezTo>
                    <a:cubicBezTo>
                      <a:pt x="14217" y="30588"/>
                      <a:pt x="15937" y="31695"/>
                      <a:pt x="17550" y="32951"/>
                    </a:cubicBezTo>
                    <a:cubicBezTo>
                      <a:pt x="18668" y="33816"/>
                      <a:pt x="19755" y="34733"/>
                      <a:pt x="20862" y="35619"/>
                    </a:cubicBezTo>
                    <a:cubicBezTo>
                      <a:pt x="22075" y="36589"/>
                      <a:pt x="23287" y="37559"/>
                      <a:pt x="24553" y="38466"/>
                    </a:cubicBezTo>
                    <a:cubicBezTo>
                      <a:pt x="26041" y="39521"/>
                      <a:pt x="27633" y="40302"/>
                      <a:pt x="29394" y="40766"/>
                    </a:cubicBezTo>
                    <a:cubicBezTo>
                      <a:pt x="30323" y="41009"/>
                      <a:pt x="31230" y="41304"/>
                      <a:pt x="32137" y="41588"/>
                    </a:cubicBezTo>
                    <a:cubicBezTo>
                      <a:pt x="33307" y="41947"/>
                      <a:pt x="34478" y="42284"/>
                      <a:pt x="35690" y="42432"/>
                    </a:cubicBezTo>
                    <a:cubicBezTo>
                      <a:pt x="36513" y="42527"/>
                      <a:pt x="37326" y="42654"/>
                      <a:pt x="38137" y="42727"/>
                    </a:cubicBezTo>
                    <a:cubicBezTo>
                      <a:pt x="38409" y="42750"/>
                      <a:pt x="38685" y="42761"/>
                      <a:pt x="38960" y="42761"/>
                    </a:cubicBezTo>
                    <a:cubicBezTo>
                      <a:pt x="39196" y="42761"/>
                      <a:pt x="39433" y="42753"/>
                      <a:pt x="39667" y="42738"/>
                    </a:cubicBezTo>
                    <a:cubicBezTo>
                      <a:pt x="40700" y="42664"/>
                      <a:pt x="41744" y="42537"/>
                      <a:pt x="42778" y="42464"/>
                    </a:cubicBezTo>
                    <a:cubicBezTo>
                      <a:pt x="43148" y="42436"/>
                      <a:pt x="43524" y="42431"/>
                      <a:pt x="43901" y="42431"/>
                    </a:cubicBezTo>
                    <a:cubicBezTo>
                      <a:pt x="44082" y="42431"/>
                      <a:pt x="44263" y="42432"/>
                      <a:pt x="44444" y="42432"/>
                    </a:cubicBezTo>
                    <a:cubicBezTo>
                      <a:pt x="44908" y="42432"/>
                      <a:pt x="45372" y="42453"/>
                      <a:pt x="45836" y="42453"/>
                    </a:cubicBezTo>
                    <a:cubicBezTo>
                      <a:pt x="46233" y="42451"/>
                      <a:pt x="46630" y="42448"/>
                      <a:pt x="47027" y="42448"/>
                    </a:cubicBezTo>
                    <a:cubicBezTo>
                      <a:pt x="48426" y="42448"/>
                      <a:pt x="49827" y="42483"/>
                      <a:pt x="51215" y="42696"/>
                    </a:cubicBezTo>
                    <a:cubicBezTo>
                      <a:pt x="51679" y="42770"/>
                      <a:pt x="52143" y="42802"/>
                      <a:pt x="52607" y="42833"/>
                    </a:cubicBezTo>
                    <a:cubicBezTo>
                      <a:pt x="52654" y="42837"/>
                      <a:pt x="52702" y="42839"/>
                      <a:pt x="52749" y="42839"/>
                    </a:cubicBezTo>
                    <a:cubicBezTo>
                      <a:pt x="52965" y="42839"/>
                      <a:pt x="53178" y="42794"/>
                      <a:pt x="53378" y="42664"/>
                    </a:cubicBezTo>
                    <a:cubicBezTo>
                      <a:pt x="53567" y="42537"/>
                      <a:pt x="53610" y="42338"/>
                      <a:pt x="53430" y="42169"/>
                    </a:cubicBezTo>
                    <a:cubicBezTo>
                      <a:pt x="53198" y="41958"/>
                      <a:pt x="52966" y="41757"/>
                      <a:pt x="52703" y="41588"/>
                    </a:cubicBezTo>
                    <a:cubicBezTo>
                      <a:pt x="51996" y="41124"/>
                      <a:pt x="51374" y="40566"/>
                      <a:pt x="50825" y="39912"/>
                    </a:cubicBezTo>
                    <a:cubicBezTo>
                      <a:pt x="50509" y="39532"/>
                      <a:pt x="50266" y="39110"/>
                      <a:pt x="50118" y="38646"/>
                    </a:cubicBezTo>
                    <a:cubicBezTo>
                      <a:pt x="49792" y="37549"/>
                      <a:pt x="49475" y="36441"/>
                      <a:pt x="49169" y="35335"/>
                    </a:cubicBezTo>
                    <a:cubicBezTo>
                      <a:pt x="49053" y="34944"/>
                      <a:pt x="48958" y="34554"/>
                      <a:pt x="48874" y="34174"/>
                    </a:cubicBezTo>
                    <a:cubicBezTo>
                      <a:pt x="48632" y="33109"/>
                      <a:pt x="48389" y="32044"/>
                      <a:pt x="47978" y="31042"/>
                    </a:cubicBezTo>
                    <a:cubicBezTo>
                      <a:pt x="47524" y="29956"/>
                      <a:pt x="47018" y="28901"/>
                      <a:pt x="46522" y="27835"/>
                    </a:cubicBezTo>
                    <a:cubicBezTo>
                      <a:pt x="46354" y="27477"/>
                      <a:pt x="46121" y="27139"/>
                      <a:pt x="45963" y="26771"/>
                    </a:cubicBezTo>
                    <a:cubicBezTo>
                      <a:pt x="45489" y="25663"/>
                      <a:pt x="44761" y="24714"/>
                      <a:pt x="43959" y="23817"/>
                    </a:cubicBezTo>
                    <a:cubicBezTo>
                      <a:pt x="43590" y="23396"/>
                      <a:pt x="43242" y="22974"/>
                      <a:pt x="43031" y="22446"/>
                    </a:cubicBezTo>
                    <a:cubicBezTo>
                      <a:pt x="42515" y="21202"/>
                      <a:pt x="41882" y="20000"/>
                      <a:pt x="41217" y="18828"/>
                    </a:cubicBezTo>
                    <a:cubicBezTo>
                      <a:pt x="40806" y="18090"/>
                      <a:pt x="40342" y="17394"/>
                      <a:pt x="39962" y="16635"/>
                    </a:cubicBezTo>
                    <a:cubicBezTo>
                      <a:pt x="39508" y="15728"/>
                      <a:pt x="38875" y="14916"/>
                      <a:pt x="38275" y="14093"/>
                    </a:cubicBezTo>
                    <a:cubicBezTo>
                      <a:pt x="37357" y="12849"/>
                      <a:pt x="36218" y="11825"/>
                      <a:pt x="35005" y="10887"/>
                    </a:cubicBezTo>
                    <a:cubicBezTo>
                      <a:pt x="34499" y="10497"/>
                      <a:pt x="33993" y="10086"/>
                      <a:pt x="33487" y="9695"/>
                    </a:cubicBezTo>
                    <a:cubicBezTo>
                      <a:pt x="32737" y="9104"/>
                      <a:pt x="31999" y="8514"/>
                      <a:pt x="31230" y="7934"/>
                    </a:cubicBezTo>
                    <a:cubicBezTo>
                      <a:pt x="30449" y="7354"/>
                      <a:pt x="29616" y="6837"/>
                      <a:pt x="28867" y="6204"/>
                    </a:cubicBezTo>
                    <a:cubicBezTo>
                      <a:pt x="28044" y="5518"/>
                      <a:pt x="27148" y="5086"/>
                      <a:pt x="26072" y="4939"/>
                    </a:cubicBezTo>
                    <a:cubicBezTo>
                      <a:pt x="24965" y="4791"/>
                      <a:pt x="23931" y="4358"/>
                      <a:pt x="22929" y="3873"/>
                    </a:cubicBezTo>
                    <a:cubicBezTo>
                      <a:pt x="21705" y="3283"/>
                      <a:pt x="20409" y="2882"/>
                      <a:pt x="19080" y="2619"/>
                    </a:cubicBezTo>
                    <a:cubicBezTo>
                      <a:pt x="18602" y="2528"/>
                      <a:pt x="18126" y="2472"/>
                      <a:pt x="17653" y="2472"/>
                    </a:cubicBezTo>
                    <a:cubicBezTo>
                      <a:pt x="17072" y="2472"/>
                      <a:pt x="16496" y="2557"/>
                      <a:pt x="15926" y="2766"/>
                    </a:cubicBezTo>
                    <a:cubicBezTo>
                      <a:pt x="15268" y="3007"/>
                      <a:pt x="14602" y="3109"/>
                      <a:pt x="13920" y="3109"/>
                    </a:cubicBezTo>
                    <a:cubicBezTo>
                      <a:pt x="13826" y="3109"/>
                      <a:pt x="13732" y="3107"/>
                      <a:pt x="13638" y="3104"/>
                    </a:cubicBezTo>
                    <a:cubicBezTo>
                      <a:pt x="13531" y="3100"/>
                      <a:pt x="13425" y="3098"/>
                      <a:pt x="13318" y="3098"/>
                    </a:cubicBezTo>
                    <a:cubicBezTo>
                      <a:pt x="12467" y="3098"/>
                      <a:pt x="11625" y="3209"/>
                      <a:pt x="10800" y="3378"/>
                    </a:cubicBezTo>
                    <a:cubicBezTo>
                      <a:pt x="10347" y="3472"/>
                      <a:pt x="9872" y="3568"/>
                      <a:pt x="9461" y="3779"/>
                    </a:cubicBezTo>
                    <a:cubicBezTo>
                      <a:pt x="8449" y="4285"/>
                      <a:pt x="7510" y="4897"/>
                      <a:pt x="7035" y="6004"/>
                    </a:cubicBezTo>
                    <a:cubicBezTo>
                      <a:pt x="6761" y="5983"/>
                      <a:pt x="6635" y="5783"/>
                      <a:pt x="6476" y="5635"/>
                    </a:cubicBezTo>
                    <a:cubicBezTo>
                      <a:pt x="5664" y="4886"/>
                      <a:pt x="4852" y="4126"/>
                      <a:pt x="4029" y="3388"/>
                    </a:cubicBezTo>
                    <a:cubicBezTo>
                      <a:pt x="3481" y="2893"/>
                      <a:pt x="2996" y="2354"/>
                      <a:pt x="2532" y="1785"/>
                    </a:cubicBezTo>
                    <a:cubicBezTo>
                      <a:pt x="2173" y="1332"/>
                      <a:pt x="1793" y="889"/>
                      <a:pt x="1435" y="446"/>
                    </a:cubicBezTo>
                    <a:cubicBezTo>
                      <a:pt x="1198" y="140"/>
                      <a:pt x="898" y="1"/>
                      <a:pt x="52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7"/>
              <p:cNvSpPr/>
              <p:nvPr/>
            </p:nvSpPr>
            <p:spPr>
              <a:xfrm>
                <a:off x="1841575" y="4460850"/>
                <a:ext cx="307975" cy="99825"/>
              </a:xfrm>
              <a:custGeom>
                <a:avLst/>
                <a:gdLst/>
                <a:ahLst/>
                <a:cxnLst/>
                <a:rect l="l" t="t" r="r" b="b"/>
                <a:pathLst>
                  <a:path w="12319" h="3993" extrusionOk="0">
                    <a:moveTo>
                      <a:pt x="12033" y="0"/>
                    </a:moveTo>
                    <a:cubicBezTo>
                      <a:pt x="12002" y="0"/>
                      <a:pt x="11970" y="2"/>
                      <a:pt x="11939" y="7"/>
                    </a:cubicBezTo>
                    <a:cubicBezTo>
                      <a:pt x="11011" y="176"/>
                      <a:pt x="10072" y="345"/>
                      <a:pt x="9144" y="535"/>
                    </a:cubicBezTo>
                    <a:cubicBezTo>
                      <a:pt x="8363" y="703"/>
                      <a:pt x="7594" y="893"/>
                      <a:pt x="6823" y="1104"/>
                    </a:cubicBezTo>
                    <a:cubicBezTo>
                      <a:pt x="6233" y="1252"/>
                      <a:pt x="5642" y="1442"/>
                      <a:pt x="5052" y="1621"/>
                    </a:cubicBezTo>
                    <a:cubicBezTo>
                      <a:pt x="4545" y="1779"/>
                      <a:pt x="4039" y="1959"/>
                      <a:pt x="3533" y="2138"/>
                    </a:cubicBezTo>
                    <a:cubicBezTo>
                      <a:pt x="3122" y="2286"/>
                      <a:pt x="2710" y="2433"/>
                      <a:pt x="2299" y="2602"/>
                    </a:cubicBezTo>
                    <a:cubicBezTo>
                      <a:pt x="2014" y="2728"/>
                      <a:pt x="1730" y="2866"/>
                      <a:pt x="1456" y="3003"/>
                    </a:cubicBezTo>
                    <a:cubicBezTo>
                      <a:pt x="1107" y="3193"/>
                      <a:pt x="748" y="3372"/>
                      <a:pt x="411" y="3572"/>
                    </a:cubicBezTo>
                    <a:cubicBezTo>
                      <a:pt x="274" y="3668"/>
                      <a:pt x="169" y="3815"/>
                      <a:pt x="0" y="3973"/>
                    </a:cubicBezTo>
                    <a:cubicBezTo>
                      <a:pt x="94" y="3981"/>
                      <a:pt x="159" y="3993"/>
                      <a:pt x="204" y="3993"/>
                    </a:cubicBezTo>
                    <a:cubicBezTo>
                      <a:pt x="224" y="3993"/>
                      <a:pt x="240" y="3990"/>
                      <a:pt x="253" y="3984"/>
                    </a:cubicBezTo>
                    <a:cubicBezTo>
                      <a:pt x="1034" y="3414"/>
                      <a:pt x="1930" y="3098"/>
                      <a:pt x="2827" y="2771"/>
                    </a:cubicBezTo>
                    <a:cubicBezTo>
                      <a:pt x="3533" y="2507"/>
                      <a:pt x="4240" y="2243"/>
                      <a:pt x="4957" y="2011"/>
                    </a:cubicBezTo>
                    <a:cubicBezTo>
                      <a:pt x="5642" y="1779"/>
                      <a:pt x="6349" y="1579"/>
                      <a:pt x="7045" y="1378"/>
                    </a:cubicBezTo>
                    <a:cubicBezTo>
                      <a:pt x="7899" y="1146"/>
                      <a:pt x="8754" y="914"/>
                      <a:pt x="9608" y="714"/>
                    </a:cubicBezTo>
                    <a:cubicBezTo>
                      <a:pt x="10378" y="525"/>
                      <a:pt x="11169" y="398"/>
                      <a:pt x="11949" y="239"/>
                    </a:cubicBezTo>
                    <a:cubicBezTo>
                      <a:pt x="12065" y="218"/>
                      <a:pt x="12192" y="176"/>
                      <a:pt x="12319" y="155"/>
                    </a:cubicBezTo>
                    <a:lnTo>
                      <a:pt x="12319" y="18"/>
                    </a:lnTo>
                    <a:cubicBezTo>
                      <a:pt x="12223" y="18"/>
                      <a:pt x="12128" y="0"/>
                      <a:pt x="120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7"/>
              <p:cNvSpPr/>
              <p:nvPr/>
            </p:nvSpPr>
            <p:spPr>
              <a:xfrm>
                <a:off x="2229925" y="4820250"/>
                <a:ext cx="201225" cy="61875"/>
              </a:xfrm>
              <a:custGeom>
                <a:avLst/>
                <a:gdLst/>
                <a:ahLst/>
                <a:cxnLst/>
                <a:rect l="l" t="t" r="r" b="b"/>
                <a:pathLst>
                  <a:path w="8049" h="2475" extrusionOk="0">
                    <a:moveTo>
                      <a:pt x="7257" y="0"/>
                    </a:moveTo>
                    <a:cubicBezTo>
                      <a:pt x="7107" y="0"/>
                      <a:pt x="6956" y="4"/>
                      <a:pt x="6804" y="17"/>
                    </a:cubicBezTo>
                    <a:cubicBezTo>
                      <a:pt x="5591" y="144"/>
                      <a:pt x="4420" y="460"/>
                      <a:pt x="3270" y="861"/>
                    </a:cubicBezTo>
                    <a:cubicBezTo>
                      <a:pt x="2279" y="1209"/>
                      <a:pt x="1320" y="1599"/>
                      <a:pt x="392" y="2084"/>
                    </a:cubicBezTo>
                    <a:cubicBezTo>
                      <a:pt x="233" y="2169"/>
                      <a:pt x="75" y="2232"/>
                      <a:pt x="1" y="2475"/>
                    </a:cubicBezTo>
                    <a:cubicBezTo>
                      <a:pt x="402" y="2401"/>
                      <a:pt x="729" y="2232"/>
                      <a:pt x="1067" y="2074"/>
                    </a:cubicBezTo>
                    <a:cubicBezTo>
                      <a:pt x="1531" y="1873"/>
                      <a:pt x="1984" y="1641"/>
                      <a:pt x="2459" y="1462"/>
                    </a:cubicBezTo>
                    <a:cubicBezTo>
                      <a:pt x="3059" y="1241"/>
                      <a:pt x="3682" y="1072"/>
                      <a:pt x="4283" y="851"/>
                    </a:cubicBezTo>
                    <a:cubicBezTo>
                      <a:pt x="4831" y="650"/>
                      <a:pt x="5391" y="544"/>
                      <a:pt x="5949" y="418"/>
                    </a:cubicBezTo>
                    <a:cubicBezTo>
                      <a:pt x="6561" y="281"/>
                      <a:pt x="7173" y="228"/>
                      <a:pt x="7795" y="228"/>
                    </a:cubicBezTo>
                    <a:cubicBezTo>
                      <a:pt x="7901" y="218"/>
                      <a:pt x="8027" y="249"/>
                      <a:pt x="8048" y="70"/>
                    </a:cubicBezTo>
                    <a:cubicBezTo>
                      <a:pt x="7985" y="49"/>
                      <a:pt x="7932" y="7"/>
                      <a:pt x="7869" y="7"/>
                    </a:cubicBezTo>
                    <a:cubicBezTo>
                      <a:pt x="7663" y="7"/>
                      <a:pt x="7460" y="0"/>
                      <a:pt x="725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7"/>
              <p:cNvSpPr/>
              <p:nvPr/>
            </p:nvSpPr>
            <p:spPr>
              <a:xfrm>
                <a:off x="1860025" y="4649925"/>
                <a:ext cx="17675" cy="195550"/>
              </a:xfrm>
              <a:custGeom>
                <a:avLst/>
                <a:gdLst/>
                <a:ahLst/>
                <a:cxnLst/>
                <a:rect l="l" t="t" r="r" b="b"/>
                <a:pathLst>
                  <a:path w="707" h="7822" extrusionOk="0">
                    <a:moveTo>
                      <a:pt x="171" y="1"/>
                    </a:moveTo>
                    <a:cubicBezTo>
                      <a:pt x="143" y="1"/>
                      <a:pt x="108" y="9"/>
                      <a:pt x="64" y="28"/>
                    </a:cubicBezTo>
                    <a:cubicBezTo>
                      <a:pt x="64" y="165"/>
                      <a:pt x="43" y="323"/>
                      <a:pt x="43" y="471"/>
                    </a:cubicBezTo>
                    <a:cubicBezTo>
                      <a:pt x="32" y="1294"/>
                      <a:pt x="0" y="2105"/>
                      <a:pt x="10" y="2928"/>
                    </a:cubicBezTo>
                    <a:cubicBezTo>
                      <a:pt x="32" y="4489"/>
                      <a:pt x="127" y="6061"/>
                      <a:pt x="432" y="7600"/>
                    </a:cubicBezTo>
                    <a:cubicBezTo>
                      <a:pt x="453" y="7716"/>
                      <a:pt x="507" y="7811"/>
                      <a:pt x="654" y="7822"/>
                    </a:cubicBezTo>
                    <a:cubicBezTo>
                      <a:pt x="664" y="7769"/>
                      <a:pt x="707" y="7706"/>
                      <a:pt x="696" y="7643"/>
                    </a:cubicBezTo>
                    <a:cubicBezTo>
                      <a:pt x="633" y="7273"/>
                      <a:pt x="559" y="6915"/>
                      <a:pt x="507" y="6546"/>
                    </a:cubicBezTo>
                    <a:cubicBezTo>
                      <a:pt x="317" y="5133"/>
                      <a:pt x="285" y="3719"/>
                      <a:pt x="275" y="2306"/>
                    </a:cubicBezTo>
                    <a:cubicBezTo>
                      <a:pt x="275" y="1578"/>
                      <a:pt x="275" y="851"/>
                      <a:pt x="264" y="122"/>
                    </a:cubicBezTo>
                    <a:cubicBezTo>
                      <a:pt x="264" y="48"/>
                      <a:pt x="238" y="1"/>
                      <a:pt x="17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7"/>
              <p:cNvSpPr/>
              <p:nvPr/>
            </p:nvSpPr>
            <p:spPr>
              <a:xfrm>
                <a:off x="1707875" y="4518775"/>
                <a:ext cx="28250" cy="164550"/>
              </a:xfrm>
              <a:custGeom>
                <a:avLst/>
                <a:gdLst/>
                <a:ahLst/>
                <a:cxnLst/>
                <a:rect l="l" t="t" r="r" b="b"/>
                <a:pathLst>
                  <a:path w="1130" h="6582" extrusionOk="0">
                    <a:moveTo>
                      <a:pt x="982" y="1"/>
                    </a:moveTo>
                    <a:cubicBezTo>
                      <a:pt x="918" y="74"/>
                      <a:pt x="876" y="116"/>
                      <a:pt x="855" y="169"/>
                    </a:cubicBezTo>
                    <a:cubicBezTo>
                      <a:pt x="792" y="317"/>
                      <a:pt x="739" y="465"/>
                      <a:pt x="708" y="612"/>
                    </a:cubicBezTo>
                    <a:cubicBezTo>
                      <a:pt x="602" y="1140"/>
                      <a:pt x="497" y="1656"/>
                      <a:pt x="412" y="2183"/>
                    </a:cubicBezTo>
                    <a:cubicBezTo>
                      <a:pt x="190" y="3491"/>
                      <a:pt x="33" y="4810"/>
                      <a:pt x="0" y="6149"/>
                    </a:cubicBezTo>
                    <a:cubicBezTo>
                      <a:pt x="0" y="6286"/>
                      <a:pt x="33" y="6423"/>
                      <a:pt x="43" y="6582"/>
                    </a:cubicBezTo>
                    <a:cubicBezTo>
                      <a:pt x="233" y="6518"/>
                      <a:pt x="211" y="6392"/>
                      <a:pt x="222" y="6286"/>
                    </a:cubicBezTo>
                    <a:cubicBezTo>
                      <a:pt x="254" y="5843"/>
                      <a:pt x="265" y="5400"/>
                      <a:pt x="307" y="4968"/>
                    </a:cubicBezTo>
                    <a:cubicBezTo>
                      <a:pt x="454" y="3439"/>
                      <a:pt x="654" y="1930"/>
                      <a:pt x="992" y="433"/>
                    </a:cubicBezTo>
                    <a:cubicBezTo>
                      <a:pt x="1024" y="306"/>
                      <a:pt x="1129" y="158"/>
                      <a:pt x="98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7"/>
              <p:cNvSpPr/>
              <p:nvPr/>
            </p:nvSpPr>
            <p:spPr>
              <a:xfrm>
                <a:off x="1719475" y="4752375"/>
                <a:ext cx="25075" cy="144525"/>
              </a:xfrm>
              <a:custGeom>
                <a:avLst/>
                <a:gdLst/>
                <a:ahLst/>
                <a:cxnLst/>
                <a:rect l="l" t="t" r="r" b="b"/>
                <a:pathLst>
                  <a:path w="1003" h="5781" extrusionOk="0">
                    <a:moveTo>
                      <a:pt x="254" y="1"/>
                    </a:moveTo>
                    <a:lnTo>
                      <a:pt x="254" y="1"/>
                    </a:lnTo>
                    <a:cubicBezTo>
                      <a:pt x="64" y="32"/>
                      <a:pt x="54" y="159"/>
                      <a:pt x="54" y="254"/>
                    </a:cubicBezTo>
                    <a:cubicBezTo>
                      <a:pt x="33" y="770"/>
                      <a:pt x="1" y="1277"/>
                      <a:pt x="22" y="1783"/>
                    </a:cubicBezTo>
                    <a:cubicBezTo>
                      <a:pt x="85" y="3102"/>
                      <a:pt x="486" y="4346"/>
                      <a:pt x="844" y="5591"/>
                    </a:cubicBezTo>
                    <a:cubicBezTo>
                      <a:pt x="865" y="5664"/>
                      <a:pt x="940" y="5717"/>
                      <a:pt x="992" y="5781"/>
                    </a:cubicBezTo>
                    <a:cubicBezTo>
                      <a:pt x="1003" y="5274"/>
                      <a:pt x="813" y="4831"/>
                      <a:pt x="750" y="4367"/>
                    </a:cubicBezTo>
                    <a:cubicBezTo>
                      <a:pt x="676" y="3882"/>
                      <a:pt x="518" y="3418"/>
                      <a:pt x="444" y="2943"/>
                    </a:cubicBezTo>
                    <a:cubicBezTo>
                      <a:pt x="359" y="2448"/>
                      <a:pt x="307" y="1942"/>
                      <a:pt x="254" y="1435"/>
                    </a:cubicBezTo>
                    <a:cubicBezTo>
                      <a:pt x="211" y="960"/>
                      <a:pt x="307" y="475"/>
                      <a:pt x="2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7"/>
              <p:cNvSpPr/>
              <p:nvPr/>
            </p:nvSpPr>
            <p:spPr>
              <a:xfrm>
                <a:off x="1633800" y="4689350"/>
                <a:ext cx="21900" cy="135300"/>
              </a:xfrm>
              <a:custGeom>
                <a:avLst/>
                <a:gdLst/>
                <a:ahLst/>
                <a:cxnLst/>
                <a:rect l="l" t="t" r="r" b="b"/>
                <a:pathLst>
                  <a:path w="876" h="5412" extrusionOk="0">
                    <a:moveTo>
                      <a:pt x="127" y="1"/>
                    </a:moveTo>
                    <a:cubicBezTo>
                      <a:pt x="10" y="486"/>
                      <a:pt x="0" y="1320"/>
                      <a:pt x="137" y="2438"/>
                    </a:cubicBezTo>
                    <a:cubicBezTo>
                      <a:pt x="264" y="3439"/>
                      <a:pt x="359" y="4452"/>
                      <a:pt x="707" y="5412"/>
                    </a:cubicBezTo>
                    <a:cubicBezTo>
                      <a:pt x="749" y="5412"/>
                      <a:pt x="802" y="5401"/>
                      <a:pt x="854" y="5401"/>
                    </a:cubicBezTo>
                    <a:cubicBezTo>
                      <a:pt x="854" y="5295"/>
                      <a:pt x="875" y="5180"/>
                      <a:pt x="844" y="5095"/>
                    </a:cubicBezTo>
                    <a:cubicBezTo>
                      <a:pt x="643" y="4526"/>
                      <a:pt x="591" y="3924"/>
                      <a:pt x="496" y="3334"/>
                    </a:cubicBezTo>
                    <a:cubicBezTo>
                      <a:pt x="338" y="2311"/>
                      <a:pt x="285" y="1266"/>
                      <a:pt x="264" y="223"/>
                    </a:cubicBezTo>
                    <a:cubicBezTo>
                      <a:pt x="264" y="127"/>
                      <a:pt x="296" y="1"/>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7"/>
              <p:cNvSpPr/>
              <p:nvPr/>
            </p:nvSpPr>
            <p:spPr>
              <a:xfrm>
                <a:off x="1748225" y="4565425"/>
                <a:ext cx="16900" cy="75725"/>
              </a:xfrm>
              <a:custGeom>
                <a:avLst/>
                <a:gdLst/>
                <a:ahLst/>
                <a:cxnLst/>
                <a:rect l="l" t="t" r="r" b="b"/>
                <a:pathLst>
                  <a:path w="676" h="3029" extrusionOk="0">
                    <a:moveTo>
                      <a:pt x="317" y="1"/>
                    </a:moveTo>
                    <a:cubicBezTo>
                      <a:pt x="264" y="127"/>
                      <a:pt x="211" y="202"/>
                      <a:pt x="201" y="275"/>
                    </a:cubicBezTo>
                    <a:cubicBezTo>
                      <a:pt x="127" y="982"/>
                      <a:pt x="64" y="1688"/>
                      <a:pt x="1" y="2384"/>
                    </a:cubicBezTo>
                    <a:cubicBezTo>
                      <a:pt x="1" y="2427"/>
                      <a:pt x="32" y="2469"/>
                      <a:pt x="53" y="2511"/>
                    </a:cubicBezTo>
                    <a:cubicBezTo>
                      <a:pt x="85" y="2490"/>
                      <a:pt x="116" y="2469"/>
                      <a:pt x="158" y="2448"/>
                    </a:cubicBezTo>
                    <a:cubicBezTo>
                      <a:pt x="179" y="2427"/>
                      <a:pt x="211" y="2406"/>
                      <a:pt x="233" y="2395"/>
                    </a:cubicBezTo>
                    <a:lnTo>
                      <a:pt x="233" y="2395"/>
                    </a:lnTo>
                    <a:cubicBezTo>
                      <a:pt x="211" y="2417"/>
                      <a:pt x="179" y="2438"/>
                      <a:pt x="158" y="2459"/>
                    </a:cubicBezTo>
                    <a:cubicBezTo>
                      <a:pt x="390" y="2543"/>
                      <a:pt x="233" y="2860"/>
                      <a:pt x="496" y="3028"/>
                    </a:cubicBezTo>
                    <a:cubicBezTo>
                      <a:pt x="643" y="2269"/>
                      <a:pt x="612" y="1562"/>
                      <a:pt x="676" y="877"/>
                    </a:cubicBezTo>
                    <a:cubicBezTo>
                      <a:pt x="580" y="802"/>
                      <a:pt x="496" y="739"/>
                      <a:pt x="422" y="676"/>
                    </a:cubicBezTo>
                    <a:cubicBezTo>
                      <a:pt x="348" y="476"/>
                      <a:pt x="517" y="244"/>
                      <a:pt x="31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7"/>
              <p:cNvSpPr/>
              <p:nvPr/>
            </p:nvSpPr>
            <p:spPr>
              <a:xfrm>
                <a:off x="1874500" y="4925875"/>
                <a:ext cx="44600" cy="126075"/>
              </a:xfrm>
              <a:custGeom>
                <a:avLst/>
                <a:gdLst/>
                <a:ahLst/>
                <a:cxnLst/>
                <a:rect l="l" t="t" r="r" b="b"/>
                <a:pathLst>
                  <a:path w="1784" h="5043" extrusionOk="0">
                    <a:moveTo>
                      <a:pt x="33" y="1"/>
                    </a:moveTo>
                    <a:cubicBezTo>
                      <a:pt x="22" y="85"/>
                      <a:pt x="1" y="158"/>
                      <a:pt x="1" y="243"/>
                    </a:cubicBezTo>
                    <a:cubicBezTo>
                      <a:pt x="54" y="1013"/>
                      <a:pt x="286" y="1751"/>
                      <a:pt x="518" y="2479"/>
                    </a:cubicBezTo>
                    <a:cubicBezTo>
                      <a:pt x="771" y="3301"/>
                      <a:pt x="1067" y="4114"/>
                      <a:pt x="1552" y="4831"/>
                    </a:cubicBezTo>
                    <a:cubicBezTo>
                      <a:pt x="1583" y="4894"/>
                      <a:pt x="1646" y="4926"/>
                      <a:pt x="1784" y="5042"/>
                    </a:cubicBezTo>
                    <a:cubicBezTo>
                      <a:pt x="1425" y="4135"/>
                      <a:pt x="1119" y="3333"/>
                      <a:pt x="803" y="2542"/>
                    </a:cubicBezTo>
                    <a:cubicBezTo>
                      <a:pt x="476" y="1730"/>
                      <a:pt x="360" y="855"/>
                      <a:pt x="17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7"/>
              <p:cNvSpPr/>
              <p:nvPr/>
            </p:nvSpPr>
            <p:spPr>
              <a:xfrm>
                <a:off x="2022175" y="4999100"/>
                <a:ext cx="54075" cy="121650"/>
              </a:xfrm>
              <a:custGeom>
                <a:avLst/>
                <a:gdLst/>
                <a:ahLst/>
                <a:cxnLst/>
                <a:rect l="l" t="t" r="r" b="b"/>
                <a:pathLst>
                  <a:path w="2163" h="4866" extrusionOk="0">
                    <a:moveTo>
                      <a:pt x="150" y="1"/>
                    </a:moveTo>
                    <a:cubicBezTo>
                      <a:pt x="140" y="1"/>
                      <a:pt x="129" y="2"/>
                      <a:pt x="117" y="4"/>
                    </a:cubicBezTo>
                    <a:cubicBezTo>
                      <a:pt x="0" y="299"/>
                      <a:pt x="117" y="562"/>
                      <a:pt x="222" y="836"/>
                    </a:cubicBezTo>
                    <a:cubicBezTo>
                      <a:pt x="475" y="1469"/>
                      <a:pt x="707" y="2123"/>
                      <a:pt x="970" y="2756"/>
                    </a:cubicBezTo>
                    <a:cubicBezTo>
                      <a:pt x="1245" y="3400"/>
                      <a:pt x="1551" y="4043"/>
                      <a:pt x="1846" y="4675"/>
                    </a:cubicBezTo>
                    <a:cubicBezTo>
                      <a:pt x="1877" y="4750"/>
                      <a:pt x="1952" y="4792"/>
                      <a:pt x="2025" y="4865"/>
                    </a:cubicBezTo>
                    <a:cubicBezTo>
                      <a:pt x="2163" y="4602"/>
                      <a:pt x="1994" y="4443"/>
                      <a:pt x="1920" y="4275"/>
                    </a:cubicBezTo>
                    <a:cubicBezTo>
                      <a:pt x="1762" y="3927"/>
                      <a:pt x="1593" y="3600"/>
                      <a:pt x="1445" y="3252"/>
                    </a:cubicBezTo>
                    <a:cubicBezTo>
                      <a:pt x="1329" y="2988"/>
                      <a:pt x="1256" y="2704"/>
                      <a:pt x="1118" y="2461"/>
                    </a:cubicBezTo>
                    <a:cubicBezTo>
                      <a:pt x="728" y="1733"/>
                      <a:pt x="506" y="942"/>
                      <a:pt x="264" y="161"/>
                    </a:cubicBezTo>
                    <a:cubicBezTo>
                      <a:pt x="245" y="85"/>
                      <a:pt x="243" y="1"/>
                      <a:pt x="15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7"/>
              <p:cNvSpPr/>
              <p:nvPr/>
            </p:nvSpPr>
            <p:spPr>
              <a:xfrm>
                <a:off x="1700250" y="4252400"/>
                <a:ext cx="107600" cy="34150"/>
              </a:xfrm>
              <a:custGeom>
                <a:avLst/>
                <a:gdLst/>
                <a:ahLst/>
                <a:cxnLst/>
                <a:rect l="l" t="t" r="r" b="b"/>
                <a:pathLst>
                  <a:path w="4304" h="1366" extrusionOk="0">
                    <a:moveTo>
                      <a:pt x="4047" y="1"/>
                    </a:moveTo>
                    <a:cubicBezTo>
                      <a:pt x="3306" y="1"/>
                      <a:pt x="2631" y="309"/>
                      <a:pt x="1941" y="499"/>
                    </a:cubicBezTo>
                    <a:cubicBezTo>
                      <a:pt x="1287" y="667"/>
                      <a:pt x="664" y="974"/>
                      <a:pt x="21" y="1216"/>
                    </a:cubicBezTo>
                    <a:cubicBezTo>
                      <a:pt x="0" y="1227"/>
                      <a:pt x="10" y="1290"/>
                      <a:pt x="0" y="1321"/>
                    </a:cubicBezTo>
                    <a:cubicBezTo>
                      <a:pt x="27" y="1339"/>
                      <a:pt x="62" y="1366"/>
                      <a:pt x="98" y="1366"/>
                    </a:cubicBezTo>
                    <a:cubicBezTo>
                      <a:pt x="104" y="1366"/>
                      <a:pt x="110" y="1365"/>
                      <a:pt x="116" y="1363"/>
                    </a:cubicBezTo>
                    <a:cubicBezTo>
                      <a:pt x="284" y="1321"/>
                      <a:pt x="453" y="1290"/>
                      <a:pt x="622" y="1227"/>
                    </a:cubicBezTo>
                    <a:cubicBezTo>
                      <a:pt x="1055" y="1068"/>
                      <a:pt x="1487" y="889"/>
                      <a:pt x="1920" y="721"/>
                    </a:cubicBezTo>
                    <a:cubicBezTo>
                      <a:pt x="2130" y="646"/>
                      <a:pt x="2341" y="594"/>
                      <a:pt x="2552" y="531"/>
                    </a:cubicBezTo>
                    <a:cubicBezTo>
                      <a:pt x="3080" y="393"/>
                      <a:pt x="3607" y="256"/>
                      <a:pt x="4144" y="109"/>
                    </a:cubicBezTo>
                    <a:cubicBezTo>
                      <a:pt x="4198" y="98"/>
                      <a:pt x="4250" y="46"/>
                      <a:pt x="4303" y="13"/>
                    </a:cubicBezTo>
                    <a:cubicBezTo>
                      <a:pt x="4217" y="5"/>
                      <a:pt x="4132" y="1"/>
                      <a:pt x="40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7"/>
              <p:cNvSpPr/>
              <p:nvPr/>
            </p:nvSpPr>
            <p:spPr>
              <a:xfrm>
                <a:off x="1773275" y="4474875"/>
                <a:ext cx="67250" cy="33900"/>
              </a:xfrm>
              <a:custGeom>
                <a:avLst/>
                <a:gdLst/>
                <a:ahLst/>
                <a:cxnLst/>
                <a:rect l="l" t="t" r="r" b="b"/>
                <a:pathLst>
                  <a:path w="2690" h="1356" extrusionOk="0">
                    <a:moveTo>
                      <a:pt x="1864" y="0"/>
                    </a:moveTo>
                    <a:cubicBezTo>
                      <a:pt x="1850" y="0"/>
                      <a:pt x="1837" y="2"/>
                      <a:pt x="1825" y="6"/>
                    </a:cubicBezTo>
                    <a:cubicBezTo>
                      <a:pt x="1160" y="196"/>
                      <a:pt x="527" y="438"/>
                      <a:pt x="0" y="934"/>
                    </a:cubicBezTo>
                    <a:cubicBezTo>
                      <a:pt x="74" y="1071"/>
                      <a:pt x="148" y="1208"/>
                      <a:pt x="232" y="1356"/>
                    </a:cubicBezTo>
                    <a:cubicBezTo>
                      <a:pt x="675" y="1250"/>
                      <a:pt x="1076" y="1166"/>
                      <a:pt x="1488" y="1060"/>
                    </a:cubicBezTo>
                    <a:cubicBezTo>
                      <a:pt x="1888" y="965"/>
                      <a:pt x="2289" y="850"/>
                      <a:pt x="2690" y="744"/>
                    </a:cubicBezTo>
                    <a:lnTo>
                      <a:pt x="2690" y="639"/>
                    </a:lnTo>
                    <a:cubicBezTo>
                      <a:pt x="2627" y="628"/>
                      <a:pt x="2563" y="607"/>
                      <a:pt x="2510" y="607"/>
                    </a:cubicBezTo>
                    <a:cubicBezTo>
                      <a:pt x="1888" y="681"/>
                      <a:pt x="1308" y="881"/>
                      <a:pt x="707" y="1039"/>
                    </a:cubicBezTo>
                    <a:cubicBezTo>
                      <a:pt x="669" y="1048"/>
                      <a:pt x="627" y="1062"/>
                      <a:pt x="584" y="1062"/>
                    </a:cubicBezTo>
                    <a:cubicBezTo>
                      <a:pt x="520" y="1062"/>
                      <a:pt x="454" y="1032"/>
                      <a:pt x="391" y="913"/>
                    </a:cubicBezTo>
                    <a:cubicBezTo>
                      <a:pt x="865" y="491"/>
                      <a:pt x="1561" y="480"/>
                      <a:pt x="2141" y="48"/>
                    </a:cubicBezTo>
                    <a:cubicBezTo>
                      <a:pt x="2005" y="31"/>
                      <a:pt x="1924" y="0"/>
                      <a:pt x="18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7"/>
              <p:cNvSpPr/>
              <p:nvPr/>
            </p:nvSpPr>
            <p:spPr>
              <a:xfrm>
                <a:off x="1959675" y="4625575"/>
                <a:ext cx="90200" cy="37450"/>
              </a:xfrm>
              <a:custGeom>
                <a:avLst/>
                <a:gdLst/>
                <a:ahLst/>
                <a:cxnLst/>
                <a:rect l="l" t="t" r="r" b="b"/>
                <a:pathLst>
                  <a:path w="3608" h="1498" extrusionOk="0">
                    <a:moveTo>
                      <a:pt x="3427" y="1"/>
                    </a:moveTo>
                    <a:cubicBezTo>
                      <a:pt x="3321" y="1"/>
                      <a:pt x="3217" y="54"/>
                      <a:pt x="3123" y="95"/>
                    </a:cubicBezTo>
                    <a:cubicBezTo>
                      <a:pt x="2300" y="400"/>
                      <a:pt x="1467" y="728"/>
                      <a:pt x="644" y="1044"/>
                    </a:cubicBezTo>
                    <a:cubicBezTo>
                      <a:pt x="486" y="1107"/>
                      <a:pt x="328" y="1192"/>
                      <a:pt x="170" y="1276"/>
                    </a:cubicBezTo>
                    <a:cubicBezTo>
                      <a:pt x="95" y="1307"/>
                      <a:pt x="1" y="1350"/>
                      <a:pt x="74" y="1497"/>
                    </a:cubicBezTo>
                    <a:cubicBezTo>
                      <a:pt x="149" y="1476"/>
                      <a:pt x="233" y="1476"/>
                      <a:pt x="317" y="1445"/>
                    </a:cubicBezTo>
                    <a:cubicBezTo>
                      <a:pt x="1382" y="1023"/>
                      <a:pt x="2458" y="611"/>
                      <a:pt x="3524" y="179"/>
                    </a:cubicBezTo>
                    <a:cubicBezTo>
                      <a:pt x="3555" y="168"/>
                      <a:pt x="3576" y="116"/>
                      <a:pt x="3608" y="63"/>
                    </a:cubicBezTo>
                    <a:cubicBezTo>
                      <a:pt x="3547" y="17"/>
                      <a:pt x="3487" y="1"/>
                      <a:pt x="34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7"/>
              <p:cNvSpPr/>
              <p:nvPr/>
            </p:nvSpPr>
            <p:spPr>
              <a:xfrm>
                <a:off x="2057775" y="4700425"/>
                <a:ext cx="96775" cy="36750"/>
              </a:xfrm>
              <a:custGeom>
                <a:avLst/>
                <a:gdLst/>
                <a:ahLst/>
                <a:cxnLst/>
                <a:rect l="l" t="t" r="r" b="b"/>
                <a:pathLst>
                  <a:path w="3871" h="1470" extrusionOk="0">
                    <a:moveTo>
                      <a:pt x="3765" y="1"/>
                    </a:moveTo>
                    <a:cubicBezTo>
                      <a:pt x="3343" y="106"/>
                      <a:pt x="2921" y="202"/>
                      <a:pt x="2500" y="328"/>
                    </a:cubicBezTo>
                    <a:cubicBezTo>
                      <a:pt x="2057" y="476"/>
                      <a:pt x="1635" y="645"/>
                      <a:pt x="1203" y="834"/>
                    </a:cubicBezTo>
                    <a:cubicBezTo>
                      <a:pt x="812" y="1003"/>
                      <a:pt x="369" y="1066"/>
                      <a:pt x="0" y="1414"/>
                    </a:cubicBezTo>
                    <a:cubicBezTo>
                      <a:pt x="110" y="1442"/>
                      <a:pt x="173" y="1469"/>
                      <a:pt x="221" y="1469"/>
                    </a:cubicBezTo>
                    <a:cubicBezTo>
                      <a:pt x="229" y="1469"/>
                      <a:pt x="236" y="1469"/>
                      <a:pt x="243" y="1467"/>
                    </a:cubicBezTo>
                    <a:cubicBezTo>
                      <a:pt x="390" y="1425"/>
                      <a:pt x="538" y="1362"/>
                      <a:pt x="685" y="1309"/>
                    </a:cubicBezTo>
                    <a:cubicBezTo>
                      <a:pt x="1719" y="950"/>
                      <a:pt x="2700" y="444"/>
                      <a:pt x="3786" y="212"/>
                    </a:cubicBezTo>
                    <a:cubicBezTo>
                      <a:pt x="3871" y="191"/>
                      <a:pt x="3871" y="75"/>
                      <a:pt x="376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7"/>
              <p:cNvSpPr/>
              <p:nvPr/>
            </p:nvSpPr>
            <p:spPr>
              <a:xfrm>
                <a:off x="1730825" y="4544625"/>
                <a:ext cx="17950" cy="97300"/>
              </a:xfrm>
              <a:custGeom>
                <a:avLst/>
                <a:gdLst/>
                <a:ahLst/>
                <a:cxnLst/>
                <a:rect l="l" t="t" r="r" b="b"/>
                <a:pathLst>
                  <a:path w="718" h="3892" extrusionOk="0">
                    <a:moveTo>
                      <a:pt x="633" y="0"/>
                    </a:moveTo>
                    <a:cubicBezTo>
                      <a:pt x="580" y="63"/>
                      <a:pt x="496" y="116"/>
                      <a:pt x="486" y="190"/>
                    </a:cubicBezTo>
                    <a:cubicBezTo>
                      <a:pt x="179" y="1329"/>
                      <a:pt x="85" y="2499"/>
                      <a:pt x="0" y="3670"/>
                    </a:cubicBezTo>
                    <a:cubicBezTo>
                      <a:pt x="0" y="3713"/>
                      <a:pt x="53" y="3765"/>
                      <a:pt x="116" y="3891"/>
                    </a:cubicBezTo>
                    <a:cubicBezTo>
                      <a:pt x="327" y="3206"/>
                      <a:pt x="306" y="2563"/>
                      <a:pt x="411" y="1941"/>
                    </a:cubicBezTo>
                    <a:cubicBezTo>
                      <a:pt x="507" y="1308"/>
                      <a:pt x="612" y="685"/>
                      <a:pt x="718" y="52"/>
                    </a:cubicBezTo>
                    <a:cubicBezTo>
                      <a:pt x="686" y="42"/>
                      <a:pt x="664" y="21"/>
                      <a:pt x="6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7"/>
              <p:cNvSpPr/>
              <p:nvPr/>
            </p:nvSpPr>
            <p:spPr>
              <a:xfrm>
                <a:off x="1742150" y="4793000"/>
                <a:ext cx="19000" cy="95475"/>
              </a:xfrm>
              <a:custGeom>
                <a:avLst/>
                <a:gdLst/>
                <a:ahLst/>
                <a:cxnLst/>
                <a:rect l="l" t="t" r="r" b="b"/>
                <a:pathLst>
                  <a:path w="760" h="3819" extrusionOk="0">
                    <a:moveTo>
                      <a:pt x="33" y="0"/>
                    </a:moveTo>
                    <a:cubicBezTo>
                      <a:pt x="22" y="95"/>
                      <a:pt x="1" y="179"/>
                      <a:pt x="1" y="253"/>
                    </a:cubicBezTo>
                    <a:cubicBezTo>
                      <a:pt x="64" y="1381"/>
                      <a:pt x="338" y="2478"/>
                      <a:pt x="528" y="3586"/>
                    </a:cubicBezTo>
                    <a:cubicBezTo>
                      <a:pt x="539" y="3638"/>
                      <a:pt x="591" y="3692"/>
                      <a:pt x="665" y="3818"/>
                    </a:cubicBezTo>
                    <a:cubicBezTo>
                      <a:pt x="718" y="3702"/>
                      <a:pt x="760" y="3659"/>
                      <a:pt x="750" y="3628"/>
                    </a:cubicBezTo>
                    <a:cubicBezTo>
                      <a:pt x="560" y="2436"/>
                      <a:pt x="370" y="1234"/>
                      <a:pt x="169" y="42"/>
                    </a:cubicBezTo>
                    <a:cubicBezTo>
                      <a:pt x="169" y="31"/>
                      <a:pt x="106" y="21"/>
                      <a:pt x="3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7"/>
              <p:cNvSpPr/>
              <p:nvPr/>
            </p:nvSpPr>
            <p:spPr>
              <a:xfrm>
                <a:off x="1648275" y="4357925"/>
                <a:ext cx="81250" cy="38775"/>
              </a:xfrm>
              <a:custGeom>
                <a:avLst/>
                <a:gdLst/>
                <a:ahLst/>
                <a:cxnLst/>
                <a:rect l="l" t="t" r="r" b="b"/>
                <a:pathLst>
                  <a:path w="3250" h="1551" extrusionOk="0">
                    <a:moveTo>
                      <a:pt x="3052" y="1"/>
                    </a:moveTo>
                    <a:cubicBezTo>
                      <a:pt x="2959" y="1"/>
                      <a:pt x="2874" y="49"/>
                      <a:pt x="2785" y="74"/>
                    </a:cubicBezTo>
                    <a:cubicBezTo>
                      <a:pt x="1952" y="328"/>
                      <a:pt x="1224" y="803"/>
                      <a:pt x="423" y="1129"/>
                    </a:cubicBezTo>
                    <a:cubicBezTo>
                      <a:pt x="338" y="1161"/>
                      <a:pt x="265" y="1214"/>
                      <a:pt x="202" y="1277"/>
                    </a:cubicBezTo>
                    <a:cubicBezTo>
                      <a:pt x="138" y="1351"/>
                      <a:pt x="1" y="1351"/>
                      <a:pt x="12" y="1551"/>
                    </a:cubicBezTo>
                    <a:cubicBezTo>
                      <a:pt x="360" y="1414"/>
                      <a:pt x="708" y="1319"/>
                      <a:pt x="1003" y="1140"/>
                    </a:cubicBezTo>
                    <a:cubicBezTo>
                      <a:pt x="1341" y="929"/>
                      <a:pt x="1710" y="792"/>
                      <a:pt x="2079" y="634"/>
                    </a:cubicBezTo>
                    <a:cubicBezTo>
                      <a:pt x="2406" y="507"/>
                      <a:pt x="2743" y="381"/>
                      <a:pt x="3070" y="243"/>
                    </a:cubicBezTo>
                    <a:cubicBezTo>
                      <a:pt x="3144" y="212"/>
                      <a:pt x="3186" y="149"/>
                      <a:pt x="3249" y="85"/>
                    </a:cubicBezTo>
                    <a:cubicBezTo>
                      <a:pt x="3178" y="22"/>
                      <a:pt x="3113" y="1"/>
                      <a:pt x="30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7"/>
              <p:cNvSpPr/>
              <p:nvPr/>
            </p:nvSpPr>
            <p:spPr>
              <a:xfrm>
                <a:off x="1625075" y="4343375"/>
                <a:ext cx="93375" cy="44125"/>
              </a:xfrm>
              <a:custGeom>
                <a:avLst/>
                <a:gdLst/>
                <a:ahLst/>
                <a:cxnLst/>
                <a:rect l="l" t="t" r="r" b="b"/>
                <a:pathLst>
                  <a:path w="3735" h="1765" extrusionOk="0">
                    <a:moveTo>
                      <a:pt x="3632" y="1"/>
                    </a:moveTo>
                    <a:cubicBezTo>
                      <a:pt x="3627" y="1"/>
                      <a:pt x="3623" y="1"/>
                      <a:pt x="3619" y="3"/>
                    </a:cubicBezTo>
                    <a:cubicBezTo>
                      <a:pt x="2448" y="509"/>
                      <a:pt x="1277" y="1015"/>
                      <a:pt x="127" y="1574"/>
                    </a:cubicBezTo>
                    <a:cubicBezTo>
                      <a:pt x="96" y="1585"/>
                      <a:pt x="75" y="1638"/>
                      <a:pt x="1" y="1764"/>
                    </a:cubicBezTo>
                    <a:cubicBezTo>
                      <a:pt x="42" y="1761"/>
                      <a:pt x="78" y="1761"/>
                      <a:pt x="111" y="1761"/>
                    </a:cubicBezTo>
                    <a:cubicBezTo>
                      <a:pt x="140" y="1761"/>
                      <a:pt x="167" y="1761"/>
                      <a:pt x="191" y="1761"/>
                    </a:cubicBezTo>
                    <a:cubicBezTo>
                      <a:pt x="241" y="1761"/>
                      <a:pt x="281" y="1759"/>
                      <a:pt x="317" y="1743"/>
                    </a:cubicBezTo>
                    <a:cubicBezTo>
                      <a:pt x="1456" y="1216"/>
                      <a:pt x="2585" y="678"/>
                      <a:pt x="3724" y="140"/>
                    </a:cubicBezTo>
                    <a:cubicBezTo>
                      <a:pt x="3734" y="129"/>
                      <a:pt x="3734" y="66"/>
                      <a:pt x="3734" y="35"/>
                    </a:cubicBezTo>
                    <a:cubicBezTo>
                      <a:pt x="3698" y="25"/>
                      <a:pt x="3661" y="1"/>
                      <a:pt x="36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7"/>
              <p:cNvSpPr/>
              <p:nvPr/>
            </p:nvSpPr>
            <p:spPr>
              <a:xfrm>
                <a:off x="1944650" y="4609475"/>
                <a:ext cx="82550" cy="38000"/>
              </a:xfrm>
              <a:custGeom>
                <a:avLst/>
                <a:gdLst/>
                <a:ahLst/>
                <a:cxnLst/>
                <a:rect l="l" t="t" r="r" b="b"/>
                <a:pathLst>
                  <a:path w="3302" h="1520" extrusionOk="0">
                    <a:moveTo>
                      <a:pt x="3302" y="1"/>
                    </a:moveTo>
                    <a:lnTo>
                      <a:pt x="3302" y="1"/>
                    </a:lnTo>
                    <a:cubicBezTo>
                      <a:pt x="3175" y="11"/>
                      <a:pt x="3059" y="1"/>
                      <a:pt x="2953" y="32"/>
                    </a:cubicBezTo>
                    <a:cubicBezTo>
                      <a:pt x="1952" y="348"/>
                      <a:pt x="1045" y="865"/>
                      <a:pt x="106" y="1276"/>
                    </a:cubicBezTo>
                    <a:cubicBezTo>
                      <a:pt x="0" y="1330"/>
                      <a:pt x="11" y="1414"/>
                      <a:pt x="127" y="1519"/>
                    </a:cubicBezTo>
                    <a:cubicBezTo>
                      <a:pt x="286" y="1456"/>
                      <a:pt x="497" y="1414"/>
                      <a:pt x="654" y="1308"/>
                    </a:cubicBezTo>
                    <a:cubicBezTo>
                      <a:pt x="1076" y="1002"/>
                      <a:pt x="1561" y="855"/>
                      <a:pt x="2036" y="665"/>
                    </a:cubicBezTo>
                    <a:cubicBezTo>
                      <a:pt x="2384" y="528"/>
                      <a:pt x="2732" y="401"/>
                      <a:pt x="3080" y="264"/>
                    </a:cubicBezTo>
                    <a:cubicBezTo>
                      <a:pt x="3175" y="222"/>
                      <a:pt x="3291" y="190"/>
                      <a:pt x="330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7"/>
              <p:cNvSpPr/>
              <p:nvPr/>
            </p:nvSpPr>
            <p:spPr>
              <a:xfrm>
                <a:off x="2297700" y="4900300"/>
                <a:ext cx="97600" cy="25250"/>
              </a:xfrm>
              <a:custGeom>
                <a:avLst/>
                <a:gdLst/>
                <a:ahLst/>
                <a:cxnLst/>
                <a:rect l="l" t="t" r="r" b="b"/>
                <a:pathLst>
                  <a:path w="3904" h="1010" extrusionOk="0">
                    <a:moveTo>
                      <a:pt x="3903" y="0"/>
                    </a:moveTo>
                    <a:cubicBezTo>
                      <a:pt x="2827" y="0"/>
                      <a:pt x="1888" y="349"/>
                      <a:pt x="929" y="528"/>
                    </a:cubicBezTo>
                    <a:cubicBezTo>
                      <a:pt x="634" y="581"/>
                      <a:pt x="327" y="675"/>
                      <a:pt x="1" y="1003"/>
                    </a:cubicBezTo>
                    <a:cubicBezTo>
                      <a:pt x="48" y="1007"/>
                      <a:pt x="92" y="1010"/>
                      <a:pt x="135" y="1010"/>
                    </a:cubicBezTo>
                    <a:cubicBezTo>
                      <a:pt x="463" y="1010"/>
                      <a:pt x="663" y="878"/>
                      <a:pt x="887" y="813"/>
                    </a:cubicBezTo>
                    <a:cubicBezTo>
                      <a:pt x="1140" y="739"/>
                      <a:pt x="1393" y="686"/>
                      <a:pt x="1656" y="623"/>
                    </a:cubicBezTo>
                    <a:cubicBezTo>
                      <a:pt x="1888" y="570"/>
                      <a:pt x="2120" y="507"/>
                      <a:pt x="2363" y="454"/>
                    </a:cubicBezTo>
                    <a:cubicBezTo>
                      <a:pt x="2616" y="401"/>
                      <a:pt x="2891" y="380"/>
                      <a:pt x="3144" y="296"/>
                    </a:cubicBezTo>
                    <a:cubicBezTo>
                      <a:pt x="3365" y="211"/>
                      <a:pt x="3671" y="338"/>
                      <a:pt x="390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7"/>
              <p:cNvSpPr/>
              <p:nvPr/>
            </p:nvSpPr>
            <p:spPr>
              <a:xfrm>
                <a:off x="1536500" y="4669325"/>
                <a:ext cx="36400" cy="88075"/>
              </a:xfrm>
              <a:custGeom>
                <a:avLst/>
                <a:gdLst/>
                <a:ahLst/>
                <a:cxnLst/>
                <a:rect l="l" t="t" r="r" b="b"/>
                <a:pathLst>
                  <a:path w="1456" h="3523" extrusionOk="0">
                    <a:moveTo>
                      <a:pt x="0" y="0"/>
                    </a:moveTo>
                    <a:lnTo>
                      <a:pt x="0" y="0"/>
                    </a:lnTo>
                    <a:cubicBezTo>
                      <a:pt x="21" y="127"/>
                      <a:pt x="32" y="253"/>
                      <a:pt x="74" y="370"/>
                    </a:cubicBezTo>
                    <a:cubicBezTo>
                      <a:pt x="148" y="602"/>
                      <a:pt x="274" y="823"/>
                      <a:pt x="317" y="1055"/>
                    </a:cubicBezTo>
                    <a:cubicBezTo>
                      <a:pt x="391" y="1593"/>
                      <a:pt x="612" y="2067"/>
                      <a:pt x="802" y="2564"/>
                    </a:cubicBezTo>
                    <a:cubicBezTo>
                      <a:pt x="928" y="2901"/>
                      <a:pt x="1129" y="3175"/>
                      <a:pt x="1413" y="3523"/>
                    </a:cubicBezTo>
                    <a:cubicBezTo>
                      <a:pt x="1456" y="3080"/>
                      <a:pt x="1171" y="2890"/>
                      <a:pt x="1097" y="2606"/>
                    </a:cubicBezTo>
                    <a:cubicBezTo>
                      <a:pt x="1013" y="2310"/>
                      <a:pt x="865" y="2025"/>
                      <a:pt x="770" y="1741"/>
                    </a:cubicBezTo>
                    <a:cubicBezTo>
                      <a:pt x="665" y="1425"/>
                      <a:pt x="581" y="1097"/>
                      <a:pt x="464" y="792"/>
                    </a:cubicBezTo>
                    <a:cubicBezTo>
                      <a:pt x="370" y="507"/>
                      <a:pt x="359" y="190"/>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7"/>
              <p:cNvSpPr/>
              <p:nvPr/>
            </p:nvSpPr>
            <p:spPr>
              <a:xfrm>
                <a:off x="1763000" y="4824625"/>
                <a:ext cx="19000" cy="91800"/>
              </a:xfrm>
              <a:custGeom>
                <a:avLst/>
                <a:gdLst/>
                <a:ahLst/>
                <a:cxnLst/>
                <a:rect l="l" t="t" r="r" b="b"/>
                <a:pathLst>
                  <a:path w="760" h="3672" extrusionOk="0">
                    <a:moveTo>
                      <a:pt x="52" y="1"/>
                    </a:moveTo>
                    <a:cubicBezTo>
                      <a:pt x="0" y="580"/>
                      <a:pt x="380" y="2774"/>
                      <a:pt x="717" y="3671"/>
                    </a:cubicBezTo>
                    <a:cubicBezTo>
                      <a:pt x="760" y="3259"/>
                      <a:pt x="369" y="812"/>
                      <a:pt x="158" y="43"/>
                    </a:cubicBezTo>
                    <a:cubicBezTo>
                      <a:pt x="158" y="22"/>
                      <a:pt x="95" y="11"/>
                      <a:pt x="5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7"/>
              <p:cNvSpPr/>
              <p:nvPr/>
            </p:nvSpPr>
            <p:spPr>
              <a:xfrm>
                <a:off x="2276350" y="5085125"/>
                <a:ext cx="37975" cy="88500"/>
              </a:xfrm>
              <a:custGeom>
                <a:avLst/>
                <a:gdLst/>
                <a:ahLst/>
                <a:cxnLst/>
                <a:rect l="l" t="t" r="r" b="b"/>
                <a:pathLst>
                  <a:path w="1519" h="3540" extrusionOk="0">
                    <a:moveTo>
                      <a:pt x="159" y="1"/>
                    </a:moveTo>
                    <a:cubicBezTo>
                      <a:pt x="0" y="444"/>
                      <a:pt x="42" y="760"/>
                      <a:pt x="127" y="1045"/>
                    </a:cubicBezTo>
                    <a:cubicBezTo>
                      <a:pt x="391" y="1909"/>
                      <a:pt x="760" y="2732"/>
                      <a:pt x="1308" y="3460"/>
                    </a:cubicBezTo>
                    <a:cubicBezTo>
                      <a:pt x="1344" y="3508"/>
                      <a:pt x="1384" y="3539"/>
                      <a:pt x="1425" y="3539"/>
                    </a:cubicBezTo>
                    <a:cubicBezTo>
                      <a:pt x="1456" y="3539"/>
                      <a:pt x="1487" y="3522"/>
                      <a:pt x="1519" y="3481"/>
                    </a:cubicBezTo>
                    <a:cubicBezTo>
                      <a:pt x="454" y="1382"/>
                      <a:pt x="538" y="1625"/>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7"/>
              <p:cNvSpPr/>
              <p:nvPr/>
            </p:nvSpPr>
            <p:spPr>
              <a:xfrm>
                <a:off x="1621675" y="4338400"/>
                <a:ext cx="77775" cy="34850"/>
              </a:xfrm>
              <a:custGeom>
                <a:avLst/>
                <a:gdLst/>
                <a:ahLst/>
                <a:cxnLst/>
                <a:rect l="l" t="t" r="r" b="b"/>
                <a:pathLst>
                  <a:path w="3111" h="1394" extrusionOk="0">
                    <a:moveTo>
                      <a:pt x="2902" y="0"/>
                    </a:moveTo>
                    <a:cubicBezTo>
                      <a:pt x="2898" y="0"/>
                      <a:pt x="2894" y="1"/>
                      <a:pt x="2890" y="2"/>
                    </a:cubicBezTo>
                    <a:cubicBezTo>
                      <a:pt x="1866" y="328"/>
                      <a:pt x="875" y="719"/>
                      <a:pt x="0" y="1394"/>
                    </a:cubicBezTo>
                    <a:cubicBezTo>
                      <a:pt x="85" y="1383"/>
                      <a:pt x="169" y="1394"/>
                      <a:pt x="242" y="1362"/>
                    </a:cubicBezTo>
                    <a:cubicBezTo>
                      <a:pt x="643" y="1183"/>
                      <a:pt x="1044" y="993"/>
                      <a:pt x="1445" y="824"/>
                    </a:cubicBezTo>
                    <a:cubicBezTo>
                      <a:pt x="1888" y="634"/>
                      <a:pt x="2352" y="466"/>
                      <a:pt x="2806" y="286"/>
                    </a:cubicBezTo>
                    <a:cubicBezTo>
                      <a:pt x="2890" y="255"/>
                      <a:pt x="2974" y="180"/>
                      <a:pt x="3111" y="96"/>
                    </a:cubicBezTo>
                    <a:cubicBezTo>
                      <a:pt x="3006" y="48"/>
                      <a:pt x="2944" y="0"/>
                      <a:pt x="290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7"/>
              <p:cNvSpPr/>
              <p:nvPr/>
            </p:nvSpPr>
            <p:spPr>
              <a:xfrm>
                <a:off x="2290850" y="4883100"/>
                <a:ext cx="81250" cy="19600"/>
              </a:xfrm>
              <a:custGeom>
                <a:avLst/>
                <a:gdLst/>
                <a:ahLst/>
                <a:cxnLst/>
                <a:rect l="l" t="t" r="r" b="b"/>
                <a:pathLst>
                  <a:path w="3250" h="784" extrusionOk="0">
                    <a:moveTo>
                      <a:pt x="3015" y="0"/>
                    </a:moveTo>
                    <a:cubicBezTo>
                      <a:pt x="2943" y="0"/>
                      <a:pt x="2873" y="3"/>
                      <a:pt x="2806" y="13"/>
                    </a:cubicBezTo>
                    <a:cubicBezTo>
                      <a:pt x="1878" y="203"/>
                      <a:pt x="939" y="309"/>
                      <a:pt x="32" y="583"/>
                    </a:cubicBezTo>
                    <a:cubicBezTo>
                      <a:pt x="22" y="583"/>
                      <a:pt x="11" y="615"/>
                      <a:pt x="11" y="636"/>
                    </a:cubicBezTo>
                    <a:cubicBezTo>
                      <a:pt x="1" y="657"/>
                      <a:pt x="11" y="678"/>
                      <a:pt x="32" y="784"/>
                    </a:cubicBezTo>
                    <a:cubicBezTo>
                      <a:pt x="1108" y="573"/>
                      <a:pt x="2141" y="362"/>
                      <a:pt x="3175" y="161"/>
                    </a:cubicBezTo>
                    <a:cubicBezTo>
                      <a:pt x="3196" y="151"/>
                      <a:pt x="3217" y="88"/>
                      <a:pt x="3249" y="3"/>
                    </a:cubicBezTo>
                    <a:cubicBezTo>
                      <a:pt x="3168" y="3"/>
                      <a:pt x="3090" y="0"/>
                      <a:pt x="301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7"/>
              <p:cNvSpPr/>
              <p:nvPr/>
            </p:nvSpPr>
            <p:spPr>
              <a:xfrm>
                <a:off x="1902450" y="4967800"/>
                <a:ext cx="31150" cy="77000"/>
              </a:xfrm>
              <a:custGeom>
                <a:avLst/>
                <a:gdLst/>
                <a:ahLst/>
                <a:cxnLst/>
                <a:rect l="l" t="t" r="r" b="b"/>
                <a:pathLst>
                  <a:path w="1246" h="3080" extrusionOk="0">
                    <a:moveTo>
                      <a:pt x="12" y="0"/>
                    </a:moveTo>
                    <a:lnTo>
                      <a:pt x="12" y="0"/>
                    </a:lnTo>
                    <a:cubicBezTo>
                      <a:pt x="22" y="243"/>
                      <a:pt x="1" y="412"/>
                      <a:pt x="54" y="549"/>
                    </a:cubicBezTo>
                    <a:cubicBezTo>
                      <a:pt x="328" y="1361"/>
                      <a:pt x="645" y="2152"/>
                      <a:pt x="1024" y="3080"/>
                    </a:cubicBezTo>
                    <a:cubicBezTo>
                      <a:pt x="1245" y="2711"/>
                      <a:pt x="1067" y="2531"/>
                      <a:pt x="1003" y="2342"/>
                    </a:cubicBezTo>
                    <a:cubicBezTo>
                      <a:pt x="950" y="2152"/>
                      <a:pt x="866" y="1973"/>
                      <a:pt x="792" y="1783"/>
                    </a:cubicBezTo>
                    <a:cubicBezTo>
                      <a:pt x="718" y="1582"/>
                      <a:pt x="634" y="1371"/>
                      <a:pt x="549" y="1171"/>
                    </a:cubicBezTo>
                    <a:cubicBezTo>
                      <a:pt x="486" y="981"/>
                      <a:pt x="423" y="792"/>
                      <a:pt x="338" y="612"/>
                    </a:cubicBezTo>
                    <a:cubicBezTo>
                      <a:pt x="254" y="433"/>
                      <a:pt x="244" y="211"/>
                      <a:pt x="1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7"/>
              <p:cNvSpPr/>
              <p:nvPr/>
            </p:nvSpPr>
            <p:spPr>
              <a:xfrm>
                <a:off x="1802275" y="4703875"/>
                <a:ext cx="10025" cy="83600"/>
              </a:xfrm>
              <a:custGeom>
                <a:avLst/>
                <a:gdLst/>
                <a:ahLst/>
                <a:cxnLst/>
                <a:rect l="l" t="t" r="r" b="b"/>
                <a:pathLst>
                  <a:path w="401" h="3344" extrusionOk="0">
                    <a:moveTo>
                      <a:pt x="243" y="0"/>
                    </a:moveTo>
                    <a:cubicBezTo>
                      <a:pt x="85" y="453"/>
                      <a:pt x="0" y="2457"/>
                      <a:pt x="117" y="3343"/>
                    </a:cubicBezTo>
                    <a:cubicBezTo>
                      <a:pt x="296" y="2774"/>
                      <a:pt x="401" y="960"/>
                      <a:pt x="338" y="53"/>
                    </a:cubicBezTo>
                    <a:cubicBezTo>
                      <a:pt x="338" y="32"/>
                      <a:pt x="274" y="21"/>
                      <a:pt x="24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7"/>
              <p:cNvSpPr/>
              <p:nvPr/>
            </p:nvSpPr>
            <p:spPr>
              <a:xfrm>
                <a:off x="1987625" y="4754500"/>
                <a:ext cx="14000" cy="91250"/>
              </a:xfrm>
              <a:custGeom>
                <a:avLst/>
                <a:gdLst/>
                <a:ahLst/>
                <a:cxnLst/>
                <a:rect l="l" t="t" r="r" b="b"/>
                <a:pathLst>
                  <a:path w="560" h="3650" extrusionOk="0">
                    <a:moveTo>
                      <a:pt x="128" y="0"/>
                    </a:moveTo>
                    <a:cubicBezTo>
                      <a:pt x="53" y="169"/>
                      <a:pt x="1" y="232"/>
                      <a:pt x="11" y="275"/>
                    </a:cubicBezTo>
                    <a:cubicBezTo>
                      <a:pt x="117" y="1350"/>
                      <a:pt x="233" y="2415"/>
                      <a:pt x="349" y="3491"/>
                    </a:cubicBezTo>
                    <a:cubicBezTo>
                      <a:pt x="360" y="3544"/>
                      <a:pt x="423" y="3586"/>
                      <a:pt x="465" y="3650"/>
                    </a:cubicBezTo>
                    <a:cubicBezTo>
                      <a:pt x="560" y="3196"/>
                      <a:pt x="391" y="1234"/>
                      <a:pt x="1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7"/>
              <p:cNvSpPr/>
              <p:nvPr/>
            </p:nvSpPr>
            <p:spPr>
              <a:xfrm>
                <a:off x="1554950" y="4613425"/>
                <a:ext cx="12425" cy="78600"/>
              </a:xfrm>
              <a:custGeom>
                <a:avLst/>
                <a:gdLst/>
                <a:ahLst/>
                <a:cxnLst/>
                <a:rect l="l" t="t" r="r" b="b"/>
                <a:pathLst>
                  <a:path w="497" h="3144" extrusionOk="0">
                    <a:moveTo>
                      <a:pt x="64" y="0"/>
                    </a:moveTo>
                    <a:lnTo>
                      <a:pt x="64" y="0"/>
                    </a:lnTo>
                    <a:cubicBezTo>
                      <a:pt x="0" y="1097"/>
                      <a:pt x="148" y="2100"/>
                      <a:pt x="328" y="3091"/>
                    </a:cubicBezTo>
                    <a:cubicBezTo>
                      <a:pt x="328" y="3112"/>
                      <a:pt x="401" y="3122"/>
                      <a:pt x="443" y="3143"/>
                    </a:cubicBezTo>
                    <a:cubicBezTo>
                      <a:pt x="464" y="3080"/>
                      <a:pt x="497" y="3017"/>
                      <a:pt x="486" y="2954"/>
                    </a:cubicBezTo>
                    <a:cubicBezTo>
                      <a:pt x="412" y="2036"/>
                      <a:pt x="328" y="1108"/>
                      <a:pt x="232" y="180"/>
                    </a:cubicBezTo>
                    <a:cubicBezTo>
                      <a:pt x="232" y="138"/>
                      <a:pt x="159" y="106"/>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7"/>
              <p:cNvSpPr/>
              <p:nvPr/>
            </p:nvSpPr>
            <p:spPr>
              <a:xfrm>
                <a:off x="1569725" y="4286900"/>
                <a:ext cx="70675" cy="30975"/>
              </a:xfrm>
              <a:custGeom>
                <a:avLst/>
                <a:gdLst/>
                <a:ahLst/>
                <a:cxnLst/>
                <a:rect l="l" t="t" r="r" b="b"/>
                <a:pathLst>
                  <a:path w="2827" h="1239" extrusionOk="0">
                    <a:moveTo>
                      <a:pt x="2737" y="1"/>
                    </a:moveTo>
                    <a:cubicBezTo>
                      <a:pt x="2386" y="1"/>
                      <a:pt x="2084" y="164"/>
                      <a:pt x="1783" y="300"/>
                    </a:cubicBezTo>
                    <a:cubicBezTo>
                      <a:pt x="1382" y="480"/>
                      <a:pt x="981" y="669"/>
                      <a:pt x="581" y="848"/>
                    </a:cubicBezTo>
                    <a:cubicBezTo>
                      <a:pt x="433" y="912"/>
                      <a:pt x="285" y="965"/>
                      <a:pt x="148" y="1028"/>
                    </a:cubicBezTo>
                    <a:cubicBezTo>
                      <a:pt x="74" y="1070"/>
                      <a:pt x="0" y="1133"/>
                      <a:pt x="95" y="1239"/>
                    </a:cubicBezTo>
                    <a:cubicBezTo>
                      <a:pt x="633" y="1144"/>
                      <a:pt x="2173" y="490"/>
                      <a:pt x="2827" y="5"/>
                    </a:cubicBezTo>
                    <a:cubicBezTo>
                      <a:pt x="2796" y="2"/>
                      <a:pt x="2766" y="1"/>
                      <a:pt x="273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7"/>
              <p:cNvSpPr/>
              <p:nvPr/>
            </p:nvSpPr>
            <p:spPr>
              <a:xfrm>
                <a:off x="2077000" y="4687350"/>
                <a:ext cx="75450" cy="26025"/>
              </a:xfrm>
              <a:custGeom>
                <a:avLst/>
                <a:gdLst/>
                <a:ahLst/>
                <a:cxnLst/>
                <a:rect l="l" t="t" r="r" b="b"/>
                <a:pathLst>
                  <a:path w="3018" h="1041" extrusionOk="0">
                    <a:moveTo>
                      <a:pt x="2755" y="1"/>
                    </a:moveTo>
                    <a:cubicBezTo>
                      <a:pt x="2700" y="1"/>
                      <a:pt x="2651" y="4"/>
                      <a:pt x="2606" y="18"/>
                    </a:cubicBezTo>
                    <a:cubicBezTo>
                      <a:pt x="2311" y="113"/>
                      <a:pt x="2026" y="261"/>
                      <a:pt x="1731" y="313"/>
                    </a:cubicBezTo>
                    <a:cubicBezTo>
                      <a:pt x="1203" y="408"/>
                      <a:pt x="718" y="629"/>
                      <a:pt x="233" y="809"/>
                    </a:cubicBezTo>
                    <a:cubicBezTo>
                      <a:pt x="138" y="851"/>
                      <a:pt x="75" y="936"/>
                      <a:pt x="1" y="1009"/>
                    </a:cubicBezTo>
                    <a:cubicBezTo>
                      <a:pt x="77" y="1031"/>
                      <a:pt x="147" y="1041"/>
                      <a:pt x="213" y="1041"/>
                    </a:cubicBezTo>
                    <a:cubicBezTo>
                      <a:pt x="303" y="1041"/>
                      <a:pt x="386" y="1023"/>
                      <a:pt x="465" y="999"/>
                    </a:cubicBezTo>
                    <a:cubicBezTo>
                      <a:pt x="1130" y="767"/>
                      <a:pt x="1752" y="439"/>
                      <a:pt x="2459" y="334"/>
                    </a:cubicBezTo>
                    <a:cubicBezTo>
                      <a:pt x="2648" y="313"/>
                      <a:pt x="2838" y="250"/>
                      <a:pt x="3017" y="7"/>
                    </a:cubicBezTo>
                    <a:cubicBezTo>
                      <a:pt x="2914" y="7"/>
                      <a:pt x="2829" y="1"/>
                      <a:pt x="275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7"/>
              <p:cNvSpPr/>
              <p:nvPr/>
            </p:nvSpPr>
            <p:spPr>
              <a:xfrm>
                <a:off x="1880575" y="4708100"/>
                <a:ext cx="5850" cy="77525"/>
              </a:xfrm>
              <a:custGeom>
                <a:avLst/>
                <a:gdLst/>
                <a:ahLst/>
                <a:cxnLst/>
                <a:rect l="l" t="t" r="r" b="b"/>
                <a:pathLst>
                  <a:path w="234" h="3101" extrusionOk="0">
                    <a:moveTo>
                      <a:pt x="95" y="0"/>
                    </a:moveTo>
                    <a:cubicBezTo>
                      <a:pt x="64" y="31"/>
                      <a:pt x="1" y="52"/>
                      <a:pt x="1" y="74"/>
                    </a:cubicBezTo>
                    <a:lnTo>
                      <a:pt x="32" y="2795"/>
                    </a:lnTo>
                    <a:cubicBezTo>
                      <a:pt x="43" y="2890"/>
                      <a:pt x="85" y="2984"/>
                      <a:pt x="106" y="3101"/>
                    </a:cubicBezTo>
                    <a:cubicBezTo>
                      <a:pt x="180" y="3048"/>
                      <a:pt x="233" y="3027"/>
                      <a:pt x="233" y="2995"/>
                    </a:cubicBezTo>
                    <a:cubicBezTo>
                      <a:pt x="222" y="2025"/>
                      <a:pt x="212" y="1055"/>
                      <a:pt x="191" y="84"/>
                    </a:cubicBezTo>
                    <a:cubicBezTo>
                      <a:pt x="191" y="52"/>
                      <a:pt x="128" y="31"/>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7"/>
              <p:cNvSpPr/>
              <p:nvPr/>
            </p:nvSpPr>
            <p:spPr>
              <a:xfrm>
                <a:off x="2417425" y="5013150"/>
                <a:ext cx="73325" cy="5525"/>
              </a:xfrm>
              <a:custGeom>
                <a:avLst/>
                <a:gdLst/>
                <a:ahLst/>
                <a:cxnLst/>
                <a:rect l="l" t="t" r="r" b="b"/>
                <a:pathLst>
                  <a:path w="2933" h="221" extrusionOk="0">
                    <a:moveTo>
                      <a:pt x="137" y="0"/>
                    </a:moveTo>
                    <a:cubicBezTo>
                      <a:pt x="106" y="0"/>
                      <a:pt x="73" y="85"/>
                      <a:pt x="0" y="180"/>
                    </a:cubicBezTo>
                    <a:cubicBezTo>
                      <a:pt x="401" y="210"/>
                      <a:pt x="792" y="221"/>
                      <a:pt x="1184" y="221"/>
                    </a:cubicBezTo>
                    <a:cubicBezTo>
                      <a:pt x="1751" y="221"/>
                      <a:pt x="2321" y="198"/>
                      <a:pt x="2932" y="180"/>
                    </a:cubicBezTo>
                    <a:cubicBezTo>
                      <a:pt x="2773" y="53"/>
                      <a:pt x="2742" y="0"/>
                      <a:pt x="271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7"/>
              <p:cNvSpPr/>
              <p:nvPr/>
            </p:nvSpPr>
            <p:spPr>
              <a:xfrm>
                <a:off x="2181700" y="4817425"/>
                <a:ext cx="73850" cy="29050"/>
              </a:xfrm>
              <a:custGeom>
                <a:avLst/>
                <a:gdLst/>
                <a:ahLst/>
                <a:cxnLst/>
                <a:rect l="l" t="t" r="r" b="b"/>
                <a:pathLst>
                  <a:path w="2954" h="1162" extrusionOk="0">
                    <a:moveTo>
                      <a:pt x="2898" y="1"/>
                    </a:moveTo>
                    <a:cubicBezTo>
                      <a:pt x="2895" y="1"/>
                      <a:pt x="2892" y="2"/>
                      <a:pt x="2890" y="4"/>
                    </a:cubicBezTo>
                    <a:cubicBezTo>
                      <a:pt x="1951" y="320"/>
                      <a:pt x="1013" y="636"/>
                      <a:pt x="74" y="964"/>
                    </a:cubicBezTo>
                    <a:cubicBezTo>
                      <a:pt x="42" y="974"/>
                      <a:pt x="32" y="1058"/>
                      <a:pt x="0" y="1133"/>
                    </a:cubicBezTo>
                    <a:cubicBezTo>
                      <a:pt x="52" y="1153"/>
                      <a:pt x="98" y="1161"/>
                      <a:pt x="143" y="1161"/>
                    </a:cubicBezTo>
                    <a:cubicBezTo>
                      <a:pt x="235" y="1161"/>
                      <a:pt x="316" y="1126"/>
                      <a:pt x="401" y="1090"/>
                    </a:cubicBezTo>
                    <a:cubicBezTo>
                      <a:pt x="1139" y="805"/>
                      <a:pt x="1878" y="510"/>
                      <a:pt x="2616" y="215"/>
                    </a:cubicBezTo>
                    <a:cubicBezTo>
                      <a:pt x="2727" y="164"/>
                      <a:pt x="2829" y="84"/>
                      <a:pt x="2930" y="12"/>
                    </a:cubicBezTo>
                    <a:lnTo>
                      <a:pt x="2930" y="12"/>
                    </a:lnTo>
                    <a:cubicBezTo>
                      <a:pt x="2938" y="17"/>
                      <a:pt x="2946" y="21"/>
                      <a:pt x="2953" y="25"/>
                    </a:cubicBezTo>
                    <a:lnTo>
                      <a:pt x="2942" y="4"/>
                    </a:lnTo>
                    <a:cubicBezTo>
                      <a:pt x="2938" y="7"/>
                      <a:pt x="2934" y="9"/>
                      <a:pt x="2930" y="12"/>
                    </a:cubicBezTo>
                    <a:lnTo>
                      <a:pt x="2930" y="12"/>
                    </a:lnTo>
                    <a:cubicBezTo>
                      <a:pt x="2918" y="6"/>
                      <a:pt x="2906" y="1"/>
                      <a:pt x="289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7"/>
              <p:cNvSpPr/>
              <p:nvPr/>
            </p:nvSpPr>
            <p:spPr>
              <a:xfrm>
                <a:off x="1787775" y="4852825"/>
                <a:ext cx="16100" cy="69400"/>
              </a:xfrm>
              <a:custGeom>
                <a:avLst/>
                <a:gdLst/>
                <a:ahLst/>
                <a:cxnLst/>
                <a:rect l="l" t="t" r="r" b="b"/>
                <a:pathLst>
                  <a:path w="644" h="2776" extrusionOk="0">
                    <a:moveTo>
                      <a:pt x="64" y="1"/>
                    </a:moveTo>
                    <a:cubicBezTo>
                      <a:pt x="43" y="54"/>
                      <a:pt x="1" y="117"/>
                      <a:pt x="11" y="170"/>
                    </a:cubicBezTo>
                    <a:cubicBezTo>
                      <a:pt x="169" y="1045"/>
                      <a:pt x="317" y="1931"/>
                      <a:pt x="601" y="2775"/>
                    </a:cubicBezTo>
                    <a:cubicBezTo>
                      <a:pt x="643" y="1931"/>
                      <a:pt x="390" y="1130"/>
                      <a:pt x="254" y="317"/>
                    </a:cubicBezTo>
                    <a:cubicBezTo>
                      <a:pt x="243" y="212"/>
                      <a:pt x="233" y="54"/>
                      <a:pt x="6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7"/>
              <p:cNvSpPr/>
              <p:nvPr/>
            </p:nvSpPr>
            <p:spPr>
              <a:xfrm>
                <a:off x="2064875" y="5053750"/>
                <a:ext cx="26925" cy="61725"/>
              </a:xfrm>
              <a:custGeom>
                <a:avLst/>
                <a:gdLst/>
                <a:ahLst/>
                <a:cxnLst/>
                <a:rect l="l" t="t" r="r" b="b"/>
                <a:pathLst>
                  <a:path w="1077" h="2469" extrusionOk="0">
                    <a:moveTo>
                      <a:pt x="64" y="0"/>
                    </a:moveTo>
                    <a:cubicBezTo>
                      <a:pt x="43" y="85"/>
                      <a:pt x="1" y="138"/>
                      <a:pt x="12" y="159"/>
                    </a:cubicBezTo>
                    <a:cubicBezTo>
                      <a:pt x="286" y="886"/>
                      <a:pt x="560" y="1615"/>
                      <a:pt x="834" y="2332"/>
                    </a:cubicBezTo>
                    <a:cubicBezTo>
                      <a:pt x="855" y="2384"/>
                      <a:pt x="919" y="2426"/>
                      <a:pt x="961" y="2468"/>
                    </a:cubicBezTo>
                    <a:cubicBezTo>
                      <a:pt x="1003" y="2458"/>
                      <a:pt x="1034" y="2437"/>
                      <a:pt x="1076" y="2426"/>
                    </a:cubicBezTo>
                    <a:cubicBezTo>
                      <a:pt x="1055" y="2332"/>
                      <a:pt x="1045" y="2226"/>
                      <a:pt x="1013" y="2131"/>
                    </a:cubicBezTo>
                    <a:cubicBezTo>
                      <a:pt x="834" y="1657"/>
                      <a:pt x="644" y="1182"/>
                      <a:pt x="465" y="708"/>
                    </a:cubicBezTo>
                    <a:cubicBezTo>
                      <a:pt x="391" y="518"/>
                      <a:pt x="328" y="328"/>
                      <a:pt x="244" y="148"/>
                    </a:cubicBezTo>
                    <a:cubicBezTo>
                      <a:pt x="223" y="85"/>
                      <a:pt x="138" y="54"/>
                      <a:pt x="6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7"/>
              <p:cNvSpPr/>
              <p:nvPr/>
            </p:nvSpPr>
            <p:spPr>
              <a:xfrm>
                <a:off x="2298500" y="5098850"/>
                <a:ext cx="23225" cy="61975"/>
              </a:xfrm>
              <a:custGeom>
                <a:avLst/>
                <a:gdLst/>
                <a:ahLst/>
                <a:cxnLst/>
                <a:rect l="l" t="t" r="r" b="b"/>
                <a:pathLst>
                  <a:path w="929" h="2479" extrusionOk="0">
                    <a:moveTo>
                      <a:pt x="95" y="0"/>
                    </a:moveTo>
                    <a:cubicBezTo>
                      <a:pt x="53" y="53"/>
                      <a:pt x="0" y="85"/>
                      <a:pt x="11" y="106"/>
                    </a:cubicBezTo>
                    <a:cubicBezTo>
                      <a:pt x="201" y="791"/>
                      <a:pt x="306" y="1498"/>
                      <a:pt x="633" y="2131"/>
                    </a:cubicBezTo>
                    <a:cubicBezTo>
                      <a:pt x="707" y="2257"/>
                      <a:pt x="802" y="2363"/>
                      <a:pt x="897" y="2478"/>
                    </a:cubicBezTo>
                    <a:cubicBezTo>
                      <a:pt x="928" y="2300"/>
                      <a:pt x="897" y="2152"/>
                      <a:pt x="855" y="2014"/>
                    </a:cubicBezTo>
                    <a:cubicBezTo>
                      <a:pt x="633" y="1382"/>
                      <a:pt x="316" y="791"/>
                      <a:pt x="222" y="127"/>
                    </a:cubicBezTo>
                    <a:cubicBezTo>
                      <a:pt x="211" y="85"/>
                      <a:pt x="138" y="43"/>
                      <a:pt x="9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7"/>
              <p:cNvSpPr/>
              <p:nvPr/>
            </p:nvSpPr>
            <p:spPr>
              <a:xfrm>
                <a:off x="2438750" y="5026925"/>
                <a:ext cx="58850" cy="6275"/>
              </a:xfrm>
              <a:custGeom>
                <a:avLst/>
                <a:gdLst/>
                <a:ahLst/>
                <a:cxnLst/>
                <a:rect l="l" t="t" r="r" b="b"/>
                <a:pathLst>
                  <a:path w="2354" h="251" extrusionOk="0">
                    <a:moveTo>
                      <a:pt x="1041" y="0"/>
                    </a:moveTo>
                    <a:cubicBezTo>
                      <a:pt x="593" y="0"/>
                      <a:pt x="202" y="48"/>
                      <a:pt x="1" y="145"/>
                    </a:cubicBezTo>
                    <a:cubicBezTo>
                      <a:pt x="75" y="177"/>
                      <a:pt x="117" y="220"/>
                      <a:pt x="170" y="220"/>
                    </a:cubicBezTo>
                    <a:cubicBezTo>
                      <a:pt x="856" y="241"/>
                      <a:pt x="1541" y="251"/>
                      <a:pt x="2227" y="251"/>
                    </a:cubicBezTo>
                    <a:cubicBezTo>
                      <a:pt x="2269" y="251"/>
                      <a:pt x="2300" y="177"/>
                      <a:pt x="2353" y="124"/>
                    </a:cubicBezTo>
                    <a:cubicBezTo>
                      <a:pt x="1938" y="42"/>
                      <a:pt x="1464" y="0"/>
                      <a:pt x="104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7"/>
              <p:cNvSpPr/>
              <p:nvPr/>
            </p:nvSpPr>
            <p:spPr>
              <a:xfrm>
                <a:off x="1653025" y="4466300"/>
                <a:ext cx="12150" cy="68050"/>
              </a:xfrm>
              <a:custGeom>
                <a:avLst/>
                <a:gdLst/>
                <a:ahLst/>
                <a:cxnLst/>
                <a:rect l="l" t="t" r="r" b="b"/>
                <a:pathLst>
                  <a:path w="486" h="2722" extrusionOk="0">
                    <a:moveTo>
                      <a:pt x="328" y="0"/>
                    </a:moveTo>
                    <a:lnTo>
                      <a:pt x="328" y="0"/>
                    </a:lnTo>
                    <a:cubicBezTo>
                      <a:pt x="296" y="21"/>
                      <a:pt x="244" y="43"/>
                      <a:pt x="233" y="75"/>
                    </a:cubicBezTo>
                    <a:cubicBezTo>
                      <a:pt x="148" y="928"/>
                      <a:pt x="75" y="1783"/>
                      <a:pt x="1" y="2637"/>
                    </a:cubicBezTo>
                    <a:cubicBezTo>
                      <a:pt x="1" y="2669"/>
                      <a:pt x="54" y="2690"/>
                      <a:pt x="85" y="2721"/>
                    </a:cubicBezTo>
                    <a:cubicBezTo>
                      <a:pt x="338" y="2205"/>
                      <a:pt x="486" y="518"/>
                      <a:pt x="32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7"/>
              <p:cNvSpPr/>
              <p:nvPr/>
            </p:nvSpPr>
            <p:spPr>
              <a:xfrm>
                <a:off x="1573400" y="4390350"/>
                <a:ext cx="7675" cy="76250"/>
              </a:xfrm>
              <a:custGeom>
                <a:avLst/>
                <a:gdLst/>
                <a:ahLst/>
                <a:cxnLst/>
                <a:rect l="l" t="t" r="r" b="b"/>
                <a:pathLst>
                  <a:path w="307" h="3050" extrusionOk="0">
                    <a:moveTo>
                      <a:pt x="117" y="1"/>
                    </a:moveTo>
                    <a:cubicBezTo>
                      <a:pt x="120" y="6"/>
                      <a:pt x="123" y="11"/>
                      <a:pt x="126" y="16"/>
                    </a:cubicBezTo>
                    <a:lnTo>
                      <a:pt x="126" y="16"/>
                    </a:lnTo>
                    <a:cubicBezTo>
                      <a:pt x="130" y="11"/>
                      <a:pt x="134" y="6"/>
                      <a:pt x="138" y="1"/>
                    </a:cubicBezTo>
                    <a:close/>
                    <a:moveTo>
                      <a:pt x="126" y="16"/>
                    </a:moveTo>
                    <a:cubicBezTo>
                      <a:pt x="85" y="66"/>
                      <a:pt x="33" y="122"/>
                      <a:pt x="33" y="170"/>
                    </a:cubicBezTo>
                    <a:lnTo>
                      <a:pt x="1" y="2891"/>
                    </a:lnTo>
                    <a:cubicBezTo>
                      <a:pt x="1" y="2944"/>
                      <a:pt x="64" y="2986"/>
                      <a:pt x="96" y="3049"/>
                    </a:cubicBezTo>
                    <a:cubicBezTo>
                      <a:pt x="138" y="2996"/>
                      <a:pt x="191" y="2975"/>
                      <a:pt x="191" y="2944"/>
                    </a:cubicBezTo>
                    <a:cubicBezTo>
                      <a:pt x="307" y="2037"/>
                      <a:pt x="296" y="1130"/>
                      <a:pt x="244" y="223"/>
                    </a:cubicBezTo>
                    <a:cubicBezTo>
                      <a:pt x="233" y="154"/>
                      <a:pt x="169" y="85"/>
                      <a:pt x="126" y="1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7"/>
              <p:cNvSpPr/>
              <p:nvPr/>
            </p:nvSpPr>
            <p:spPr>
              <a:xfrm>
                <a:off x="1651450" y="4737100"/>
                <a:ext cx="15325" cy="59325"/>
              </a:xfrm>
              <a:custGeom>
                <a:avLst/>
                <a:gdLst/>
                <a:ahLst/>
                <a:cxnLst/>
                <a:rect l="l" t="t" r="r" b="b"/>
                <a:pathLst>
                  <a:path w="613" h="2373" extrusionOk="0">
                    <a:moveTo>
                      <a:pt x="1" y="0"/>
                    </a:moveTo>
                    <a:lnTo>
                      <a:pt x="1" y="0"/>
                    </a:lnTo>
                    <a:cubicBezTo>
                      <a:pt x="75" y="844"/>
                      <a:pt x="296" y="1592"/>
                      <a:pt x="359" y="2373"/>
                    </a:cubicBezTo>
                    <a:cubicBezTo>
                      <a:pt x="433" y="2363"/>
                      <a:pt x="507" y="2352"/>
                      <a:pt x="507" y="2342"/>
                    </a:cubicBezTo>
                    <a:cubicBezTo>
                      <a:pt x="612" y="1582"/>
                      <a:pt x="307" y="875"/>
                      <a:pt x="190" y="148"/>
                    </a:cubicBezTo>
                    <a:cubicBezTo>
                      <a:pt x="190" y="106"/>
                      <a:pt x="106" y="74"/>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7"/>
              <p:cNvSpPr/>
              <p:nvPr/>
            </p:nvSpPr>
            <p:spPr>
              <a:xfrm>
                <a:off x="2498875" y="5070850"/>
                <a:ext cx="53025" cy="9300"/>
              </a:xfrm>
              <a:custGeom>
                <a:avLst/>
                <a:gdLst/>
                <a:ahLst/>
                <a:cxnLst/>
                <a:rect l="l" t="t" r="r" b="b"/>
                <a:pathLst>
                  <a:path w="2121" h="372" extrusionOk="0">
                    <a:moveTo>
                      <a:pt x="76" y="1"/>
                    </a:moveTo>
                    <a:cubicBezTo>
                      <a:pt x="48" y="1"/>
                      <a:pt x="20" y="47"/>
                      <a:pt x="1" y="76"/>
                    </a:cubicBezTo>
                    <a:cubicBezTo>
                      <a:pt x="22" y="108"/>
                      <a:pt x="43" y="171"/>
                      <a:pt x="64" y="171"/>
                    </a:cubicBezTo>
                    <a:cubicBezTo>
                      <a:pt x="718" y="245"/>
                      <a:pt x="1372" y="308"/>
                      <a:pt x="2026" y="371"/>
                    </a:cubicBezTo>
                    <a:cubicBezTo>
                      <a:pt x="2047" y="371"/>
                      <a:pt x="2079" y="319"/>
                      <a:pt x="2121" y="277"/>
                    </a:cubicBezTo>
                    <a:cubicBezTo>
                      <a:pt x="2068" y="245"/>
                      <a:pt x="2026" y="181"/>
                      <a:pt x="1973" y="171"/>
                    </a:cubicBezTo>
                    <a:cubicBezTo>
                      <a:pt x="1340" y="108"/>
                      <a:pt x="718" y="55"/>
                      <a:pt x="85" y="2"/>
                    </a:cubicBezTo>
                    <a:cubicBezTo>
                      <a:pt x="82" y="1"/>
                      <a:pt x="79" y="1"/>
                      <a:pt x="7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7"/>
              <p:cNvSpPr/>
              <p:nvPr/>
            </p:nvSpPr>
            <p:spPr>
              <a:xfrm>
                <a:off x="2158500" y="4884225"/>
                <a:ext cx="11625" cy="54050"/>
              </a:xfrm>
              <a:custGeom>
                <a:avLst/>
                <a:gdLst/>
                <a:ahLst/>
                <a:cxnLst/>
                <a:rect l="l" t="t" r="r" b="b"/>
                <a:pathLst>
                  <a:path w="465" h="2162" extrusionOk="0">
                    <a:moveTo>
                      <a:pt x="42" y="0"/>
                    </a:moveTo>
                    <a:cubicBezTo>
                      <a:pt x="31" y="64"/>
                      <a:pt x="0" y="127"/>
                      <a:pt x="0" y="190"/>
                    </a:cubicBezTo>
                    <a:cubicBezTo>
                      <a:pt x="85" y="812"/>
                      <a:pt x="179" y="1445"/>
                      <a:pt x="274" y="2078"/>
                    </a:cubicBezTo>
                    <a:cubicBezTo>
                      <a:pt x="274" y="2099"/>
                      <a:pt x="369" y="2120"/>
                      <a:pt x="464" y="2162"/>
                    </a:cubicBezTo>
                    <a:cubicBezTo>
                      <a:pt x="369" y="1403"/>
                      <a:pt x="317" y="696"/>
                      <a:pt x="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7"/>
              <p:cNvSpPr/>
              <p:nvPr/>
            </p:nvSpPr>
            <p:spPr>
              <a:xfrm>
                <a:off x="2141625" y="4861800"/>
                <a:ext cx="12150" cy="55400"/>
              </a:xfrm>
              <a:custGeom>
                <a:avLst/>
                <a:gdLst/>
                <a:ahLst/>
                <a:cxnLst/>
                <a:rect l="l" t="t" r="r" b="b"/>
                <a:pathLst>
                  <a:path w="486" h="2216" extrusionOk="0">
                    <a:moveTo>
                      <a:pt x="169" y="0"/>
                    </a:moveTo>
                    <a:cubicBezTo>
                      <a:pt x="63" y="85"/>
                      <a:pt x="0" y="106"/>
                      <a:pt x="0" y="127"/>
                    </a:cubicBezTo>
                    <a:cubicBezTo>
                      <a:pt x="10" y="781"/>
                      <a:pt x="179" y="1393"/>
                      <a:pt x="306" y="2025"/>
                    </a:cubicBezTo>
                    <a:cubicBezTo>
                      <a:pt x="306" y="2068"/>
                      <a:pt x="380" y="2110"/>
                      <a:pt x="485" y="2215"/>
                    </a:cubicBezTo>
                    <a:cubicBezTo>
                      <a:pt x="485" y="1435"/>
                      <a:pt x="253" y="760"/>
                      <a:pt x="16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7"/>
              <p:cNvSpPr/>
              <p:nvPr/>
            </p:nvSpPr>
            <p:spPr>
              <a:xfrm>
                <a:off x="2263425" y="4944325"/>
                <a:ext cx="11350" cy="57000"/>
              </a:xfrm>
              <a:custGeom>
                <a:avLst/>
                <a:gdLst/>
                <a:ahLst/>
                <a:cxnLst/>
                <a:rect l="l" t="t" r="r" b="b"/>
                <a:pathLst>
                  <a:path w="454" h="2280" extrusionOk="0">
                    <a:moveTo>
                      <a:pt x="43" y="1"/>
                    </a:moveTo>
                    <a:cubicBezTo>
                      <a:pt x="32" y="74"/>
                      <a:pt x="1" y="159"/>
                      <a:pt x="11" y="233"/>
                    </a:cubicBezTo>
                    <a:cubicBezTo>
                      <a:pt x="85" y="866"/>
                      <a:pt x="170" y="1499"/>
                      <a:pt x="264" y="2142"/>
                    </a:cubicBezTo>
                    <a:cubicBezTo>
                      <a:pt x="264" y="2174"/>
                      <a:pt x="338" y="2205"/>
                      <a:pt x="433" y="2279"/>
                    </a:cubicBezTo>
                    <a:cubicBezTo>
                      <a:pt x="454" y="1467"/>
                      <a:pt x="327" y="739"/>
                      <a:pt x="4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7"/>
              <p:cNvSpPr/>
              <p:nvPr/>
            </p:nvSpPr>
            <p:spPr>
              <a:xfrm>
                <a:off x="2395525" y="5056925"/>
                <a:ext cx="20850" cy="50625"/>
              </a:xfrm>
              <a:custGeom>
                <a:avLst/>
                <a:gdLst/>
                <a:ahLst/>
                <a:cxnLst/>
                <a:rect l="l" t="t" r="r" b="b"/>
                <a:pathLst>
                  <a:path w="834" h="2025" extrusionOk="0">
                    <a:moveTo>
                      <a:pt x="85" y="0"/>
                    </a:moveTo>
                    <a:cubicBezTo>
                      <a:pt x="42" y="74"/>
                      <a:pt x="0" y="116"/>
                      <a:pt x="11" y="148"/>
                    </a:cubicBezTo>
                    <a:cubicBezTo>
                      <a:pt x="159" y="696"/>
                      <a:pt x="307" y="1245"/>
                      <a:pt x="464" y="1793"/>
                    </a:cubicBezTo>
                    <a:cubicBezTo>
                      <a:pt x="496" y="1867"/>
                      <a:pt x="560" y="1930"/>
                      <a:pt x="623" y="2025"/>
                    </a:cubicBezTo>
                    <a:cubicBezTo>
                      <a:pt x="713" y="1944"/>
                      <a:pt x="766" y="1883"/>
                      <a:pt x="825" y="1832"/>
                    </a:cubicBezTo>
                    <a:lnTo>
                      <a:pt x="825" y="1832"/>
                    </a:lnTo>
                    <a:cubicBezTo>
                      <a:pt x="828" y="1837"/>
                      <a:pt x="831" y="1841"/>
                      <a:pt x="834" y="1846"/>
                    </a:cubicBezTo>
                    <a:lnTo>
                      <a:pt x="834" y="1825"/>
                    </a:lnTo>
                    <a:cubicBezTo>
                      <a:pt x="831" y="1827"/>
                      <a:pt x="828" y="1830"/>
                      <a:pt x="825" y="1832"/>
                    </a:cubicBezTo>
                    <a:lnTo>
                      <a:pt x="825" y="1832"/>
                    </a:lnTo>
                    <a:cubicBezTo>
                      <a:pt x="598" y="1457"/>
                      <a:pt x="432" y="1070"/>
                      <a:pt x="380" y="623"/>
                    </a:cubicBezTo>
                    <a:cubicBezTo>
                      <a:pt x="359" y="391"/>
                      <a:pt x="307" y="159"/>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7"/>
              <p:cNvSpPr/>
              <p:nvPr/>
            </p:nvSpPr>
            <p:spPr>
              <a:xfrm>
                <a:off x="2162175" y="4815075"/>
                <a:ext cx="53300" cy="23025"/>
              </a:xfrm>
              <a:custGeom>
                <a:avLst/>
                <a:gdLst/>
                <a:ahLst/>
                <a:cxnLst/>
                <a:rect l="l" t="t" r="r" b="b"/>
                <a:pathLst>
                  <a:path w="2132" h="921" extrusionOk="0">
                    <a:moveTo>
                      <a:pt x="2025" y="0"/>
                    </a:moveTo>
                    <a:cubicBezTo>
                      <a:pt x="2018" y="0"/>
                      <a:pt x="2011" y="1"/>
                      <a:pt x="2005" y="3"/>
                    </a:cubicBezTo>
                    <a:cubicBezTo>
                      <a:pt x="1403" y="224"/>
                      <a:pt x="813" y="446"/>
                      <a:pt x="212" y="678"/>
                    </a:cubicBezTo>
                    <a:cubicBezTo>
                      <a:pt x="159" y="699"/>
                      <a:pt x="127" y="762"/>
                      <a:pt x="1" y="920"/>
                    </a:cubicBezTo>
                    <a:cubicBezTo>
                      <a:pt x="865" y="774"/>
                      <a:pt x="1504" y="433"/>
                      <a:pt x="2110" y="18"/>
                    </a:cubicBezTo>
                    <a:lnTo>
                      <a:pt x="2110" y="18"/>
                    </a:lnTo>
                    <a:cubicBezTo>
                      <a:pt x="2117" y="20"/>
                      <a:pt x="2124" y="22"/>
                      <a:pt x="2131" y="24"/>
                    </a:cubicBezTo>
                    <a:lnTo>
                      <a:pt x="2131" y="3"/>
                    </a:lnTo>
                    <a:cubicBezTo>
                      <a:pt x="2124" y="8"/>
                      <a:pt x="2117" y="13"/>
                      <a:pt x="2110" y="18"/>
                    </a:cubicBezTo>
                    <a:lnTo>
                      <a:pt x="2110" y="18"/>
                    </a:lnTo>
                    <a:cubicBezTo>
                      <a:pt x="2081" y="10"/>
                      <a:pt x="2050" y="0"/>
                      <a:pt x="202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7"/>
              <p:cNvSpPr/>
              <p:nvPr/>
            </p:nvSpPr>
            <p:spPr>
              <a:xfrm>
                <a:off x="2003450" y="4774525"/>
                <a:ext cx="13475" cy="52775"/>
              </a:xfrm>
              <a:custGeom>
                <a:avLst/>
                <a:gdLst/>
                <a:ahLst/>
                <a:cxnLst/>
                <a:rect l="l" t="t" r="r" b="b"/>
                <a:pathLst>
                  <a:path w="539" h="2111" extrusionOk="0">
                    <a:moveTo>
                      <a:pt x="127" y="1"/>
                    </a:moveTo>
                    <a:lnTo>
                      <a:pt x="127" y="1"/>
                    </a:lnTo>
                    <a:cubicBezTo>
                      <a:pt x="1" y="423"/>
                      <a:pt x="53" y="1002"/>
                      <a:pt x="348" y="1973"/>
                    </a:cubicBezTo>
                    <a:cubicBezTo>
                      <a:pt x="359" y="2015"/>
                      <a:pt x="444" y="2047"/>
                      <a:pt x="538" y="2110"/>
                    </a:cubicBezTo>
                    <a:cubicBezTo>
                      <a:pt x="538" y="1382"/>
                      <a:pt x="275" y="739"/>
                      <a:pt x="233" y="64"/>
                    </a:cubicBezTo>
                    <a:cubicBezTo>
                      <a:pt x="233" y="43"/>
                      <a:pt x="159" y="22"/>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7"/>
              <p:cNvSpPr/>
              <p:nvPr/>
            </p:nvSpPr>
            <p:spPr>
              <a:xfrm>
                <a:off x="2021925" y="4799575"/>
                <a:ext cx="14775" cy="44875"/>
              </a:xfrm>
              <a:custGeom>
                <a:avLst/>
                <a:gdLst/>
                <a:ahLst/>
                <a:cxnLst/>
                <a:rect l="l" t="t" r="r" b="b"/>
                <a:pathLst>
                  <a:path w="591" h="1795" extrusionOk="0">
                    <a:moveTo>
                      <a:pt x="0" y="0"/>
                    </a:moveTo>
                    <a:lnTo>
                      <a:pt x="0" y="0"/>
                    </a:lnTo>
                    <a:cubicBezTo>
                      <a:pt x="137" y="633"/>
                      <a:pt x="242" y="1150"/>
                      <a:pt x="359" y="1657"/>
                    </a:cubicBezTo>
                    <a:cubicBezTo>
                      <a:pt x="379" y="1739"/>
                      <a:pt x="417" y="1794"/>
                      <a:pt x="476" y="1794"/>
                    </a:cubicBezTo>
                    <a:cubicBezTo>
                      <a:pt x="508" y="1794"/>
                      <a:pt x="546" y="1778"/>
                      <a:pt x="591" y="1741"/>
                    </a:cubicBezTo>
                    <a:cubicBezTo>
                      <a:pt x="316" y="222"/>
                      <a:pt x="316" y="222"/>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7"/>
              <p:cNvSpPr/>
              <p:nvPr/>
            </p:nvSpPr>
            <p:spPr>
              <a:xfrm>
                <a:off x="2278975" y="4961475"/>
                <a:ext cx="10850" cy="49575"/>
              </a:xfrm>
              <a:custGeom>
                <a:avLst/>
                <a:gdLst/>
                <a:ahLst/>
                <a:cxnLst/>
                <a:rect l="l" t="t" r="r" b="b"/>
                <a:pathLst>
                  <a:path w="434" h="1983" extrusionOk="0">
                    <a:moveTo>
                      <a:pt x="54" y="0"/>
                    </a:moveTo>
                    <a:cubicBezTo>
                      <a:pt x="43" y="138"/>
                      <a:pt x="1" y="264"/>
                      <a:pt x="12" y="380"/>
                    </a:cubicBezTo>
                    <a:cubicBezTo>
                      <a:pt x="75" y="918"/>
                      <a:pt x="117" y="1467"/>
                      <a:pt x="349" y="1983"/>
                    </a:cubicBezTo>
                    <a:cubicBezTo>
                      <a:pt x="433" y="1340"/>
                      <a:pt x="265" y="707"/>
                      <a:pt x="201" y="74"/>
                    </a:cubicBezTo>
                    <a:cubicBezTo>
                      <a:pt x="201" y="53"/>
                      <a:pt x="138" y="32"/>
                      <a:pt x="5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7"/>
              <p:cNvSpPr/>
              <p:nvPr/>
            </p:nvSpPr>
            <p:spPr>
              <a:xfrm>
                <a:off x="2512325" y="5090125"/>
                <a:ext cx="46700" cy="15625"/>
              </a:xfrm>
              <a:custGeom>
                <a:avLst/>
                <a:gdLst/>
                <a:ahLst/>
                <a:cxnLst/>
                <a:rect l="l" t="t" r="r" b="b"/>
                <a:pathLst>
                  <a:path w="1868" h="625" extrusionOk="0">
                    <a:moveTo>
                      <a:pt x="34" y="1"/>
                    </a:moveTo>
                    <a:cubicBezTo>
                      <a:pt x="23" y="1"/>
                      <a:pt x="12" y="1"/>
                      <a:pt x="1" y="1"/>
                    </a:cubicBezTo>
                    <a:cubicBezTo>
                      <a:pt x="74" y="85"/>
                      <a:pt x="106" y="170"/>
                      <a:pt x="149" y="181"/>
                    </a:cubicBezTo>
                    <a:cubicBezTo>
                      <a:pt x="676" y="338"/>
                      <a:pt x="1213" y="486"/>
                      <a:pt x="1741" y="624"/>
                    </a:cubicBezTo>
                    <a:cubicBezTo>
                      <a:pt x="1742" y="624"/>
                      <a:pt x="1744" y="625"/>
                      <a:pt x="1746" y="625"/>
                    </a:cubicBezTo>
                    <a:cubicBezTo>
                      <a:pt x="1769" y="625"/>
                      <a:pt x="1809" y="576"/>
                      <a:pt x="1867" y="518"/>
                    </a:cubicBezTo>
                    <a:cubicBezTo>
                      <a:pt x="1741" y="455"/>
                      <a:pt x="1635" y="370"/>
                      <a:pt x="1520" y="349"/>
                    </a:cubicBezTo>
                    <a:cubicBezTo>
                      <a:pt x="1033" y="246"/>
                      <a:pt x="588" y="1"/>
                      <a:pt x="3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7"/>
              <p:cNvSpPr/>
              <p:nvPr/>
            </p:nvSpPr>
            <p:spPr>
              <a:xfrm>
                <a:off x="1894300" y="4734450"/>
                <a:ext cx="10050" cy="50375"/>
              </a:xfrm>
              <a:custGeom>
                <a:avLst/>
                <a:gdLst/>
                <a:ahLst/>
                <a:cxnLst/>
                <a:rect l="l" t="t" r="r" b="b"/>
                <a:pathLst>
                  <a:path w="402" h="2015" extrusionOk="0">
                    <a:moveTo>
                      <a:pt x="74" y="1"/>
                    </a:moveTo>
                    <a:lnTo>
                      <a:pt x="74" y="1"/>
                    </a:lnTo>
                    <a:cubicBezTo>
                      <a:pt x="0" y="718"/>
                      <a:pt x="148" y="1351"/>
                      <a:pt x="338" y="2015"/>
                    </a:cubicBezTo>
                    <a:cubicBezTo>
                      <a:pt x="359" y="1962"/>
                      <a:pt x="401" y="1909"/>
                      <a:pt x="401" y="1857"/>
                    </a:cubicBezTo>
                    <a:cubicBezTo>
                      <a:pt x="359" y="1287"/>
                      <a:pt x="306" y="718"/>
                      <a:pt x="243" y="159"/>
                    </a:cubicBezTo>
                    <a:cubicBezTo>
                      <a:pt x="243" y="116"/>
                      <a:pt x="169" y="85"/>
                      <a:pt x="7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7"/>
              <p:cNvSpPr/>
              <p:nvPr/>
            </p:nvSpPr>
            <p:spPr>
              <a:xfrm>
                <a:off x="1570250" y="4649275"/>
                <a:ext cx="8975" cy="40900"/>
              </a:xfrm>
              <a:custGeom>
                <a:avLst/>
                <a:gdLst/>
                <a:ahLst/>
                <a:cxnLst/>
                <a:rect l="l" t="t" r="r" b="b"/>
                <a:pathLst>
                  <a:path w="359" h="1636" extrusionOk="0">
                    <a:moveTo>
                      <a:pt x="138" y="1"/>
                    </a:moveTo>
                    <a:cubicBezTo>
                      <a:pt x="0" y="486"/>
                      <a:pt x="159" y="982"/>
                      <a:pt x="169" y="1467"/>
                    </a:cubicBezTo>
                    <a:cubicBezTo>
                      <a:pt x="169" y="1509"/>
                      <a:pt x="243" y="1552"/>
                      <a:pt x="327" y="1636"/>
                    </a:cubicBezTo>
                    <a:cubicBezTo>
                      <a:pt x="338" y="1498"/>
                      <a:pt x="359" y="1414"/>
                      <a:pt x="359" y="1330"/>
                    </a:cubicBezTo>
                    <a:cubicBezTo>
                      <a:pt x="338" y="898"/>
                      <a:pt x="306" y="455"/>
                      <a:pt x="285" y="12"/>
                    </a:cubicBezTo>
                    <a:cubicBezTo>
                      <a:pt x="232" y="12"/>
                      <a:pt x="180" y="1"/>
                      <a:pt x="1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17"/>
              <p:cNvSpPr/>
              <p:nvPr/>
            </p:nvSpPr>
            <p:spPr>
              <a:xfrm>
                <a:off x="2100200" y="5096475"/>
                <a:ext cx="16125" cy="34825"/>
              </a:xfrm>
              <a:custGeom>
                <a:avLst/>
                <a:gdLst/>
                <a:ahLst/>
                <a:cxnLst/>
                <a:rect l="l" t="t" r="r" b="b"/>
                <a:pathLst>
                  <a:path w="645" h="1393" extrusionOk="0">
                    <a:moveTo>
                      <a:pt x="85" y="0"/>
                    </a:moveTo>
                    <a:cubicBezTo>
                      <a:pt x="1" y="370"/>
                      <a:pt x="202" y="907"/>
                      <a:pt x="645" y="1392"/>
                    </a:cubicBezTo>
                    <a:cubicBezTo>
                      <a:pt x="507" y="675"/>
                      <a:pt x="371" y="338"/>
                      <a:pt x="85"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17"/>
              <p:cNvSpPr/>
              <p:nvPr/>
            </p:nvSpPr>
            <p:spPr>
              <a:xfrm>
                <a:off x="2320900" y="5113350"/>
                <a:ext cx="14800" cy="39825"/>
              </a:xfrm>
              <a:custGeom>
                <a:avLst/>
                <a:gdLst/>
                <a:ahLst/>
                <a:cxnLst/>
                <a:rect l="l" t="t" r="r" b="b"/>
                <a:pathLst>
                  <a:path w="592" h="1593" extrusionOk="0">
                    <a:moveTo>
                      <a:pt x="74" y="0"/>
                    </a:moveTo>
                    <a:cubicBezTo>
                      <a:pt x="43" y="63"/>
                      <a:pt x="1" y="105"/>
                      <a:pt x="11" y="138"/>
                    </a:cubicBezTo>
                    <a:cubicBezTo>
                      <a:pt x="117" y="506"/>
                      <a:pt x="233" y="886"/>
                      <a:pt x="349" y="1256"/>
                    </a:cubicBezTo>
                    <a:cubicBezTo>
                      <a:pt x="391" y="1371"/>
                      <a:pt x="391" y="1519"/>
                      <a:pt x="592" y="1593"/>
                    </a:cubicBezTo>
                    <a:cubicBezTo>
                      <a:pt x="402" y="1045"/>
                      <a:pt x="486" y="454"/>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17"/>
              <p:cNvSpPr/>
              <p:nvPr/>
            </p:nvSpPr>
            <p:spPr>
              <a:xfrm>
                <a:off x="1529375" y="4550425"/>
                <a:ext cx="7425" cy="49850"/>
              </a:xfrm>
              <a:custGeom>
                <a:avLst/>
                <a:gdLst/>
                <a:ahLst/>
                <a:cxnLst/>
                <a:rect l="l" t="t" r="r" b="b"/>
                <a:pathLst>
                  <a:path w="297" h="1994" extrusionOk="0">
                    <a:moveTo>
                      <a:pt x="137" y="0"/>
                    </a:moveTo>
                    <a:lnTo>
                      <a:pt x="137" y="0"/>
                    </a:lnTo>
                    <a:cubicBezTo>
                      <a:pt x="1" y="570"/>
                      <a:pt x="11" y="1139"/>
                      <a:pt x="22" y="1709"/>
                    </a:cubicBezTo>
                    <a:cubicBezTo>
                      <a:pt x="22" y="1782"/>
                      <a:pt x="64" y="1856"/>
                      <a:pt x="106" y="1993"/>
                    </a:cubicBezTo>
                    <a:cubicBezTo>
                      <a:pt x="264" y="1508"/>
                      <a:pt x="296" y="580"/>
                      <a:pt x="1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17"/>
              <p:cNvSpPr/>
              <p:nvPr/>
            </p:nvSpPr>
            <p:spPr>
              <a:xfrm>
                <a:off x="1913275" y="4750275"/>
                <a:ext cx="8725" cy="37200"/>
              </a:xfrm>
              <a:custGeom>
                <a:avLst/>
                <a:gdLst/>
                <a:ahLst/>
                <a:cxnLst/>
                <a:rect l="l" t="t" r="r" b="b"/>
                <a:pathLst>
                  <a:path w="349" h="1488" extrusionOk="0">
                    <a:moveTo>
                      <a:pt x="191" y="1"/>
                    </a:moveTo>
                    <a:lnTo>
                      <a:pt x="191" y="1"/>
                    </a:lnTo>
                    <a:cubicBezTo>
                      <a:pt x="11" y="454"/>
                      <a:pt x="1" y="707"/>
                      <a:pt x="137" y="1487"/>
                    </a:cubicBezTo>
                    <a:cubicBezTo>
                      <a:pt x="338" y="887"/>
                      <a:pt x="348" y="285"/>
                      <a:pt x="19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17"/>
              <p:cNvSpPr/>
              <p:nvPr/>
            </p:nvSpPr>
            <p:spPr>
              <a:xfrm>
                <a:off x="2509950" y="5133125"/>
                <a:ext cx="17950" cy="30600"/>
              </a:xfrm>
              <a:custGeom>
                <a:avLst/>
                <a:gdLst/>
                <a:ahLst/>
                <a:cxnLst/>
                <a:rect l="l" t="t" r="r" b="b"/>
                <a:pathLst>
                  <a:path w="718" h="1224" extrusionOk="0">
                    <a:moveTo>
                      <a:pt x="1" y="0"/>
                    </a:moveTo>
                    <a:lnTo>
                      <a:pt x="1" y="0"/>
                    </a:lnTo>
                    <a:cubicBezTo>
                      <a:pt x="169" y="401"/>
                      <a:pt x="233" y="854"/>
                      <a:pt x="718" y="1224"/>
                    </a:cubicBezTo>
                    <a:cubicBezTo>
                      <a:pt x="602" y="654"/>
                      <a:pt x="359" y="296"/>
                      <a:pt x="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17"/>
              <p:cNvSpPr/>
              <p:nvPr/>
            </p:nvSpPr>
            <p:spPr>
              <a:xfrm>
                <a:off x="1943150" y="5031875"/>
                <a:ext cx="15500" cy="28500"/>
              </a:xfrm>
              <a:custGeom>
                <a:avLst/>
                <a:gdLst/>
                <a:ahLst/>
                <a:cxnLst/>
                <a:rect l="l" t="t" r="r" b="b"/>
                <a:pathLst>
                  <a:path w="620" h="1140" extrusionOk="0">
                    <a:moveTo>
                      <a:pt x="60" y="1"/>
                    </a:moveTo>
                    <a:cubicBezTo>
                      <a:pt x="67" y="7"/>
                      <a:pt x="73" y="13"/>
                      <a:pt x="80" y="19"/>
                    </a:cubicBezTo>
                    <a:lnTo>
                      <a:pt x="80" y="19"/>
                    </a:lnTo>
                    <a:cubicBezTo>
                      <a:pt x="80" y="16"/>
                      <a:pt x="81" y="13"/>
                      <a:pt x="82" y="11"/>
                    </a:cubicBezTo>
                    <a:lnTo>
                      <a:pt x="60" y="1"/>
                    </a:lnTo>
                    <a:close/>
                    <a:moveTo>
                      <a:pt x="80" y="19"/>
                    </a:moveTo>
                    <a:cubicBezTo>
                      <a:pt x="0" y="437"/>
                      <a:pt x="230" y="751"/>
                      <a:pt x="430" y="1076"/>
                    </a:cubicBezTo>
                    <a:cubicBezTo>
                      <a:pt x="451" y="1107"/>
                      <a:pt x="524" y="1107"/>
                      <a:pt x="620" y="1140"/>
                    </a:cubicBezTo>
                    <a:cubicBezTo>
                      <a:pt x="506" y="695"/>
                      <a:pt x="382" y="312"/>
                      <a:pt x="80" y="1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17"/>
              <p:cNvSpPr/>
              <p:nvPr/>
            </p:nvSpPr>
            <p:spPr>
              <a:xfrm>
                <a:off x="2415300" y="5080925"/>
                <a:ext cx="11625" cy="34300"/>
              </a:xfrm>
              <a:custGeom>
                <a:avLst/>
                <a:gdLst/>
                <a:ahLst/>
                <a:cxnLst/>
                <a:rect l="l" t="t" r="r" b="b"/>
                <a:pathLst>
                  <a:path w="465" h="1372" extrusionOk="0">
                    <a:moveTo>
                      <a:pt x="22" y="0"/>
                    </a:moveTo>
                    <a:cubicBezTo>
                      <a:pt x="11" y="169"/>
                      <a:pt x="1" y="263"/>
                      <a:pt x="1" y="369"/>
                    </a:cubicBezTo>
                    <a:cubicBezTo>
                      <a:pt x="11" y="538"/>
                      <a:pt x="32" y="717"/>
                      <a:pt x="43" y="886"/>
                    </a:cubicBezTo>
                    <a:lnTo>
                      <a:pt x="43" y="865"/>
                    </a:lnTo>
                    <a:cubicBezTo>
                      <a:pt x="169" y="1013"/>
                      <a:pt x="137" y="1297"/>
                      <a:pt x="465" y="1371"/>
                    </a:cubicBezTo>
                    <a:cubicBezTo>
                      <a:pt x="390" y="949"/>
                      <a:pt x="317" y="559"/>
                      <a:pt x="201" y="190"/>
                    </a:cubicBezTo>
                    <a:cubicBezTo>
                      <a:pt x="180" y="137"/>
                      <a:pt x="116" y="95"/>
                      <a:pt x="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7"/>
              <p:cNvSpPr/>
              <p:nvPr/>
            </p:nvSpPr>
            <p:spPr>
              <a:xfrm>
                <a:off x="1550200" y="4296500"/>
                <a:ext cx="25875" cy="17425"/>
              </a:xfrm>
              <a:custGeom>
                <a:avLst/>
                <a:gdLst/>
                <a:ahLst/>
                <a:cxnLst/>
                <a:rect l="l" t="t" r="r" b="b"/>
                <a:pathLst>
                  <a:path w="1035" h="697" extrusionOk="0">
                    <a:moveTo>
                      <a:pt x="1024" y="0"/>
                    </a:moveTo>
                    <a:cubicBezTo>
                      <a:pt x="676" y="180"/>
                      <a:pt x="380" y="317"/>
                      <a:pt x="85" y="475"/>
                    </a:cubicBezTo>
                    <a:cubicBezTo>
                      <a:pt x="1" y="528"/>
                      <a:pt x="12" y="623"/>
                      <a:pt x="106" y="696"/>
                    </a:cubicBezTo>
                    <a:cubicBezTo>
                      <a:pt x="476" y="654"/>
                      <a:pt x="718" y="370"/>
                      <a:pt x="1024" y="201"/>
                    </a:cubicBezTo>
                    <a:cubicBezTo>
                      <a:pt x="1034" y="190"/>
                      <a:pt x="1024" y="127"/>
                      <a:pt x="102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17"/>
              <p:cNvSpPr/>
              <p:nvPr/>
            </p:nvSpPr>
            <p:spPr>
              <a:xfrm>
                <a:off x="1791475" y="4595500"/>
                <a:ext cx="6350" cy="28500"/>
              </a:xfrm>
              <a:custGeom>
                <a:avLst/>
                <a:gdLst/>
                <a:ahLst/>
                <a:cxnLst/>
                <a:rect l="l" t="t" r="r" b="b"/>
                <a:pathLst>
                  <a:path w="254" h="1140" extrusionOk="0">
                    <a:moveTo>
                      <a:pt x="158" y="0"/>
                    </a:moveTo>
                    <a:cubicBezTo>
                      <a:pt x="74" y="117"/>
                      <a:pt x="10" y="159"/>
                      <a:pt x="10" y="211"/>
                    </a:cubicBezTo>
                    <a:cubicBezTo>
                      <a:pt x="0" y="475"/>
                      <a:pt x="0" y="739"/>
                      <a:pt x="10" y="992"/>
                    </a:cubicBezTo>
                    <a:cubicBezTo>
                      <a:pt x="19" y="1062"/>
                      <a:pt x="43" y="1139"/>
                      <a:pt x="141" y="1139"/>
                    </a:cubicBezTo>
                    <a:cubicBezTo>
                      <a:pt x="161" y="1139"/>
                      <a:pt x="184" y="1136"/>
                      <a:pt x="211" y="1129"/>
                    </a:cubicBezTo>
                    <a:cubicBezTo>
                      <a:pt x="221" y="781"/>
                      <a:pt x="253" y="433"/>
                      <a:pt x="158"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17"/>
              <p:cNvSpPr/>
              <p:nvPr/>
            </p:nvSpPr>
            <p:spPr>
              <a:xfrm>
                <a:off x="1654350" y="4252125"/>
                <a:ext cx="33500" cy="6050"/>
              </a:xfrm>
              <a:custGeom>
                <a:avLst/>
                <a:gdLst/>
                <a:ahLst/>
                <a:cxnLst/>
                <a:rect l="l" t="t" r="r" b="b"/>
                <a:pathLst>
                  <a:path w="1340" h="242" extrusionOk="0">
                    <a:moveTo>
                      <a:pt x="1023" y="0"/>
                    </a:moveTo>
                    <a:cubicBezTo>
                      <a:pt x="663" y="0"/>
                      <a:pt x="329" y="57"/>
                      <a:pt x="1" y="172"/>
                    </a:cubicBezTo>
                    <a:cubicBezTo>
                      <a:pt x="246" y="218"/>
                      <a:pt x="445" y="242"/>
                      <a:pt x="615" y="242"/>
                    </a:cubicBezTo>
                    <a:cubicBezTo>
                      <a:pt x="914" y="242"/>
                      <a:pt x="1125" y="169"/>
                      <a:pt x="1340" y="14"/>
                    </a:cubicBezTo>
                    <a:cubicBezTo>
                      <a:pt x="1232" y="5"/>
                      <a:pt x="1126" y="0"/>
                      <a:pt x="1023"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17"/>
              <p:cNvSpPr/>
              <p:nvPr/>
            </p:nvSpPr>
            <p:spPr>
              <a:xfrm>
                <a:off x="1668325" y="4486075"/>
                <a:ext cx="7400" cy="34025"/>
              </a:xfrm>
              <a:custGeom>
                <a:avLst/>
                <a:gdLst/>
                <a:ahLst/>
                <a:cxnLst/>
                <a:rect l="l" t="t" r="r" b="b"/>
                <a:pathLst>
                  <a:path w="296" h="1361" extrusionOk="0">
                    <a:moveTo>
                      <a:pt x="127" y="1"/>
                    </a:moveTo>
                    <a:cubicBezTo>
                      <a:pt x="85" y="496"/>
                      <a:pt x="0" y="918"/>
                      <a:pt x="106" y="1361"/>
                    </a:cubicBezTo>
                    <a:cubicBezTo>
                      <a:pt x="169" y="1319"/>
                      <a:pt x="233" y="1298"/>
                      <a:pt x="233" y="1266"/>
                    </a:cubicBezTo>
                    <a:cubicBezTo>
                      <a:pt x="265" y="897"/>
                      <a:pt x="286" y="528"/>
                      <a:pt x="296" y="159"/>
                    </a:cubicBezTo>
                    <a:cubicBezTo>
                      <a:pt x="296" y="116"/>
                      <a:pt x="222" y="85"/>
                      <a:pt x="12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17"/>
              <p:cNvSpPr/>
              <p:nvPr/>
            </p:nvSpPr>
            <p:spPr>
              <a:xfrm>
                <a:off x="1771950" y="4597350"/>
                <a:ext cx="8200" cy="29275"/>
              </a:xfrm>
              <a:custGeom>
                <a:avLst/>
                <a:gdLst/>
                <a:ahLst/>
                <a:cxnLst/>
                <a:rect l="l" t="t" r="r" b="b"/>
                <a:pathLst>
                  <a:path w="328" h="1171" extrusionOk="0">
                    <a:moveTo>
                      <a:pt x="222" y="0"/>
                    </a:moveTo>
                    <a:lnTo>
                      <a:pt x="222" y="0"/>
                    </a:lnTo>
                    <a:cubicBezTo>
                      <a:pt x="53" y="390"/>
                      <a:pt x="1" y="770"/>
                      <a:pt x="159" y="1171"/>
                    </a:cubicBezTo>
                    <a:cubicBezTo>
                      <a:pt x="306" y="791"/>
                      <a:pt x="327" y="401"/>
                      <a:pt x="22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17"/>
              <p:cNvSpPr/>
              <p:nvPr/>
            </p:nvSpPr>
            <p:spPr>
              <a:xfrm>
                <a:off x="1542050" y="4372950"/>
                <a:ext cx="8175" cy="23225"/>
              </a:xfrm>
              <a:custGeom>
                <a:avLst/>
                <a:gdLst/>
                <a:ahLst/>
                <a:cxnLst/>
                <a:rect l="l" t="t" r="r" b="b"/>
                <a:pathLst>
                  <a:path w="327" h="929" extrusionOk="0">
                    <a:moveTo>
                      <a:pt x="221" y="1"/>
                    </a:moveTo>
                    <a:lnTo>
                      <a:pt x="221" y="1"/>
                    </a:lnTo>
                    <a:cubicBezTo>
                      <a:pt x="10" y="349"/>
                      <a:pt x="0" y="465"/>
                      <a:pt x="116" y="929"/>
                    </a:cubicBezTo>
                    <a:cubicBezTo>
                      <a:pt x="305" y="591"/>
                      <a:pt x="327" y="434"/>
                      <a:pt x="221"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17"/>
              <p:cNvSpPr/>
              <p:nvPr/>
            </p:nvSpPr>
            <p:spPr>
              <a:xfrm>
                <a:off x="1774600" y="4355825"/>
                <a:ext cx="27175" cy="9825"/>
              </a:xfrm>
              <a:custGeom>
                <a:avLst/>
                <a:gdLst/>
                <a:ahLst/>
                <a:cxnLst/>
                <a:rect l="l" t="t" r="r" b="b"/>
                <a:pathLst>
                  <a:path w="1087" h="393" extrusionOk="0">
                    <a:moveTo>
                      <a:pt x="1037" y="0"/>
                    </a:moveTo>
                    <a:cubicBezTo>
                      <a:pt x="628" y="0"/>
                      <a:pt x="310" y="130"/>
                      <a:pt x="22" y="372"/>
                    </a:cubicBezTo>
                    <a:lnTo>
                      <a:pt x="22" y="372"/>
                    </a:lnTo>
                    <a:cubicBezTo>
                      <a:pt x="15" y="371"/>
                      <a:pt x="7" y="370"/>
                      <a:pt x="0" y="369"/>
                    </a:cubicBezTo>
                    <a:lnTo>
                      <a:pt x="0" y="390"/>
                    </a:lnTo>
                    <a:cubicBezTo>
                      <a:pt x="7" y="384"/>
                      <a:pt x="15" y="378"/>
                      <a:pt x="22" y="372"/>
                    </a:cubicBezTo>
                    <a:lnTo>
                      <a:pt x="22" y="372"/>
                    </a:lnTo>
                    <a:cubicBezTo>
                      <a:pt x="125" y="385"/>
                      <a:pt x="215" y="392"/>
                      <a:pt x="296" y="392"/>
                    </a:cubicBezTo>
                    <a:cubicBezTo>
                      <a:pt x="592" y="392"/>
                      <a:pt x="776" y="294"/>
                      <a:pt x="1086" y="1"/>
                    </a:cubicBezTo>
                    <a:cubicBezTo>
                      <a:pt x="1070" y="0"/>
                      <a:pt x="1053" y="0"/>
                      <a:pt x="1037"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17"/>
              <p:cNvSpPr/>
              <p:nvPr/>
            </p:nvSpPr>
            <p:spPr>
              <a:xfrm>
                <a:off x="1783800" y="4719175"/>
                <a:ext cx="9000" cy="25050"/>
              </a:xfrm>
              <a:custGeom>
                <a:avLst/>
                <a:gdLst/>
                <a:ahLst/>
                <a:cxnLst/>
                <a:rect l="l" t="t" r="r" b="b"/>
                <a:pathLst>
                  <a:path w="360" h="1002" extrusionOk="0">
                    <a:moveTo>
                      <a:pt x="170" y="0"/>
                    </a:moveTo>
                    <a:cubicBezTo>
                      <a:pt x="64" y="338"/>
                      <a:pt x="1" y="664"/>
                      <a:pt x="170" y="1002"/>
                    </a:cubicBezTo>
                    <a:cubicBezTo>
                      <a:pt x="307" y="696"/>
                      <a:pt x="360" y="380"/>
                      <a:pt x="307" y="42"/>
                    </a:cubicBezTo>
                    <a:cubicBezTo>
                      <a:pt x="307" y="31"/>
                      <a:pt x="244" y="21"/>
                      <a:pt x="17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17"/>
              <p:cNvSpPr/>
              <p:nvPr/>
            </p:nvSpPr>
            <p:spPr>
              <a:xfrm>
                <a:off x="1931750" y="5003925"/>
                <a:ext cx="13450" cy="28225"/>
              </a:xfrm>
              <a:custGeom>
                <a:avLst/>
                <a:gdLst/>
                <a:ahLst/>
                <a:cxnLst/>
                <a:rect l="l" t="t" r="r" b="b"/>
                <a:pathLst>
                  <a:path w="538" h="1129" extrusionOk="0">
                    <a:moveTo>
                      <a:pt x="0" y="1"/>
                    </a:moveTo>
                    <a:cubicBezTo>
                      <a:pt x="124" y="475"/>
                      <a:pt x="167" y="869"/>
                      <a:pt x="514" y="1113"/>
                    </a:cubicBezTo>
                    <a:lnTo>
                      <a:pt x="514" y="1113"/>
                    </a:lnTo>
                    <a:cubicBezTo>
                      <a:pt x="442" y="935"/>
                      <a:pt x="389" y="758"/>
                      <a:pt x="305" y="580"/>
                    </a:cubicBezTo>
                    <a:cubicBezTo>
                      <a:pt x="242" y="411"/>
                      <a:pt x="211" y="233"/>
                      <a:pt x="0" y="1"/>
                    </a:cubicBezTo>
                    <a:close/>
                    <a:moveTo>
                      <a:pt x="514" y="1113"/>
                    </a:moveTo>
                    <a:lnTo>
                      <a:pt x="514" y="1113"/>
                    </a:lnTo>
                    <a:cubicBezTo>
                      <a:pt x="515" y="1115"/>
                      <a:pt x="516" y="1117"/>
                      <a:pt x="516" y="1119"/>
                    </a:cubicBezTo>
                    <a:lnTo>
                      <a:pt x="538" y="1129"/>
                    </a:lnTo>
                    <a:cubicBezTo>
                      <a:pt x="530" y="1123"/>
                      <a:pt x="522" y="1118"/>
                      <a:pt x="514" y="1113"/>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17"/>
              <p:cNvSpPr/>
              <p:nvPr/>
            </p:nvSpPr>
            <p:spPr>
              <a:xfrm>
                <a:off x="1559700" y="4385075"/>
                <a:ext cx="7400" cy="19300"/>
              </a:xfrm>
              <a:custGeom>
                <a:avLst/>
                <a:gdLst/>
                <a:ahLst/>
                <a:cxnLst/>
                <a:rect l="l" t="t" r="r" b="b"/>
                <a:pathLst>
                  <a:path w="296" h="772" extrusionOk="0">
                    <a:moveTo>
                      <a:pt x="159" y="1"/>
                    </a:moveTo>
                    <a:lnTo>
                      <a:pt x="159" y="1"/>
                    </a:lnTo>
                    <a:cubicBezTo>
                      <a:pt x="0" y="265"/>
                      <a:pt x="11" y="497"/>
                      <a:pt x="75" y="771"/>
                    </a:cubicBezTo>
                    <a:cubicBezTo>
                      <a:pt x="296" y="528"/>
                      <a:pt x="296" y="528"/>
                      <a:pt x="15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17"/>
              <p:cNvSpPr/>
              <p:nvPr/>
            </p:nvSpPr>
            <p:spPr>
              <a:xfrm>
                <a:off x="2215450" y="4810425"/>
                <a:ext cx="9775" cy="5275"/>
              </a:xfrm>
              <a:custGeom>
                <a:avLst/>
                <a:gdLst/>
                <a:ahLst/>
                <a:cxnLst/>
                <a:rect l="l" t="t" r="r" b="b"/>
                <a:pathLst>
                  <a:path w="391" h="211" extrusionOk="0">
                    <a:moveTo>
                      <a:pt x="304" y="1"/>
                    </a:moveTo>
                    <a:cubicBezTo>
                      <a:pt x="155" y="1"/>
                      <a:pt x="82" y="89"/>
                      <a:pt x="15" y="189"/>
                    </a:cubicBezTo>
                    <a:lnTo>
                      <a:pt x="15" y="189"/>
                    </a:lnTo>
                    <a:cubicBezTo>
                      <a:pt x="155" y="186"/>
                      <a:pt x="268" y="142"/>
                      <a:pt x="390" y="9"/>
                    </a:cubicBezTo>
                    <a:cubicBezTo>
                      <a:pt x="359" y="3"/>
                      <a:pt x="330" y="1"/>
                      <a:pt x="304" y="1"/>
                    </a:cubicBezTo>
                    <a:close/>
                    <a:moveTo>
                      <a:pt x="15" y="189"/>
                    </a:moveTo>
                    <a:cubicBezTo>
                      <a:pt x="10" y="189"/>
                      <a:pt x="5" y="189"/>
                      <a:pt x="0" y="189"/>
                    </a:cubicBezTo>
                    <a:lnTo>
                      <a:pt x="0" y="210"/>
                    </a:lnTo>
                    <a:cubicBezTo>
                      <a:pt x="5" y="203"/>
                      <a:pt x="10" y="196"/>
                      <a:pt x="15" y="189"/>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17"/>
              <p:cNvSpPr/>
              <p:nvPr/>
            </p:nvSpPr>
            <p:spPr>
              <a:xfrm>
                <a:off x="2255250" y="4815750"/>
                <a:ext cx="7400" cy="2300"/>
              </a:xfrm>
              <a:custGeom>
                <a:avLst/>
                <a:gdLst/>
                <a:ahLst/>
                <a:cxnLst/>
                <a:rect l="l" t="t" r="r" b="b"/>
                <a:pathLst>
                  <a:path w="296" h="92" extrusionOk="0">
                    <a:moveTo>
                      <a:pt x="176" y="1"/>
                    </a:moveTo>
                    <a:cubicBezTo>
                      <a:pt x="124" y="1"/>
                      <a:pt x="76" y="27"/>
                      <a:pt x="34" y="68"/>
                    </a:cubicBezTo>
                    <a:lnTo>
                      <a:pt x="34" y="68"/>
                    </a:lnTo>
                    <a:cubicBezTo>
                      <a:pt x="110" y="58"/>
                      <a:pt x="187" y="42"/>
                      <a:pt x="264" y="25"/>
                    </a:cubicBezTo>
                    <a:lnTo>
                      <a:pt x="264" y="25"/>
                    </a:lnTo>
                    <a:cubicBezTo>
                      <a:pt x="271" y="30"/>
                      <a:pt x="278" y="34"/>
                      <a:pt x="286" y="39"/>
                    </a:cubicBezTo>
                    <a:lnTo>
                      <a:pt x="296" y="18"/>
                    </a:lnTo>
                    <a:lnTo>
                      <a:pt x="296" y="18"/>
                    </a:lnTo>
                    <a:cubicBezTo>
                      <a:pt x="285" y="21"/>
                      <a:pt x="274" y="23"/>
                      <a:pt x="264" y="25"/>
                    </a:cubicBezTo>
                    <a:lnTo>
                      <a:pt x="264" y="25"/>
                    </a:lnTo>
                    <a:cubicBezTo>
                      <a:pt x="233" y="9"/>
                      <a:pt x="204" y="1"/>
                      <a:pt x="176" y="1"/>
                    </a:cubicBezTo>
                    <a:close/>
                    <a:moveTo>
                      <a:pt x="34" y="68"/>
                    </a:moveTo>
                    <a:lnTo>
                      <a:pt x="34" y="68"/>
                    </a:lnTo>
                    <a:cubicBezTo>
                      <a:pt x="26" y="69"/>
                      <a:pt x="19" y="70"/>
                      <a:pt x="11" y="71"/>
                    </a:cubicBezTo>
                    <a:cubicBezTo>
                      <a:pt x="0" y="71"/>
                      <a:pt x="11" y="92"/>
                      <a:pt x="11" y="92"/>
                    </a:cubicBezTo>
                    <a:cubicBezTo>
                      <a:pt x="19" y="83"/>
                      <a:pt x="26" y="75"/>
                      <a:pt x="34" y="6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17"/>
              <p:cNvSpPr/>
              <p:nvPr/>
            </p:nvSpPr>
            <p:spPr>
              <a:xfrm>
                <a:off x="2262375" y="4814625"/>
                <a:ext cx="1850" cy="2125"/>
              </a:xfrm>
              <a:custGeom>
                <a:avLst/>
                <a:gdLst/>
                <a:ahLst/>
                <a:cxnLst/>
                <a:rect l="l" t="t" r="r" b="b"/>
                <a:pathLst>
                  <a:path w="74" h="85" extrusionOk="0">
                    <a:moveTo>
                      <a:pt x="74" y="0"/>
                    </a:moveTo>
                    <a:lnTo>
                      <a:pt x="11" y="63"/>
                    </a:lnTo>
                    <a:lnTo>
                      <a:pt x="1" y="84"/>
                    </a:lnTo>
                    <a:cubicBezTo>
                      <a:pt x="32" y="52"/>
                      <a:pt x="53"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7">
  <p:cSld name="CUSTOM_1_1">
    <p:spTree>
      <p:nvGrpSpPr>
        <p:cNvPr id="1" name="Shape 4021"/>
        <p:cNvGrpSpPr/>
        <p:nvPr/>
      </p:nvGrpSpPr>
      <p:grpSpPr>
        <a:xfrm>
          <a:off x="0" y="0"/>
          <a:ext cx="0" cy="0"/>
          <a:chOff x="0" y="0"/>
          <a:chExt cx="0" cy="0"/>
        </a:xfrm>
      </p:grpSpPr>
      <p:pic>
        <p:nvPicPr>
          <p:cNvPr id="4022" name="Google Shape;4022;p25"/>
          <p:cNvPicPr preferRelativeResize="0"/>
          <p:nvPr/>
        </p:nvPicPr>
        <p:blipFill>
          <a:blip r:embed="rId2">
            <a:alphaModFix/>
          </a:blip>
          <a:stretch>
            <a:fillRect/>
          </a:stretch>
        </p:blipFill>
        <p:spPr>
          <a:xfrm rot="10800000">
            <a:off x="-83600" y="-320526"/>
            <a:ext cx="1150414" cy="1952551"/>
          </a:xfrm>
          <a:prstGeom prst="rect">
            <a:avLst/>
          </a:prstGeom>
          <a:noFill/>
          <a:ln>
            <a:noFill/>
          </a:ln>
        </p:spPr>
      </p:pic>
      <p:pic>
        <p:nvPicPr>
          <p:cNvPr id="4023" name="Google Shape;4023;p25"/>
          <p:cNvPicPr preferRelativeResize="0"/>
          <p:nvPr/>
        </p:nvPicPr>
        <p:blipFill>
          <a:blip r:embed="rId3">
            <a:alphaModFix/>
          </a:blip>
          <a:stretch>
            <a:fillRect/>
          </a:stretch>
        </p:blipFill>
        <p:spPr>
          <a:xfrm rot="10800000">
            <a:off x="7915649" y="-320526"/>
            <a:ext cx="1150414" cy="1952551"/>
          </a:xfrm>
          <a:prstGeom prst="rect">
            <a:avLst/>
          </a:prstGeom>
          <a:noFill/>
          <a:ln>
            <a:noFill/>
          </a:ln>
        </p:spPr>
      </p:pic>
      <p:sp>
        <p:nvSpPr>
          <p:cNvPr id="4024" name="Google Shape;4024;p25"/>
          <p:cNvSpPr/>
          <p:nvPr/>
        </p:nvSpPr>
        <p:spPr>
          <a:xfrm>
            <a:off x="7232575" y="4082767"/>
            <a:ext cx="1911423" cy="1146842"/>
          </a:xfrm>
          <a:custGeom>
            <a:avLst/>
            <a:gdLst/>
            <a:ahLst/>
            <a:cxnLst/>
            <a:rect l="l" t="t" r="r" b="b"/>
            <a:pathLst>
              <a:path w="32452" h="19471" extrusionOk="0">
                <a:moveTo>
                  <a:pt x="6490" y="6594"/>
                </a:moveTo>
                <a:cubicBezTo>
                  <a:pt x="6475" y="6594"/>
                  <a:pt x="6459" y="6594"/>
                  <a:pt x="6443" y="6594"/>
                </a:cubicBezTo>
                <a:lnTo>
                  <a:pt x="6443" y="6594"/>
                </a:lnTo>
                <a:cubicBezTo>
                  <a:pt x="6513" y="6604"/>
                  <a:pt x="6583" y="6616"/>
                  <a:pt x="6653" y="6628"/>
                </a:cubicBezTo>
                <a:lnTo>
                  <a:pt x="6653" y="6628"/>
                </a:lnTo>
                <a:cubicBezTo>
                  <a:pt x="6598" y="6616"/>
                  <a:pt x="6544" y="6604"/>
                  <a:pt x="6490" y="6594"/>
                </a:cubicBezTo>
                <a:close/>
                <a:moveTo>
                  <a:pt x="5893" y="6438"/>
                </a:moveTo>
                <a:cubicBezTo>
                  <a:pt x="6276" y="6438"/>
                  <a:pt x="6659" y="6490"/>
                  <a:pt x="7036" y="6594"/>
                </a:cubicBezTo>
                <a:cubicBezTo>
                  <a:pt x="7618" y="6687"/>
                  <a:pt x="8200" y="6968"/>
                  <a:pt x="8782" y="7250"/>
                </a:cubicBezTo>
                <a:lnTo>
                  <a:pt x="8782" y="7250"/>
                </a:lnTo>
                <a:cubicBezTo>
                  <a:pt x="8735" y="7243"/>
                  <a:pt x="8688" y="7243"/>
                  <a:pt x="8645" y="7243"/>
                </a:cubicBezTo>
                <a:cubicBezTo>
                  <a:pt x="7981" y="6964"/>
                  <a:pt x="7317" y="6746"/>
                  <a:pt x="6653" y="6628"/>
                </a:cubicBezTo>
                <a:lnTo>
                  <a:pt x="6653" y="6628"/>
                </a:lnTo>
                <a:cubicBezTo>
                  <a:pt x="7161" y="6743"/>
                  <a:pt x="7738" y="6952"/>
                  <a:pt x="8230" y="7139"/>
                </a:cubicBezTo>
                <a:cubicBezTo>
                  <a:pt x="7892" y="7139"/>
                  <a:pt x="7451" y="7035"/>
                  <a:pt x="7139" y="7035"/>
                </a:cubicBezTo>
                <a:cubicBezTo>
                  <a:pt x="6539" y="6987"/>
                  <a:pt x="5916" y="6934"/>
                  <a:pt x="5301" y="6934"/>
                </a:cubicBezTo>
                <a:cubicBezTo>
                  <a:pt x="4588" y="6934"/>
                  <a:pt x="3887" y="7006"/>
                  <a:pt x="3245" y="7243"/>
                </a:cubicBezTo>
                <a:cubicBezTo>
                  <a:pt x="3687" y="7035"/>
                  <a:pt x="4102" y="6932"/>
                  <a:pt x="4439" y="6698"/>
                </a:cubicBezTo>
                <a:lnTo>
                  <a:pt x="4543" y="6698"/>
                </a:lnTo>
                <a:cubicBezTo>
                  <a:pt x="5177" y="6597"/>
                  <a:pt x="5810" y="6594"/>
                  <a:pt x="6443" y="6594"/>
                </a:cubicBezTo>
                <a:lnTo>
                  <a:pt x="6443" y="6594"/>
                </a:lnTo>
                <a:cubicBezTo>
                  <a:pt x="6155" y="6552"/>
                  <a:pt x="5867" y="6529"/>
                  <a:pt x="5578" y="6529"/>
                </a:cubicBezTo>
                <a:cubicBezTo>
                  <a:pt x="5302" y="6529"/>
                  <a:pt x="5027" y="6550"/>
                  <a:pt x="4751" y="6594"/>
                </a:cubicBezTo>
                <a:cubicBezTo>
                  <a:pt x="5127" y="6490"/>
                  <a:pt x="5510" y="6438"/>
                  <a:pt x="5893" y="6438"/>
                </a:cubicBezTo>
                <a:close/>
                <a:moveTo>
                  <a:pt x="4130" y="7756"/>
                </a:moveTo>
                <a:lnTo>
                  <a:pt x="4130" y="7756"/>
                </a:lnTo>
                <a:cubicBezTo>
                  <a:pt x="4088" y="7767"/>
                  <a:pt x="4043" y="7778"/>
                  <a:pt x="3998" y="7788"/>
                </a:cubicBezTo>
                <a:cubicBezTo>
                  <a:pt x="4068" y="7788"/>
                  <a:pt x="4091" y="7788"/>
                  <a:pt x="4130" y="7756"/>
                </a:cubicBezTo>
                <a:close/>
                <a:moveTo>
                  <a:pt x="2594" y="7464"/>
                </a:moveTo>
                <a:cubicBezTo>
                  <a:pt x="2525" y="7498"/>
                  <a:pt x="2457" y="7538"/>
                  <a:pt x="2389" y="7581"/>
                </a:cubicBezTo>
                <a:cubicBezTo>
                  <a:pt x="2155" y="7684"/>
                  <a:pt x="1843" y="7788"/>
                  <a:pt x="1610" y="7892"/>
                </a:cubicBezTo>
                <a:cubicBezTo>
                  <a:pt x="1925" y="7744"/>
                  <a:pt x="2241" y="7582"/>
                  <a:pt x="2594" y="7464"/>
                </a:cubicBezTo>
                <a:close/>
                <a:moveTo>
                  <a:pt x="6059" y="6038"/>
                </a:moveTo>
                <a:cubicBezTo>
                  <a:pt x="7444" y="6038"/>
                  <a:pt x="8745" y="6640"/>
                  <a:pt x="10047" y="7243"/>
                </a:cubicBezTo>
                <a:cubicBezTo>
                  <a:pt x="10488" y="7451"/>
                  <a:pt x="10826" y="7788"/>
                  <a:pt x="11241" y="8100"/>
                </a:cubicBezTo>
                <a:cubicBezTo>
                  <a:pt x="10592" y="7788"/>
                  <a:pt x="9943" y="7581"/>
                  <a:pt x="9190" y="7347"/>
                </a:cubicBezTo>
                <a:cubicBezTo>
                  <a:pt x="8437" y="6932"/>
                  <a:pt x="7685" y="6594"/>
                  <a:pt x="6802" y="6386"/>
                </a:cubicBezTo>
                <a:cubicBezTo>
                  <a:pt x="6612" y="6356"/>
                  <a:pt x="6422" y="6343"/>
                  <a:pt x="6235" y="6343"/>
                </a:cubicBezTo>
                <a:cubicBezTo>
                  <a:pt x="5784" y="6343"/>
                  <a:pt x="5352" y="6417"/>
                  <a:pt x="4985" y="6490"/>
                </a:cubicBezTo>
                <a:cubicBezTo>
                  <a:pt x="5192" y="6283"/>
                  <a:pt x="5400" y="6153"/>
                  <a:pt x="5737" y="6049"/>
                </a:cubicBezTo>
                <a:cubicBezTo>
                  <a:pt x="5845" y="6041"/>
                  <a:pt x="5952" y="6038"/>
                  <a:pt x="6059" y="6038"/>
                </a:cubicBezTo>
                <a:close/>
                <a:moveTo>
                  <a:pt x="6698" y="7996"/>
                </a:moveTo>
                <a:lnTo>
                  <a:pt x="6698" y="7996"/>
                </a:lnTo>
                <a:cubicBezTo>
                  <a:pt x="6338" y="8040"/>
                  <a:pt x="5996" y="8106"/>
                  <a:pt x="5664" y="8192"/>
                </a:cubicBezTo>
                <a:lnTo>
                  <a:pt x="5664" y="8192"/>
                </a:lnTo>
                <a:cubicBezTo>
                  <a:pt x="6024" y="8111"/>
                  <a:pt x="6371" y="8041"/>
                  <a:pt x="6698" y="7996"/>
                </a:cubicBezTo>
                <a:close/>
                <a:moveTo>
                  <a:pt x="6049" y="7581"/>
                </a:moveTo>
                <a:cubicBezTo>
                  <a:pt x="4985" y="7684"/>
                  <a:pt x="3894" y="8100"/>
                  <a:pt x="2804" y="8333"/>
                </a:cubicBezTo>
                <a:lnTo>
                  <a:pt x="2492" y="8333"/>
                </a:lnTo>
                <a:cubicBezTo>
                  <a:pt x="3038" y="8230"/>
                  <a:pt x="3557" y="7996"/>
                  <a:pt x="3998" y="7788"/>
                </a:cubicBezTo>
                <a:lnTo>
                  <a:pt x="3998" y="7788"/>
                </a:lnTo>
                <a:cubicBezTo>
                  <a:pt x="3453" y="7892"/>
                  <a:pt x="2908" y="8100"/>
                  <a:pt x="2389" y="8333"/>
                </a:cubicBezTo>
                <a:lnTo>
                  <a:pt x="2259" y="8333"/>
                </a:lnTo>
                <a:cubicBezTo>
                  <a:pt x="2051" y="8333"/>
                  <a:pt x="1740" y="8333"/>
                  <a:pt x="1506" y="8437"/>
                </a:cubicBezTo>
                <a:cubicBezTo>
                  <a:pt x="1558" y="8437"/>
                  <a:pt x="1344" y="8463"/>
                  <a:pt x="1116" y="8463"/>
                </a:cubicBezTo>
                <a:cubicBezTo>
                  <a:pt x="889" y="8463"/>
                  <a:pt x="649" y="8437"/>
                  <a:pt x="649" y="8333"/>
                </a:cubicBezTo>
                <a:cubicBezTo>
                  <a:pt x="2026" y="7930"/>
                  <a:pt x="3316" y="7635"/>
                  <a:pt x="4697" y="7587"/>
                </a:cubicBezTo>
                <a:lnTo>
                  <a:pt x="4697" y="7587"/>
                </a:lnTo>
                <a:cubicBezTo>
                  <a:pt x="4513" y="7597"/>
                  <a:pt x="4345" y="7622"/>
                  <a:pt x="4206" y="7684"/>
                </a:cubicBezTo>
                <a:cubicBezTo>
                  <a:pt x="4172" y="7718"/>
                  <a:pt x="4149" y="7741"/>
                  <a:pt x="4130" y="7756"/>
                </a:cubicBezTo>
                <a:lnTo>
                  <a:pt x="4130" y="7756"/>
                </a:lnTo>
                <a:cubicBezTo>
                  <a:pt x="4504" y="7664"/>
                  <a:pt x="4786" y="7581"/>
                  <a:pt x="5088" y="7581"/>
                </a:cubicBezTo>
                <a:close/>
                <a:moveTo>
                  <a:pt x="20431" y="441"/>
                </a:moveTo>
                <a:lnTo>
                  <a:pt x="20431" y="441"/>
                </a:lnTo>
                <a:cubicBezTo>
                  <a:pt x="21314" y="649"/>
                  <a:pt x="22067" y="1090"/>
                  <a:pt x="22820" y="1610"/>
                </a:cubicBezTo>
                <a:cubicBezTo>
                  <a:pt x="23365" y="1947"/>
                  <a:pt x="23573" y="2492"/>
                  <a:pt x="24014" y="3037"/>
                </a:cubicBezTo>
                <a:cubicBezTo>
                  <a:pt x="24222" y="4855"/>
                  <a:pt x="24014" y="6802"/>
                  <a:pt x="23910" y="8645"/>
                </a:cubicBezTo>
                <a:lnTo>
                  <a:pt x="23910" y="8541"/>
                </a:lnTo>
                <a:cubicBezTo>
                  <a:pt x="23910" y="7996"/>
                  <a:pt x="23806" y="7347"/>
                  <a:pt x="23676" y="6802"/>
                </a:cubicBezTo>
                <a:cubicBezTo>
                  <a:pt x="23676" y="5634"/>
                  <a:pt x="23573" y="4335"/>
                  <a:pt x="23157" y="3141"/>
                </a:cubicBezTo>
                <a:lnTo>
                  <a:pt x="23027" y="3141"/>
                </a:lnTo>
                <a:cubicBezTo>
                  <a:pt x="23365" y="4335"/>
                  <a:pt x="23573" y="5400"/>
                  <a:pt x="23573" y="6594"/>
                </a:cubicBezTo>
                <a:cubicBezTo>
                  <a:pt x="23261" y="5400"/>
                  <a:pt x="22820" y="4206"/>
                  <a:pt x="22378" y="3141"/>
                </a:cubicBezTo>
                <a:cubicBezTo>
                  <a:pt x="21963" y="2155"/>
                  <a:pt x="21418" y="857"/>
                  <a:pt x="20431" y="441"/>
                </a:cubicBezTo>
                <a:close/>
                <a:moveTo>
                  <a:pt x="6490" y="5634"/>
                </a:moveTo>
                <a:cubicBezTo>
                  <a:pt x="7892" y="5634"/>
                  <a:pt x="9190" y="6490"/>
                  <a:pt x="10384" y="7139"/>
                </a:cubicBezTo>
                <a:cubicBezTo>
                  <a:pt x="11475" y="7684"/>
                  <a:pt x="12435" y="8437"/>
                  <a:pt x="13422" y="9190"/>
                </a:cubicBezTo>
                <a:cubicBezTo>
                  <a:pt x="13292" y="9190"/>
                  <a:pt x="13188" y="9086"/>
                  <a:pt x="13084" y="8982"/>
                </a:cubicBezTo>
                <a:lnTo>
                  <a:pt x="12981" y="8982"/>
                </a:lnTo>
                <a:cubicBezTo>
                  <a:pt x="12773" y="8879"/>
                  <a:pt x="12539" y="8645"/>
                  <a:pt x="12228" y="8541"/>
                </a:cubicBezTo>
                <a:cubicBezTo>
                  <a:pt x="11994" y="8333"/>
                  <a:pt x="11682" y="8230"/>
                  <a:pt x="11475" y="7996"/>
                </a:cubicBezTo>
                <a:cubicBezTo>
                  <a:pt x="10696" y="7451"/>
                  <a:pt x="9839" y="7035"/>
                  <a:pt x="8983" y="6698"/>
                </a:cubicBezTo>
                <a:cubicBezTo>
                  <a:pt x="8230" y="6283"/>
                  <a:pt x="7036" y="5841"/>
                  <a:pt x="6049" y="5841"/>
                </a:cubicBezTo>
                <a:cubicBezTo>
                  <a:pt x="6153" y="5841"/>
                  <a:pt x="6283" y="5737"/>
                  <a:pt x="6490" y="5634"/>
                </a:cubicBezTo>
                <a:close/>
                <a:moveTo>
                  <a:pt x="6932" y="7581"/>
                </a:moveTo>
                <a:cubicBezTo>
                  <a:pt x="7581" y="7684"/>
                  <a:pt x="8230" y="7788"/>
                  <a:pt x="8879" y="7892"/>
                </a:cubicBezTo>
                <a:lnTo>
                  <a:pt x="7347" y="7892"/>
                </a:lnTo>
                <a:cubicBezTo>
                  <a:pt x="7996" y="7892"/>
                  <a:pt x="8749" y="7996"/>
                  <a:pt x="9294" y="8100"/>
                </a:cubicBezTo>
                <a:cubicBezTo>
                  <a:pt x="8983" y="8100"/>
                  <a:pt x="8541" y="7996"/>
                  <a:pt x="8100" y="7996"/>
                </a:cubicBezTo>
                <a:cubicBezTo>
                  <a:pt x="8014" y="7988"/>
                  <a:pt x="7929" y="7985"/>
                  <a:pt x="7843" y="7985"/>
                </a:cubicBezTo>
                <a:cubicBezTo>
                  <a:pt x="6757" y="7985"/>
                  <a:pt x="5658" y="8556"/>
                  <a:pt x="4647" y="8749"/>
                </a:cubicBezTo>
                <a:cubicBezTo>
                  <a:pt x="5739" y="8559"/>
                  <a:pt x="6744" y="8087"/>
                  <a:pt x="7802" y="8087"/>
                </a:cubicBezTo>
                <a:cubicBezTo>
                  <a:pt x="7901" y="8087"/>
                  <a:pt x="8000" y="8091"/>
                  <a:pt x="8100" y="8100"/>
                </a:cubicBezTo>
                <a:cubicBezTo>
                  <a:pt x="8749" y="8100"/>
                  <a:pt x="9528" y="8230"/>
                  <a:pt x="10177" y="8333"/>
                </a:cubicBezTo>
                <a:cubicBezTo>
                  <a:pt x="10592" y="8437"/>
                  <a:pt x="10930" y="8645"/>
                  <a:pt x="11241" y="8749"/>
                </a:cubicBezTo>
                <a:cubicBezTo>
                  <a:pt x="10826" y="8645"/>
                  <a:pt x="10281" y="8541"/>
                  <a:pt x="9839" y="8437"/>
                </a:cubicBezTo>
                <a:cubicBezTo>
                  <a:pt x="9705" y="8423"/>
                  <a:pt x="9569" y="8416"/>
                  <a:pt x="9430" y="8416"/>
                </a:cubicBezTo>
                <a:cubicBezTo>
                  <a:pt x="8576" y="8416"/>
                  <a:pt x="7651" y="8659"/>
                  <a:pt x="6802" y="8749"/>
                </a:cubicBezTo>
                <a:lnTo>
                  <a:pt x="6932" y="8749"/>
                </a:lnTo>
                <a:cubicBezTo>
                  <a:pt x="7793" y="8665"/>
                  <a:pt x="8603" y="8513"/>
                  <a:pt x="9513" y="8513"/>
                </a:cubicBezTo>
                <a:cubicBezTo>
                  <a:pt x="9728" y="8513"/>
                  <a:pt x="9949" y="8521"/>
                  <a:pt x="10177" y="8541"/>
                </a:cubicBezTo>
                <a:cubicBezTo>
                  <a:pt x="10696" y="8645"/>
                  <a:pt x="11241" y="8879"/>
                  <a:pt x="11786" y="8982"/>
                </a:cubicBezTo>
                <a:cubicBezTo>
                  <a:pt x="11283" y="8921"/>
                  <a:pt x="10816" y="8851"/>
                  <a:pt x="10316" y="8851"/>
                </a:cubicBezTo>
                <a:cubicBezTo>
                  <a:pt x="9965" y="8851"/>
                  <a:pt x="9597" y="8886"/>
                  <a:pt x="9190" y="8982"/>
                </a:cubicBezTo>
                <a:cubicBezTo>
                  <a:pt x="8354" y="9055"/>
                  <a:pt x="7365" y="9497"/>
                  <a:pt x="6473" y="9497"/>
                </a:cubicBezTo>
                <a:cubicBezTo>
                  <a:pt x="6091" y="9497"/>
                  <a:pt x="5727" y="9416"/>
                  <a:pt x="5400" y="9190"/>
                </a:cubicBezTo>
                <a:cubicBezTo>
                  <a:pt x="5192" y="9086"/>
                  <a:pt x="5088" y="8982"/>
                  <a:pt x="4985" y="8879"/>
                </a:cubicBezTo>
                <a:cubicBezTo>
                  <a:pt x="4855" y="8879"/>
                  <a:pt x="4751" y="8749"/>
                  <a:pt x="4647" y="8749"/>
                </a:cubicBezTo>
                <a:cubicBezTo>
                  <a:pt x="4543" y="8645"/>
                  <a:pt x="4439" y="8645"/>
                  <a:pt x="4336" y="8645"/>
                </a:cubicBezTo>
                <a:cubicBezTo>
                  <a:pt x="4772" y="8464"/>
                  <a:pt x="5208" y="8310"/>
                  <a:pt x="5664" y="8192"/>
                </a:cubicBezTo>
                <a:lnTo>
                  <a:pt x="5664" y="8192"/>
                </a:lnTo>
                <a:cubicBezTo>
                  <a:pt x="5196" y="8298"/>
                  <a:pt x="4705" y="8424"/>
                  <a:pt x="4206" y="8541"/>
                </a:cubicBezTo>
                <a:lnTo>
                  <a:pt x="3894" y="8541"/>
                </a:lnTo>
                <a:cubicBezTo>
                  <a:pt x="3557" y="8437"/>
                  <a:pt x="3245" y="8437"/>
                  <a:pt x="3038" y="8333"/>
                </a:cubicBezTo>
                <a:cubicBezTo>
                  <a:pt x="4336" y="8100"/>
                  <a:pt x="5504" y="7684"/>
                  <a:pt x="6932" y="7581"/>
                </a:cubicBezTo>
                <a:close/>
                <a:moveTo>
                  <a:pt x="7581" y="5296"/>
                </a:moveTo>
                <a:cubicBezTo>
                  <a:pt x="9398" y="5400"/>
                  <a:pt x="11033" y="6283"/>
                  <a:pt x="12435" y="7451"/>
                </a:cubicBezTo>
                <a:cubicBezTo>
                  <a:pt x="13188" y="8100"/>
                  <a:pt x="13630" y="8982"/>
                  <a:pt x="14279" y="9735"/>
                </a:cubicBezTo>
                <a:cubicBezTo>
                  <a:pt x="14175" y="9735"/>
                  <a:pt x="14071" y="9631"/>
                  <a:pt x="14071" y="9631"/>
                </a:cubicBezTo>
                <a:cubicBezTo>
                  <a:pt x="12773" y="8541"/>
                  <a:pt x="11345" y="7451"/>
                  <a:pt x="9839" y="6698"/>
                </a:cubicBezTo>
                <a:cubicBezTo>
                  <a:pt x="8879" y="6153"/>
                  <a:pt x="7788" y="5634"/>
                  <a:pt x="6698" y="5504"/>
                </a:cubicBezTo>
                <a:cubicBezTo>
                  <a:pt x="7036" y="5400"/>
                  <a:pt x="7347" y="5400"/>
                  <a:pt x="7581" y="5296"/>
                </a:cubicBezTo>
                <a:close/>
                <a:moveTo>
                  <a:pt x="10280" y="8942"/>
                </a:moveTo>
                <a:cubicBezTo>
                  <a:pt x="10949" y="8942"/>
                  <a:pt x="11582" y="9038"/>
                  <a:pt x="12228" y="9190"/>
                </a:cubicBezTo>
                <a:cubicBezTo>
                  <a:pt x="11955" y="9138"/>
                  <a:pt x="11682" y="9112"/>
                  <a:pt x="11410" y="9112"/>
                </a:cubicBezTo>
                <a:cubicBezTo>
                  <a:pt x="11137" y="9112"/>
                  <a:pt x="10865" y="9138"/>
                  <a:pt x="10592" y="9190"/>
                </a:cubicBezTo>
                <a:cubicBezTo>
                  <a:pt x="10047" y="9190"/>
                  <a:pt x="9528" y="9294"/>
                  <a:pt x="8983" y="9398"/>
                </a:cubicBezTo>
                <a:cubicBezTo>
                  <a:pt x="8322" y="9650"/>
                  <a:pt x="7676" y="10135"/>
                  <a:pt x="7034" y="10135"/>
                </a:cubicBezTo>
                <a:cubicBezTo>
                  <a:pt x="6818" y="10135"/>
                  <a:pt x="6602" y="10080"/>
                  <a:pt x="6387" y="9943"/>
                </a:cubicBezTo>
                <a:cubicBezTo>
                  <a:pt x="6387" y="9908"/>
                  <a:pt x="6375" y="9897"/>
                  <a:pt x="6360" y="9897"/>
                </a:cubicBezTo>
                <a:cubicBezTo>
                  <a:pt x="6329" y="9897"/>
                  <a:pt x="6283" y="9943"/>
                  <a:pt x="6283" y="9943"/>
                </a:cubicBezTo>
                <a:cubicBezTo>
                  <a:pt x="6049" y="9735"/>
                  <a:pt x="5841" y="9631"/>
                  <a:pt x="5634" y="9398"/>
                </a:cubicBezTo>
                <a:lnTo>
                  <a:pt x="5634" y="9398"/>
                </a:lnTo>
                <a:cubicBezTo>
                  <a:pt x="5840" y="9505"/>
                  <a:pt x="6078" y="9544"/>
                  <a:pt x="6328" y="9544"/>
                </a:cubicBezTo>
                <a:cubicBezTo>
                  <a:pt x="6862" y="9544"/>
                  <a:pt x="7450" y="9365"/>
                  <a:pt x="7892" y="9294"/>
                </a:cubicBezTo>
                <a:cubicBezTo>
                  <a:pt x="8437" y="9190"/>
                  <a:pt x="8983" y="9086"/>
                  <a:pt x="9528" y="8982"/>
                </a:cubicBezTo>
                <a:cubicBezTo>
                  <a:pt x="9785" y="8955"/>
                  <a:pt x="10035" y="8942"/>
                  <a:pt x="10280" y="8942"/>
                </a:cubicBezTo>
                <a:close/>
                <a:moveTo>
                  <a:pt x="10047" y="5504"/>
                </a:moveTo>
                <a:cubicBezTo>
                  <a:pt x="10488" y="5634"/>
                  <a:pt x="10826" y="5737"/>
                  <a:pt x="11137" y="5945"/>
                </a:cubicBezTo>
                <a:lnTo>
                  <a:pt x="11241" y="5945"/>
                </a:lnTo>
                <a:cubicBezTo>
                  <a:pt x="12228" y="6490"/>
                  <a:pt x="13084" y="7243"/>
                  <a:pt x="13733" y="8230"/>
                </a:cubicBezTo>
                <a:cubicBezTo>
                  <a:pt x="14175" y="8749"/>
                  <a:pt x="14382" y="9398"/>
                  <a:pt x="14824" y="10047"/>
                </a:cubicBezTo>
                <a:cubicBezTo>
                  <a:pt x="14928" y="10177"/>
                  <a:pt x="15031" y="10280"/>
                  <a:pt x="15135" y="10488"/>
                </a:cubicBezTo>
                <a:cubicBezTo>
                  <a:pt x="14071" y="9294"/>
                  <a:pt x="13292" y="7892"/>
                  <a:pt x="11994" y="6932"/>
                </a:cubicBezTo>
                <a:cubicBezTo>
                  <a:pt x="11241" y="6283"/>
                  <a:pt x="10384" y="5841"/>
                  <a:pt x="9528" y="5504"/>
                </a:cubicBezTo>
                <a:close/>
                <a:moveTo>
                  <a:pt x="10913" y="9300"/>
                </a:moveTo>
                <a:cubicBezTo>
                  <a:pt x="11631" y="9300"/>
                  <a:pt x="12332" y="9411"/>
                  <a:pt x="12981" y="9631"/>
                </a:cubicBezTo>
                <a:cubicBezTo>
                  <a:pt x="13292" y="9839"/>
                  <a:pt x="13630" y="10047"/>
                  <a:pt x="13837" y="10280"/>
                </a:cubicBezTo>
                <a:cubicBezTo>
                  <a:pt x="13733" y="10177"/>
                  <a:pt x="13526" y="10047"/>
                  <a:pt x="13292" y="10047"/>
                </a:cubicBezTo>
                <a:cubicBezTo>
                  <a:pt x="13201" y="10038"/>
                  <a:pt x="13110" y="10034"/>
                  <a:pt x="13021" y="10034"/>
                </a:cubicBezTo>
                <a:cubicBezTo>
                  <a:pt x="12059" y="10034"/>
                  <a:pt x="11159" y="10506"/>
                  <a:pt x="10281" y="10696"/>
                </a:cubicBezTo>
                <a:cubicBezTo>
                  <a:pt x="9839" y="10384"/>
                  <a:pt x="9632" y="10177"/>
                  <a:pt x="9086" y="10177"/>
                </a:cubicBezTo>
                <a:cubicBezTo>
                  <a:pt x="8522" y="10177"/>
                  <a:pt x="8016" y="10352"/>
                  <a:pt x="7480" y="10352"/>
                </a:cubicBezTo>
                <a:cubicBezTo>
                  <a:pt x="7302" y="10352"/>
                  <a:pt x="7120" y="10332"/>
                  <a:pt x="6932" y="10280"/>
                </a:cubicBezTo>
                <a:cubicBezTo>
                  <a:pt x="6864" y="10227"/>
                  <a:pt x="6832" y="10201"/>
                  <a:pt x="6802" y="10188"/>
                </a:cubicBezTo>
                <a:lnTo>
                  <a:pt x="6802" y="10188"/>
                </a:lnTo>
                <a:cubicBezTo>
                  <a:pt x="6862" y="10193"/>
                  <a:pt x="6923" y="10196"/>
                  <a:pt x="6983" y="10196"/>
                </a:cubicBezTo>
                <a:cubicBezTo>
                  <a:pt x="7643" y="10196"/>
                  <a:pt x="8295" y="9904"/>
                  <a:pt x="8749" y="9631"/>
                </a:cubicBezTo>
                <a:cubicBezTo>
                  <a:pt x="9463" y="9411"/>
                  <a:pt x="10196" y="9300"/>
                  <a:pt x="10913" y="9300"/>
                </a:cubicBezTo>
                <a:close/>
                <a:moveTo>
                  <a:pt x="12719" y="10161"/>
                </a:moveTo>
                <a:cubicBezTo>
                  <a:pt x="13164" y="10161"/>
                  <a:pt x="13610" y="10254"/>
                  <a:pt x="13994" y="10409"/>
                </a:cubicBezTo>
                <a:lnTo>
                  <a:pt x="13994" y="10409"/>
                </a:lnTo>
                <a:cubicBezTo>
                  <a:pt x="13723" y="10344"/>
                  <a:pt x="13470" y="10316"/>
                  <a:pt x="13224" y="10316"/>
                </a:cubicBezTo>
                <a:cubicBezTo>
                  <a:pt x="12991" y="10316"/>
                  <a:pt x="12765" y="10341"/>
                  <a:pt x="12539" y="10384"/>
                </a:cubicBezTo>
                <a:cubicBezTo>
                  <a:pt x="12041" y="10479"/>
                  <a:pt x="11456" y="10943"/>
                  <a:pt x="10963" y="10943"/>
                </a:cubicBezTo>
                <a:cubicBezTo>
                  <a:pt x="10916" y="10943"/>
                  <a:pt x="10871" y="10938"/>
                  <a:pt x="10826" y="10929"/>
                </a:cubicBezTo>
                <a:cubicBezTo>
                  <a:pt x="10592" y="10929"/>
                  <a:pt x="10488" y="10826"/>
                  <a:pt x="10384" y="10696"/>
                </a:cubicBezTo>
                <a:cubicBezTo>
                  <a:pt x="10930" y="10696"/>
                  <a:pt x="11345" y="10488"/>
                  <a:pt x="11890" y="10280"/>
                </a:cubicBezTo>
                <a:cubicBezTo>
                  <a:pt x="12156" y="10198"/>
                  <a:pt x="12437" y="10161"/>
                  <a:pt x="12719" y="10161"/>
                </a:cubicBezTo>
                <a:close/>
                <a:moveTo>
                  <a:pt x="13702" y="10450"/>
                </a:moveTo>
                <a:cubicBezTo>
                  <a:pt x="13840" y="10450"/>
                  <a:pt x="13981" y="10455"/>
                  <a:pt x="14125" y="10465"/>
                </a:cubicBezTo>
                <a:lnTo>
                  <a:pt x="14125" y="10465"/>
                </a:lnTo>
                <a:cubicBezTo>
                  <a:pt x="14142" y="10473"/>
                  <a:pt x="14158" y="10480"/>
                  <a:pt x="14175" y="10488"/>
                </a:cubicBezTo>
                <a:lnTo>
                  <a:pt x="14279" y="10488"/>
                </a:lnTo>
                <a:cubicBezTo>
                  <a:pt x="14263" y="10483"/>
                  <a:pt x="14247" y="10478"/>
                  <a:pt x="14232" y="10473"/>
                </a:cubicBezTo>
                <a:lnTo>
                  <a:pt x="14232" y="10473"/>
                </a:lnTo>
                <a:cubicBezTo>
                  <a:pt x="14281" y="10478"/>
                  <a:pt x="14332" y="10483"/>
                  <a:pt x="14382" y="10488"/>
                </a:cubicBezTo>
                <a:cubicBezTo>
                  <a:pt x="14382" y="10537"/>
                  <a:pt x="14382" y="10562"/>
                  <a:pt x="14393" y="10576"/>
                </a:cubicBezTo>
                <a:lnTo>
                  <a:pt x="14393" y="10576"/>
                </a:lnTo>
                <a:cubicBezTo>
                  <a:pt x="14295" y="10562"/>
                  <a:pt x="14197" y="10556"/>
                  <a:pt x="14098" y="10556"/>
                </a:cubicBezTo>
                <a:cubicBezTo>
                  <a:pt x="13156" y="10556"/>
                  <a:pt x="12187" y="11137"/>
                  <a:pt x="11137" y="11137"/>
                </a:cubicBezTo>
                <a:cubicBezTo>
                  <a:pt x="11033" y="11137"/>
                  <a:pt x="11033" y="11137"/>
                  <a:pt x="10930" y="11033"/>
                </a:cubicBezTo>
                <a:cubicBezTo>
                  <a:pt x="11241" y="11033"/>
                  <a:pt x="11475" y="10929"/>
                  <a:pt x="11786" y="10826"/>
                </a:cubicBezTo>
                <a:cubicBezTo>
                  <a:pt x="12432" y="10571"/>
                  <a:pt x="13034" y="10450"/>
                  <a:pt x="13702" y="10450"/>
                </a:cubicBezTo>
                <a:close/>
                <a:moveTo>
                  <a:pt x="14206" y="10660"/>
                </a:moveTo>
                <a:cubicBezTo>
                  <a:pt x="14333" y="10660"/>
                  <a:pt x="14461" y="10671"/>
                  <a:pt x="14590" y="10696"/>
                </a:cubicBezTo>
                <a:lnTo>
                  <a:pt x="14720" y="10826"/>
                </a:lnTo>
                <a:cubicBezTo>
                  <a:pt x="13630" y="10826"/>
                  <a:pt x="12773" y="11475"/>
                  <a:pt x="11786" y="11475"/>
                </a:cubicBezTo>
                <a:cubicBezTo>
                  <a:pt x="11682" y="11345"/>
                  <a:pt x="11579" y="11345"/>
                  <a:pt x="11475" y="11241"/>
                </a:cubicBezTo>
                <a:cubicBezTo>
                  <a:pt x="12410" y="11241"/>
                  <a:pt x="13285" y="10660"/>
                  <a:pt x="14206" y="10660"/>
                </a:cubicBezTo>
                <a:close/>
                <a:moveTo>
                  <a:pt x="14824" y="10826"/>
                </a:moveTo>
                <a:cubicBezTo>
                  <a:pt x="15135" y="11137"/>
                  <a:pt x="15473" y="11345"/>
                  <a:pt x="15784" y="11682"/>
                </a:cubicBezTo>
                <a:cubicBezTo>
                  <a:pt x="15680" y="11648"/>
                  <a:pt x="15574" y="11636"/>
                  <a:pt x="15466" y="11636"/>
                </a:cubicBezTo>
                <a:cubicBezTo>
                  <a:pt x="15251" y="11636"/>
                  <a:pt x="15031" y="11682"/>
                  <a:pt x="14824" y="11682"/>
                </a:cubicBezTo>
                <a:cubicBezTo>
                  <a:pt x="14365" y="11756"/>
                  <a:pt x="13958" y="11829"/>
                  <a:pt x="13566" y="11829"/>
                </a:cubicBezTo>
                <a:cubicBezTo>
                  <a:pt x="13404" y="11829"/>
                  <a:pt x="13244" y="11817"/>
                  <a:pt x="13084" y="11786"/>
                </a:cubicBezTo>
                <a:cubicBezTo>
                  <a:pt x="12773" y="11682"/>
                  <a:pt x="12332" y="11579"/>
                  <a:pt x="11994" y="11475"/>
                </a:cubicBezTo>
                <a:cubicBezTo>
                  <a:pt x="12981" y="11475"/>
                  <a:pt x="13837" y="10929"/>
                  <a:pt x="14824" y="10826"/>
                </a:cubicBezTo>
                <a:close/>
                <a:moveTo>
                  <a:pt x="15254" y="11697"/>
                </a:moveTo>
                <a:cubicBezTo>
                  <a:pt x="15436" y="11697"/>
                  <a:pt x="15615" y="11722"/>
                  <a:pt x="15784" y="11786"/>
                </a:cubicBezTo>
                <a:cubicBezTo>
                  <a:pt x="15888" y="11786"/>
                  <a:pt x="15888" y="11786"/>
                  <a:pt x="16018" y="11890"/>
                </a:cubicBezTo>
                <a:cubicBezTo>
                  <a:pt x="15776" y="11826"/>
                  <a:pt x="15537" y="11801"/>
                  <a:pt x="15300" y="11801"/>
                </a:cubicBezTo>
                <a:cubicBezTo>
                  <a:pt x="14772" y="11801"/>
                  <a:pt x="14253" y="11922"/>
                  <a:pt x="13733" y="11994"/>
                </a:cubicBezTo>
                <a:cubicBezTo>
                  <a:pt x="13630" y="11994"/>
                  <a:pt x="13630" y="11994"/>
                  <a:pt x="13526" y="11890"/>
                </a:cubicBezTo>
                <a:lnTo>
                  <a:pt x="14071" y="11890"/>
                </a:lnTo>
                <a:cubicBezTo>
                  <a:pt x="14429" y="11818"/>
                  <a:pt x="14849" y="11697"/>
                  <a:pt x="15254" y="11697"/>
                </a:cubicBezTo>
                <a:close/>
                <a:moveTo>
                  <a:pt x="16122" y="11890"/>
                </a:moveTo>
                <a:lnTo>
                  <a:pt x="16122" y="11994"/>
                </a:lnTo>
                <a:cubicBezTo>
                  <a:pt x="16122" y="11994"/>
                  <a:pt x="16226" y="12124"/>
                  <a:pt x="16329" y="12124"/>
                </a:cubicBezTo>
                <a:cubicBezTo>
                  <a:pt x="15784" y="12124"/>
                  <a:pt x="15239" y="12228"/>
                  <a:pt x="14720" y="12228"/>
                </a:cubicBezTo>
                <a:cubicBezTo>
                  <a:pt x="14486" y="12228"/>
                  <a:pt x="14279" y="12124"/>
                  <a:pt x="14071" y="12124"/>
                </a:cubicBezTo>
                <a:cubicBezTo>
                  <a:pt x="14720" y="11994"/>
                  <a:pt x="15369" y="11890"/>
                  <a:pt x="16122" y="11890"/>
                </a:cubicBezTo>
                <a:close/>
                <a:moveTo>
                  <a:pt x="22699" y="10791"/>
                </a:moveTo>
                <a:lnTo>
                  <a:pt x="22699" y="10791"/>
                </a:lnTo>
                <a:cubicBezTo>
                  <a:pt x="22704" y="10803"/>
                  <a:pt x="22710" y="10814"/>
                  <a:pt x="22716" y="10826"/>
                </a:cubicBezTo>
                <a:cubicBezTo>
                  <a:pt x="23008" y="11324"/>
                  <a:pt x="23198" y="11822"/>
                  <a:pt x="23421" y="12291"/>
                </a:cubicBezTo>
                <a:lnTo>
                  <a:pt x="23421" y="12291"/>
                </a:lnTo>
                <a:cubicBezTo>
                  <a:pt x="23402" y="12235"/>
                  <a:pt x="23383" y="12179"/>
                  <a:pt x="23365" y="12124"/>
                </a:cubicBezTo>
                <a:cubicBezTo>
                  <a:pt x="23166" y="11665"/>
                  <a:pt x="22941" y="11216"/>
                  <a:pt x="22699" y="10791"/>
                </a:cubicBezTo>
                <a:close/>
                <a:moveTo>
                  <a:pt x="24118" y="3141"/>
                </a:moveTo>
                <a:lnTo>
                  <a:pt x="24118" y="3141"/>
                </a:lnTo>
                <a:cubicBezTo>
                  <a:pt x="24663" y="4751"/>
                  <a:pt x="24325" y="6802"/>
                  <a:pt x="24118" y="8437"/>
                </a:cubicBezTo>
                <a:cubicBezTo>
                  <a:pt x="24014" y="9190"/>
                  <a:pt x="24014" y="9943"/>
                  <a:pt x="24118" y="10696"/>
                </a:cubicBezTo>
                <a:cubicBezTo>
                  <a:pt x="24118" y="11241"/>
                  <a:pt x="24325" y="11786"/>
                  <a:pt x="24325" y="12331"/>
                </a:cubicBezTo>
                <a:cubicBezTo>
                  <a:pt x="24118" y="11345"/>
                  <a:pt x="24014" y="10384"/>
                  <a:pt x="24014" y="9398"/>
                </a:cubicBezTo>
                <a:cubicBezTo>
                  <a:pt x="23910" y="8333"/>
                  <a:pt x="24014" y="7243"/>
                  <a:pt x="24118" y="6153"/>
                </a:cubicBezTo>
                <a:cubicBezTo>
                  <a:pt x="24325" y="5192"/>
                  <a:pt x="24325" y="4102"/>
                  <a:pt x="24118" y="3141"/>
                </a:cubicBezTo>
                <a:close/>
                <a:moveTo>
                  <a:pt x="19471" y="3894"/>
                </a:moveTo>
                <a:lnTo>
                  <a:pt x="19471" y="3894"/>
                </a:lnTo>
                <a:cubicBezTo>
                  <a:pt x="21210" y="4855"/>
                  <a:pt x="22274" y="7139"/>
                  <a:pt x="22820" y="8982"/>
                </a:cubicBezTo>
                <a:cubicBezTo>
                  <a:pt x="23261" y="10047"/>
                  <a:pt x="23365" y="11033"/>
                  <a:pt x="23676" y="12124"/>
                </a:cubicBezTo>
                <a:cubicBezTo>
                  <a:pt x="23706" y="12218"/>
                  <a:pt x="23734" y="12320"/>
                  <a:pt x="23763" y="12425"/>
                </a:cubicBezTo>
                <a:lnTo>
                  <a:pt x="23763" y="12425"/>
                </a:lnTo>
                <a:cubicBezTo>
                  <a:pt x="23592" y="11766"/>
                  <a:pt x="23501" y="11084"/>
                  <a:pt x="23365" y="10592"/>
                </a:cubicBezTo>
                <a:cubicBezTo>
                  <a:pt x="23157" y="9631"/>
                  <a:pt x="22924" y="8749"/>
                  <a:pt x="22508" y="7892"/>
                </a:cubicBezTo>
                <a:cubicBezTo>
                  <a:pt x="21859" y="6386"/>
                  <a:pt x="20976" y="4647"/>
                  <a:pt x="19471" y="3894"/>
                </a:cubicBezTo>
                <a:close/>
                <a:moveTo>
                  <a:pt x="16329" y="12228"/>
                </a:moveTo>
                <a:cubicBezTo>
                  <a:pt x="16433" y="12331"/>
                  <a:pt x="16537" y="12435"/>
                  <a:pt x="16667" y="12435"/>
                </a:cubicBezTo>
                <a:lnTo>
                  <a:pt x="15239" y="12435"/>
                </a:lnTo>
                <a:cubicBezTo>
                  <a:pt x="15135" y="12435"/>
                  <a:pt x="15031" y="12435"/>
                  <a:pt x="14928" y="12331"/>
                </a:cubicBezTo>
                <a:cubicBezTo>
                  <a:pt x="15369" y="12331"/>
                  <a:pt x="15888" y="12228"/>
                  <a:pt x="16329" y="12228"/>
                </a:cubicBezTo>
                <a:close/>
                <a:moveTo>
                  <a:pt x="12124" y="6153"/>
                </a:moveTo>
                <a:lnTo>
                  <a:pt x="12124" y="6153"/>
                </a:lnTo>
                <a:cubicBezTo>
                  <a:pt x="13630" y="6698"/>
                  <a:pt x="14720" y="7892"/>
                  <a:pt x="15577" y="9398"/>
                </a:cubicBezTo>
                <a:cubicBezTo>
                  <a:pt x="16122" y="10177"/>
                  <a:pt x="16537" y="11033"/>
                  <a:pt x="16875" y="11994"/>
                </a:cubicBezTo>
                <a:cubicBezTo>
                  <a:pt x="16978" y="12124"/>
                  <a:pt x="16978" y="12228"/>
                  <a:pt x="17082" y="12435"/>
                </a:cubicBezTo>
                <a:cubicBezTo>
                  <a:pt x="16771" y="11994"/>
                  <a:pt x="16433" y="11682"/>
                  <a:pt x="16122" y="11345"/>
                </a:cubicBezTo>
                <a:lnTo>
                  <a:pt x="16122" y="11241"/>
                </a:lnTo>
                <a:lnTo>
                  <a:pt x="16018" y="11241"/>
                </a:lnTo>
                <a:cubicBezTo>
                  <a:pt x="15369" y="10592"/>
                  <a:pt x="14824" y="9943"/>
                  <a:pt x="14382" y="9086"/>
                </a:cubicBezTo>
                <a:cubicBezTo>
                  <a:pt x="14071" y="8333"/>
                  <a:pt x="13837" y="7788"/>
                  <a:pt x="13292" y="7139"/>
                </a:cubicBezTo>
                <a:cubicBezTo>
                  <a:pt x="12877" y="6802"/>
                  <a:pt x="12539" y="6490"/>
                  <a:pt x="12124" y="6153"/>
                </a:cubicBezTo>
                <a:close/>
                <a:moveTo>
                  <a:pt x="23763" y="12425"/>
                </a:moveTo>
                <a:lnTo>
                  <a:pt x="23763" y="12425"/>
                </a:lnTo>
                <a:cubicBezTo>
                  <a:pt x="23774" y="12469"/>
                  <a:pt x="23786" y="12512"/>
                  <a:pt x="23798" y="12556"/>
                </a:cubicBezTo>
                <a:lnTo>
                  <a:pt x="23798" y="12556"/>
                </a:lnTo>
                <a:cubicBezTo>
                  <a:pt x="23786" y="12512"/>
                  <a:pt x="23774" y="12468"/>
                  <a:pt x="23763" y="12425"/>
                </a:cubicBezTo>
                <a:close/>
                <a:moveTo>
                  <a:pt x="16667" y="12539"/>
                </a:moveTo>
                <a:cubicBezTo>
                  <a:pt x="16771" y="12539"/>
                  <a:pt x="16771" y="12643"/>
                  <a:pt x="16771" y="12643"/>
                </a:cubicBezTo>
                <a:lnTo>
                  <a:pt x="15784" y="12643"/>
                </a:lnTo>
                <a:cubicBezTo>
                  <a:pt x="15680" y="12643"/>
                  <a:pt x="15577" y="12643"/>
                  <a:pt x="15473" y="12539"/>
                </a:cubicBezTo>
                <a:close/>
                <a:moveTo>
                  <a:pt x="24325" y="3557"/>
                </a:moveTo>
                <a:lnTo>
                  <a:pt x="24325" y="3557"/>
                </a:lnTo>
                <a:cubicBezTo>
                  <a:pt x="24767" y="4335"/>
                  <a:pt x="24767" y="5296"/>
                  <a:pt x="24767" y="6049"/>
                </a:cubicBezTo>
                <a:cubicBezTo>
                  <a:pt x="24767" y="7139"/>
                  <a:pt x="24663" y="8100"/>
                  <a:pt x="24559" y="9190"/>
                </a:cubicBezTo>
                <a:cubicBezTo>
                  <a:pt x="24457" y="10365"/>
                  <a:pt x="24330" y="11640"/>
                  <a:pt x="24548" y="12917"/>
                </a:cubicBezTo>
                <a:lnTo>
                  <a:pt x="24548" y="12917"/>
                </a:lnTo>
                <a:cubicBezTo>
                  <a:pt x="24521" y="12833"/>
                  <a:pt x="24455" y="12746"/>
                  <a:pt x="24455" y="12643"/>
                </a:cubicBezTo>
                <a:cubicBezTo>
                  <a:pt x="24455" y="12124"/>
                  <a:pt x="24325" y="11579"/>
                  <a:pt x="24222" y="11137"/>
                </a:cubicBezTo>
                <a:cubicBezTo>
                  <a:pt x="24118" y="10047"/>
                  <a:pt x="24118" y="9086"/>
                  <a:pt x="24222" y="7996"/>
                </a:cubicBezTo>
                <a:cubicBezTo>
                  <a:pt x="24455" y="6698"/>
                  <a:pt x="24767" y="4855"/>
                  <a:pt x="24325" y="3557"/>
                </a:cubicBezTo>
                <a:close/>
                <a:moveTo>
                  <a:pt x="17513" y="12766"/>
                </a:moveTo>
                <a:cubicBezTo>
                  <a:pt x="17544" y="12839"/>
                  <a:pt x="17577" y="12911"/>
                  <a:pt x="17612" y="12980"/>
                </a:cubicBezTo>
                <a:lnTo>
                  <a:pt x="17612" y="12980"/>
                </a:lnTo>
                <a:cubicBezTo>
                  <a:pt x="17617" y="12980"/>
                  <a:pt x="17622" y="12980"/>
                  <a:pt x="17628" y="12980"/>
                </a:cubicBezTo>
                <a:cubicBezTo>
                  <a:pt x="17585" y="12912"/>
                  <a:pt x="17547" y="12840"/>
                  <a:pt x="17513" y="12766"/>
                </a:cubicBezTo>
                <a:close/>
                <a:moveTo>
                  <a:pt x="26900" y="12518"/>
                </a:moveTo>
                <a:cubicBezTo>
                  <a:pt x="26797" y="12672"/>
                  <a:pt x="26698" y="12826"/>
                  <a:pt x="26610" y="12980"/>
                </a:cubicBezTo>
                <a:cubicBezTo>
                  <a:pt x="26526" y="13144"/>
                  <a:pt x="26454" y="13319"/>
                  <a:pt x="26395" y="13502"/>
                </a:cubicBezTo>
                <a:lnTo>
                  <a:pt x="26395" y="13502"/>
                </a:lnTo>
                <a:cubicBezTo>
                  <a:pt x="26539" y="13172"/>
                  <a:pt x="26715" y="12842"/>
                  <a:pt x="26900" y="12518"/>
                </a:cubicBezTo>
                <a:close/>
                <a:moveTo>
                  <a:pt x="5797" y="7003"/>
                </a:moveTo>
                <a:cubicBezTo>
                  <a:pt x="8226" y="7003"/>
                  <a:pt x="10767" y="7823"/>
                  <a:pt x="12773" y="8982"/>
                </a:cubicBezTo>
                <a:cubicBezTo>
                  <a:pt x="13422" y="9398"/>
                  <a:pt x="14071" y="9839"/>
                  <a:pt x="14720" y="10280"/>
                </a:cubicBezTo>
                <a:cubicBezTo>
                  <a:pt x="14928" y="10488"/>
                  <a:pt x="15135" y="10592"/>
                  <a:pt x="15369" y="10826"/>
                </a:cubicBezTo>
                <a:cubicBezTo>
                  <a:pt x="15888" y="11241"/>
                  <a:pt x="16329" y="11786"/>
                  <a:pt x="16875" y="12331"/>
                </a:cubicBezTo>
                <a:cubicBezTo>
                  <a:pt x="17186" y="12643"/>
                  <a:pt x="17524" y="13084"/>
                  <a:pt x="17835" y="13526"/>
                </a:cubicBezTo>
                <a:cubicBezTo>
                  <a:pt x="16771" y="12435"/>
                  <a:pt x="15784" y="11345"/>
                  <a:pt x="14590" y="10384"/>
                </a:cubicBezTo>
                <a:cubicBezTo>
                  <a:pt x="13526" y="9631"/>
                  <a:pt x="12435" y="8982"/>
                  <a:pt x="11241" y="8437"/>
                </a:cubicBezTo>
                <a:lnTo>
                  <a:pt x="11033" y="8437"/>
                </a:lnTo>
                <a:cubicBezTo>
                  <a:pt x="9263" y="7662"/>
                  <a:pt x="7282" y="7229"/>
                  <a:pt x="5306" y="7229"/>
                </a:cubicBezTo>
                <a:cubicBezTo>
                  <a:pt x="4501" y="7229"/>
                  <a:pt x="3697" y="7300"/>
                  <a:pt x="2908" y="7451"/>
                </a:cubicBezTo>
                <a:cubicBezTo>
                  <a:pt x="3822" y="7141"/>
                  <a:pt x="4800" y="7003"/>
                  <a:pt x="5797" y="7003"/>
                </a:cubicBezTo>
                <a:close/>
                <a:moveTo>
                  <a:pt x="20016" y="312"/>
                </a:moveTo>
                <a:cubicBezTo>
                  <a:pt x="20327" y="545"/>
                  <a:pt x="20561" y="649"/>
                  <a:pt x="20873" y="961"/>
                </a:cubicBezTo>
                <a:cubicBezTo>
                  <a:pt x="21314" y="1506"/>
                  <a:pt x="21625" y="2388"/>
                  <a:pt x="21963" y="3037"/>
                </a:cubicBezTo>
                <a:cubicBezTo>
                  <a:pt x="22274" y="4206"/>
                  <a:pt x="22716" y="5400"/>
                  <a:pt x="23027" y="6594"/>
                </a:cubicBezTo>
                <a:cubicBezTo>
                  <a:pt x="23464" y="8085"/>
                  <a:pt x="23469" y="9703"/>
                  <a:pt x="23569" y="11196"/>
                </a:cubicBezTo>
                <a:lnTo>
                  <a:pt x="23569" y="11196"/>
                </a:lnTo>
                <a:cubicBezTo>
                  <a:pt x="23562" y="11165"/>
                  <a:pt x="23555" y="11133"/>
                  <a:pt x="23547" y="11102"/>
                </a:cubicBezTo>
                <a:lnTo>
                  <a:pt x="23547" y="11102"/>
                </a:lnTo>
                <a:cubicBezTo>
                  <a:pt x="23556" y="11148"/>
                  <a:pt x="23564" y="11195"/>
                  <a:pt x="23573" y="11241"/>
                </a:cubicBezTo>
                <a:cubicBezTo>
                  <a:pt x="23571" y="11226"/>
                  <a:pt x="23570" y="11211"/>
                  <a:pt x="23569" y="11196"/>
                </a:cubicBezTo>
                <a:lnTo>
                  <a:pt x="23569" y="11196"/>
                </a:lnTo>
                <a:cubicBezTo>
                  <a:pt x="23643" y="11511"/>
                  <a:pt x="23721" y="11821"/>
                  <a:pt x="23806" y="12124"/>
                </a:cubicBezTo>
                <a:lnTo>
                  <a:pt x="23806" y="12228"/>
                </a:lnTo>
                <a:cubicBezTo>
                  <a:pt x="23910" y="12539"/>
                  <a:pt x="24014" y="12980"/>
                  <a:pt x="24118" y="13422"/>
                </a:cubicBezTo>
                <a:cubicBezTo>
                  <a:pt x="23984" y="13155"/>
                  <a:pt x="23882" y="12859"/>
                  <a:pt x="23798" y="12556"/>
                </a:cubicBezTo>
                <a:lnTo>
                  <a:pt x="23798" y="12556"/>
                </a:lnTo>
                <a:cubicBezTo>
                  <a:pt x="23883" y="12878"/>
                  <a:pt x="23977" y="13226"/>
                  <a:pt x="24118" y="13526"/>
                </a:cubicBezTo>
                <a:cubicBezTo>
                  <a:pt x="23676" y="12773"/>
                  <a:pt x="23469" y="11786"/>
                  <a:pt x="23261" y="11033"/>
                </a:cubicBezTo>
                <a:cubicBezTo>
                  <a:pt x="22924" y="10047"/>
                  <a:pt x="22612" y="8982"/>
                  <a:pt x="22171" y="7996"/>
                </a:cubicBezTo>
                <a:cubicBezTo>
                  <a:pt x="21625" y="6594"/>
                  <a:pt x="20665" y="4751"/>
                  <a:pt x="19133" y="4206"/>
                </a:cubicBezTo>
                <a:cubicBezTo>
                  <a:pt x="19263" y="4102"/>
                  <a:pt x="19367" y="4102"/>
                  <a:pt x="19471" y="3894"/>
                </a:cubicBezTo>
                <a:cubicBezTo>
                  <a:pt x="19575" y="3790"/>
                  <a:pt x="19575" y="3790"/>
                  <a:pt x="19575" y="3686"/>
                </a:cubicBezTo>
                <a:cubicBezTo>
                  <a:pt x="19782" y="3453"/>
                  <a:pt x="19912" y="3245"/>
                  <a:pt x="20016" y="2908"/>
                </a:cubicBezTo>
                <a:cubicBezTo>
                  <a:pt x="22522" y="4857"/>
                  <a:pt x="22871" y="8176"/>
                  <a:pt x="23547" y="11102"/>
                </a:cubicBezTo>
                <a:lnTo>
                  <a:pt x="23547" y="11102"/>
                </a:lnTo>
                <a:cubicBezTo>
                  <a:pt x="23014" y="8123"/>
                  <a:pt x="22572" y="4721"/>
                  <a:pt x="20016" y="2804"/>
                </a:cubicBezTo>
                <a:cubicBezTo>
                  <a:pt x="20120" y="2700"/>
                  <a:pt x="20120" y="2492"/>
                  <a:pt x="20224" y="2388"/>
                </a:cubicBezTo>
                <a:cubicBezTo>
                  <a:pt x="21729" y="3141"/>
                  <a:pt x="22508" y="5400"/>
                  <a:pt x="22924" y="7035"/>
                </a:cubicBezTo>
                <a:cubicBezTo>
                  <a:pt x="22612" y="5400"/>
                  <a:pt x="21859" y="3037"/>
                  <a:pt x="20224" y="2259"/>
                </a:cubicBezTo>
                <a:cubicBezTo>
                  <a:pt x="20327" y="1506"/>
                  <a:pt x="20327" y="753"/>
                  <a:pt x="20016" y="312"/>
                </a:cubicBezTo>
                <a:close/>
                <a:moveTo>
                  <a:pt x="26506" y="7347"/>
                </a:moveTo>
                <a:cubicBezTo>
                  <a:pt x="26610" y="7347"/>
                  <a:pt x="26610" y="7347"/>
                  <a:pt x="26714" y="7451"/>
                </a:cubicBezTo>
                <a:cubicBezTo>
                  <a:pt x="27051" y="7581"/>
                  <a:pt x="27363" y="7788"/>
                  <a:pt x="27467" y="8100"/>
                </a:cubicBezTo>
                <a:cubicBezTo>
                  <a:pt x="27700" y="9190"/>
                  <a:pt x="26714" y="10384"/>
                  <a:pt x="26272" y="11241"/>
                </a:cubicBezTo>
                <a:cubicBezTo>
                  <a:pt x="25857" y="12124"/>
                  <a:pt x="25753" y="12877"/>
                  <a:pt x="25753" y="13629"/>
                </a:cubicBezTo>
                <a:cubicBezTo>
                  <a:pt x="25623" y="12877"/>
                  <a:pt x="25623" y="12124"/>
                  <a:pt x="25857" y="11241"/>
                </a:cubicBezTo>
                <a:cubicBezTo>
                  <a:pt x="26169" y="9943"/>
                  <a:pt x="26610" y="8645"/>
                  <a:pt x="26506" y="7347"/>
                </a:cubicBezTo>
                <a:close/>
                <a:moveTo>
                  <a:pt x="27700" y="8541"/>
                </a:moveTo>
                <a:cubicBezTo>
                  <a:pt x="27804" y="9943"/>
                  <a:pt x="26714" y="10929"/>
                  <a:pt x="26169" y="12124"/>
                </a:cubicBezTo>
                <a:cubicBezTo>
                  <a:pt x="25961" y="12773"/>
                  <a:pt x="25753" y="13422"/>
                  <a:pt x="25753" y="14071"/>
                </a:cubicBezTo>
                <a:lnTo>
                  <a:pt x="25753" y="13941"/>
                </a:lnTo>
                <a:cubicBezTo>
                  <a:pt x="25753" y="13292"/>
                  <a:pt x="25857" y="12643"/>
                  <a:pt x="26065" y="11994"/>
                </a:cubicBezTo>
                <a:cubicBezTo>
                  <a:pt x="26272" y="11345"/>
                  <a:pt x="26714" y="10696"/>
                  <a:pt x="27051" y="10177"/>
                </a:cubicBezTo>
                <a:cubicBezTo>
                  <a:pt x="27259" y="9631"/>
                  <a:pt x="27570" y="9086"/>
                  <a:pt x="27700" y="8541"/>
                </a:cubicBezTo>
                <a:close/>
                <a:moveTo>
                  <a:pt x="16875" y="12773"/>
                </a:moveTo>
                <a:cubicBezTo>
                  <a:pt x="17524" y="13292"/>
                  <a:pt x="18069" y="13941"/>
                  <a:pt x="18614" y="14486"/>
                </a:cubicBezTo>
                <a:cubicBezTo>
                  <a:pt x="18665" y="14537"/>
                  <a:pt x="18691" y="14595"/>
                  <a:pt x="18717" y="14640"/>
                </a:cubicBezTo>
                <a:lnTo>
                  <a:pt x="18717" y="14640"/>
                </a:lnTo>
                <a:cubicBezTo>
                  <a:pt x="17885" y="14008"/>
                  <a:pt x="16934" y="13271"/>
                  <a:pt x="15888" y="12773"/>
                </a:cubicBezTo>
                <a:close/>
                <a:moveTo>
                  <a:pt x="24325" y="14278"/>
                </a:moveTo>
                <a:lnTo>
                  <a:pt x="24325" y="14278"/>
                </a:lnTo>
                <a:cubicBezTo>
                  <a:pt x="24418" y="14427"/>
                  <a:pt x="24551" y="14589"/>
                  <a:pt x="24657" y="14707"/>
                </a:cubicBezTo>
                <a:lnTo>
                  <a:pt x="24657" y="14707"/>
                </a:lnTo>
                <a:cubicBezTo>
                  <a:pt x="24555" y="14482"/>
                  <a:pt x="24453" y="14380"/>
                  <a:pt x="24325" y="14278"/>
                </a:cubicBezTo>
                <a:close/>
                <a:moveTo>
                  <a:pt x="27804" y="8879"/>
                </a:moveTo>
                <a:cubicBezTo>
                  <a:pt x="27804" y="9086"/>
                  <a:pt x="27804" y="9398"/>
                  <a:pt x="27908" y="9735"/>
                </a:cubicBezTo>
                <a:lnTo>
                  <a:pt x="27804" y="9839"/>
                </a:lnTo>
                <a:cubicBezTo>
                  <a:pt x="27570" y="10929"/>
                  <a:pt x="26818" y="11682"/>
                  <a:pt x="26402" y="12643"/>
                </a:cubicBezTo>
                <a:cubicBezTo>
                  <a:pt x="26065" y="13422"/>
                  <a:pt x="25857" y="14175"/>
                  <a:pt x="25961" y="14927"/>
                </a:cubicBezTo>
                <a:cubicBezTo>
                  <a:pt x="25857" y="14824"/>
                  <a:pt x="25857" y="14590"/>
                  <a:pt x="25857" y="14486"/>
                </a:cubicBezTo>
                <a:cubicBezTo>
                  <a:pt x="25753" y="13188"/>
                  <a:pt x="26272" y="11890"/>
                  <a:pt x="27051" y="10826"/>
                </a:cubicBezTo>
                <a:cubicBezTo>
                  <a:pt x="27363" y="10280"/>
                  <a:pt x="27804" y="9528"/>
                  <a:pt x="27804" y="8879"/>
                </a:cubicBezTo>
                <a:close/>
                <a:moveTo>
                  <a:pt x="24663" y="3790"/>
                </a:moveTo>
                <a:lnTo>
                  <a:pt x="24663" y="3790"/>
                </a:lnTo>
                <a:cubicBezTo>
                  <a:pt x="26272" y="5634"/>
                  <a:pt x="25520" y="8437"/>
                  <a:pt x="25208" y="10592"/>
                </a:cubicBezTo>
                <a:cubicBezTo>
                  <a:pt x="24974" y="12228"/>
                  <a:pt x="24871" y="13733"/>
                  <a:pt x="25520" y="15135"/>
                </a:cubicBezTo>
                <a:cubicBezTo>
                  <a:pt x="25208" y="14720"/>
                  <a:pt x="24974" y="14175"/>
                  <a:pt x="24767" y="13629"/>
                </a:cubicBezTo>
                <a:cubicBezTo>
                  <a:pt x="24455" y="11579"/>
                  <a:pt x="24663" y="9735"/>
                  <a:pt x="24871" y="7581"/>
                </a:cubicBezTo>
                <a:cubicBezTo>
                  <a:pt x="24871" y="6594"/>
                  <a:pt x="25104" y="4984"/>
                  <a:pt x="24663" y="3790"/>
                </a:cubicBezTo>
                <a:close/>
                <a:moveTo>
                  <a:pt x="24607" y="3574"/>
                </a:moveTo>
                <a:cubicBezTo>
                  <a:pt x="24956" y="3846"/>
                  <a:pt x="25260" y="4053"/>
                  <a:pt x="25623" y="4439"/>
                </a:cubicBezTo>
                <a:cubicBezTo>
                  <a:pt x="26402" y="5088"/>
                  <a:pt x="26169" y="5737"/>
                  <a:pt x="25961" y="6490"/>
                </a:cubicBezTo>
                <a:cubicBezTo>
                  <a:pt x="25857" y="6698"/>
                  <a:pt x="25961" y="6932"/>
                  <a:pt x="26065" y="7035"/>
                </a:cubicBezTo>
                <a:cubicBezTo>
                  <a:pt x="26169" y="7139"/>
                  <a:pt x="26272" y="7243"/>
                  <a:pt x="26402" y="7243"/>
                </a:cubicBezTo>
                <a:cubicBezTo>
                  <a:pt x="26506" y="9190"/>
                  <a:pt x="25520" y="11033"/>
                  <a:pt x="25416" y="12980"/>
                </a:cubicBezTo>
                <a:cubicBezTo>
                  <a:pt x="25330" y="13884"/>
                  <a:pt x="25529" y="14770"/>
                  <a:pt x="25910" y="15550"/>
                </a:cubicBezTo>
                <a:lnTo>
                  <a:pt x="25910" y="15550"/>
                </a:lnTo>
                <a:cubicBezTo>
                  <a:pt x="24613" y="13457"/>
                  <a:pt x="25328" y="11151"/>
                  <a:pt x="25753" y="8749"/>
                </a:cubicBezTo>
                <a:cubicBezTo>
                  <a:pt x="25954" y="7192"/>
                  <a:pt x="26058" y="4809"/>
                  <a:pt x="24607" y="3574"/>
                </a:cubicBezTo>
                <a:close/>
                <a:moveTo>
                  <a:pt x="19471" y="9735"/>
                </a:moveTo>
                <a:cubicBezTo>
                  <a:pt x="21522" y="10826"/>
                  <a:pt x="22716" y="12539"/>
                  <a:pt x="23910" y="14486"/>
                </a:cubicBezTo>
                <a:cubicBezTo>
                  <a:pt x="24118" y="14927"/>
                  <a:pt x="24455" y="15369"/>
                  <a:pt x="24767" y="15784"/>
                </a:cubicBezTo>
                <a:cubicBezTo>
                  <a:pt x="24455" y="15473"/>
                  <a:pt x="24222" y="15239"/>
                  <a:pt x="23910" y="14927"/>
                </a:cubicBezTo>
                <a:cubicBezTo>
                  <a:pt x="23910" y="14824"/>
                  <a:pt x="23806" y="14824"/>
                  <a:pt x="23806" y="14720"/>
                </a:cubicBezTo>
                <a:cubicBezTo>
                  <a:pt x="23469" y="14278"/>
                  <a:pt x="23157" y="13837"/>
                  <a:pt x="22820" y="13422"/>
                </a:cubicBezTo>
                <a:cubicBezTo>
                  <a:pt x="22067" y="12331"/>
                  <a:pt x="21210" y="11137"/>
                  <a:pt x="19678" y="10929"/>
                </a:cubicBezTo>
                <a:lnTo>
                  <a:pt x="19678" y="10929"/>
                </a:lnTo>
                <a:cubicBezTo>
                  <a:pt x="21522" y="11241"/>
                  <a:pt x="22612" y="13188"/>
                  <a:pt x="23573" y="14486"/>
                </a:cubicBezTo>
                <a:lnTo>
                  <a:pt x="23573" y="14590"/>
                </a:lnTo>
                <a:cubicBezTo>
                  <a:pt x="23027" y="14071"/>
                  <a:pt x="22378" y="13526"/>
                  <a:pt x="21729" y="13188"/>
                </a:cubicBezTo>
                <a:lnTo>
                  <a:pt x="21729" y="13188"/>
                </a:lnTo>
                <a:cubicBezTo>
                  <a:pt x="22378" y="13629"/>
                  <a:pt x="23027" y="14278"/>
                  <a:pt x="23573" y="14824"/>
                </a:cubicBezTo>
                <a:cubicBezTo>
                  <a:pt x="22924" y="14382"/>
                  <a:pt x="22171" y="13941"/>
                  <a:pt x="21210" y="13837"/>
                </a:cubicBezTo>
                <a:cubicBezTo>
                  <a:pt x="20873" y="12643"/>
                  <a:pt x="19782" y="12228"/>
                  <a:pt x="19678" y="10929"/>
                </a:cubicBezTo>
                <a:lnTo>
                  <a:pt x="19678" y="10929"/>
                </a:lnTo>
                <a:cubicBezTo>
                  <a:pt x="19678" y="10929"/>
                  <a:pt x="19678" y="10929"/>
                  <a:pt x="19678" y="10929"/>
                </a:cubicBezTo>
                <a:lnTo>
                  <a:pt x="19678" y="10592"/>
                </a:lnTo>
                <a:cubicBezTo>
                  <a:pt x="19782" y="10280"/>
                  <a:pt x="19678" y="10047"/>
                  <a:pt x="19471" y="9839"/>
                </a:cubicBezTo>
                <a:lnTo>
                  <a:pt x="19471" y="9735"/>
                </a:lnTo>
                <a:close/>
                <a:moveTo>
                  <a:pt x="19029" y="4335"/>
                </a:moveTo>
                <a:cubicBezTo>
                  <a:pt x="20873" y="4984"/>
                  <a:pt x="21729" y="7347"/>
                  <a:pt x="22378" y="8982"/>
                </a:cubicBezTo>
                <a:cubicBezTo>
                  <a:pt x="22820" y="10047"/>
                  <a:pt x="23261" y="11241"/>
                  <a:pt x="23573" y="12435"/>
                </a:cubicBezTo>
                <a:cubicBezTo>
                  <a:pt x="23641" y="12595"/>
                  <a:pt x="23707" y="12763"/>
                  <a:pt x="23774" y="12932"/>
                </a:cubicBezTo>
                <a:lnTo>
                  <a:pt x="23774" y="12932"/>
                </a:lnTo>
                <a:cubicBezTo>
                  <a:pt x="23639" y="12727"/>
                  <a:pt x="23526" y="12513"/>
                  <a:pt x="23421" y="12291"/>
                </a:cubicBezTo>
                <a:lnTo>
                  <a:pt x="23421" y="12291"/>
                </a:lnTo>
                <a:cubicBezTo>
                  <a:pt x="23506" y="12541"/>
                  <a:pt x="23606" y="12791"/>
                  <a:pt x="23786" y="12961"/>
                </a:cubicBezTo>
                <a:lnTo>
                  <a:pt x="23786" y="12961"/>
                </a:lnTo>
                <a:cubicBezTo>
                  <a:pt x="23945" y="13362"/>
                  <a:pt x="24110" y="13766"/>
                  <a:pt x="24325" y="14071"/>
                </a:cubicBezTo>
                <a:cubicBezTo>
                  <a:pt x="24453" y="14275"/>
                  <a:pt x="24555" y="14479"/>
                  <a:pt x="24657" y="14707"/>
                </a:cubicBezTo>
                <a:lnTo>
                  <a:pt x="24657" y="14707"/>
                </a:lnTo>
                <a:cubicBezTo>
                  <a:pt x="24657" y="14707"/>
                  <a:pt x="24657" y="14707"/>
                  <a:pt x="24657" y="14707"/>
                </a:cubicBezTo>
                <a:lnTo>
                  <a:pt x="24657" y="14707"/>
                </a:lnTo>
                <a:cubicBezTo>
                  <a:pt x="24659" y="14711"/>
                  <a:pt x="24661" y="14716"/>
                  <a:pt x="24663" y="14720"/>
                </a:cubicBezTo>
                <a:cubicBezTo>
                  <a:pt x="24661" y="14716"/>
                  <a:pt x="24659" y="14711"/>
                  <a:pt x="24657" y="14707"/>
                </a:cubicBezTo>
                <a:lnTo>
                  <a:pt x="24657" y="14707"/>
                </a:lnTo>
                <a:cubicBezTo>
                  <a:pt x="24699" y="14754"/>
                  <a:pt x="24737" y="14794"/>
                  <a:pt x="24767" y="14824"/>
                </a:cubicBezTo>
                <a:cubicBezTo>
                  <a:pt x="24981" y="15367"/>
                  <a:pt x="25268" y="15869"/>
                  <a:pt x="25589" y="16302"/>
                </a:cubicBezTo>
                <a:lnTo>
                  <a:pt x="25589" y="16302"/>
                </a:lnTo>
                <a:cubicBezTo>
                  <a:pt x="25133" y="15766"/>
                  <a:pt x="24677" y="15210"/>
                  <a:pt x="24222" y="14590"/>
                </a:cubicBezTo>
                <a:lnTo>
                  <a:pt x="24222" y="14590"/>
                </a:lnTo>
                <a:cubicBezTo>
                  <a:pt x="24663" y="15239"/>
                  <a:pt x="25104" y="15784"/>
                  <a:pt x="25623" y="16433"/>
                </a:cubicBezTo>
                <a:cubicBezTo>
                  <a:pt x="24663" y="15473"/>
                  <a:pt x="24014" y="14175"/>
                  <a:pt x="23157" y="12980"/>
                </a:cubicBezTo>
                <a:cubicBezTo>
                  <a:pt x="22274" y="11786"/>
                  <a:pt x="21080" y="9943"/>
                  <a:pt x="19471" y="9631"/>
                </a:cubicBezTo>
                <a:lnTo>
                  <a:pt x="19367" y="9631"/>
                </a:lnTo>
                <a:cubicBezTo>
                  <a:pt x="19133" y="9086"/>
                  <a:pt x="18718" y="8749"/>
                  <a:pt x="19263" y="8100"/>
                </a:cubicBezTo>
                <a:lnTo>
                  <a:pt x="19367" y="7996"/>
                </a:lnTo>
                <a:cubicBezTo>
                  <a:pt x="21314" y="8879"/>
                  <a:pt x="22378" y="10696"/>
                  <a:pt x="23261" y="12539"/>
                </a:cubicBezTo>
                <a:cubicBezTo>
                  <a:pt x="23469" y="13084"/>
                  <a:pt x="23676" y="13629"/>
                  <a:pt x="24014" y="14175"/>
                </a:cubicBezTo>
                <a:cubicBezTo>
                  <a:pt x="23573" y="13292"/>
                  <a:pt x="23261" y="12435"/>
                  <a:pt x="22820" y="11579"/>
                </a:cubicBezTo>
                <a:cubicBezTo>
                  <a:pt x="22171" y="10047"/>
                  <a:pt x="20976" y="8541"/>
                  <a:pt x="19471" y="7892"/>
                </a:cubicBezTo>
                <a:lnTo>
                  <a:pt x="19575" y="7788"/>
                </a:lnTo>
                <a:cubicBezTo>
                  <a:pt x="20665" y="7996"/>
                  <a:pt x="21522" y="9190"/>
                  <a:pt x="22171" y="9943"/>
                </a:cubicBezTo>
                <a:cubicBezTo>
                  <a:pt x="22352" y="10210"/>
                  <a:pt x="22529" y="10495"/>
                  <a:pt x="22699" y="10791"/>
                </a:cubicBezTo>
                <a:lnTo>
                  <a:pt x="22699" y="10791"/>
                </a:lnTo>
                <a:cubicBezTo>
                  <a:pt x="22146" y="9699"/>
                  <a:pt x="20963" y="7994"/>
                  <a:pt x="19678" y="7788"/>
                </a:cubicBezTo>
                <a:cubicBezTo>
                  <a:pt x="19678" y="7684"/>
                  <a:pt x="19782" y="7684"/>
                  <a:pt x="19782" y="7581"/>
                </a:cubicBezTo>
                <a:cubicBezTo>
                  <a:pt x="20120" y="7347"/>
                  <a:pt x="20327" y="6932"/>
                  <a:pt x="20016" y="6490"/>
                </a:cubicBezTo>
                <a:cubicBezTo>
                  <a:pt x="19678" y="5945"/>
                  <a:pt x="19367" y="6153"/>
                  <a:pt x="19029" y="5296"/>
                </a:cubicBezTo>
                <a:cubicBezTo>
                  <a:pt x="18822" y="4855"/>
                  <a:pt x="18926" y="4647"/>
                  <a:pt x="19029" y="4335"/>
                </a:cubicBezTo>
                <a:close/>
                <a:moveTo>
                  <a:pt x="27804" y="10384"/>
                </a:moveTo>
                <a:lnTo>
                  <a:pt x="27804" y="10929"/>
                </a:lnTo>
                <a:cubicBezTo>
                  <a:pt x="27557" y="11423"/>
                  <a:pt x="27216" y="11962"/>
                  <a:pt x="26900" y="12518"/>
                </a:cubicBezTo>
                <a:lnTo>
                  <a:pt x="26900" y="12518"/>
                </a:lnTo>
                <a:cubicBezTo>
                  <a:pt x="27163" y="12127"/>
                  <a:pt x="27458" y="11736"/>
                  <a:pt x="27700" y="11345"/>
                </a:cubicBezTo>
                <a:lnTo>
                  <a:pt x="27700" y="11345"/>
                </a:lnTo>
                <a:cubicBezTo>
                  <a:pt x="27700" y="11475"/>
                  <a:pt x="27700" y="11579"/>
                  <a:pt x="27570" y="11682"/>
                </a:cubicBezTo>
                <a:cubicBezTo>
                  <a:pt x="27363" y="12228"/>
                  <a:pt x="27051" y="12643"/>
                  <a:pt x="26818" y="13084"/>
                </a:cubicBezTo>
                <a:cubicBezTo>
                  <a:pt x="26506" y="13629"/>
                  <a:pt x="26402" y="14175"/>
                  <a:pt x="26402" y="14720"/>
                </a:cubicBezTo>
                <a:cubicBezTo>
                  <a:pt x="26300" y="15396"/>
                  <a:pt x="26489" y="16008"/>
                  <a:pt x="26841" y="16555"/>
                </a:cubicBezTo>
                <a:lnTo>
                  <a:pt x="26841" y="16555"/>
                </a:lnTo>
                <a:lnTo>
                  <a:pt x="26402" y="15888"/>
                </a:lnTo>
                <a:cubicBezTo>
                  <a:pt x="26129" y="15195"/>
                  <a:pt x="26145" y="14280"/>
                  <a:pt x="26395" y="13502"/>
                </a:cubicBezTo>
                <a:lnTo>
                  <a:pt x="26395" y="13502"/>
                </a:lnTo>
                <a:cubicBezTo>
                  <a:pt x="26178" y="14000"/>
                  <a:pt x="26033" y="14498"/>
                  <a:pt x="26043" y="14976"/>
                </a:cubicBezTo>
                <a:lnTo>
                  <a:pt x="26043" y="14976"/>
                </a:lnTo>
                <a:cubicBezTo>
                  <a:pt x="25902" y="13739"/>
                  <a:pt x="26433" y="12599"/>
                  <a:pt x="27155" y="11579"/>
                </a:cubicBezTo>
                <a:cubicBezTo>
                  <a:pt x="27363" y="11137"/>
                  <a:pt x="27700" y="10826"/>
                  <a:pt x="27804" y="10384"/>
                </a:cubicBezTo>
                <a:close/>
                <a:moveTo>
                  <a:pt x="26880" y="16615"/>
                </a:moveTo>
                <a:lnTo>
                  <a:pt x="26880" y="16615"/>
                </a:lnTo>
                <a:cubicBezTo>
                  <a:pt x="26940" y="16704"/>
                  <a:pt x="27004" y="16791"/>
                  <a:pt x="27072" y="16876"/>
                </a:cubicBezTo>
                <a:lnTo>
                  <a:pt x="27072" y="16876"/>
                </a:lnTo>
                <a:cubicBezTo>
                  <a:pt x="27065" y="16875"/>
                  <a:pt x="27059" y="16874"/>
                  <a:pt x="27051" y="16874"/>
                </a:cubicBezTo>
                <a:lnTo>
                  <a:pt x="26880" y="16615"/>
                </a:lnTo>
                <a:close/>
                <a:moveTo>
                  <a:pt x="21314" y="13941"/>
                </a:moveTo>
                <a:cubicBezTo>
                  <a:pt x="22612" y="14071"/>
                  <a:pt x="23469" y="14927"/>
                  <a:pt x="24455" y="15784"/>
                </a:cubicBezTo>
                <a:cubicBezTo>
                  <a:pt x="24559" y="15888"/>
                  <a:pt x="24663" y="16018"/>
                  <a:pt x="24871" y="16122"/>
                </a:cubicBezTo>
                <a:cubicBezTo>
                  <a:pt x="25333" y="16672"/>
                  <a:pt x="25870" y="17148"/>
                  <a:pt x="26483" y="17470"/>
                </a:cubicBezTo>
                <a:lnTo>
                  <a:pt x="26483" y="17470"/>
                </a:lnTo>
                <a:cubicBezTo>
                  <a:pt x="25631" y="17061"/>
                  <a:pt x="24783" y="16564"/>
                  <a:pt x="24118" y="15784"/>
                </a:cubicBezTo>
                <a:cubicBezTo>
                  <a:pt x="23261" y="15031"/>
                  <a:pt x="22378" y="14382"/>
                  <a:pt x="21314" y="14071"/>
                </a:cubicBezTo>
                <a:lnTo>
                  <a:pt x="21314" y="13941"/>
                </a:lnTo>
                <a:close/>
                <a:moveTo>
                  <a:pt x="27570" y="12124"/>
                </a:moveTo>
                <a:lnTo>
                  <a:pt x="27570" y="12124"/>
                </a:lnTo>
                <a:cubicBezTo>
                  <a:pt x="27259" y="13292"/>
                  <a:pt x="26921" y="14590"/>
                  <a:pt x="27467" y="15888"/>
                </a:cubicBezTo>
                <a:cubicBezTo>
                  <a:pt x="27700" y="16667"/>
                  <a:pt x="28219" y="17523"/>
                  <a:pt x="28869" y="18069"/>
                </a:cubicBezTo>
                <a:cubicBezTo>
                  <a:pt x="28453" y="17835"/>
                  <a:pt x="28012" y="17523"/>
                  <a:pt x="27570" y="17316"/>
                </a:cubicBezTo>
                <a:cubicBezTo>
                  <a:pt x="26610" y="16225"/>
                  <a:pt x="26169" y="14927"/>
                  <a:pt x="26714" y="13422"/>
                </a:cubicBezTo>
                <a:cubicBezTo>
                  <a:pt x="26921" y="12980"/>
                  <a:pt x="27259" y="12539"/>
                  <a:pt x="27570" y="12124"/>
                </a:cubicBezTo>
                <a:close/>
                <a:moveTo>
                  <a:pt x="21522" y="1843"/>
                </a:moveTo>
                <a:cubicBezTo>
                  <a:pt x="22171" y="2804"/>
                  <a:pt x="22508" y="3894"/>
                  <a:pt x="22820" y="4984"/>
                </a:cubicBezTo>
                <a:cubicBezTo>
                  <a:pt x="23261" y="6153"/>
                  <a:pt x="23573" y="7243"/>
                  <a:pt x="23676" y="8541"/>
                </a:cubicBezTo>
                <a:cubicBezTo>
                  <a:pt x="23806" y="9735"/>
                  <a:pt x="23806" y="10929"/>
                  <a:pt x="24118" y="12124"/>
                </a:cubicBezTo>
                <a:cubicBezTo>
                  <a:pt x="24871" y="15680"/>
                  <a:pt x="27804" y="18822"/>
                  <a:pt x="31465" y="18822"/>
                </a:cubicBezTo>
                <a:cubicBezTo>
                  <a:pt x="31361" y="18822"/>
                  <a:pt x="31257" y="18822"/>
                  <a:pt x="31153" y="18925"/>
                </a:cubicBezTo>
                <a:cubicBezTo>
                  <a:pt x="29206" y="18614"/>
                  <a:pt x="27363" y="18173"/>
                  <a:pt x="25961" y="16537"/>
                </a:cubicBezTo>
                <a:cubicBezTo>
                  <a:pt x="24559" y="14824"/>
                  <a:pt x="23806" y="12435"/>
                  <a:pt x="23573" y="10177"/>
                </a:cubicBezTo>
                <a:cubicBezTo>
                  <a:pt x="23573" y="9294"/>
                  <a:pt x="23469" y="8333"/>
                  <a:pt x="23365" y="7347"/>
                </a:cubicBezTo>
                <a:cubicBezTo>
                  <a:pt x="23157" y="6049"/>
                  <a:pt x="22716" y="4855"/>
                  <a:pt x="22274" y="3686"/>
                </a:cubicBezTo>
                <a:cubicBezTo>
                  <a:pt x="22067" y="3141"/>
                  <a:pt x="21859" y="2492"/>
                  <a:pt x="21522" y="1843"/>
                </a:cubicBezTo>
                <a:close/>
                <a:moveTo>
                  <a:pt x="11693" y="4965"/>
                </a:moveTo>
                <a:cubicBezTo>
                  <a:pt x="11856" y="4965"/>
                  <a:pt x="12031" y="5000"/>
                  <a:pt x="12228" y="5088"/>
                </a:cubicBezTo>
                <a:cubicBezTo>
                  <a:pt x="12332" y="5192"/>
                  <a:pt x="12643" y="5296"/>
                  <a:pt x="12773" y="5296"/>
                </a:cubicBezTo>
                <a:cubicBezTo>
                  <a:pt x="13032" y="5244"/>
                  <a:pt x="13273" y="5166"/>
                  <a:pt x="13503" y="5166"/>
                </a:cubicBezTo>
                <a:cubicBezTo>
                  <a:pt x="13733" y="5166"/>
                  <a:pt x="13954" y="5244"/>
                  <a:pt x="14175" y="5504"/>
                </a:cubicBezTo>
                <a:cubicBezTo>
                  <a:pt x="14279" y="5634"/>
                  <a:pt x="14382" y="5841"/>
                  <a:pt x="14590" y="5945"/>
                </a:cubicBezTo>
                <a:cubicBezTo>
                  <a:pt x="15031" y="6283"/>
                  <a:pt x="15577" y="6490"/>
                  <a:pt x="16018" y="6802"/>
                </a:cubicBezTo>
                <a:cubicBezTo>
                  <a:pt x="16667" y="7347"/>
                  <a:pt x="17082" y="8230"/>
                  <a:pt x="17420" y="8982"/>
                </a:cubicBezTo>
                <a:cubicBezTo>
                  <a:pt x="17965" y="10177"/>
                  <a:pt x="17965" y="11579"/>
                  <a:pt x="18277" y="12877"/>
                </a:cubicBezTo>
                <a:cubicBezTo>
                  <a:pt x="18484" y="13629"/>
                  <a:pt x="18926" y="14175"/>
                  <a:pt x="19367" y="14590"/>
                </a:cubicBezTo>
                <a:cubicBezTo>
                  <a:pt x="19133" y="14486"/>
                  <a:pt x="18926" y="14278"/>
                  <a:pt x="18718" y="14175"/>
                </a:cubicBezTo>
                <a:lnTo>
                  <a:pt x="18614" y="14175"/>
                </a:lnTo>
                <a:cubicBezTo>
                  <a:pt x="19471" y="14824"/>
                  <a:pt x="20120" y="15473"/>
                  <a:pt x="20873" y="16122"/>
                </a:cubicBezTo>
                <a:cubicBezTo>
                  <a:pt x="21859" y="16771"/>
                  <a:pt x="22924" y="17316"/>
                  <a:pt x="24014" y="17835"/>
                </a:cubicBezTo>
                <a:cubicBezTo>
                  <a:pt x="25857" y="18718"/>
                  <a:pt x="27700" y="19029"/>
                  <a:pt x="29647" y="19133"/>
                </a:cubicBezTo>
                <a:lnTo>
                  <a:pt x="29518" y="19133"/>
                </a:lnTo>
                <a:cubicBezTo>
                  <a:pt x="29377" y="19140"/>
                  <a:pt x="29237" y="19143"/>
                  <a:pt x="29095" y="19143"/>
                </a:cubicBezTo>
                <a:cubicBezTo>
                  <a:pt x="26402" y="19143"/>
                  <a:pt x="23455" y="17992"/>
                  <a:pt x="21210" y="16537"/>
                </a:cubicBezTo>
                <a:cubicBezTo>
                  <a:pt x="20327" y="16018"/>
                  <a:pt x="19575" y="15239"/>
                  <a:pt x="18926" y="14590"/>
                </a:cubicBezTo>
                <a:cubicBezTo>
                  <a:pt x="18822" y="14486"/>
                  <a:pt x="18822" y="14486"/>
                  <a:pt x="18718" y="14382"/>
                </a:cubicBezTo>
                <a:lnTo>
                  <a:pt x="18614" y="14278"/>
                </a:lnTo>
                <a:cubicBezTo>
                  <a:pt x="18614" y="14175"/>
                  <a:pt x="18484" y="14071"/>
                  <a:pt x="18380" y="13941"/>
                </a:cubicBezTo>
                <a:cubicBezTo>
                  <a:pt x="17965" y="13422"/>
                  <a:pt x="17731" y="12435"/>
                  <a:pt x="17628" y="11890"/>
                </a:cubicBezTo>
                <a:cubicBezTo>
                  <a:pt x="17316" y="11033"/>
                  <a:pt x="17082" y="10047"/>
                  <a:pt x="16771" y="9190"/>
                </a:cubicBezTo>
                <a:cubicBezTo>
                  <a:pt x="16433" y="8230"/>
                  <a:pt x="15888" y="6802"/>
                  <a:pt x="14928" y="6386"/>
                </a:cubicBezTo>
                <a:cubicBezTo>
                  <a:pt x="14893" y="6352"/>
                  <a:pt x="14870" y="6340"/>
                  <a:pt x="14855" y="6340"/>
                </a:cubicBezTo>
                <a:cubicBezTo>
                  <a:pt x="14824" y="6340"/>
                  <a:pt x="14824" y="6386"/>
                  <a:pt x="14824" y="6386"/>
                </a:cubicBezTo>
                <a:cubicBezTo>
                  <a:pt x="16433" y="7347"/>
                  <a:pt x="16875" y="9943"/>
                  <a:pt x="17420" y="11579"/>
                </a:cubicBezTo>
                <a:cubicBezTo>
                  <a:pt x="17517" y="11968"/>
                  <a:pt x="17706" y="12769"/>
                  <a:pt x="17922" y="13403"/>
                </a:cubicBezTo>
                <a:lnTo>
                  <a:pt x="17922" y="13403"/>
                </a:lnTo>
                <a:cubicBezTo>
                  <a:pt x="17884" y="13341"/>
                  <a:pt x="17835" y="13292"/>
                  <a:pt x="17835" y="13292"/>
                </a:cubicBezTo>
                <a:cubicBezTo>
                  <a:pt x="17835" y="13188"/>
                  <a:pt x="17835" y="13188"/>
                  <a:pt x="17731" y="13188"/>
                </a:cubicBezTo>
                <a:cubicBezTo>
                  <a:pt x="17689" y="13122"/>
                  <a:pt x="17649" y="13052"/>
                  <a:pt x="17612" y="12980"/>
                </a:cubicBezTo>
                <a:lnTo>
                  <a:pt x="17612" y="12980"/>
                </a:lnTo>
                <a:cubicBezTo>
                  <a:pt x="17514" y="12970"/>
                  <a:pt x="17420" y="12871"/>
                  <a:pt x="17420" y="12773"/>
                </a:cubicBezTo>
                <a:cubicBezTo>
                  <a:pt x="16978" y="12124"/>
                  <a:pt x="16771" y="11241"/>
                  <a:pt x="16433" y="10592"/>
                </a:cubicBezTo>
                <a:cubicBezTo>
                  <a:pt x="16122" y="9839"/>
                  <a:pt x="15577" y="9086"/>
                  <a:pt x="15031" y="8333"/>
                </a:cubicBezTo>
                <a:cubicBezTo>
                  <a:pt x="14175" y="7243"/>
                  <a:pt x="13188" y="6283"/>
                  <a:pt x="11786" y="5945"/>
                </a:cubicBezTo>
                <a:cubicBezTo>
                  <a:pt x="11703" y="5945"/>
                  <a:pt x="11619" y="5878"/>
                  <a:pt x="11536" y="5852"/>
                </a:cubicBezTo>
                <a:lnTo>
                  <a:pt x="11536" y="5852"/>
                </a:lnTo>
                <a:cubicBezTo>
                  <a:pt x="12171" y="5966"/>
                  <a:pt x="12894" y="6292"/>
                  <a:pt x="13422" y="6594"/>
                </a:cubicBezTo>
                <a:cubicBezTo>
                  <a:pt x="14382" y="7139"/>
                  <a:pt x="15135" y="8230"/>
                  <a:pt x="15784" y="9086"/>
                </a:cubicBezTo>
                <a:cubicBezTo>
                  <a:pt x="16433" y="9943"/>
                  <a:pt x="16771" y="10929"/>
                  <a:pt x="17186" y="11890"/>
                </a:cubicBezTo>
                <a:cubicBezTo>
                  <a:pt x="17290" y="12159"/>
                  <a:pt x="17377" y="12477"/>
                  <a:pt x="17513" y="12766"/>
                </a:cubicBezTo>
                <a:lnTo>
                  <a:pt x="17513" y="12766"/>
                </a:lnTo>
                <a:cubicBezTo>
                  <a:pt x="17257" y="12167"/>
                  <a:pt x="17124" y="11449"/>
                  <a:pt x="16875" y="10929"/>
                </a:cubicBezTo>
                <a:cubicBezTo>
                  <a:pt x="16537" y="9943"/>
                  <a:pt x="16018" y="9086"/>
                  <a:pt x="15369" y="8333"/>
                </a:cubicBezTo>
                <a:cubicBezTo>
                  <a:pt x="14175" y="6698"/>
                  <a:pt x="12773" y="6049"/>
                  <a:pt x="11033" y="5634"/>
                </a:cubicBezTo>
                <a:cubicBezTo>
                  <a:pt x="10826" y="5504"/>
                  <a:pt x="10592" y="5504"/>
                  <a:pt x="10384" y="5400"/>
                </a:cubicBezTo>
                <a:cubicBezTo>
                  <a:pt x="10864" y="5246"/>
                  <a:pt x="11230" y="4965"/>
                  <a:pt x="11693" y="4965"/>
                </a:cubicBezTo>
                <a:close/>
                <a:moveTo>
                  <a:pt x="19263" y="0"/>
                </a:moveTo>
                <a:cubicBezTo>
                  <a:pt x="19263" y="0"/>
                  <a:pt x="19133" y="0"/>
                  <a:pt x="19263" y="104"/>
                </a:cubicBezTo>
                <a:cubicBezTo>
                  <a:pt x="19133" y="104"/>
                  <a:pt x="19133" y="208"/>
                  <a:pt x="19263" y="208"/>
                </a:cubicBezTo>
                <a:lnTo>
                  <a:pt x="19575" y="208"/>
                </a:lnTo>
                <a:cubicBezTo>
                  <a:pt x="20120" y="649"/>
                  <a:pt x="20120" y="1402"/>
                  <a:pt x="19912" y="2051"/>
                </a:cubicBezTo>
                <a:lnTo>
                  <a:pt x="19912" y="2155"/>
                </a:lnTo>
                <a:lnTo>
                  <a:pt x="19912" y="2492"/>
                </a:lnTo>
                <a:cubicBezTo>
                  <a:pt x="19678" y="3141"/>
                  <a:pt x="19263" y="3557"/>
                  <a:pt x="18822" y="4102"/>
                </a:cubicBezTo>
                <a:cubicBezTo>
                  <a:pt x="18484" y="4543"/>
                  <a:pt x="18718" y="5296"/>
                  <a:pt x="18926" y="5737"/>
                </a:cubicBezTo>
                <a:cubicBezTo>
                  <a:pt x="19029" y="5945"/>
                  <a:pt x="19263" y="6153"/>
                  <a:pt x="19471" y="6386"/>
                </a:cubicBezTo>
                <a:cubicBezTo>
                  <a:pt x="20665" y="7139"/>
                  <a:pt x="19263" y="7684"/>
                  <a:pt x="18926" y="8100"/>
                </a:cubicBezTo>
                <a:cubicBezTo>
                  <a:pt x="18484" y="9086"/>
                  <a:pt x="19471" y="9631"/>
                  <a:pt x="19471" y="10592"/>
                </a:cubicBezTo>
                <a:cubicBezTo>
                  <a:pt x="19471" y="11682"/>
                  <a:pt x="19678" y="12124"/>
                  <a:pt x="20327" y="12877"/>
                </a:cubicBezTo>
                <a:cubicBezTo>
                  <a:pt x="21080" y="13733"/>
                  <a:pt x="21080" y="14824"/>
                  <a:pt x="22067" y="15576"/>
                </a:cubicBezTo>
                <a:cubicBezTo>
                  <a:pt x="23806" y="16978"/>
                  <a:pt x="25753" y="18173"/>
                  <a:pt x="28012" y="18380"/>
                </a:cubicBezTo>
                <a:cubicBezTo>
                  <a:pt x="25857" y="18069"/>
                  <a:pt x="22274" y="16329"/>
                  <a:pt x="21314" y="14175"/>
                </a:cubicBezTo>
                <a:lnTo>
                  <a:pt x="21314" y="14175"/>
                </a:lnTo>
                <a:cubicBezTo>
                  <a:pt x="22716" y="14590"/>
                  <a:pt x="23573" y="15680"/>
                  <a:pt x="24767" y="16537"/>
                </a:cubicBezTo>
                <a:cubicBezTo>
                  <a:pt x="25520" y="17186"/>
                  <a:pt x="26506" y="17731"/>
                  <a:pt x="27467" y="17965"/>
                </a:cubicBezTo>
                <a:cubicBezTo>
                  <a:pt x="28453" y="18484"/>
                  <a:pt x="29518" y="18822"/>
                  <a:pt x="30712" y="18925"/>
                </a:cubicBezTo>
                <a:cubicBezTo>
                  <a:pt x="30608" y="19029"/>
                  <a:pt x="30400" y="19029"/>
                  <a:pt x="30296" y="19029"/>
                </a:cubicBezTo>
                <a:cubicBezTo>
                  <a:pt x="27908" y="19029"/>
                  <a:pt x="25857" y="18614"/>
                  <a:pt x="23676" y="17627"/>
                </a:cubicBezTo>
                <a:cubicBezTo>
                  <a:pt x="22716" y="17082"/>
                  <a:pt x="21859" y="16667"/>
                  <a:pt x="20976" y="16018"/>
                </a:cubicBezTo>
                <a:cubicBezTo>
                  <a:pt x="20769" y="15784"/>
                  <a:pt x="20561" y="15680"/>
                  <a:pt x="20327" y="15473"/>
                </a:cubicBezTo>
                <a:cubicBezTo>
                  <a:pt x="19912" y="14927"/>
                  <a:pt x="19367" y="14486"/>
                  <a:pt x="19029" y="13941"/>
                </a:cubicBezTo>
                <a:cubicBezTo>
                  <a:pt x="18614" y="13292"/>
                  <a:pt x="18380" y="12539"/>
                  <a:pt x="18277" y="11786"/>
                </a:cubicBezTo>
                <a:cubicBezTo>
                  <a:pt x="18069" y="10592"/>
                  <a:pt x="17965" y="9528"/>
                  <a:pt x="17420" y="8437"/>
                </a:cubicBezTo>
                <a:cubicBezTo>
                  <a:pt x="16978" y="7581"/>
                  <a:pt x="16433" y="6698"/>
                  <a:pt x="15473" y="6153"/>
                </a:cubicBezTo>
                <a:cubicBezTo>
                  <a:pt x="14792" y="5871"/>
                  <a:pt x="14281" y="4952"/>
                  <a:pt x="13536" y="4952"/>
                </a:cubicBezTo>
                <a:cubicBezTo>
                  <a:pt x="13458" y="4952"/>
                  <a:pt x="13376" y="4962"/>
                  <a:pt x="13292" y="4984"/>
                </a:cubicBezTo>
                <a:cubicBezTo>
                  <a:pt x="13178" y="5003"/>
                  <a:pt x="13075" y="5011"/>
                  <a:pt x="12979" y="5011"/>
                </a:cubicBezTo>
                <a:cubicBezTo>
                  <a:pt x="12527" y="5011"/>
                  <a:pt x="12236" y="4837"/>
                  <a:pt x="11786" y="4751"/>
                </a:cubicBezTo>
                <a:cubicBezTo>
                  <a:pt x="11706" y="4732"/>
                  <a:pt x="11627" y="4723"/>
                  <a:pt x="11548" y="4723"/>
                </a:cubicBezTo>
                <a:cubicBezTo>
                  <a:pt x="11197" y="4723"/>
                  <a:pt x="10868" y="4897"/>
                  <a:pt x="10592" y="5088"/>
                </a:cubicBezTo>
                <a:cubicBezTo>
                  <a:pt x="10321" y="5238"/>
                  <a:pt x="10064" y="5293"/>
                  <a:pt x="9811" y="5293"/>
                </a:cubicBezTo>
                <a:cubicBezTo>
                  <a:pt x="9359" y="5293"/>
                  <a:pt x="8920" y="5117"/>
                  <a:pt x="8437" y="4984"/>
                </a:cubicBezTo>
                <a:cubicBezTo>
                  <a:pt x="7892" y="4984"/>
                  <a:pt x="7451" y="5088"/>
                  <a:pt x="6932" y="5192"/>
                </a:cubicBezTo>
                <a:cubicBezTo>
                  <a:pt x="5737" y="5400"/>
                  <a:pt x="4751" y="6283"/>
                  <a:pt x="3687" y="6802"/>
                </a:cubicBezTo>
                <a:cubicBezTo>
                  <a:pt x="2492" y="7451"/>
                  <a:pt x="1194" y="7684"/>
                  <a:pt x="104" y="8541"/>
                </a:cubicBezTo>
                <a:cubicBezTo>
                  <a:pt x="0" y="8645"/>
                  <a:pt x="104" y="8749"/>
                  <a:pt x="104" y="8749"/>
                </a:cubicBezTo>
                <a:cubicBezTo>
                  <a:pt x="1000" y="8749"/>
                  <a:pt x="1837" y="8574"/>
                  <a:pt x="2692" y="8574"/>
                </a:cubicBezTo>
                <a:cubicBezTo>
                  <a:pt x="2978" y="8574"/>
                  <a:pt x="3265" y="8593"/>
                  <a:pt x="3557" y="8645"/>
                </a:cubicBezTo>
                <a:cubicBezTo>
                  <a:pt x="4336" y="8749"/>
                  <a:pt x="4985" y="9086"/>
                  <a:pt x="5634" y="9528"/>
                </a:cubicBezTo>
                <a:cubicBezTo>
                  <a:pt x="6049" y="9943"/>
                  <a:pt x="6490" y="10280"/>
                  <a:pt x="7139" y="10488"/>
                </a:cubicBezTo>
                <a:cubicBezTo>
                  <a:pt x="7243" y="10523"/>
                  <a:pt x="7361" y="10534"/>
                  <a:pt x="7486" y="10534"/>
                </a:cubicBezTo>
                <a:cubicBezTo>
                  <a:pt x="7734" y="10534"/>
                  <a:pt x="8005" y="10488"/>
                  <a:pt x="8230" y="10488"/>
                </a:cubicBezTo>
                <a:cubicBezTo>
                  <a:pt x="8489" y="10436"/>
                  <a:pt x="8729" y="10384"/>
                  <a:pt x="8973" y="10384"/>
                </a:cubicBezTo>
                <a:cubicBezTo>
                  <a:pt x="9216" y="10384"/>
                  <a:pt x="9463" y="10436"/>
                  <a:pt x="9735" y="10592"/>
                </a:cubicBezTo>
                <a:cubicBezTo>
                  <a:pt x="10047" y="10826"/>
                  <a:pt x="10384" y="11033"/>
                  <a:pt x="10826" y="11241"/>
                </a:cubicBezTo>
                <a:cubicBezTo>
                  <a:pt x="12124" y="11994"/>
                  <a:pt x="13630" y="12124"/>
                  <a:pt x="15031" y="12539"/>
                </a:cubicBezTo>
                <a:cubicBezTo>
                  <a:pt x="16771" y="13084"/>
                  <a:pt x="18069" y="14382"/>
                  <a:pt x="19471" y="15369"/>
                </a:cubicBezTo>
                <a:cubicBezTo>
                  <a:pt x="19575" y="15576"/>
                  <a:pt x="19782" y="15680"/>
                  <a:pt x="20016" y="15784"/>
                </a:cubicBezTo>
                <a:cubicBezTo>
                  <a:pt x="20665" y="16433"/>
                  <a:pt x="21418" y="16978"/>
                  <a:pt x="22378" y="17523"/>
                </a:cubicBezTo>
                <a:cubicBezTo>
                  <a:pt x="24222" y="18484"/>
                  <a:pt x="26610" y="19263"/>
                  <a:pt x="28765" y="19263"/>
                </a:cubicBezTo>
                <a:lnTo>
                  <a:pt x="28453" y="19263"/>
                </a:lnTo>
                <a:cubicBezTo>
                  <a:pt x="28557" y="19367"/>
                  <a:pt x="28661" y="19367"/>
                  <a:pt x="28869" y="19471"/>
                </a:cubicBezTo>
                <a:lnTo>
                  <a:pt x="28998" y="19471"/>
                </a:lnTo>
                <a:cubicBezTo>
                  <a:pt x="29855" y="19367"/>
                  <a:pt x="30712" y="19263"/>
                  <a:pt x="31594" y="19029"/>
                </a:cubicBezTo>
                <a:cubicBezTo>
                  <a:pt x="31802" y="18925"/>
                  <a:pt x="32010" y="18822"/>
                  <a:pt x="32347" y="18718"/>
                </a:cubicBezTo>
                <a:lnTo>
                  <a:pt x="32451" y="18614"/>
                </a:lnTo>
                <a:lnTo>
                  <a:pt x="32451" y="18614"/>
                </a:lnTo>
                <a:cubicBezTo>
                  <a:pt x="32243" y="18718"/>
                  <a:pt x="32114" y="18718"/>
                  <a:pt x="31906" y="18718"/>
                </a:cubicBezTo>
                <a:cubicBezTo>
                  <a:pt x="31361" y="18718"/>
                  <a:pt x="30945" y="18718"/>
                  <a:pt x="30400" y="18614"/>
                </a:cubicBezTo>
                <a:lnTo>
                  <a:pt x="30400" y="18484"/>
                </a:lnTo>
                <a:lnTo>
                  <a:pt x="30167" y="18484"/>
                </a:lnTo>
                <a:cubicBezTo>
                  <a:pt x="29959" y="18484"/>
                  <a:pt x="29855" y="18380"/>
                  <a:pt x="29647" y="18380"/>
                </a:cubicBezTo>
                <a:cubicBezTo>
                  <a:pt x="28869" y="18069"/>
                  <a:pt x="28349" y="17186"/>
                  <a:pt x="28012" y="16433"/>
                </a:cubicBezTo>
                <a:cubicBezTo>
                  <a:pt x="27363" y="15239"/>
                  <a:pt x="27363" y="13941"/>
                  <a:pt x="27700" y="12643"/>
                </a:cubicBezTo>
                <a:cubicBezTo>
                  <a:pt x="27908" y="11345"/>
                  <a:pt x="28869" y="8333"/>
                  <a:pt x="27259" y="7451"/>
                </a:cubicBezTo>
                <a:cubicBezTo>
                  <a:pt x="27051" y="7243"/>
                  <a:pt x="26610" y="7139"/>
                  <a:pt x="26402" y="6802"/>
                </a:cubicBezTo>
                <a:lnTo>
                  <a:pt x="26402" y="6698"/>
                </a:lnTo>
                <a:lnTo>
                  <a:pt x="26272" y="6698"/>
                </a:lnTo>
                <a:lnTo>
                  <a:pt x="26272" y="6153"/>
                </a:lnTo>
                <a:cubicBezTo>
                  <a:pt x="26402" y="5945"/>
                  <a:pt x="26610" y="5634"/>
                  <a:pt x="26506" y="5296"/>
                </a:cubicBezTo>
                <a:cubicBezTo>
                  <a:pt x="26169" y="4335"/>
                  <a:pt x="25312" y="3894"/>
                  <a:pt x="24559" y="3245"/>
                </a:cubicBezTo>
                <a:cubicBezTo>
                  <a:pt x="24118" y="2908"/>
                  <a:pt x="23910" y="2388"/>
                  <a:pt x="23469" y="1947"/>
                </a:cubicBezTo>
                <a:cubicBezTo>
                  <a:pt x="23027" y="1506"/>
                  <a:pt x="22508" y="1298"/>
                  <a:pt x="21963" y="961"/>
                </a:cubicBezTo>
                <a:cubicBezTo>
                  <a:pt x="21210" y="441"/>
                  <a:pt x="20561" y="104"/>
                  <a:pt x="19575" y="104"/>
                </a:cubicBezTo>
                <a:cubicBezTo>
                  <a:pt x="19471" y="0"/>
                  <a:pt x="19367" y="0"/>
                  <a:pt x="19263"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5"/>
          <p:cNvSpPr/>
          <p:nvPr/>
        </p:nvSpPr>
        <p:spPr>
          <a:xfrm>
            <a:off x="235529" y="3588674"/>
            <a:ext cx="846157" cy="1669815"/>
          </a:xfrm>
          <a:custGeom>
            <a:avLst/>
            <a:gdLst/>
            <a:ahLst/>
            <a:cxnLst/>
            <a:rect l="l" t="t" r="r" b="b"/>
            <a:pathLst>
              <a:path w="14366" h="28350" extrusionOk="0">
                <a:moveTo>
                  <a:pt x="4318" y="1091"/>
                </a:moveTo>
                <a:lnTo>
                  <a:pt x="4318" y="1091"/>
                </a:lnTo>
                <a:cubicBezTo>
                  <a:pt x="4630" y="1428"/>
                  <a:pt x="4864" y="1843"/>
                  <a:pt x="5071" y="2181"/>
                </a:cubicBezTo>
                <a:cubicBezTo>
                  <a:pt x="4968" y="2077"/>
                  <a:pt x="4864" y="1843"/>
                  <a:pt x="4734" y="1740"/>
                </a:cubicBezTo>
                <a:cubicBezTo>
                  <a:pt x="4630" y="1532"/>
                  <a:pt x="4422" y="1298"/>
                  <a:pt x="4318" y="1091"/>
                </a:cubicBezTo>
                <a:close/>
                <a:moveTo>
                  <a:pt x="4864" y="3038"/>
                </a:moveTo>
                <a:cubicBezTo>
                  <a:pt x="4864" y="3105"/>
                  <a:pt x="4908" y="3129"/>
                  <a:pt x="4939" y="3166"/>
                </a:cubicBezTo>
                <a:lnTo>
                  <a:pt x="4939" y="3166"/>
                </a:lnTo>
                <a:cubicBezTo>
                  <a:pt x="4915" y="3124"/>
                  <a:pt x="4890" y="3081"/>
                  <a:pt x="4864" y="3038"/>
                </a:cubicBezTo>
                <a:close/>
                <a:moveTo>
                  <a:pt x="4939" y="3166"/>
                </a:moveTo>
                <a:cubicBezTo>
                  <a:pt x="4947" y="3181"/>
                  <a:pt x="4955" y="3196"/>
                  <a:pt x="4963" y="3211"/>
                </a:cubicBezTo>
                <a:lnTo>
                  <a:pt x="4963" y="3211"/>
                </a:lnTo>
                <a:cubicBezTo>
                  <a:pt x="4958" y="3193"/>
                  <a:pt x="4949" y="3179"/>
                  <a:pt x="4939" y="3166"/>
                </a:cubicBezTo>
                <a:close/>
                <a:moveTo>
                  <a:pt x="4963" y="3211"/>
                </a:moveTo>
                <a:cubicBezTo>
                  <a:pt x="4966" y="3221"/>
                  <a:pt x="4968" y="3232"/>
                  <a:pt x="4968" y="3245"/>
                </a:cubicBezTo>
                <a:cubicBezTo>
                  <a:pt x="4991" y="3274"/>
                  <a:pt x="5014" y="3312"/>
                  <a:pt x="5037" y="3356"/>
                </a:cubicBezTo>
                <a:lnTo>
                  <a:pt x="5037" y="3356"/>
                </a:lnTo>
                <a:cubicBezTo>
                  <a:pt x="5014" y="3309"/>
                  <a:pt x="4989" y="3260"/>
                  <a:pt x="4963" y="3211"/>
                </a:cubicBezTo>
                <a:close/>
                <a:moveTo>
                  <a:pt x="5037" y="3356"/>
                </a:moveTo>
                <a:cubicBezTo>
                  <a:pt x="5138" y="3566"/>
                  <a:pt x="5208" y="3752"/>
                  <a:pt x="5278" y="3892"/>
                </a:cubicBezTo>
                <a:lnTo>
                  <a:pt x="5278" y="3892"/>
                </a:lnTo>
                <a:cubicBezTo>
                  <a:pt x="5198" y="3731"/>
                  <a:pt x="5117" y="3508"/>
                  <a:pt x="5037" y="3356"/>
                </a:cubicBezTo>
                <a:close/>
                <a:moveTo>
                  <a:pt x="3739" y="536"/>
                </a:moveTo>
                <a:cubicBezTo>
                  <a:pt x="3749" y="536"/>
                  <a:pt x="3760" y="539"/>
                  <a:pt x="3773" y="545"/>
                </a:cubicBezTo>
                <a:cubicBezTo>
                  <a:pt x="4422" y="1532"/>
                  <a:pt x="4968" y="2726"/>
                  <a:pt x="5279" y="3894"/>
                </a:cubicBezTo>
                <a:cubicBezTo>
                  <a:pt x="5356" y="4067"/>
                  <a:pt x="5376" y="4282"/>
                  <a:pt x="5433" y="4476"/>
                </a:cubicBezTo>
                <a:lnTo>
                  <a:pt x="5433" y="4476"/>
                </a:lnTo>
                <a:cubicBezTo>
                  <a:pt x="5094" y="3677"/>
                  <a:pt x="4599" y="2981"/>
                  <a:pt x="4215" y="2285"/>
                </a:cubicBezTo>
                <a:cubicBezTo>
                  <a:pt x="4215" y="2181"/>
                  <a:pt x="4085" y="2077"/>
                  <a:pt x="4085" y="1947"/>
                </a:cubicBezTo>
                <a:lnTo>
                  <a:pt x="4085" y="1947"/>
                </a:lnTo>
                <a:cubicBezTo>
                  <a:pt x="4318" y="2389"/>
                  <a:pt x="4630" y="2726"/>
                  <a:pt x="4864" y="3038"/>
                </a:cubicBezTo>
                <a:cubicBezTo>
                  <a:pt x="4630" y="2726"/>
                  <a:pt x="4318" y="2285"/>
                  <a:pt x="4085" y="1843"/>
                </a:cubicBezTo>
                <a:lnTo>
                  <a:pt x="4085" y="1740"/>
                </a:lnTo>
                <a:cubicBezTo>
                  <a:pt x="4085" y="1636"/>
                  <a:pt x="3981" y="1298"/>
                  <a:pt x="3877" y="1194"/>
                </a:cubicBezTo>
                <a:cubicBezTo>
                  <a:pt x="3877" y="1194"/>
                  <a:pt x="3605" y="536"/>
                  <a:pt x="3739" y="536"/>
                </a:cubicBezTo>
                <a:close/>
                <a:moveTo>
                  <a:pt x="4318" y="3479"/>
                </a:moveTo>
                <a:lnTo>
                  <a:pt x="4318" y="3479"/>
                </a:lnTo>
                <a:cubicBezTo>
                  <a:pt x="4630" y="4128"/>
                  <a:pt x="4968" y="4673"/>
                  <a:pt x="5279" y="5322"/>
                </a:cubicBezTo>
                <a:cubicBezTo>
                  <a:pt x="4968" y="4673"/>
                  <a:pt x="4630" y="4024"/>
                  <a:pt x="4318" y="3479"/>
                </a:cubicBezTo>
                <a:close/>
                <a:moveTo>
                  <a:pt x="5199" y="2426"/>
                </a:moveTo>
                <a:lnTo>
                  <a:pt x="5199" y="2426"/>
                </a:lnTo>
                <a:cubicBezTo>
                  <a:pt x="5400" y="2742"/>
                  <a:pt x="5624" y="2946"/>
                  <a:pt x="5824" y="3245"/>
                </a:cubicBezTo>
                <a:lnTo>
                  <a:pt x="5928" y="3245"/>
                </a:lnTo>
                <a:cubicBezTo>
                  <a:pt x="6032" y="3791"/>
                  <a:pt x="6266" y="4336"/>
                  <a:pt x="6266" y="4881"/>
                </a:cubicBezTo>
                <a:cubicBezTo>
                  <a:pt x="6369" y="5322"/>
                  <a:pt x="6266" y="5841"/>
                  <a:pt x="6266" y="6387"/>
                </a:cubicBezTo>
                <a:cubicBezTo>
                  <a:pt x="6162" y="6075"/>
                  <a:pt x="6162" y="5738"/>
                  <a:pt x="6162" y="5426"/>
                </a:cubicBezTo>
                <a:cubicBezTo>
                  <a:pt x="5931" y="4454"/>
                  <a:pt x="5726" y="3280"/>
                  <a:pt x="5199" y="2426"/>
                </a:cubicBezTo>
                <a:close/>
                <a:moveTo>
                  <a:pt x="6117" y="3686"/>
                </a:moveTo>
                <a:cubicBezTo>
                  <a:pt x="6314" y="4185"/>
                  <a:pt x="6473" y="4754"/>
                  <a:pt x="6473" y="5322"/>
                </a:cubicBezTo>
                <a:cubicBezTo>
                  <a:pt x="6473" y="5841"/>
                  <a:pt x="6369" y="6490"/>
                  <a:pt x="6266" y="7036"/>
                </a:cubicBezTo>
                <a:lnTo>
                  <a:pt x="6266" y="6724"/>
                </a:lnTo>
                <a:cubicBezTo>
                  <a:pt x="6455" y="5637"/>
                  <a:pt x="6386" y="4723"/>
                  <a:pt x="6117" y="3686"/>
                </a:cubicBezTo>
                <a:close/>
                <a:moveTo>
                  <a:pt x="6162" y="3583"/>
                </a:moveTo>
                <a:cubicBezTo>
                  <a:pt x="6266" y="3687"/>
                  <a:pt x="6473" y="3894"/>
                  <a:pt x="6577" y="4128"/>
                </a:cubicBezTo>
                <a:cubicBezTo>
                  <a:pt x="7018" y="5322"/>
                  <a:pt x="6811" y="6620"/>
                  <a:pt x="6473" y="7788"/>
                </a:cubicBezTo>
                <a:cubicBezTo>
                  <a:pt x="6369" y="8230"/>
                  <a:pt x="6266" y="8671"/>
                  <a:pt x="6032" y="9087"/>
                </a:cubicBezTo>
                <a:cubicBezTo>
                  <a:pt x="6162" y="8437"/>
                  <a:pt x="6266" y="7788"/>
                  <a:pt x="6266" y="7269"/>
                </a:cubicBezTo>
                <a:cubicBezTo>
                  <a:pt x="6473" y="6490"/>
                  <a:pt x="6473" y="5738"/>
                  <a:pt x="6577" y="5089"/>
                </a:cubicBezTo>
                <a:cubicBezTo>
                  <a:pt x="6577" y="4543"/>
                  <a:pt x="6369" y="4024"/>
                  <a:pt x="6162" y="3583"/>
                </a:cubicBezTo>
                <a:close/>
                <a:moveTo>
                  <a:pt x="7979" y="8775"/>
                </a:moveTo>
                <a:lnTo>
                  <a:pt x="7979" y="8775"/>
                </a:lnTo>
                <a:cubicBezTo>
                  <a:pt x="7977" y="8777"/>
                  <a:pt x="7974" y="8780"/>
                  <a:pt x="7972" y="8782"/>
                </a:cubicBezTo>
                <a:lnTo>
                  <a:pt x="7972" y="8782"/>
                </a:lnTo>
                <a:cubicBezTo>
                  <a:pt x="7964" y="9038"/>
                  <a:pt x="7948" y="9288"/>
                  <a:pt x="7920" y="9531"/>
                </a:cubicBezTo>
                <a:lnTo>
                  <a:pt x="7920" y="9531"/>
                </a:lnTo>
                <a:cubicBezTo>
                  <a:pt x="7959" y="9271"/>
                  <a:pt x="7979" y="9013"/>
                  <a:pt x="7979" y="8775"/>
                </a:cubicBezTo>
                <a:close/>
                <a:moveTo>
                  <a:pt x="4215" y="2389"/>
                </a:moveTo>
                <a:cubicBezTo>
                  <a:pt x="4734" y="3375"/>
                  <a:pt x="5279" y="4336"/>
                  <a:pt x="5617" y="5426"/>
                </a:cubicBezTo>
                <a:cubicBezTo>
                  <a:pt x="5617" y="5971"/>
                  <a:pt x="5720" y="6490"/>
                  <a:pt x="5720" y="7036"/>
                </a:cubicBezTo>
                <a:cubicBezTo>
                  <a:pt x="5617" y="6620"/>
                  <a:pt x="5617" y="6283"/>
                  <a:pt x="5383" y="5841"/>
                </a:cubicBezTo>
                <a:lnTo>
                  <a:pt x="5383" y="5841"/>
                </a:lnTo>
                <a:cubicBezTo>
                  <a:pt x="5616" y="6386"/>
                  <a:pt x="5617" y="6931"/>
                  <a:pt x="5617" y="7476"/>
                </a:cubicBezTo>
                <a:lnTo>
                  <a:pt x="5617" y="7476"/>
                </a:lnTo>
                <a:cubicBezTo>
                  <a:pt x="5617" y="7139"/>
                  <a:pt x="5616" y="6827"/>
                  <a:pt x="5513" y="6387"/>
                </a:cubicBezTo>
                <a:cubicBezTo>
                  <a:pt x="5279" y="5426"/>
                  <a:pt x="4630" y="4673"/>
                  <a:pt x="4215" y="3791"/>
                </a:cubicBezTo>
                <a:lnTo>
                  <a:pt x="4215" y="3791"/>
                </a:lnTo>
                <a:cubicBezTo>
                  <a:pt x="4630" y="4673"/>
                  <a:pt x="5175" y="5530"/>
                  <a:pt x="5383" y="6387"/>
                </a:cubicBezTo>
                <a:cubicBezTo>
                  <a:pt x="5617" y="7036"/>
                  <a:pt x="5617" y="7581"/>
                  <a:pt x="5617" y="8230"/>
                </a:cubicBezTo>
                <a:cubicBezTo>
                  <a:pt x="5617" y="8567"/>
                  <a:pt x="5617" y="8879"/>
                  <a:pt x="5513" y="9216"/>
                </a:cubicBezTo>
                <a:lnTo>
                  <a:pt x="5513" y="7918"/>
                </a:lnTo>
                <a:cubicBezTo>
                  <a:pt x="5383" y="7036"/>
                  <a:pt x="4968" y="6387"/>
                  <a:pt x="4630" y="5634"/>
                </a:cubicBezTo>
                <a:lnTo>
                  <a:pt x="4630" y="5634"/>
                </a:lnTo>
                <a:cubicBezTo>
                  <a:pt x="4968" y="6490"/>
                  <a:pt x="5383" y="7269"/>
                  <a:pt x="5383" y="8230"/>
                </a:cubicBezTo>
                <a:cubicBezTo>
                  <a:pt x="5513" y="8671"/>
                  <a:pt x="5383" y="9087"/>
                  <a:pt x="5383" y="9632"/>
                </a:cubicBezTo>
                <a:cubicBezTo>
                  <a:pt x="5383" y="8879"/>
                  <a:pt x="5279" y="8230"/>
                  <a:pt x="4968" y="7477"/>
                </a:cubicBezTo>
                <a:cubicBezTo>
                  <a:pt x="4630" y="6620"/>
                  <a:pt x="3669" y="5530"/>
                  <a:pt x="3981" y="4440"/>
                </a:cubicBezTo>
                <a:cubicBezTo>
                  <a:pt x="4085" y="4336"/>
                  <a:pt x="4085" y="4232"/>
                  <a:pt x="4215" y="4024"/>
                </a:cubicBezTo>
                <a:lnTo>
                  <a:pt x="4215" y="3791"/>
                </a:lnTo>
                <a:cubicBezTo>
                  <a:pt x="4215" y="3687"/>
                  <a:pt x="4215" y="3583"/>
                  <a:pt x="4318" y="3479"/>
                </a:cubicBezTo>
                <a:cubicBezTo>
                  <a:pt x="4318" y="3375"/>
                  <a:pt x="4318" y="3245"/>
                  <a:pt x="4215" y="3038"/>
                </a:cubicBezTo>
                <a:lnTo>
                  <a:pt x="4215" y="2389"/>
                </a:lnTo>
                <a:close/>
                <a:moveTo>
                  <a:pt x="3877" y="4777"/>
                </a:moveTo>
                <a:cubicBezTo>
                  <a:pt x="3773" y="5322"/>
                  <a:pt x="4085" y="5971"/>
                  <a:pt x="4422" y="6490"/>
                </a:cubicBezTo>
                <a:cubicBezTo>
                  <a:pt x="4630" y="6932"/>
                  <a:pt x="4864" y="7373"/>
                  <a:pt x="4968" y="7788"/>
                </a:cubicBezTo>
                <a:cubicBezTo>
                  <a:pt x="5279" y="8567"/>
                  <a:pt x="5279" y="9216"/>
                  <a:pt x="5279" y="10073"/>
                </a:cubicBezTo>
                <a:cubicBezTo>
                  <a:pt x="5279" y="9528"/>
                  <a:pt x="5175" y="9087"/>
                  <a:pt x="5071" y="8671"/>
                </a:cubicBezTo>
                <a:cubicBezTo>
                  <a:pt x="4968" y="8230"/>
                  <a:pt x="4734" y="7788"/>
                  <a:pt x="4526" y="7477"/>
                </a:cubicBezTo>
                <a:cubicBezTo>
                  <a:pt x="4085" y="6828"/>
                  <a:pt x="3332" y="6179"/>
                  <a:pt x="3669" y="5426"/>
                </a:cubicBezTo>
                <a:cubicBezTo>
                  <a:pt x="3669" y="5426"/>
                  <a:pt x="3669" y="5322"/>
                  <a:pt x="3566" y="5322"/>
                </a:cubicBezTo>
                <a:cubicBezTo>
                  <a:pt x="3669" y="5089"/>
                  <a:pt x="3773" y="4985"/>
                  <a:pt x="3877" y="4777"/>
                </a:cubicBezTo>
                <a:close/>
                <a:moveTo>
                  <a:pt x="6811" y="4336"/>
                </a:moveTo>
                <a:lnTo>
                  <a:pt x="7122" y="4673"/>
                </a:lnTo>
                <a:cubicBezTo>
                  <a:pt x="7460" y="5841"/>
                  <a:pt x="7018" y="7036"/>
                  <a:pt x="6681" y="8126"/>
                </a:cubicBezTo>
                <a:cubicBezTo>
                  <a:pt x="6369" y="9216"/>
                  <a:pt x="5928" y="10073"/>
                  <a:pt x="5617" y="11034"/>
                </a:cubicBezTo>
                <a:cubicBezTo>
                  <a:pt x="5617" y="10930"/>
                  <a:pt x="5617" y="10826"/>
                  <a:pt x="5720" y="10722"/>
                </a:cubicBezTo>
                <a:lnTo>
                  <a:pt x="5720" y="10618"/>
                </a:lnTo>
                <a:cubicBezTo>
                  <a:pt x="5720" y="10385"/>
                  <a:pt x="5824" y="10177"/>
                  <a:pt x="5928" y="9969"/>
                </a:cubicBezTo>
                <a:cubicBezTo>
                  <a:pt x="5928" y="9632"/>
                  <a:pt x="6032" y="9424"/>
                  <a:pt x="6162" y="9216"/>
                </a:cubicBezTo>
                <a:cubicBezTo>
                  <a:pt x="6473" y="8437"/>
                  <a:pt x="6577" y="7685"/>
                  <a:pt x="6811" y="6932"/>
                </a:cubicBezTo>
                <a:cubicBezTo>
                  <a:pt x="6915" y="6179"/>
                  <a:pt x="7018" y="5089"/>
                  <a:pt x="6811" y="4336"/>
                </a:cubicBezTo>
                <a:close/>
                <a:moveTo>
                  <a:pt x="3436" y="5738"/>
                </a:moveTo>
                <a:cubicBezTo>
                  <a:pt x="3436" y="6387"/>
                  <a:pt x="3981" y="6932"/>
                  <a:pt x="4318" y="7373"/>
                </a:cubicBezTo>
                <a:cubicBezTo>
                  <a:pt x="4968" y="8334"/>
                  <a:pt x="5279" y="9528"/>
                  <a:pt x="5175" y="10722"/>
                </a:cubicBezTo>
                <a:cubicBezTo>
                  <a:pt x="5071" y="11034"/>
                  <a:pt x="4968" y="11267"/>
                  <a:pt x="4864" y="11579"/>
                </a:cubicBezTo>
                <a:lnTo>
                  <a:pt x="4864" y="11034"/>
                </a:lnTo>
                <a:cubicBezTo>
                  <a:pt x="4734" y="10177"/>
                  <a:pt x="4085" y="9528"/>
                  <a:pt x="3773" y="8671"/>
                </a:cubicBezTo>
                <a:cubicBezTo>
                  <a:pt x="3877" y="8334"/>
                  <a:pt x="3981" y="8126"/>
                  <a:pt x="3981" y="7685"/>
                </a:cubicBezTo>
                <a:cubicBezTo>
                  <a:pt x="3773" y="7036"/>
                  <a:pt x="3436" y="6620"/>
                  <a:pt x="3436" y="5971"/>
                </a:cubicBezTo>
                <a:lnTo>
                  <a:pt x="3436" y="5738"/>
                </a:lnTo>
                <a:close/>
                <a:moveTo>
                  <a:pt x="7226" y="4881"/>
                </a:moveTo>
                <a:cubicBezTo>
                  <a:pt x="7330" y="5089"/>
                  <a:pt x="7460" y="5322"/>
                  <a:pt x="7564" y="5530"/>
                </a:cubicBezTo>
                <a:cubicBezTo>
                  <a:pt x="7875" y="7036"/>
                  <a:pt x="7564" y="8567"/>
                  <a:pt x="6811" y="9865"/>
                </a:cubicBezTo>
                <a:cubicBezTo>
                  <a:pt x="6473" y="10618"/>
                  <a:pt x="5824" y="11163"/>
                  <a:pt x="5279" y="11812"/>
                </a:cubicBezTo>
                <a:cubicBezTo>
                  <a:pt x="5279" y="11683"/>
                  <a:pt x="5383" y="11683"/>
                  <a:pt x="5383" y="11579"/>
                </a:cubicBezTo>
                <a:cubicBezTo>
                  <a:pt x="6032" y="10281"/>
                  <a:pt x="6577" y="8983"/>
                  <a:pt x="6915" y="7581"/>
                </a:cubicBezTo>
                <a:cubicBezTo>
                  <a:pt x="7122" y="6724"/>
                  <a:pt x="7460" y="5738"/>
                  <a:pt x="7226" y="4881"/>
                </a:cubicBezTo>
                <a:close/>
                <a:moveTo>
                  <a:pt x="3773" y="8775"/>
                </a:moveTo>
                <a:cubicBezTo>
                  <a:pt x="3877" y="9216"/>
                  <a:pt x="4215" y="9632"/>
                  <a:pt x="4422" y="9969"/>
                </a:cubicBezTo>
                <a:cubicBezTo>
                  <a:pt x="4734" y="10514"/>
                  <a:pt x="4864" y="11267"/>
                  <a:pt x="4734" y="11916"/>
                </a:cubicBezTo>
                <a:cubicBezTo>
                  <a:pt x="4734" y="11371"/>
                  <a:pt x="4630" y="10930"/>
                  <a:pt x="4422" y="10514"/>
                </a:cubicBezTo>
                <a:cubicBezTo>
                  <a:pt x="4215" y="10073"/>
                  <a:pt x="3669" y="9632"/>
                  <a:pt x="3669" y="9216"/>
                </a:cubicBezTo>
                <a:cubicBezTo>
                  <a:pt x="3669" y="9087"/>
                  <a:pt x="3669" y="8983"/>
                  <a:pt x="3773" y="8775"/>
                </a:cubicBezTo>
                <a:close/>
                <a:moveTo>
                  <a:pt x="3566" y="9320"/>
                </a:moveTo>
                <a:cubicBezTo>
                  <a:pt x="3669" y="9528"/>
                  <a:pt x="3877" y="9736"/>
                  <a:pt x="3981" y="9969"/>
                </a:cubicBezTo>
                <a:cubicBezTo>
                  <a:pt x="4422" y="10618"/>
                  <a:pt x="4630" y="11267"/>
                  <a:pt x="4630" y="12020"/>
                </a:cubicBezTo>
                <a:lnTo>
                  <a:pt x="4630" y="12124"/>
                </a:lnTo>
                <a:cubicBezTo>
                  <a:pt x="4630" y="11267"/>
                  <a:pt x="3773" y="10514"/>
                  <a:pt x="3566" y="9528"/>
                </a:cubicBezTo>
                <a:lnTo>
                  <a:pt x="3566" y="9320"/>
                </a:lnTo>
                <a:close/>
                <a:moveTo>
                  <a:pt x="7920" y="9531"/>
                </a:moveTo>
                <a:cubicBezTo>
                  <a:pt x="7868" y="9867"/>
                  <a:pt x="7784" y="10207"/>
                  <a:pt x="7667" y="10514"/>
                </a:cubicBezTo>
                <a:cubicBezTo>
                  <a:pt x="7524" y="11106"/>
                  <a:pt x="7170" y="11697"/>
                  <a:pt x="6752" y="12254"/>
                </a:cubicBezTo>
                <a:lnTo>
                  <a:pt x="6752" y="12254"/>
                </a:lnTo>
                <a:cubicBezTo>
                  <a:pt x="7495" y="11425"/>
                  <a:pt x="7805" y="10529"/>
                  <a:pt x="7920" y="9531"/>
                </a:cubicBezTo>
                <a:close/>
                <a:moveTo>
                  <a:pt x="3436" y="9865"/>
                </a:moveTo>
                <a:cubicBezTo>
                  <a:pt x="3773" y="10618"/>
                  <a:pt x="4526" y="11371"/>
                  <a:pt x="4630" y="12228"/>
                </a:cubicBezTo>
                <a:lnTo>
                  <a:pt x="4526" y="12332"/>
                </a:lnTo>
                <a:cubicBezTo>
                  <a:pt x="4318" y="11475"/>
                  <a:pt x="3669" y="10930"/>
                  <a:pt x="3436" y="10073"/>
                </a:cubicBezTo>
                <a:lnTo>
                  <a:pt x="3436" y="9865"/>
                </a:lnTo>
                <a:close/>
                <a:moveTo>
                  <a:pt x="7771" y="7139"/>
                </a:moveTo>
                <a:cubicBezTo>
                  <a:pt x="7771" y="7269"/>
                  <a:pt x="7771" y="7373"/>
                  <a:pt x="7875" y="7477"/>
                </a:cubicBezTo>
                <a:lnTo>
                  <a:pt x="7875" y="7581"/>
                </a:lnTo>
                <a:cubicBezTo>
                  <a:pt x="7875" y="7918"/>
                  <a:pt x="7875" y="8230"/>
                  <a:pt x="7771" y="8437"/>
                </a:cubicBezTo>
                <a:lnTo>
                  <a:pt x="7771" y="8567"/>
                </a:lnTo>
                <a:cubicBezTo>
                  <a:pt x="7564" y="9528"/>
                  <a:pt x="7122" y="10385"/>
                  <a:pt x="6473" y="11034"/>
                </a:cubicBezTo>
                <a:cubicBezTo>
                  <a:pt x="6032" y="11475"/>
                  <a:pt x="5617" y="11916"/>
                  <a:pt x="5175" y="12332"/>
                </a:cubicBezTo>
                <a:cubicBezTo>
                  <a:pt x="5160" y="12351"/>
                  <a:pt x="5145" y="12369"/>
                  <a:pt x="5130" y="12387"/>
                </a:cubicBezTo>
                <a:lnTo>
                  <a:pt x="5130" y="12387"/>
                </a:lnTo>
                <a:cubicBezTo>
                  <a:pt x="5768" y="11335"/>
                  <a:pt x="6621" y="10522"/>
                  <a:pt x="7122" y="9424"/>
                </a:cubicBezTo>
                <a:cubicBezTo>
                  <a:pt x="7460" y="8671"/>
                  <a:pt x="7771" y="7918"/>
                  <a:pt x="7771" y="7139"/>
                </a:cubicBezTo>
                <a:close/>
                <a:moveTo>
                  <a:pt x="6752" y="12254"/>
                </a:moveTo>
                <a:cubicBezTo>
                  <a:pt x="6729" y="12280"/>
                  <a:pt x="6705" y="12306"/>
                  <a:pt x="6681" y="12332"/>
                </a:cubicBezTo>
                <a:cubicBezTo>
                  <a:pt x="6653" y="12374"/>
                  <a:pt x="6625" y="12415"/>
                  <a:pt x="6596" y="12456"/>
                </a:cubicBezTo>
                <a:lnTo>
                  <a:pt x="6596" y="12456"/>
                </a:lnTo>
                <a:cubicBezTo>
                  <a:pt x="6649" y="12389"/>
                  <a:pt x="6701" y="12322"/>
                  <a:pt x="6752" y="12254"/>
                </a:cubicBezTo>
                <a:close/>
                <a:moveTo>
                  <a:pt x="3436" y="10281"/>
                </a:moveTo>
                <a:cubicBezTo>
                  <a:pt x="3669" y="11034"/>
                  <a:pt x="4318" y="11683"/>
                  <a:pt x="4526" y="12461"/>
                </a:cubicBezTo>
                <a:cubicBezTo>
                  <a:pt x="4422" y="12773"/>
                  <a:pt x="4215" y="13110"/>
                  <a:pt x="4085" y="13422"/>
                </a:cubicBezTo>
                <a:cubicBezTo>
                  <a:pt x="4085" y="13110"/>
                  <a:pt x="3981" y="12877"/>
                  <a:pt x="3773" y="12565"/>
                </a:cubicBezTo>
                <a:cubicBezTo>
                  <a:pt x="3669" y="12124"/>
                  <a:pt x="3436" y="11683"/>
                  <a:pt x="3436" y="11267"/>
                </a:cubicBezTo>
                <a:lnTo>
                  <a:pt x="3436" y="10281"/>
                </a:lnTo>
                <a:close/>
                <a:moveTo>
                  <a:pt x="3332" y="11579"/>
                </a:moveTo>
                <a:cubicBezTo>
                  <a:pt x="3436" y="11812"/>
                  <a:pt x="3436" y="11916"/>
                  <a:pt x="3566" y="12020"/>
                </a:cubicBezTo>
                <a:cubicBezTo>
                  <a:pt x="3669" y="12565"/>
                  <a:pt x="3981" y="12981"/>
                  <a:pt x="3981" y="13422"/>
                </a:cubicBezTo>
                <a:cubicBezTo>
                  <a:pt x="3981" y="13526"/>
                  <a:pt x="3981" y="13526"/>
                  <a:pt x="3877" y="13630"/>
                </a:cubicBezTo>
                <a:cubicBezTo>
                  <a:pt x="3877" y="12981"/>
                  <a:pt x="3566" y="12332"/>
                  <a:pt x="3332" y="11812"/>
                </a:cubicBezTo>
                <a:lnTo>
                  <a:pt x="3332" y="11579"/>
                </a:lnTo>
                <a:close/>
                <a:moveTo>
                  <a:pt x="3332" y="12124"/>
                </a:moveTo>
                <a:cubicBezTo>
                  <a:pt x="3566" y="12669"/>
                  <a:pt x="3877" y="13110"/>
                  <a:pt x="3877" y="13759"/>
                </a:cubicBezTo>
                <a:lnTo>
                  <a:pt x="3773" y="13863"/>
                </a:lnTo>
                <a:cubicBezTo>
                  <a:pt x="3773" y="13422"/>
                  <a:pt x="3566" y="12981"/>
                  <a:pt x="3332" y="12669"/>
                </a:cubicBezTo>
                <a:lnTo>
                  <a:pt x="3332" y="12124"/>
                </a:lnTo>
                <a:close/>
                <a:moveTo>
                  <a:pt x="3332" y="12877"/>
                </a:moveTo>
                <a:cubicBezTo>
                  <a:pt x="3436" y="13214"/>
                  <a:pt x="3669" y="13630"/>
                  <a:pt x="3773" y="13967"/>
                </a:cubicBezTo>
                <a:cubicBezTo>
                  <a:pt x="3669" y="14071"/>
                  <a:pt x="3669" y="14175"/>
                  <a:pt x="3566" y="14279"/>
                </a:cubicBezTo>
                <a:lnTo>
                  <a:pt x="3436" y="14408"/>
                </a:lnTo>
                <a:cubicBezTo>
                  <a:pt x="3436" y="14175"/>
                  <a:pt x="3332" y="13863"/>
                  <a:pt x="3228" y="13630"/>
                </a:cubicBezTo>
                <a:lnTo>
                  <a:pt x="3228" y="13318"/>
                </a:lnTo>
                <a:cubicBezTo>
                  <a:pt x="3332" y="13630"/>
                  <a:pt x="3436" y="13967"/>
                  <a:pt x="3566" y="14279"/>
                </a:cubicBezTo>
                <a:cubicBezTo>
                  <a:pt x="3566" y="13863"/>
                  <a:pt x="3436" y="13526"/>
                  <a:pt x="3332" y="13214"/>
                </a:cubicBezTo>
                <a:lnTo>
                  <a:pt x="3332" y="12877"/>
                </a:lnTo>
                <a:close/>
                <a:moveTo>
                  <a:pt x="6596" y="12456"/>
                </a:moveTo>
                <a:lnTo>
                  <a:pt x="6596" y="12456"/>
                </a:lnTo>
                <a:cubicBezTo>
                  <a:pt x="6455" y="12635"/>
                  <a:pt x="6308" y="12811"/>
                  <a:pt x="6162" y="12981"/>
                </a:cubicBezTo>
                <a:cubicBezTo>
                  <a:pt x="5555" y="13490"/>
                  <a:pt x="4949" y="14000"/>
                  <a:pt x="4342" y="14509"/>
                </a:cubicBezTo>
                <a:lnTo>
                  <a:pt x="4342" y="14509"/>
                </a:lnTo>
                <a:cubicBezTo>
                  <a:pt x="4535" y="14397"/>
                  <a:pt x="4717" y="14287"/>
                  <a:pt x="4864" y="14175"/>
                </a:cubicBezTo>
                <a:cubicBezTo>
                  <a:pt x="5576" y="13659"/>
                  <a:pt x="6102" y="13167"/>
                  <a:pt x="6596" y="12456"/>
                </a:cubicBezTo>
                <a:close/>
                <a:moveTo>
                  <a:pt x="7771" y="9320"/>
                </a:moveTo>
                <a:lnTo>
                  <a:pt x="7771" y="9320"/>
                </a:lnTo>
                <a:cubicBezTo>
                  <a:pt x="7667" y="10722"/>
                  <a:pt x="6915" y="11812"/>
                  <a:pt x="5928" y="12773"/>
                </a:cubicBezTo>
                <a:cubicBezTo>
                  <a:pt x="5279" y="13422"/>
                  <a:pt x="4630" y="13863"/>
                  <a:pt x="3981" y="14408"/>
                </a:cubicBezTo>
                <a:cubicBezTo>
                  <a:pt x="3877" y="14512"/>
                  <a:pt x="3773" y="14512"/>
                  <a:pt x="3669" y="14616"/>
                </a:cubicBezTo>
                <a:cubicBezTo>
                  <a:pt x="3981" y="14279"/>
                  <a:pt x="4215" y="13967"/>
                  <a:pt x="4422" y="13630"/>
                </a:cubicBezTo>
                <a:lnTo>
                  <a:pt x="4422" y="13526"/>
                </a:lnTo>
                <a:lnTo>
                  <a:pt x="4526" y="13526"/>
                </a:lnTo>
                <a:cubicBezTo>
                  <a:pt x="4864" y="12877"/>
                  <a:pt x="5279" y="12228"/>
                  <a:pt x="5928" y="11812"/>
                </a:cubicBezTo>
                <a:cubicBezTo>
                  <a:pt x="6369" y="11371"/>
                  <a:pt x="6811" y="11034"/>
                  <a:pt x="7226" y="10514"/>
                </a:cubicBezTo>
                <a:cubicBezTo>
                  <a:pt x="7460" y="10073"/>
                  <a:pt x="7667" y="9736"/>
                  <a:pt x="7771" y="9320"/>
                </a:cubicBezTo>
                <a:close/>
                <a:moveTo>
                  <a:pt x="4342" y="14509"/>
                </a:moveTo>
                <a:cubicBezTo>
                  <a:pt x="4118" y="14639"/>
                  <a:pt x="3879" y="14773"/>
                  <a:pt x="3661" y="14920"/>
                </a:cubicBezTo>
                <a:lnTo>
                  <a:pt x="3661" y="14920"/>
                </a:lnTo>
                <a:cubicBezTo>
                  <a:pt x="3830" y="14823"/>
                  <a:pt x="4018" y="14737"/>
                  <a:pt x="4215" y="14616"/>
                </a:cubicBezTo>
                <a:cubicBezTo>
                  <a:pt x="4257" y="14580"/>
                  <a:pt x="4300" y="14545"/>
                  <a:pt x="4342" y="14509"/>
                </a:cubicBezTo>
                <a:close/>
                <a:moveTo>
                  <a:pt x="4968" y="2181"/>
                </a:moveTo>
                <a:cubicBezTo>
                  <a:pt x="6369" y="4543"/>
                  <a:pt x="6369" y="7788"/>
                  <a:pt x="5617" y="10385"/>
                </a:cubicBezTo>
                <a:cubicBezTo>
                  <a:pt x="5513" y="11034"/>
                  <a:pt x="5175" y="11683"/>
                  <a:pt x="4968" y="12228"/>
                </a:cubicBezTo>
                <a:cubicBezTo>
                  <a:pt x="4864" y="12461"/>
                  <a:pt x="4734" y="12669"/>
                  <a:pt x="4630" y="12877"/>
                </a:cubicBezTo>
                <a:cubicBezTo>
                  <a:pt x="4422" y="13422"/>
                  <a:pt x="4085" y="13967"/>
                  <a:pt x="3773" y="14408"/>
                </a:cubicBezTo>
                <a:cubicBezTo>
                  <a:pt x="3566" y="14720"/>
                  <a:pt x="3228" y="15161"/>
                  <a:pt x="2917" y="15473"/>
                </a:cubicBezTo>
                <a:cubicBezTo>
                  <a:pt x="3669" y="14408"/>
                  <a:pt x="4318" y="13318"/>
                  <a:pt x="4864" y="12124"/>
                </a:cubicBezTo>
                <a:cubicBezTo>
                  <a:pt x="5279" y="11163"/>
                  <a:pt x="5513" y="10177"/>
                  <a:pt x="5720" y="9087"/>
                </a:cubicBezTo>
                <a:lnTo>
                  <a:pt x="5824" y="9087"/>
                </a:lnTo>
                <a:lnTo>
                  <a:pt x="5720" y="8983"/>
                </a:lnTo>
                <a:cubicBezTo>
                  <a:pt x="6162" y="6620"/>
                  <a:pt x="5928" y="4232"/>
                  <a:pt x="4968" y="2181"/>
                </a:cubicBezTo>
                <a:close/>
                <a:moveTo>
                  <a:pt x="3228" y="13759"/>
                </a:moveTo>
                <a:cubicBezTo>
                  <a:pt x="3228" y="13863"/>
                  <a:pt x="3228" y="13967"/>
                  <a:pt x="3332" y="14071"/>
                </a:cubicBezTo>
                <a:lnTo>
                  <a:pt x="3332" y="14512"/>
                </a:lnTo>
                <a:cubicBezTo>
                  <a:pt x="3020" y="15161"/>
                  <a:pt x="2683" y="15706"/>
                  <a:pt x="2371" y="16226"/>
                </a:cubicBezTo>
                <a:cubicBezTo>
                  <a:pt x="2268" y="16355"/>
                  <a:pt x="2268" y="16459"/>
                  <a:pt x="2138" y="16459"/>
                </a:cubicBezTo>
                <a:cubicBezTo>
                  <a:pt x="2579" y="15577"/>
                  <a:pt x="3020" y="14720"/>
                  <a:pt x="3228" y="13759"/>
                </a:cubicBezTo>
                <a:close/>
                <a:moveTo>
                  <a:pt x="9598" y="19186"/>
                </a:moveTo>
                <a:cubicBezTo>
                  <a:pt x="9102" y="19231"/>
                  <a:pt x="8614" y="19331"/>
                  <a:pt x="8127" y="19453"/>
                </a:cubicBezTo>
                <a:lnTo>
                  <a:pt x="8127" y="19453"/>
                </a:lnTo>
                <a:lnTo>
                  <a:pt x="8109" y="19471"/>
                </a:lnTo>
                <a:cubicBezTo>
                  <a:pt x="8596" y="19370"/>
                  <a:pt x="9095" y="19280"/>
                  <a:pt x="9598" y="19186"/>
                </a:cubicBezTo>
                <a:close/>
                <a:moveTo>
                  <a:pt x="14054" y="14512"/>
                </a:moveTo>
                <a:cubicBezTo>
                  <a:pt x="14054" y="14824"/>
                  <a:pt x="13950" y="15161"/>
                  <a:pt x="13716" y="15369"/>
                </a:cubicBezTo>
                <a:cubicBezTo>
                  <a:pt x="13405" y="15914"/>
                  <a:pt x="12756" y="16355"/>
                  <a:pt x="12211" y="16667"/>
                </a:cubicBezTo>
                <a:cubicBezTo>
                  <a:pt x="11354" y="17212"/>
                  <a:pt x="10575" y="17861"/>
                  <a:pt x="9614" y="18303"/>
                </a:cubicBezTo>
                <a:cubicBezTo>
                  <a:pt x="8420" y="18952"/>
                  <a:pt x="7122" y="19263"/>
                  <a:pt x="5928" y="19704"/>
                </a:cubicBezTo>
                <a:cubicBezTo>
                  <a:pt x="8316" y="18614"/>
                  <a:pt x="11016" y="17524"/>
                  <a:pt x="12107" y="15161"/>
                </a:cubicBezTo>
                <a:lnTo>
                  <a:pt x="12522" y="15161"/>
                </a:lnTo>
                <a:cubicBezTo>
                  <a:pt x="12107" y="16563"/>
                  <a:pt x="10471" y="17654"/>
                  <a:pt x="9173" y="18303"/>
                </a:cubicBezTo>
                <a:cubicBezTo>
                  <a:pt x="10471" y="17654"/>
                  <a:pt x="12314" y="16667"/>
                  <a:pt x="12652" y="15161"/>
                </a:cubicBezTo>
                <a:cubicBezTo>
                  <a:pt x="13171" y="15161"/>
                  <a:pt x="13820" y="14928"/>
                  <a:pt x="14054" y="14512"/>
                </a:cubicBezTo>
                <a:close/>
                <a:moveTo>
                  <a:pt x="4562" y="18796"/>
                </a:moveTo>
                <a:cubicBezTo>
                  <a:pt x="4372" y="19029"/>
                  <a:pt x="4172" y="19253"/>
                  <a:pt x="3981" y="19471"/>
                </a:cubicBezTo>
                <a:cubicBezTo>
                  <a:pt x="3930" y="19554"/>
                  <a:pt x="3871" y="19635"/>
                  <a:pt x="3806" y="19716"/>
                </a:cubicBezTo>
                <a:lnTo>
                  <a:pt x="3806" y="19716"/>
                </a:lnTo>
                <a:cubicBezTo>
                  <a:pt x="4068" y="19422"/>
                  <a:pt x="4329" y="19116"/>
                  <a:pt x="4562" y="18796"/>
                </a:cubicBezTo>
                <a:close/>
                <a:moveTo>
                  <a:pt x="6513" y="20003"/>
                </a:moveTo>
                <a:lnTo>
                  <a:pt x="6513" y="20003"/>
                </a:lnTo>
                <a:cubicBezTo>
                  <a:pt x="6497" y="20008"/>
                  <a:pt x="6481" y="20013"/>
                  <a:pt x="6464" y="20018"/>
                </a:cubicBezTo>
                <a:lnTo>
                  <a:pt x="6464" y="20018"/>
                </a:lnTo>
                <a:cubicBezTo>
                  <a:pt x="6467" y="20017"/>
                  <a:pt x="6470" y="20017"/>
                  <a:pt x="6473" y="20016"/>
                </a:cubicBezTo>
                <a:cubicBezTo>
                  <a:pt x="6487" y="20012"/>
                  <a:pt x="6500" y="20007"/>
                  <a:pt x="6513" y="20003"/>
                </a:cubicBezTo>
                <a:close/>
                <a:moveTo>
                  <a:pt x="11120" y="14824"/>
                </a:moveTo>
                <a:cubicBezTo>
                  <a:pt x="11224" y="14928"/>
                  <a:pt x="11224" y="14928"/>
                  <a:pt x="11354" y="14928"/>
                </a:cubicBezTo>
                <a:cubicBezTo>
                  <a:pt x="11458" y="15057"/>
                  <a:pt x="11769" y="15057"/>
                  <a:pt x="12003" y="15057"/>
                </a:cubicBezTo>
                <a:cubicBezTo>
                  <a:pt x="10809" y="17861"/>
                  <a:pt x="7667" y="18718"/>
                  <a:pt x="5175" y="20016"/>
                </a:cubicBezTo>
                <a:cubicBezTo>
                  <a:pt x="5139" y="20028"/>
                  <a:pt x="5105" y="20041"/>
                  <a:pt x="5071" y="20057"/>
                </a:cubicBezTo>
                <a:lnTo>
                  <a:pt x="5071" y="20057"/>
                </a:lnTo>
                <a:cubicBezTo>
                  <a:pt x="5550" y="19791"/>
                  <a:pt x="6055" y="19584"/>
                  <a:pt x="6473" y="19367"/>
                </a:cubicBezTo>
                <a:cubicBezTo>
                  <a:pt x="7122" y="18952"/>
                  <a:pt x="7875" y="18614"/>
                  <a:pt x="8524" y="18069"/>
                </a:cubicBezTo>
                <a:cubicBezTo>
                  <a:pt x="9614" y="17316"/>
                  <a:pt x="10809" y="16226"/>
                  <a:pt x="11120" y="14824"/>
                </a:cubicBezTo>
                <a:close/>
                <a:moveTo>
                  <a:pt x="3806" y="19716"/>
                </a:moveTo>
                <a:lnTo>
                  <a:pt x="3806" y="19716"/>
                </a:lnTo>
                <a:cubicBezTo>
                  <a:pt x="3654" y="19886"/>
                  <a:pt x="3502" y="20052"/>
                  <a:pt x="3355" y="20214"/>
                </a:cubicBezTo>
                <a:lnTo>
                  <a:pt x="3355" y="20214"/>
                </a:lnTo>
                <a:cubicBezTo>
                  <a:pt x="3515" y="20047"/>
                  <a:pt x="3673" y="19883"/>
                  <a:pt x="3806" y="19716"/>
                </a:cubicBezTo>
                <a:close/>
                <a:moveTo>
                  <a:pt x="7771" y="15577"/>
                </a:moveTo>
                <a:cubicBezTo>
                  <a:pt x="7460" y="17316"/>
                  <a:pt x="6162" y="18614"/>
                  <a:pt x="4734" y="19601"/>
                </a:cubicBezTo>
                <a:cubicBezTo>
                  <a:pt x="4422" y="19912"/>
                  <a:pt x="3981" y="20250"/>
                  <a:pt x="3669" y="20561"/>
                </a:cubicBezTo>
                <a:cubicBezTo>
                  <a:pt x="4215" y="20016"/>
                  <a:pt x="4968" y="19601"/>
                  <a:pt x="5513" y="19159"/>
                </a:cubicBezTo>
                <a:cubicBezTo>
                  <a:pt x="6577" y="18303"/>
                  <a:pt x="7564" y="17004"/>
                  <a:pt x="7771" y="15577"/>
                </a:cubicBezTo>
                <a:close/>
                <a:moveTo>
                  <a:pt x="10705" y="14720"/>
                </a:moveTo>
                <a:cubicBezTo>
                  <a:pt x="10809" y="14720"/>
                  <a:pt x="10913" y="14824"/>
                  <a:pt x="11016" y="14824"/>
                </a:cubicBezTo>
                <a:cubicBezTo>
                  <a:pt x="10705" y="16459"/>
                  <a:pt x="8965" y="17757"/>
                  <a:pt x="7667" y="18614"/>
                </a:cubicBezTo>
                <a:cubicBezTo>
                  <a:pt x="6915" y="19159"/>
                  <a:pt x="6032" y="19471"/>
                  <a:pt x="5279" y="19912"/>
                </a:cubicBezTo>
                <a:cubicBezTo>
                  <a:pt x="4864" y="20120"/>
                  <a:pt x="4526" y="20250"/>
                  <a:pt x="4215" y="20561"/>
                </a:cubicBezTo>
                <a:cubicBezTo>
                  <a:pt x="4734" y="20016"/>
                  <a:pt x="5513" y="19704"/>
                  <a:pt x="6032" y="19367"/>
                </a:cubicBezTo>
                <a:cubicBezTo>
                  <a:pt x="6811" y="18952"/>
                  <a:pt x="7564" y="18406"/>
                  <a:pt x="8316" y="17861"/>
                </a:cubicBezTo>
                <a:cubicBezTo>
                  <a:pt x="9277" y="17212"/>
                  <a:pt x="10575" y="16018"/>
                  <a:pt x="10705" y="14720"/>
                </a:cubicBezTo>
                <a:close/>
                <a:moveTo>
                  <a:pt x="4757" y="20242"/>
                </a:moveTo>
                <a:cubicBezTo>
                  <a:pt x="4617" y="20341"/>
                  <a:pt x="4478" y="20455"/>
                  <a:pt x="4318" y="20561"/>
                </a:cubicBezTo>
                <a:cubicBezTo>
                  <a:pt x="4457" y="20445"/>
                  <a:pt x="4604" y="20340"/>
                  <a:pt x="4757" y="20242"/>
                </a:cubicBezTo>
                <a:close/>
                <a:moveTo>
                  <a:pt x="14158" y="14928"/>
                </a:moveTo>
                <a:cubicBezTo>
                  <a:pt x="14158" y="15706"/>
                  <a:pt x="13950" y="16459"/>
                  <a:pt x="13612" y="17108"/>
                </a:cubicBezTo>
                <a:cubicBezTo>
                  <a:pt x="13405" y="17654"/>
                  <a:pt x="13067" y="17965"/>
                  <a:pt x="12756" y="18406"/>
                </a:cubicBezTo>
                <a:cubicBezTo>
                  <a:pt x="11720" y="18775"/>
                  <a:pt x="10649" y="18989"/>
                  <a:pt x="9598" y="19186"/>
                </a:cubicBezTo>
                <a:lnTo>
                  <a:pt x="9598" y="19186"/>
                </a:lnTo>
                <a:cubicBezTo>
                  <a:pt x="9784" y="19169"/>
                  <a:pt x="9971" y="19159"/>
                  <a:pt x="10160" y="19159"/>
                </a:cubicBezTo>
                <a:cubicBezTo>
                  <a:pt x="11016" y="19055"/>
                  <a:pt x="11873" y="18822"/>
                  <a:pt x="12652" y="18510"/>
                </a:cubicBezTo>
                <a:lnTo>
                  <a:pt x="12652" y="18510"/>
                </a:lnTo>
                <a:cubicBezTo>
                  <a:pt x="11458" y="19263"/>
                  <a:pt x="9718" y="19367"/>
                  <a:pt x="8316" y="19601"/>
                </a:cubicBezTo>
                <a:cubicBezTo>
                  <a:pt x="7681" y="19601"/>
                  <a:pt x="7145" y="19800"/>
                  <a:pt x="6513" y="20003"/>
                </a:cubicBezTo>
                <a:lnTo>
                  <a:pt x="6513" y="20003"/>
                </a:lnTo>
                <a:cubicBezTo>
                  <a:pt x="7253" y="19780"/>
                  <a:pt x="7996" y="19690"/>
                  <a:pt x="8758" y="19601"/>
                </a:cubicBezTo>
                <a:cubicBezTo>
                  <a:pt x="9822" y="19367"/>
                  <a:pt x="11354" y="19367"/>
                  <a:pt x="12314" y="18718"/>
                </a:cubicBezTo>
                <a:lnTo>
                  <a:pt x="12314" y="18822"/>
                </a:lnTo>
                <a:cubicBezTo>
                  <a:pt x="11769" y="19263"/>
                  <a:pt x="11016" y="19367"/>
                  <a:pt x="10367" y="19601"/>
                </a:cubicBezTo>
                <a:cubicBezTo>
                  <a:pt x="9614" y="19808"/>
                  <a:pt x="8758" y="19912"/>
                  <a:pt x="7875" y="20016"/>
                </a:cubicBezTo>
                <a:cubicBezTo>
                  <a:pt x="6991" y="20210"/>
                  <a:pt x="6088" y="20315"/>
                  <a:pt x="5243" y="20583"/>
                </a:cubicBezTo>
                <a:lnTo>
                  <a:pt x="5243" y="20583"/>
                </a:lnTo>
                <a:cubicBezTo>
                  <a:pt x="5571" y="20469"/>
                  <a:pt x="5898" y="20302"/>
                  <a:pt x="6162" y="20120"/>
                </a:cubicBezTo>
                <a:cubicBezTo>
                  <a:pt x="6263" y="20083"/>
                  <a:pt x="6363" y="20049"/>
                  <a:pt x="6464" y="20018"/>
                </a:cubicBezTo>
                <a:lnTo>
                  <a:pt x="6464" y="20018"/>
                </a:lnTo>
                <a:cubicBezTo>
                  <a:pt x="6026" y="20123"/>
                  <a:pt x="5614" y="20355"/>
                  <a:pt x="5175" y="20561"/>
                </a:cubicBezTo>
                <a:cubicBezTo>
                  <a:pt x="5928" y="20120"/>
                  <a:pt x="6681" y="19912"/>
                  <a:pt x="7564" y="19601"/>
                </a:cubicBezTo>
                <a:cubicBezTo>
                  <a:pt x="7751" y="19549"/>
                  <a:pt x="7939" y="19499"/>
                  <a:pt x="8127" y="19453"/>
                </a:cubicBezTo>
                <a:lnTo>
                  <a:pt x="8127" y="19453"/>
                </a:lnTo>
                <a:lnTo>
                  <a:pt x="8213" y="19367"/>
                </a:lnTo>
                <a:cubicBezTo>
                  <a:pt x="8628" y="19263"/>
                  <a:pt x="9069" y="19055"/>
                  <a:pt x="9511" y="18822"/>
                </a:cubicBezTo>
                <a:cubicBezTo>
                  <a:pt x="10575" y="18614"/>
                  <a:pt x="11562" y="18303"/>
                  <a:pt x="12418" y="17654"/>
                </a:cubicBezTo>
                <a:lnTo>
                  <a:pt x="12418" y="17654"/>
                </a:lnTo>
                <a:cubicBezTo>
                  <a:pt x="11562" y="18069"/>
                  <a:pt x="10705" y="18510"/>
                  <a:pt x="9718" y="18718"/>
                </a:cubicBezTo>
                <a:cubicBezTo>
                  <a:pt x="10575" y="18303"/>
                  <a:pt x="11458" y="17654"/>
                  <a:pt x="12314" y="17108"/>
                </a:cubicBezTo>
                <a:cubicBezTo>
                  <a:pt x="12963" y="16563"/>
                  <a:pt x="13950" y="15914"/>
                  <a:pt x="14158" y="14928"/>
                </a:cubicBezTo>
                <a:close/>
                <a:moveTo>
                  <a:pt x="5128" y="20620"/>
                </a:moveTo>
                <a:lnTo>
                  <a:pt x="5128" y="20620"/>
                </a:lnTo>
                <a:cubicBezTo>
                  <a:pt x="5038" y="20651"/>
                  <a:pt x="4948" y="20683"/>
                  <a:pt x="4859" y="20718"/>
                </a:cubicBezTo>
                <a:lnTo>
                  <a:pt x="4859" y="20718"/>
                </a:lnTo>
                <a:cubicBezTo>
                  <a:pt x="4889" y="20692"/>
                  <a:pt x="4915" y="20665"/>
                  <a:pt x="4968" y="20665"/>
                </a:cubicBezTo>
                <a:cubicBezTo>
                  <a:pt x="5021" y="20652"/>
                  <a:pt x="5074" y="20637"/>
                  <a:pt x="5128" y="20620"/>
                </a:cubicBezTo>
                <a:close/>
                <a:moveTo>
                  <a:pt x="3669" y="20899"/>
                </a:moveTo>
                <a:lnTo>
                  <a:pt x="3565" y="20997"/>
                </a:lnTo>
                <a:lnTo>
                  <a:pt x="3565" y="20997"/>
                </a:lnTo>
                <a:cubicBezTo>
                  <a:pt x="3601" y="20964"/>
                  <a:pt x="3637" y="20932"/>
                  <a:pt x="3669" y="20899"/>
                </a:cubicBezTo>
                <a:close/>
                <a:moveTo>
                  <a:pt x="12211" y="19055"/>
                </a:moveTo>
                <a:cubicBezTo>
                  <a:pt x="11120" y="20665"/>
                  <a:pt x="8628" y="20665"/>
                  <a:pt x="6811" y="20769"/>
                </a:cubicBezTo>
                <a:cubicBezTo>
                  <a:pt x="5383" y="21002"/>
                  <a:pt x="4215" y="21210"/>
                  <a:pt x="3124" y="21963"/>
                </a:cubicBezTo>
                <a:cubicBezTo>
                  <a:pt x="3436" y="21651"/>
                  <a:pt x="3877" y="21314"/>
                  <a:pt x="4215" y="21106"/>
                </a:cubicBezTo>
                <a:cubicBezTo>
                  <a:pt x="5824" y="20353"/>
                  <a:pt x="7460" y="20250"/>
                  <a:pt x="9173" y="19912"/>
                </a:cubicBezTo>
                <a:cubicBezTo>
                  <a:pt x="10056" y="19808"/>
                  <a:pt x="11354" y="19601"/>
                  <a:pt x="12211" y="19055"/>
                </a:cubicBezTo>
                <a:close/>
                <a:moveTo>
                  <a:pt x="10247" y="14590"/>
                </a:moveTo>
                <a:cubicBezTo>
                  <a:pt x="10367" y="14590"/>
                  <a:pt x="10471" y="14616"/>
                  <a:pt x="10575" y="14616"/>
                </a:cubicBezTo>
                <a:cubicBezTo>
                  <a:pt x="10471" y="16226"/>
                  <a:pt x="8758" y="17420"/>
                  <a:pt x="7564" y="18173"/>
                </a:cubicBezTo>
                <a:cubicBezTo>
                  <a:pt x="6681" y="18822"/>
                  <a:pt x="5824" y="19367"/>
                  <a:pt x="4968" y="19912"/>
                </a:cubicBezTo>
                <a:cubicBezTo>
                  <a:pt x="4526" y="20250"/>
                  <a:pt x="4085" y="20457"/>
                  <a:pt x="3773" y="20899"/>
                </a:cubicBezTo>
                <a:cubicBezTo>
                  <a:pt x="3671" y="21001"/>
                  <a:pt x="3569" y="21103"/>
                  <a:pt x="3344" y="21205"/>
                </a:cubicBezTo>
                <a:lnTo>
                  <a:pt x="3344" y="21205"/>
                </a:lnTo>
                <a:lnTo>
                  <a:pt x="3565" y="20997"/>
                </a:lnTo>
                <a:lnTo>
                  <a:pt x="3565" y="20997"/>
                </a:lnTo>
                <a:cubicBezTo>
                  <a:pt x="3486" y="21068"/>
                  <a:pt x="3403" y="21139"/>
                  <a:pt x="3332" y="21210"/>
                </a:cubicBezTo>
                <a:cubicBezTo>
                  <a:pt x="3336" y="21208"/>
                  <a:pt x="3340" y="21206"/>
                  <a:pt x="3344" y="21205"/>
                </a:cubicBezTo>
                <a:lnTo>
                  <a:pt x="3344" y="21205"/>
                </a:lnTo>
                <a:lnTo>
                  <a:pt x="3228" y="21314"/>
                </a:lnTo>
                <a:cubicBezTo>
                  <a:pt x="2899" y="21581"/>
                  <a:pt x="2569" y="21885"/>
                  <a:pt x="2291" y="22228"/>
                </a:cubicBezTo>
                <a:lnTo>
                  <a:pt x="2291" y="22228"/>
                </a:lnTo>
                <a:cubicBezTo>
                  <a:pt x="2616" y="21764"/>
                  <a:pt x="2968" y="21331"/>
                  <a:pt x="3332" y="20899"/>
                </a:cubicBezTo>
                <a:lnTo>
                  <a:pt x="3332" y="20899"/>
                </a:lnTo>
                <a:cubicBezTo>
                  <a:pt x="3106" y="21125"/>
                  <a:pt x="2872" y="21359"/>
                  <a:pt x="2651" y="21613"/>
                </a:cubicBezTo>
                <a:lnTo>
                  <a:pt x="2651" y="21613"/>
                </a:lnTo>
                <a:cubicBezTo>
                  <a:pt x="3211" y="20939"/>
                  <a:pt x="3854" y="20351"/>
                  <a:pt x="4422" y="19704"/>
                </a:cubicBezTo>
                <a:cubicBezTo>
                  <a:pt x="5279" y="18718"/>
                  <a:pt x="6473" y="17316"/>
                  <a:pt x="6473" y="16018"/>
                </a:cubicBezTo>
                <a:lnTo>
                  <a:pt x="6473" y="15914"/>
                </a:lnTo>
                <a:cubicBezTo>
                  <a:pt x="6710" y="15678"/>
                  <a:pt x="6832" y="15403"/>
                  <a:pt x="7143" y="15403"/>
                </a:cubicBezTo>
                <a:cubicBezTo>
                  <a:pt x="7275" y="15403"/>
                  <a:pt x="7442" y="15453"/>
                  <a:pt x="7667" y="15577"/>
                </a:cubicBezTo>
                <a:lnTo>
                  <a:pt x="7771" y="15577"/>
                </a:lnTo>
                <a:cubicBezTo>
                  <a:pt x="7875" y="15706"/>
                  <a:pt x="7875" y="15706"/>
                  <a:pt x="7979" y="15706"/>
                </a:cubicBezTo>
                <a:cubicBezTo>
                  <a:pt x="7979" y="16667"/>
                  <a:pt x="7226" y="17654"/>
                  <a:pt x="6681" y="18303"/>
                </a:cubicBezTo>
                <a:cubicBezTo>
                  <a:pt x="6266" y="18718"/>
                  <a:pt x="5720" y="19159"/>
                  <a:pt x="5175" y="19601"/>
                </a:cubicBezTo>
                <a:cubicBezTo>
                  <a:pt x="4968" y="19808"/>
                  <a:pt x="4734" y="19912"/>
                  <a:pt x="4526" y="20120"/>
                </a:cubicBezTo>
                <a:cubicBezTo>
                  <a:pt x="5071" y="19704"/>
                  <a:pt x="5617" y="19367"/>
                  <a:pt x="6162" y="18952"/>
                </a:cubicBezTo>
                <a:cubicBezTo>
                  <a:pt x="6915" y="18173"/>
                  <a:pt x="8109" y="16875"/>
                  <a:pt x="7979" y="15810"/>
                </a:cubicBezTo>
                <a:cubicBezTo>
                  <a:pt x="8109" y="15810"/>
                  <a:pt x="8109" y="15810"/>
                  <a:pt x="8109" y="15914"/>
                </a:cubicBezTo>
                <a:cubicBezTo>
                  <a:pt x="8265" y="16018"/>
                  <a:pt x="8453" y="16070"/>
                  <a:pt x="8628" y="16070"/>
                </a:cubicBezTo>
                <a:cubicBezTo>
                  <a:pt x="8803" y="16070"/>
                  <a:pt x="8965" y="16018"/>
                  <a:pt x="9069" y="15914"/>
                </a:cubicBezTo>
                <a:cubicBezTo>
                  <a:pt x="9407" y="15473"/>
                  <a:pt x="9173" y="15265"/>
                  <a:pt x="9822" y="14720"/>
                </a:cubicBezTo>
                <a:cubicBezTo>
                  <a:pt x="9991" y="14616"/>
                  <a:pt x="10127" y="14590"/>
                  <a:pt x="10247" y="14590"/>
                </a:cubicBezTo>
                <a:close/>
                <a:moveTo>
                  <a:pt x="9718" y="21210"/>
                </a:moveTo>
                <a:cubicBezTo>
                  <a:pt x="9718" y="21314"/>
                  <a:pt x="9718" y="21418"/>
                  <a:pt x="9614" y="21418"/>
                </a:cubicBezTo>
                <a:cubicBezTo>
                  <a:pt x="9614" y="21755"/>
                  <a:pt x="9511" y="22067"/>
                  <a:pt x="9277" y="22197"/>
                </a:cubicBezTo>
                <a:cubicBezTo>
                  <a:pt x="9052" y="22306"/>
                  <a:pt x="8810" y="22349"/>
                  <a:pt x="8561" y="22349"/>
                </a:cubicBezTo>
                <a:cubicBezTo>
                  <a:pt x="7863" y="22349"/>
                  <a:pt x="7105" y="22012"/>
                  <a:pt x="6473" y="21859"/>
                </a:cubicBezTo>
                <a:cubicBezTo>
                  <a:pt x="6155" y="21771"/>
                  <a:pt x="5855" y="21739"/>
                  <a:pt x="5566" y="21739"/>
                </a:cubicBezTo>
                <a:cubicBezTo>
                  <a:pt x="5172" y="21739"/>
                  <a:pt x="4797" y="21799"/>
                  <a:pt x="4422" y="21859"/>
                </a:cubicBezTo>
                <a:cubicBezTo>
                  <a:pt x="4968" y="21651"/>
                  <a:pt x="5617" y="21548"/>
                  <a:pt x="6369" y="21548"/>
                </a:cubicBezTo>
                <a:cubicBezTo>
                  <a:pt x="6718" y="21548"/>
                  <a:pt x="7075" y="21558"/>
                  <a:pt x="7435" y="21558"/>
                </a:cubicBezTo>
                <a:cubicBezTo>
                  <a:pt x="8199" y="21558"/>
                  <a:pt x="8977" y="21510"/>
                  <a:pt x="9718" y="21210"/>
                </a:cubicBezTo>
                <a:close/>
                <a:moveTo>
                  <a:pt x="5346" y="21816"/>
                </a:moveTo>
                <a:cubicBezTo>
                  <a:pt x="5505" y="21816"/>
                  <a:pt x="5665" y="21829"/>
                  <a:pt x="5824" y="21859"/>
                </a:cubicBezTo>
                <a:cubicBezTo>
                  <a:pt x="6369" y="21859"/>
                  <a:pt x="7018" y="22067"/>
                  <a:pt x="7564" y="22197"/>
                </a:cubicBezTo>
                <a:cubicBezTo>
                  <a:pt x="7868" y="22349"/>
                  <a:pt x="8186" y="22445"/>
                  <a:pt x="8507" y="22445"/>
                </a:cubicBezTo>
                <a:cubicBezTo>
                  <a:pt x="8625" y="22445"/>
                  <a:pt x="8743" y="22432"/>
                  <a:pt x="8862" y="22404"/>
                </a:cubicBezTo>
                <a:lnTo>
                  <a:pt x="8862" y="22404"/>
                </a:lnTo>
                <a:cubicBezTo>
                  <a:pt x="8624" y="22500"/>
                  <a:pt x="8393" y="22539"/>
                  <a:pt x="8165" y="22539"/>
                </a:cubicBezTo>
                <a:cubicBezTo>
                  <a:pt x="7347" y="22539"/>
                  <a:pt x="6573" y="22044"/>
                  <a:pt x="5720" y="21963"/>
                </a:cubicBezTo>
                <a:cubicBezTo>
                  <a:pt x="5448" y="21911"/>
                  <a:pt x="5175" y="21885"/>
                  <a:pt x="4903" y="21885"/>
                </a:cubicBezTo>
                <a:cubicBezTo>
                  <a:pt x="4782" y="21885"/>
                  <a:pt x="4661" y="21890"/>
                  <a:pt x="4540" y="21900"/>
                </a:cubicBezTo>
                <a:lnTo>
                  <a:pt x="4540" y="21900"/>
                </a:lnTo>
                <a:cubicBezTo>
                  <a:pt x="4804" y="21853"/>
                  <a:pt x="5074" y="21816"/>
                  <a:pt x="5346" y="21816"/>
                </a:cubicBezTo>
                <a:close/>
                <a:moveTo>
                  <a:pt x="12257" y="19138"/>
                </a:moveTo>
                <a:lnTo>
                  <a:pt x="12257" y="19138"/>
                </a:lnTo>
                <a:cubicBezTo>
                  <a:pt x="12139" y="19405"/>
                  <a:pt x="12039" y="19691"/>
                  <a:pt x="11873" y="19912"/>
                </a:cubicBezTo>
                <a:cubicBezTo>
                  <a:pt x="11458" y="20665"/>
                  <a:pt x="10913" y="20665"/>
                  <a:pt x="10263" y="20665"/>
                </a:cubicBezTo>
                <a:cubicBezTo>
                  <a:pt x="10056" y="20665"/>
                  <a:pt x="9926" y="20769"/>
                  <a:pt x="9822" y="20899"/>
                </a:cubicBezTo>
                <a:cubicBezTo>
                  <a:pt x="9822" y="20899"/>
                  <a:pt x="9718" y="21002"/>
                  <a:pt x="9718" y="21106"/>
                </a:cubicBezTo>
                <a:cubicBezTo>
                  <a:pt x="8965" y="21379"/>
                  <a:pt x="8154" y="21405"/>
                  <a:pt x="7330" y="21405"/>
                </a:cubicBezTo>
                <a:cubicBezTo>
                  <a:pt x="7136" y="21405"/>
                  <a:pt x="6941" y="21403"/>
                  <a:pt x="6747" y="21403"/>
                </a:cubicBezTo>
                <a:cubicBezTo>
                  <a:pt x="6113" y="21403"/>
                  <a:pt x="5479" y="21419"/>
                  <a:pt x="4864" y="21548"/>
                </a:cubicBezTo>
                <a:cubicBezTo>
                  <a:pt x="3981" y="21651"/>
                  <a:pt x="3228" y="22067"/>
                  <a:pt x="2579" y="22716"/>
                </a:cubicBezTo>
                <a:cubicBezTo>
                  <a:pt x="2579" y="22612"/>
                  <a:pt x="2683" y="22612"/>
                  <a:pt x="2683" y="22508"/>
                </a:cubicBezTo>
                <a:cubicBezTo>
                  <a:pt x="4215" y="20899"/>
                  <a:pt x="6266" y="21106"/>
                  <a:pt x="8316" y="20899"/>
                </a:cubicBezTo>
                <a:cubicBezTo>
                  <a:pt x="9713" y="20778"/>
                  <a:pt x="11489" y="20412"/>
                  <a:pt x="12257" y="19138"/>
                </a:cubicBezTo>
                <a:close/>
                <a:moveTo>
                  <a:pt x="4658" y="21938"/>
                </a:moveTo>
                <a:cubicBezTo>
                  <a:pt x="5410" y="21938"/>
                  <a:pt x="6215" y="22165"/>
                  <a:pt x="6915" y="22404"/>
                </a:cubicBezTo>
                <a:cubicBezTo>
                  <a:pt x="7390" y="22556"/>
                  <a:pt x="7809" y="22653"/>
                  <a:pt x="8254" y="22653"/>
                </a:cubicBezTo>
                <a:cubicBezTo>
                  <a:pt x="8417" y="22653"/>
                  <a:pt x="8584" y="22640"/>
                  <a:pt x="8758" y="22612"/>
                </a:cubicBezTo>
                <a:lnTo>
                  <a:pt x="8758" y="22612"/>
                </a:lnTo>
                <a:cubicBezTo>
                  <a:pt x="8524" y="22716"/>
                  <a:pt x="8316" y="22716"/>
                  <a:pt x="8109" y="22846"/>
                </a:cubicBezTo>
                <a:lnTo>
                  <a:pt x="7875" y="22846"/>
                </a:lnTo>
                <a:cubicBezTo>
                  <a:pt x="7018" y="22846"/>
                  <a:pt x="6266" y="22404"/>
                  <a:pt x="5383" y="22197"/>
                </a:cubicBezTo>
                <a:cubicBezTo>
                  <a:pt x="5061" y="22141"/>
                  <a:pt x="4778" y="22109"/>
                  <a:pt x="4508" y="22109"/>
                </a:cubicBezTo>
                <a:cubicBezTo>
                  <a:pt x="4145" y="22109"/>
                  <a:pt x="3808" y="22167"/>
                  <a:pt x="3436" y="22300"/>
                </a:cubicBezTo>
                <a:cubicBezTo>
                  <a:pt x="3566" y="22197"/>
                  <a:pt x="3669" y="22197"/>
                  <a:pt x="3773" y="22067"/>
                </a:cubicBezTo>
                <a:cubicBezTo>
                  <a:pt x="4052" y="21976"/>
                  <a:pt x="4351" y="21938"/>
                  <a:pt x="4658" y="21938"/>
                </a:cubicBezTo>
                <a:close/>
                <a:moveTo>
                  <a:pt x="6369" y="16018"/>
                </a:moveTo>
                <a:cubicBezTo>
                  <a:pt x="5928" y="17965"/>
                  <a:pt x="4734" y="19159"/>
                  <a:pt x="3332" y="20561"/>
                </a:cubicBezTo>
                <a:cubicBezTo>
                  <a:pt x="3020" y="20899"/>
                  <a:pt x="2683" y="21210"/>
                  <a:pt x="2475" y="21548"/>
                </a:cubicBezTo>
                <a:cubicBezTo>
                  <a:pt x="2683" y="21210"/>
                  <a:pt x="2787" y="21002"/>
                  <a:pt x="3020" y="20665"/>
                </a:cubicBezTo>
                <a:cubicBezTo>
                  <a:pt x="3124" y="20561"/>
                  <a:pt x="3124" y="20561"/>
                  <a:pt x="3124" y="20457"/>
                </a:cubicBezTo>
                <a:cubicBezTo>
                  <a:pt x="3161" y="20417"/>
                  <a:pt x="3199" y="20377"/>
                  <a:pt x="3236" y="20338"/>
                </a:cubicBezTo>
                <a:lnTo>
                  <a:pt x="3236" y="20338"/>
                </a:lnTo>
                <a:cubicBezTo>
                  <a:pt x="3233" y="20343"/>
                  <a:pt x="3231" y="20348"/>
                  <a:pt x="3228" y="20353"/>
                </a:cubicBezTo>
                <a:cubicBezTo>
                  <a:pt x="3270" y="20307"/>
                  <a:pt x="3312" y="20261"/>
                  <a:pt x="3355" y="20214"/>
                </a:cubicBezTo>
                <a:lnTo>
                  <a:pt x="3355" y="20214"/>
                </a:lnTo>
                <a:cubicBezTo>
                  <a:pt x="3315" y="20255"/>
                  <a:pt x="3276" y="20296"/>
                  <a:pt x="3236" y="20338"/>
                </a:cubicBezTo>
                <a:lnTo>
                  <a:pt x="3236" y="20338"/>
                </a:lnTo>
                <a:cubicBezTo>
                  <a:pt x="3571" y="19696"/>
                  <a:pt x="3878" y="19154"/>
                  <a:pt x="3981" y="18510"/>
                </a:cubicBezTo>
                <a:lnTo>
                  <a:pt x="3981" y="18510"/>
                </a:lnTo>
                <a:cubicBezTo>
                  <a:pt x="3773" y="19159"/>
                  <a:pt x="3332" y="19808"/>
                  <a:pt x="3020" y="20353"/>
                </a:cubicBezTo>
                <a:cubicBezTo>
                  <a:pt x="3332" y="19704"/>
                  <a:pt x="3436" y="19055"/>
                  <a:pt x="3332" y="18303"/>
                </a:cubicBezTo>
                <a:lnTo>
                  <a:pt x="3332" y="18303"/>
                </a:lnTo>
                <a:cubicBezTo>
                  <a:pt x="3436" y="19367"/>
                  <a:pt x="2917" y="20353"/>
                  <a:pt x="2475" y="21210"/>
                </a:cubicBezTo>
                <a:cubicBezTo>
                  <a:pt x="2371" y="21314"/>
                  <a:pt x="2268" y="21548"/>
                  <a:pt x="2268" y="21651"/>
                </a:cubicBezTo>
                <a:cubicBezTo>
                  <a:pt x="1968" y="22093"/>
                  <a:pt x="1716" y="22486"/>
                  <a:pt x="1552" y="22928"/>
                </a:cubicBezTo>
                <a:lnTo>
                  <a:pt x="1552" y="22928"/>
                </a:lnTo>
                <a:cubicBezTo>
                  <a:pt x="1737" y="22247"/>
                  <a:pt x="1956" y="21655"/>
                  <a:pt x="2371" y="21002"/>
                </a:cubicBezTo>
                <a:cubicBezTo>
                  <a:pt x="2787" y="20120"/>
                  <a:pt x="3228" y="19263"/>
                  <a:pt x="3228" y="18406"/>
                </a:cubicBezTo>
                <a:cubicBezTo>
                  <a:pt x="3228" y="18303"/>
                  <a:pt x="3228" y="18303"/>
                  <a:pt x="3332" y="18303"/>
                </a:cubicBezTo>
                <a:cubicBezTo>
                  <a:pt x="4215" y="17757"/>
                  <a:pt x="4422" y="16771"/>
                  <a:pt x="5383" y="16459"/>
                </a:cubicBezTo>
                <a:lnTo>
                  <a:pt x="5383" y="16459"/>
                </a:lnTo>
                <a:cubicBezTo>
                  <a:pt x="5456" y="17303"/>
                  <a:pt x="5080" y="18082"/>
                  <a:pt x="4562" y="18796"/>
                </a:cubicBezTo>
                <a:lnTo>
                  <a:pt x="4562" y="18796"/>
                </a:lnTo>
                <a:cubicBezTo>
                  <a:pt x="5119" y="18111"/>
                  <a:pt x="5590" y="17350"/>
                  <a:pt x="5513" y="16459"/>
                </a:cubicBezTo>
                <a:lnTo>
                  <a:pt x="5617" y="16459"/>
                </a:lnTo>
                <a:cubicBezTo>
                  <a:pt x="5928" y="16355"/>
                  <a:pt x="6162" y="16226"/>
                  <a:pt x="6369" y="16018"/>
                </a:cubicBezTo>
                <a:close/>
                <a:moveTo>
                  <a:pt x="4463" y="22212"/>
                </a:moveTo>
                <a:cubicBezTo>
                  <a:pt x="5089" y="22212"/>
                  <a:pt x="5705" y="22359"/>
                  <a:pt x="6369" y="22612"/>
                </a:cubicBezTo>
                <a:cubicBezTo>
                  <a:pt x="6811" y="22716"/>
                  <a:pt x="7122" y="22846"/>
                  <a:pt x="7564" y="22949"/>
                </a:cubicBezTo>
                <a:lnTo>
                  <a:pt x="7018" y="22949"/>
                </a:lnTo>
                <a:cubicBezTo>
                  <a:pt x="6115" y="22773"/>
                  <a:pt x="5033" y="22358"/>
                  <a:pt x="4087" y="22358"/>
                </a:cubicBezTo>
                <a:cubicBezTo>
                  <a:pt x="3783" y="22358"/>
                  <a:pt x="3493" y="22401"/>
                  <a:pt x="3228" y="22508"/>
                </a:cubicBezTo>
                <a:lnTo>
                  <a:pt x="3228" y="22404"/>
                </a:lnTo>
                <a:cubicBezTo>
                  <a:pt x="3654" y="22272"/>
                  <a:pt x="4061" y="22212"/>
                  <a:pt x="4463" y="22212"/>
                </a:cubicBezTo>
                <a:close/>
                <a:moveTo>
                  <a:pt x="4347" y="22409"/>
                </a:moveTo>
                <a:cubicBezTo>
                  <a:pt x="4626" y="22409"/>
                  <a:pt x="4907" y="22443"/>
                  <a:pt x="5175" y="22508"/>
                </a:cubicBezTo>
                <a:cubicBezTo>
                  <a:pt x="5617" y="22612"/>
                  <a:pt x="6162" y="22846"/>
                  <a:pt x="6681" y="23053"/>
                </a:cubicBezTo>
                <a:lnTo>
                  <a:pt x="6369" y="23053"/>
                </a:lnTo>
                <a:cubicBezTo>
                  <a:pt x="5928" y="22949"/>
                  <a:pt x="5513" y="22716"/>
                  <a:pt x="5071" y="22612"/>
                </a:cubicBezTo>
                <a:cubicBezTo>
                  <a:pt x="4851" y="22560"/>
                  <a:pt x="4637" y="22534"/>
                  <a:pt x="4409" y="22534"/>
                </a:cubicBezTo>
                <a:cubicBezTo>
                  <a:pt x="4182" y="22534"/>
                  <a:pt x="3942" y="22560"/>
                  <a:pt x="3669" y="22612"/>
                </a:cubicBezTo>
                <a:cubicBezTo>
                  <a:pt x="3020" y="22716"/>
                  <a:pt x="2371" y="23157"/>
                  <a:pt x="2034" y="23702"/>
                </a:cubicBezTo>
                <a:lnTo>
                  <a:pt x="2034" y="23599"/>
                </a:lnTo>
                <a:cubicBezTo>
                  <a:pt x="2268" y="23365"/>
                  <a:pt x="2475" y="23053"/>
                  <a:pt x="2683" y="22949"/>
                </a:cubicBezTo>
                <a:cubicBezTo>
                  <a:pt x="3129" y="22575"/>
                  <a:pt x="3734" y="22409"/>
                  <a:pt x="4347" y="22409"/>
                </a:cubicBezTo>
                <a:close/>
                <a:moveTo>
                  <a:pt x="4429" y="22599"/>
                </a:moveTo>
                <a:cubicBezTo>
                  <a:pt x="4528" y="22599"/>
                  <a:pt x="4629" y="22604"/>
                  <a:pt x="4734" y="22612"/>
                </a:cubicBezTo>
                <a:cubicBezTo>
                  <a:pt x="5175" y="22716"/>
                  <a:pt x="5617" y="22949"/>
                  <a:pt x="6032" y="23053"/>
                </a:cubicBezTo>
                <a:cubicBezTo>
                  <a:pt x="4968" y="23053"/>
                  <a:pt x="3877" y="23053"/>
                  <a:pt x="2917" y="23702"/>
                </a:cubicBezTo>
                <a:cubicBezTo>
                  <a:pt x="2371" y="24144"/>
                  <a:pt x="1826" y="24663"/>
                  <a:pt x="1489" y="25312"/>
                </a:cubicBezTo>
                <a:cubicBezTo>
                  <a:pt x="1489" y="24897"/>
                  <a:pt x="1722" y="24455"/>
                  <a:pt x="1826" y="24144"/>
                </a:cubicBezTo>
                <a:cubicBezTo>
                  <a:pt x="2518" y="23141"/>
                  <a:pt x="3299" y="22599"/>
                  <a:pt x="4429" y="22599"/>
                </a:cubicBezTo>
                <a:close/>
                <a:moveTo>
                  <a:pt x="8109" y="7788"/>
                </a:moveTo>
                <a:cubicBezTo>
                  <a:pt x="8420" y="8230"/>
                  <a:pt x="8862" y="8567"/>
                  <a:pt x="8628" y="9216"/>
                </a:cubicBezTo>
                <a:lnTo>
                  <a:pt x="8628" y="9736"/>
                </a:lnTo>
                <a:cubicBezTo>
                  <a:pt x="8862" y="10073"/>
                  <a:pt x="9069" y="10385"/>
                  <a:pt x="8758" y="10826"/>
                </a:cubicBezTo>
                <a:cubicBezTo>
                  <a:pt x="8628" y="11034"/>
                  <a:pt x="8524" y="11163"/>
                  <a:pt x="8524" y="11267"/>
                </a:cubicBezTo>
                <a:cubicBezTo>
                  <a:pt x="8316" y="11683"/>
                  <a:pt x="8213" y="12228"/>
                  <a:pt x="7979" y="12669"/>
                </a:cubicBezTo>
                <a:cubicBezTo>
                  <a:pt x="7771" y="13214"/>
                  <a:pt x="7018" y="13759"/>
                  <a:pt x="6577" y="14175"/>
                </a:cubicBezTo>
                <a:cubicBezTo>
                  <a:pt x="5720" y="14928"/>
                  <a:pt x="4526" y="15161"/>
                  <a:pt x="3566" y="15706"/>
                </a:cubicBezTo>
                <a:cubicBezTo>
                  <a:pt x="3020" y="16018"/>
                  <a:pt x="2683" y="16459"/>
                  <a:pt x="2371" y="16875"/>
                </a:cubicBezTo>
                <a:cubicBezTo>
                  <a:pt x="2475" y="16667"/>
                  <a:pt x="2579" y="16459"/>
                  <a:pt x="2579" y="16226"/>
                </a:cubicBezTo>
                <a:lnTo>
                  <a:pt x="2579" y="16226"/>
                </a:lnTo>
                <a:cubicBezTo>
                  <a:pt x="2268" y="17004"/>
                  <a:pt x="1826" y="17654"/>
                  <a:pt x="1489" y="18406"/>
                </a:cubicBezTo>
                <a:cubicBezTo>
                  <a:pt x="1073" y="19367"/>
                  <a:pt x="840" y="20353"/>
                  <a:pt x="632" y="21314"/>
                </a:cubicBezTo>
                <a:cubicBezTo>
                  <a:pt x="435" y="22869"/>
                  <a:pt x="425" y="24400"/>
                  <a:pt x="692" y="25953"/>
                </a:cubicBezTo>
                <a:lnTo>
                  <a:pt x="692" y="25953"/>
                </a:lnTo>
                <a:cubicBezTo>
                  <a:pt x="1" y="23694"/>
                  <a:pt x="439" y="20959"/>
                  <a:pt x="1177" y="18822"/>
                </a:cubicBezTo>
                <a:cubicBezTo>
                  <a:pt x="1489" y="17965"/>
                  <a:pt x="1826" y="17212"/>
                  <a:pt x="2268" y="16563"/>
                </a:cubicBezTo>
                <a:cubicBezTo>
                  <a:pt x="2371" y="16459"/>
                  <a:pt x="2371" y="16459"/>
                  <a:pt x="2371" y="16355"/>
                </a:cubicBezTo>
                <a:lnTo>
                  <a:pt x="2475" y="16355"/>
                </a:lnTo>
                <a:lnTo>
                  <a:pt x="2475" y="16226"/>
                </a:lnTo>
                <a:cubicBezTo>
                  <a:pt x="2579" y="16122"/>
                  <a:pt x="2579" y="16018"/>
                  <a:pt x="2683" y="16018"/>
                </a:cubicBezTo>
                <a:cubicBezTo>
                  <a:pt x="3124" y="15473"/>
                  <a:pt x="3773" y="15161"/>
                  <a:pt x="4215" y="14928"/>
                </a:cubicBezTo>
                <a:cubicBezTo>
                  <a:pt x="4864" y="14512"/>
                  <a:pt x="5617" y="14175"/>
                  <a:pt x="6266" y="13759"/>
                </a:cubicBezTo>
                <a:cubicBezTo>
                  <a:pt x="6915" y="13214"/>
                  <a:pt x="8109" y="12565"/>
                  <a:pt x="8213" y="11579"/>
                </a:cubicBezTo>
                <a:lnTo>
                  <a:pt x="8213" y="11579"/>
                </a:lnTo>
                <a:cubicBezTo>
                  <a:pt x="7667" y="13110"/>
                  <a:pt x="5720" y="13967"/>
                  <a:pt x="4526" y="14720"/>
                </a:cubicBezTo>
                <a:cubicBezTo>
                  <a:pt x="4085" y="14928"/>
                  <a:pt x="3436" y="15161"/>
                  <a:pt x="3020" y="15577"/>
                </a:cubicBezTo>
                <a:cubicBezTo>
                  <a:pt x="3020" y="15473"/>
                  <a:pt x="3124" y="15473"/>
                  <a:pt x="3124" y="15369"/>
                </a:cubicBezTo>
                <a:lnTo>
                  <a:pt x="3228" y="15369"/>
                </a:lnTo>
                <a:lnTo>
                  <a:pt x="3228" y="15265"/>
                </a:lnTo>
                <a:cubicBezTo>
                  <a:pt x="3352" y="15141"/>
                  <a:pt x="3501" y="15027"/>
                  <a:pt x="3661" y="14920"/>
                </a:cubicBezTo>
                <a:lnTo>
                  <a:pt x="3661" y="14920"/>
                </a:lnTo>
                <a:cubicBezTo>
                  <a:pt x="3540" y="14989"/>
                  <a:pt x="3429" y="15064"/>
                  <a:pt x="3332" y="15161"/>
                </a:cubicBezTo>
                <a:cubicBezTo>
                  <a:pt x="3332" y="15057"/>
                  <a:pt x="3436" y="15057"/>
                  <a:pt x="3436" y="14928"/>
                </a:cubicBezTo>
                <a:cubicBezTo>
                  <a:pt x="3877" y="14512"/>
                  <a:pt x="4630" y="14071"/>
                  <a:pt x="5071" y="13759"/>
                </a:cubicBezTo>
                <a:cubicBezTo>
                  <a:pt x="5617" y="13318"/>
                  <a:pt x="6162" y="12669"/>
                  <a:pt x="6577" y="12124"/>
                </a:cubicBezTo>
                <a:cubicBezTo>
                  <a:pt x="7330" y="11267"/>
                  <a:pt x="7875" y="10177"/>
                  <a:pt x="7875" y="8983"/>
                </a:cubicBezTo>
                <a:cubicBezTo>
                  <a:pt x="7875" y="8881"/>
                  <a:pt x="7875" y="8879"/>
                  <a:pt x="7972" y="8782"/>
                </a:cubicBezTo>
                <a:lnTo>
                  <a:pt x="7972" y="8782"/>
                </a:lnTo>
                <a:cubicBezTo>
                  <a:pt x="7977" y="8635"/>
                  <a:pt x="7979" y="8485"/>
                  <a:pt x="7979" y="8334"/>
                </a:cubicBezTo>
                <a:cubicBezTo>
                  <a:pt x="8109" y="8230"/>
                  <a:pt x="8109" y="8022"/>
                  <a:pt x="8109" y="7788"/>
                </a:cubicBezTo>
                <a:close/>
                <a:moveTo>
                  <a:pt x="13171" y="16122"/>
                </a:moveTo>
                <a:lnTo>
                  <a:pt x="13171" y="16122"/>
                </a:lnTo>
                <a:cubicBezTo>
                  <a:pt x="12522" y="16771"/>
                  <a:pt x="11665" y="17316"/>
                  <a:pt x="10913" y="17757"/>
                </a:cubicBezTo>
                <a:cubicBezTo>
                  <a:pt x="10056" y="18303"/>
                  <a:pt x="9173" y="18822"/>
                  <a:pt x="8213" y="19263"/>
                </a:cubicBezTo>
                <a:cubicBezTo>
                  <a:pt x="7226" y="19601"/>
                  <a:pt x="6266" y="19808"/>
                  <a:pt x="5383" y="20250"/>
                </a:cubicBezTo>
                <a:cubicBezTo>
                  <a:pt x="2579" y="21548"/>
                  <a:pt x="632" y="24559"/>
                  <a:pt x="1385" y="27596"/>
                </a:cubicBezTo>
                <a:cubicBezTo>
                  <a:pt x="1281" y="27493"/>
                  <a:pt x="1281" y="27493"/>
                  <a:pt x="1281" y="27389"/>
                </a:cubicBezTo>
                <a:cubicBezTo>
                  <a:pt x="1073" y="25649"/>
                  <a:pt x="1073" y="24144"/>
                  <a:pt x="2138" y="22612"/>
                </a:cubicBezTo>
                <a:cubicBezTo>
                  <a:pt x="3228" y="21106"/>
                  <a:pt x="5071" y="20016"/>
                  <a:pt x="6811" y="19471"/>
                </a:cubicBezTo>
                <a:cubicBezTo>
                  <a:pt x="7564" y="19263"/>
                  <a:pt x="8316" y="19055"/>
                  <a:pt x="9069" y="18718"/>
                </a:cubicBezTo>
                <a:cubicBezTo>
                  <a:pt x="10056" y="18303"/>
                  <a:pt x="10913" y="17654"/>
                  <a:pt x="11769" y="17108"/>
                </a:cubicBezTo>
                <a:cubicBezTo>
                  <a:pt x="12211" y="16771"/>
                  <a:pt x="12756" y="16459"/>
                  <a:pt x="13171" y="16122"/>
                </a:cubicBezTo>
                <a:close/>
                <a:moveTo>
                  <a:pt x="3436" y="0"/>
                </a:moveTo>
                <a:cubicBezTo>
                  <a:pt x="3332" y="0"/>
                  <a:pt x="3332" y="0"/>
                  <a:pt x="3332" y="130"/>
                </a:cubicBezTo>
                <a:cubicBezTo>
                  <a:pt x="3566" y="1091"/>
                  <a:pt x="3981" y="1843"/>
                  <a:pt x="4085" y="2934"/>
                </a:cubicBezTo>
                <a:cubicBezTo>
                  <a:pt x="4215" y="3583"/>
                  <a:pt x="4085" y="4128"/>
                  <a:pt x="3773" y="4673"/>
                </a:cubicBezTo>
                <a:cubicBezTo>
                  <a:pt x="3566" y="5192"/>
                  <a:pt x="3332" y="5634"/>
                  <a:pt x="3332" y="6179"/>
                </a:cubicBezTo>
                <a:cubicBezTo>
                  <a:pt x="3332" y="6387"/>
                  <a:pt x="3436" y="6828"/>
                  <a:pt x="3566" y="7036"/>
                </a:cubicBezTo>
                <a:cubicBezTo>
                  <a:pt x="3669" y="7477"/>
                  <a:pt x="3877" y="7788"/>
                  <a:pt x="3669" y="8334"/>
                </a:cubicBezTo>
                <a:cubicBezTo>
                  <a:pt x="3669" y="8671"/>
                  <a:pt x="3436" y="8879"/>
                  <a:pt x="3332" y="9216"/>
                </a:cubicBezTo>
                <a:cubicBezTo>
                  <a:pt x="3124" y="10514"/>
                  <a:pt x="3228" y="11812"/>
                  <a:pt x="3124" y="12981"/>
                </a:cubicBezTo>
                <a:cubicBezTo>
                  <a:pt x="3124" y="14512"/>
                  <a:pt x="2371" y="15810"/>
                  <a:pt x="1722" y="17108"/>
                </a:cubicBezTo>
                <a:cubicBezTo>
                  <a:pt x="1722" y="17316"/>
                  <a:pt x="1619" y="17420"/>
                  <a:pt x="1489" y="17654"/>
                </a:cubicBezTo>
                <a:cubicBezTo>
                  <a:pt x="1177" y="18303"/>
                  <a:pt x="840" y="19055"/>
                  <a:pt x="632" y="19912"/>
                </a:cubicBezTo>
                <a:cubicBezTo>
                  <a:pt x="191" y="21548"/>
                  <a:pt x="87" y="23702"/>
                  <a:pt x="528" y="25442"/>
                </a:cubicBezTo>
                <a:cubicBezTo>
                  <a:pt x="424" y="25312"/>
                  <a:pt x="424" y="25208"/>
                  <a:pt x="424" y="25208"/>
                </a:cubicBezTo>
                <a:cubicBezTo>
                  <a:pt x="424" y="25312"/>
                  <a:pt x="321" y="25442"/>
                  <a:pt x="321" y="25546"/>
                </a:cubicBezTo>
                <a:cubicBezTo>
                  <a:pt x="321" y="25649"/>
                  <a:pt x="321" y="25649"/>
                  <a:pt x="424" y="25649"/>
                </a:cubicBezTo>
                <a:cubicBezTo>
                  <a:pt x="632" y="26298"/>
                  <a:pt x="840" y="27051"/>
                  <a:pt x="1177" y="27700"/>
                </a:cubicBezTo>
                <a:cubicBezTo>
                  <a:pt x="1281" y="27908"/>
                  <a:pt x="1489" y="28038"/>
                  <a:pt x="1619" y="28245"/>
                </a:cubicBezTo>
                <a:lnTo>
                  <a:pt x="1722" y="28349"/>
                </a:lnTo>
                <a:cubicBezTo>
                  <a:pt x="1619" y="28142"/>
                  <a:pt x="1619" y="28038"/>
                  <a:pt x="1489" y="27908"/>
                </a:cubicBezTo>
                <a:cubicBezTo>
                  <a:pt x="1385" y="27493"/>
                  <a:pt x="1385" y="27051"/>
                  <a:pt x="1281" y="26610"/>
                </a:cubicBezTo>
                <a:lnTo>
                  <a:pt x="1385" y="26610"/>
                </a:lnTo>
                <a:cubicBezTo>
                  <a:pt x="1385" y="26506"/>
                  <a:pt x="1385" y="26506"/>
                  <a:pt x="1281" y="26402"/>
                </a:cubicBezTo>
                <a:cubicBezTo>
                  <a:pt x="1281" y="26298"/>
                  <a:pt x="1385" y="26195"/>
                  <a:pt x="1385" y="25961"/>
                </a:cubicBezTo>
                <a:cubicBezTo>
                  <a:pt x="1489" y="25312"/>
                  <a:pt x="2034" y="24793"/>
                  <a:pt x="2579" y="24248"/>
                </a:cubicBezTo>
                <a:cubicBezTo>
                  <a:pt x="3436" y="23495"/>
                  <a:pt x="4526" y="23261"/>
                  <a:pt x="5617" y="23261"/>
                </a:cubicBezTo>
                <a:cubicBezTo>
                  <a:pt x="6681" y="23157"/>
                  <a:pt x="9407" y="23365"/>
                  <a:pt x="9718" y="21963"/>
                </a:cubicBezTo>
                <a:cubicBezTo>
                  <a:pt x="9822" y="21651"/>
                  <a:pt x="9926" y="21314"/>
                  <a:pt x="10160" y="21106"/>
                </a:cubicBezTo>
                <a:lnTo>
                  <a:pt x="10160" y="21002"/>
                </a:lnTo>
                <a:cubicBezTo>
                  <a:pt x="10263" y="20899"/>
                  <a:pt x="10471" y="20899"/>
                  <a:pt x="10575" y="20899"/>
                </a:cubicBezTo>
                <a:cubicBezTo>
                  <a:pt x="10731" y="20899"/>
                  <a:pt x="10921" y="20945"/>
                  <a:pt x="11100" y="20945"/>
                </a:cubicBezTo>
                <a:cubicBezTo>
                  <a:pt x="11189" y="20945"/>
                  <a:pt x="11276" y="20933"/>
                  <a:pt x="11354" y="20899"/>
                </a:cubicBezTo>
                <a:cubicBezTo>
                  <a:pt x="12107" y="20353"/>
                  <a:pt x="12211" y="19601"/>
                  <a:pt x="12652" y="18822"/>
                </a:cubicBezTo>
                <a:cubicBezTo>
                  <a:pt x="12756" y="18406"/>
                  <a:pt x="13171" y="18069"/>
                  <a:pt x="13509" y="17757"/>
                </a:cubicBezTo>
                <a:cubicBezTo>
                  <a:pt x="13716" y="17316"/>
                  <a:pt x="13820" y="16771"/>
                  <a:pt x="13950" y="16355"/>
                </a:cubicBezTo>
                <a:cubicBezTo>
                  <a:pt x="14261" y="15577"/>
                  <a:pt x="14365" y="14928"/>
                  <a:pt x="14261" y="14175"/>
                </a:cubicBezTo>
                <a:lnTo>
                  <a:pt x="14261" y="13967"/>
                </a:lnTo>
                <a:cubicBezTo>
                  <a:pt x="14261" y="13915"/>
                  <a:pt x="14235" y="13889"/>
                  <a:pt x="14210" y="13889"/>
                </a:cubicBezTo>
                <a:cubicBezTo>
                  <a:pt x="14184" y="13889"/>
                  <a:pt x="14158" y="13915"/>
                  <a:pt x="14158" y="13967"/>
                </a:cubicBezTo>
                <a:cubicBezTo>
                  <a:pt x="14158" y="13915"/>
                  <a:pt x="14132" y="13889"/>
                  <a:pt x="14106" y="13889"/>
                </a:cubicBezTo>
                <a:cubicBezTo>
                  <a:pt x="14080" y="13889"/>
                  <a:pt x="14054" y="13915"/>
                  <a:pt x="14054" y="13967"/>
                </a:cubicBezTo>
                <a:lnTo>
                  <a:pt x="14054" y="14175"/>
                </a:lnTo>
                <a:cubicBezTo>
                  <a:pt x="13820" y="14824"/>
                  <a:pt x="13171" y="14824"/>
                  <a:pt x="12652" y="14928"/>
                </a:cubicBezTo>
                <a:cubicBezTo>
                  <a:pt x="12652" y="14876"/>
                  <a:pt x="12619" y="14850"/>
                  <a:pt x="12587" y="14850"/>
                </a:cubicBezTo>
                <a:cubicBezTo>
                  <a:pt x="12555" y="14850"/>
                  <a:pt x="12522" y="14876"/>
                  <a:pt x="12522" y="14928"/>
                </a:cubicBezTo>
                <a:lnTo>
                  <a:pt x="12314" y="14928"/>
                </a:lnTo>
                <a:cubicBezTo>
                  <a:pt x="11665" y="14928"/>
                  <a:pt x="11354" y="14616"/>
                  <a:pt x="10809" y="14408"/>
                </a:cubicBezTo>
                <a:cubicBezTo>
                  <a:pt x="10703" y="14352"/>
                  <a:pt x="10591" y="14329"/>
                  <a:pt x="10478" y="14329"/>
                </a:cubicBezTo>
                <a:cubicBezTo>
                  <a:pt x="10119" y="14329"/>
                  <a:pt x="9747" y="14562"/>
                  <a:pt x="9511" y="14720"/>
                </a:cubicBezTo>
                <a:cubicBezTo>
                  <a:pt x="9277" y="14928"/>
                  <a:pt x="9173" y="15161"/>
                  <a:pt x="9069" y="15369"/>
                </a:cubicBezTo>
                <a:cubicBezTo>
                  <a:pt x="8924" y="15727"/>
                  <a:pt x="8757" y="15850"/>
                  <a:pt x="8583" y="15850"/>
                </a:cubicBezTo>
                <a:cubicBezTo>
                  <a:pt x="8227" y="15850"/>
                  <a:pt x="7843" y="15335"/>
                  <a:pt x="7564" y="15265"/>
                </a:cubicBezTo>
                <a:cubicBezTo>
                  <a:pt x="7478" y="15245"/>
                  <a:pt x="7398" y="15236"/>
                  <a:pt x="7322" y="15236"/>
                </a:cubicBezTo>
                <a:cubicBezTo>
                  <a:pt x="6616" y="15236"/>
                  <a:pt x="6296" y="16028"/>
                  <a:pt x="5617" y="16122"/>
                </a:cubicBezTo>
                <a:cubicBezTo>
                  <a:pt x="4864" y="16355"/>
                  <a:pt x="4422" y="16667"/>
                  <a:pt x="3981" y="17316"/>
                </a:cubicBezTo>
                <a:cubicBezTo>
                  <a:pt x="3436" y="18173"/>
                  <a:pt x="2579" y="18406"/>
                  <a:pt x="2138" y="19263"/>
                </a:cubicBezTo>
                <a:cubicBezTo>
                  <a:pt x="1281" y="21002"/>
                  <a:pt x="736" y="22716"/>
                  <a:pt x="1073" y="24663"/>
                </a:cubicBezTo>
                <a:cubicBezTo>
                  <a:pt x="840" y="22846"/>
                  <a:pt x="1489" y="19601"/>
                  <a:pt x="3124" y="18406"/>
                </a:cubicBezTo>
                <a:lnTo>
                  <a:pt x="3124" y="18406"/>
                </a:lnTo>
                <a:cubicBezTo>
                  <a:pt x="3020" y="19601"/>
                  <a:pt x="2371" y="20561"/>
                  <a:pt x="1826" y="21651"/>
                </a:cubicBezTo>
                <a:cubicBezTo>
                  <a:pt x="1489" y="22404"/>
                  <a:pt x="1281" y="23261"/>
                  <a:pt x="1281" y="24144"/>
                </a:cubicBezTo>
                <a:cubicBezTo>
                  <a:pt x="973" y="25093"/>
                  <a:pt x="970" y="25941"/>
                  <a:pt x="1070" y="26912"/>
                </a:cubicBezTo>
                <a:lnTo>
                  <a:pt x="1070" y="26912"/>
                </a:lnTo>
                <a:cubicBezTo>
                  <a:pt x="1051" y="26820"/>
                  <a:pt x="970" y="26725"/>
                  <a:pt x="970" y="26610"/>
                </a:cubicBezTo>
                <a:cubicBezTo>
                  <a:pt x="528" y="24663"/>
                  <a:pt x="424" y="22949"/>
                  <a:pt x="840" y="21002"/>
                </a:cubicBezTo>
                <a:cubicBezTo>
                  <a:pt x="970" y="20120"/>
                  <a:pt x="1281" y="19263"/>
                  <a:pt x="1619" y="18510"/>
                </a:cubicBezTo>
                <a:cubicBezTo>
                  <a:pt x="1619" y="18303"/>
                  <a:pt x="1722" y="18069"/>
                  <a:pt x="1826" y="17861"/>
                </a:cubicBezTo>
                <a:lnTo>
                  <a:pt x="1930" y="17861"/>
                </a:lnTo>
                <a:cubicBezTo>
                  <a:pt x="2268" y="17316"/>
                  <a:pt x="2475" y="16875"/>
                  <a:pt x="2917" y="16459"/>
                </a:cubicBezTo>
                <a:cubicBezTo>
                  <a:pt x="3228" y="16018"/>
                  <a:pt x="3877" y="15706"/>
                  <a:pt x="4422" y="15473"/>
                </a:cubicBezTo>
                <a:cubicBezTo>
                  <a:pt x="5383" y="15057"/>
                  <a:pt x="6162" y="14824"/>
                  <a:pt x="7018" y="14175"/>
                </a:cubicBezTo>
                <a:cubicBezTo>
                  <a:pt x="7667" y="13526"/>
                  <a:pt x="8213" y="12877"/>
                  <a:pt x="8420" y="12020"/>
                </a:cubicBezTo>
                <a:cubicBezTo>
                  <a:pt x="8524" y="11371"/>
                  <a:pt x="9277" y="10722"/>
                  <a:pt x="8965" y="10073"/>
                </a:cubicBezTo>
                <a:cubicBezTo>
                  <a:pt x="8758" y="9632"/>
                  <a:pt x="8862" y="9216"/>
                  <a:pt x="8862" y="8775"/>
                </a:cubicBezTo>
                <a:cubicBezTo>
                  <a:pt x="8862" y="8437"/>
                  <a:pt x="8628" y="8126"/>
                  <a:pt x="8420" y="7918"/>
                </a:cubicBezTo>
                <a:cubicBezTo>
                  <a:pt x="7875" y="7373"/>
                  <a:pt x="8109" y="6724"/>
                  <a:pt x="7979" y="6075"/>
                </a:cubicBezTo>
                <a:cubicBezTo>
                  <a:pt x="7979" y="5634"/>
                  <a:pt x="7771" y="5322"/>
                  <a:pt x="7564" y="4985"/>
                </a:cubicBezTo>
                <a:cubicBezTo>
                  <a:pt x="7122" y="4024"/>
                  <a:pt x="6266" y="3479"/>
                  <a:pt x="5617" y="2596"/>
                </a:cubicBezTo>
                <a:cubicBezTo>
                  <a:pt x="4864" y="1740"/>
                  <a:pt x="4318" y="779"/>
                  <a:pt x="3436" y="0"/>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5"/>
          <p:cNvSpPr txBox="1">
            <a:spLocks noGrp="1"/>
          </p:cNvSpPr>
          <p:nvPr>
            <p:ph type="title"/>
          </p:nvPr>
        </p:nvSpPr>
        <p:spPr>
          <a:xfrm>
            <a:off x="720000" y="361250"/>
            <a:ext cx="7704000" cy="70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7">
  <p:cSld name="CUSTOM_1_5_5_1_1">
    <p:spTree>
      <p:nvGrpSpPr>
        <p:cNvPr id="1" name="Shape 4190"/>
        <p:cNvGrpSpPr/>
        <p:nvPr/>
      </p:nvGrpSpPr>
      <p:grpSpPr>
        <a:xfrm>
          <a:off x="0" y="0"/>
          <a:ext cx="0" cy="0"/>
          <a:chOff x="0" y="0"/>
          <a:chExt cx="0" cy="0"/>
        </a:xfrm>
      </p:grpSpPr>
      <p:sp>
        <p:nvSpPr>
          <p:cNvPr id="4191" name="Google Shape;4191;p35"/>
          <p:cNvSpPr/>
          <p:nvPr/>
        </p:nvSpPr>
        <p:spPr>
          <a:xfrm rot="-1145109">
            <a:off x="-650888" y="3599500"/>
            <a:ext cx="1314874" cy="1452562"/>
          </a:xfrm>
          <a:custGeom>
            <a:avLst/>
            <a:gdLst/>
            <a:ahLst/>
            <a:cxnLst/>
            <a:rect l="l" t="t" r="r" b="b"/>
            <a:pathLst>
              <a:path w="23158" h="25583" extrusionOk="0">
                <a:moveTo>
                  <a:pt x="22716" y="1812"/>
                </a:moveTo>
                <a:cubicBezTo>
                  <a:pt x="22716" y="2253"/>
                  <a:pt x="22612" y="2798"/>
                  <a:pt x="22612" y="3343"/>
                </a:cubicBezTo>
                <a:lnTo>
                  <a:pt x="22612" y="2694"/>
                </a:lnTo>
                <a:cubicBezTo>
                  <a:pt x="22612" y="2357"/>
                  <a:pt x="22716" y="2149"/>
                  <a:pt x="22716" y="1812"/>
                </a:cubicBezTo>
                <a:close/>
                <a:moveTo>
                  <a:pt x="21730" y="4096"/>
                </a:moveTo>
                <a:cubicBezTo>
                  <a:pt x="21649" y="4338"/>
                  <a:pt x="21631" y="4595"/>
                  <a:pt x="21579" y="4892"/>
                </a:cubicBezTo>
                <a:lnTo>
                  <a:pt x="21579" y="4892"/>
                </a:lnTo>
                <a:cubicBezTo>
                  <a:pt x="21660" y="4657"/>
                  <a:pt x="21730" y="4454"/>
                  <a:pt x="21730" y="4200"/>
                </a:cubicBezTo>
                <a:lnTo>
                  <a:pt x="21730" y="4096"/>
                </a:lnTo>
                <a:close/>
                <a:moveTo>
                  <a:pt x="22590" y="735"/>
                </a:moveTo>
                <a:cubicBezTo>
                  <a:pt x="22599" y="735"/>
                  <a:pt x="22606" y="739"/>
                  <a:pt x="22612" y="747"/>
                </a:cubicBezTo>
                <a:cubicBezTo>
                  <a:pt x="22511" y="2220"/>
                  <a:pt x="22185" y="3693"/>
                  <a:pt x="21564" y="4972"/>
                </a:cubicBezTo>
                <a:lnTo>
                  <a:pt x="21564" y="4972"/>
                </a:lnTo>
                <a:cubicBezTo>
                  <a:pt x="21569" y="4945"/>
                  <a:pt x="21574" y="4918"/>
                  <a:pt x="21579" y="4892"/>
                </a:cubicBezTo>
                <a:lnTo>
                  <a:pt x="21579" y="4892"/>
                </a:lnTo>
                <a:cubicBezTo>
                  <a:pt x="21560" y="4945"/>
                  <a:pt x="21541" y="4999"/>
                  <a:pt x="21522" y="5057"/>
                </a:cubicBezTo>
                <a:cubicBezTo>
                  <a:pt x="21536" y="5029"/>
                  <a:pt x="21550" y="5000"/>
                  <a:pt x="21564" y="4972"/>
                </a:cubicBezTo>
                <a:lnTo>
                  <a:pt x="21564" y="4972"/>
                </a:lnTo>
                <a:cubicBezTo>
                  <a:pt x="21552" y="5033"/>
                  <a:pt x="21538" y="5096"/>
                  <a:pt x="21522" y="5160"/>
                </a:cubicBezTo>
                <a:cubicBezTo>
                  <a:pt x="21418" y="5394"/>
                  <a:pt x="21314" y="5706"/>
                  <a:pt x="21081" y="5939"/>
                </a:cubicBezTo>
                <a:cubicBezTo>
                  <a:pt x="21418" y="4953"/>
                  <a:pt x="21522" y="3759"/>
                  <a:pt x="21730" y="2694"/>
                </a:cubicBezTo>
                <a:cubicBezTo>
                  <a:pt x="21730" y="2564"/>
                  <a:pt x="21859" y="2461"/>
                  <a:pt x="21859" y="2461"/>
                </a:cubicBezTo>
                <a:lnTo>
                  <a:pt x="21859" y="2461"/>
                </a:lnTo>
                <a:cubicBezTo>
                  <a:pt x="21859" y="3006"/>
                  <a:pt x="21730" y="3551"/>
                  <a:pt x="21730" y="4096"/>
                </a:cubicBezTo>
                <a:cubicBezTo>
                  <a:pt x="21859" y="3447"/>
                  <a:pt x="21859" y="2902"/>
                  <a:pt x="21963" y="2253"/>
                </a:cubicBezTo>
                <a:cubicBezTo>
                  <a:pt x="22067" y="2045"/>
                  <a:pt x="22171" y="1708"/>
                  <a:pt x="22171" y="1500"/>
                </a:cubicBezTo>
                <a:cubicBezTo>
                  <a:pt x="22171" y="1505"/>
                  <a:pt x="22172" y="1508"/>
                  <a:pt x="22173" y="1508"/>
                </a:cubicBezTo>
                <a:cubicBezTo>
                  <a:pt x="22202" y="1508"/>
                  <a:pt x="22474" y="735"/>
                  <a:pt x="22590" y="735"/>
                </a:cubicBezTo>
                <a:close/>
                <a:moveTo>
                  <a:pt x="20224" y="7004"/>
                </a:moveTo>
                <a:lnTo>
                  <a:pt x="20224" y="7004"/>
                </a:lnTo>
                <a:cubicBezTo>
                  <a:pt x="20086" y="7365"/>
                  <a:pt x="19937" y="7635"/>
                  <a:pt x="19792" y="7897"/>
                </a:cubicBezTo>
                <a:lnTo>
                  <a:pt x="19792" y="7897"/>
                </a:lnTo>
                <a:cubicBezTo>
                  <a:pt x="19963" y="7616"/>
                  <a:pt x="20122" y="7323"/>
                  <a:pt x="20224" y="7004"/>
                </a:cubicBezTo>
                <a:close/>
                <a:moveTo>
                  <a:pt x="22567" y="3778"/>
                </a:moveTo>
                <a:cubicBezTo>
                  <a:pt x="22508" y="4140"/>
                  <a:pt x="22508" y="4502"/>
                  <a:pt x="22508" y="4953"/>
                </a:cubicBezTo>
                <a:cubicBezTo>
                  <a:pt x="22379" y="5602"/>
                  <a:pt x="22067" y="6147"/>
                  <a:pt x="21730" y="6796"/>
                </a:cubicBezTo>
                <a:cubicBezTo>
                  <a:pt x="21522" y="7237"/>
                  <a:pt x="20977" y="7653"/>
                  <a:pt x="20561" y="8094"/>
                </a:cubicBezTo>
                <a:cubicBezTo>
                  <a:pt x="20769" y="7757"/>
                  <a:pt x="20977" y="7445"/>
                  <a:pt x="21210" y="7237"/>
                </a:cubicBezTo>
                <a:cubicBezTo>
                  <a:pt x="21699" y="6211"/>
                  <a:pt x="22303" y="5000"/>
                  <a:pt x="22567" y="3778"/>
                </a:cubicBezTo>
                <a:close/>
                <a:moveTo>
                  <a:pt x="21626" y="2902"/>
                </a:moveTo>
                <a:cubicBezTo>
                  <a:pt x="21418" y="4200"/>
                  <a:pt x="21210" y="5498"/>
                  <a:pt x="20665" y="6692"/>
                </a:cubicBezTo>
                <a:cubicBezTo>
                  <a:pt x="20328" y="7341"/>
                  <a:pt x="20016" y="7757"/>
                  <a:pt x="19575" y="8302"/>
                </a:cubicBezTo>
                <a:cubicBezTo>
                  <a:pt x="19645" y="8162"/>
                  <a:pt x="19718" y="8031"/>
                  <a:pt x="19792" y="7897"/>
                </a:cubicBezTo>
                <a:lnTo>
                  <a:pt x="19792" y="7897"/>
                </a:lnTo>
                <a:cubicBezTo>
                  <a:pt x="19653" y="8124"/>
                  <a:pt x="19506" y="8342"/>
                  <a:pt x="19373" y="8559"/>
                </a:cubicBezTo>
                <a:lnTo>
                  <a:pt x="19373" y="8559"/>
                </a:lnTo>
                <a:cubicBezTo>
                  <a:pt x="19545" y="8262"/>
                  <a:pt x="19720" y="7931"/>
                  <a:pt x="19912" y="7653"/>
                </a:cubicBezTo>
                <a:cubicBezTo>
                  <a:pt x="20432" y="6588"/>
                  <a:pt x="20328" y="5290"/>
                  <a:pt x="20665" y="4200"/>
                </a:cubicBezTo>
                <a:cubicBezTo>
                  <a:pt x="20665" y="4102"/>
                  <a:pt x="20758" y="4096"/>
                  <a:pt x="20856" y="4009"/>
                </a:cubicBezTo>
                <a:lnTo>
                  <a:pt x="20856" y="4009"/>
                </a:lnTo>
                <a:cubicBezTo>
                  <a:pt x="20757" y="4839"/>
                  <a:pt x="20652" y="5642"/>
                  <a:pt x="20432" y="6353"/>
                </a:cubicBezTo>
                <a:lnTo>
                  <a:pt x="20432" y="6353"/>
                </a:lnTo>
                <a:cubicBezTo>
                  <a:pt x="20665" y="5601"/>
                  <a:pt x="20769" y="4745"/>
                  <a:pt x="20873" y="3992"/>
                </a:cubicBezTo>
                <a:lnTo>
                  <a:pt x="20873" y="3992"/>
                </a:lnTo>
                <a:cubicBezTo>
                  <a:pt x="20867" y="3998"/>
                  <a:pt x="20861" y="4003"/>
                  <a:pt x="20856" y="4009"/>
                </a:cubicBezTo>
                <a:lnTo>
                  <a:pt x="20856" y="4009"/>
                </a:lnTo>
                <a:cubicBezTo>
                  <a:pt x="20861" y="3960"/>
                  <a:pt x="20867" y="3911"/>
                  <a:pt x="20873" y="3862"/>
                </a:cubicBezTo>
                <a:cubicBezTo>
                  <a:pt x="20977" y="3759"/>
                  <a:pt x="21081" y="3655"/>
                  <a:pt x="21210" y="3551"/>
                </a:cubicBezTo>
                <a:cubicBezTo>
                  <a:pt x="21314" y="3343"/>
                  <a:pt x="21522" y="3110"/>
                  <a:pt x="21626" y="2902"/>
                </a:cubicBezTo>
                <a:close/>
                <a:moveTo>
                  <a:pt x="22508" y="5160"/>
                </a:moveTo>
                <a:lnTo>
                  <a:pt x="22508" y="5160"/>
                </a:lnTo>
                <a:cubicBezTo>
                  <a:pt x="22379" y="5939"/>
                  <a:pt x="22171" y="6692"/>
                  <a:pt x="21626" y="7341"/>
                </a:cubicBezTo>
                <a:cubicBezTo>
                  <a:pt x="21210" y="7886"/>
                  <a:pt x="20665" y="8302"/>
                  <a:pt x="20120" y="8743"/>
                </a:cubicBezTo>
                <a:cubicBezTo>
                  <a:pt x="20224" y="8639"/>
                  <a:pt x="20224" y="8535"/>
                  <a:pt x="20328" y="8406"/>
                </a:cubicBezTo>
                <a:cubicBezTo>
                  <a:pt x="21418" y="7445"/>
                  <a:pt x="22171" y="6459"/>
                  <a:pt x="22508" y="5160"/>
                </a:cubicBezTo>
                <a:close/>
                <a:moveTo>
                  <a:pt x="20554" y="4239"/>
                </a:moveTo>
                <a:cubicBezTo>
                  <a:pt x="20328" y="5420"/>
                  <a:pt x="20322" y="6599"/>
                  <a:pt x="19783" y="7549"/>
                </a:cubicBezTo>
                <a:cubicBezTo>
                  <a:pt x="19471" y="8198"/>
                  <a:pt x="19030" y="8847"/>
                  <a:pt x="18614" y="9392"/>
                </a:cubicBezTo>
                <a:cubicBezTo>
                  <a:pt x="18408" y="9667"/>
                  <a:pt x="18142" y="9881"/>
                  <a:pt x="17921" y="10141"/>
                </a:cubicBezTo>
                <a:lnTo>
                  <a:pt x="17921" y="10141"/>
                </a:lnTo>
                <a:cubicBezTo>
                  <a:pt x="18210" y="9774"/>
                  <a:pt x="18410" y="9457"/>
                  <a:pt x="18718" y="9055"/>
                </a:cubicBezTo>
                <a:cubicBezTo>
                  <a:pt x="19263" y="8198"/>
                  <a:pt x="19367" y="7108"/>
                  <a:pt x="19679" y="6251"/>
                </a:cubicBezTo>
                <a:cubicBezTo>
                  <a:pt x="19679" y="6199"/>
                  <a:pt x="19679" y="6173"/>
                  <a:pt x="19666" y="6173"/>
                </a:cubicBezTo>
                <a:cubicBezTo>
                  <a:pt x="19653" y="6173"/>
                  <a:pt x="19627" y="6199"/>
                  <a:pt x="19575" y="6251"/>
                </a:cubicBezTo>
                <a:cubicBezTo>
                  <a:pt x="19367" y="7237"/>
                  <a:pt x="19134" y="8302"/>
                  <a:pt x="18485" y="9288"/>
                </a:cubicBezTo>
                <a:cubicBezTo>
                  <a:pt x="18246" y="9606"/>
                  <a:pt x="17933" y="9938"/>
                  <a:pt x="17659" y="10275"/>
                </a:cubicBezTo>
                <a:lnTo>
                  <a:pt x="17659" y="10275"/>
                </a:lnTo>
                <a:cubicBezTo>
                  <a:pt x="18060" y="9697"/>
                  <a:pt x="18309" y="9031"/>
                  <a:pt x="18485" y="8198"/>
                </a:cubicBezTo>
                <a:cubicBezTo>
                  <a:pt x="18822" y="7108"/>
                  <a:pt x="18822" y="5394"/>
                  <a:pt x="19912" y="4641"/>
                </a:cubicBezTo>
                <a:cubicBezTo>
                  <a:pt x="20016" y="4641"/>
                  <a:pt x="20224" y="4511"/>
                  <a:pt x="20328" y="4408"/>
                </a:cubicBezTo>
                <a:cubicBezTo>
                  <a:pt x="20417" y="4319"/>
                  <a:pt x="20525" y="4306"/>
                  <a:pt x="20554" y="4239"/>
                </a:cubicBezTo>
                <a:close/>
                <a:moveTo>
                  <a:pt x="22612" y="5394"/>
                </a:moveTo>
                <a:lnTo>
                  <a:pt x="22612" y="6251"/>
                </a:lnTo>
                <a:cubicBezTo>
                  <a:pt x="22067" y="7757"/>
                  <a:pt x="20977" y="8743"/>
                  <a:pt x="19679" y="9704"/>
                </a:cubicBezTo>
                <a:cubicBezTo>
                  <a:pt x="19367" y="10041"/>
                  <a:pt x="18926" y="10249"/>
                  <a:pt x="18485" y="10482"/>
                </a:cubicBezTo>
                <a:cubicBezTo>
                  <a:pt x="19030" y="10041"/>
                  <a:pt x="19471" y="9496"/>
                  <a:pt x="19912" y="8951"/>
                </a:cubicBezTo>
                <a:lnTo>
                  <a:pt x="20016" y="8951"/>
                </a:lnTo>
                <a:cubicBezTo>
                  <a:pt x="20665" y="8406"/>
                  <a:pt x="21314" y="7757"/>
                  <a:pt x="21859" y="7108"/>
                </a:cubicBezTo>
                <a:cubicBezTo>
                  <a:pt x="22275" y="6692"/>
                  <a:pt x="22379" y="6043"/>
                  <a:pt x="22612" y="5394"/>
                </a:cubicBezTo>
                <a:close/>
                <a:moveTo>
                  <a:pt x="19575" y="4849"/>
                </a:moveTo>
                <a:lnTo>
                  <a:pt x="19575" y="4849"/>
                </a:lnTo>
                <a:cubicBezTo>
                  <a:pt x="19030" y="5290"/>
                  <a:pt x="18926" y="6251"/>
                  <a:pt x="18718" y="6900"/>
                </a:cubicBezTo>
                <a:lnTo>
                  <a:pt x="18381" y="8535"/>
                </a:lnTo>
                <a:cubicBezTo>
                  <a:pt x="18098" y="9407"/>
                  <a:pt x="17623" y="10022"/>
                  <a:pt x="17130" y="10691"/>
                </a:cubicBezTo>
                <a:lnTo>
                  <a:pt x="17130" y="10691"/>
                </a:lnTo>
                <a:cubicBezTo>
                  <a:pt x="17382" y="10310"/>
                  <a:pt x="17557" y="9851"/>
                  <a:pt x="17732" y="9392"/>
                </a:cubicBezTo>
                <a:cubicBezTo>
                  <a:pt x="17965" y="8951"/>
                  <a:pt x="18173" y="8406"/>
                  <a:pt x="18173" y="7886"/>
                </a:cubicBezTo>
                <a:cubicBezTo>
                  <a:pt x="18277" y="7004"/>
                  <a:pt x="17965" y="5809"/>
                  <a:pt x="18822" y="5290"/>
                </a:cubicBezTo>
                <a:lnTo>
                  <a:pt x="18822" y="5160"/>
                </a:lnTo>
                <a:cubicBezTo>
                  <a:pt x="19030" y="5057"/>
                  <a:pt x="19367" y="4953"/>
                  <a:pt x="19575" y="4849"/>
                </a:cubicBezTo>
                <a:close/>
                <a:moveTo>
                  <a:pt x="22612" y="6692"/>
                </a:moveTo>
                <a:cubicBezTo>
                  <a:pt x="22716" y="6796"/>
                  <a:pt x="22716" y="7004"/>
                  <a:pt x="22716" y="7108"/>
                </a:cubicBezTo>
                <a:cubicBezTo>
                  <a:pt x="22067" y="8406"/>
                  <a:pt x="20769" y="9288"/>
                  <a:pt x="19679" y="10145"/>
                </a:cubicBezTo>
                <a:cubicBezTo>
                  <a:pt x="18846" y="10797"/>
                  <a:pt x="17839" y="11294"/>
                  <a:pt x="16875" y="11769"/>
                </a:cubicBezTo>
                <a:lnTo>
                  <a:pt x="16875" y="11769"/>
                </a:lnTo>
                <a:lnTo>
                  <a:pt x="16875" y="11651"/>
                </a:lnTo>
                <a:cubicBezTo>
                  <a:pt x="17083" y="11547"/>
                  <a:pt x="17420" y="11339"/>
                  <a:pt x="17628" y="11235"/>
                </a:cubicBezTo>
                <a:cubicBezTo>
                  <a:pt x="17836" y="11002"/>
                  <a:pt x="18173" y="10898"/>
                  <a:pt x="18485" y="10690"/>
                </a:cubicBezTo>
                <a:cubicBezTo>
                  <a:pt x="19263" y="10249"/>
                  <a:pt x="20016" y="9600"/>
                  <a:pt x="20665" y="9055"/>
                </a:cubicBezTo>
                <a:cubicBezTo>
                  <a:pt x="21314" y="8406"/>
                  <a:pt x="22275" y="7549"/>
                  <a:pt x="22612" y="6692"/>
                </a:cubicBezTo>
                <a:close/>
                <a:moveTo>
                  <a:pt x="18485" y="5498"/>
                </a:moveTo>
                <a:lnTo>
                  <a:pt x="18485" y="5498"/>
                </a:lnTo>
                <a:cubicBezTo>
                  <a:pt x="18069" y="6043"/>
                  <a:pt x="18069" y="6900"/>
                  <a:pt x="18069" y="7549"/>
                </a:cubicBezTo>
                <a:cubicBezTo>
                  <a:pt x="17965" y="9055"/>
                  <a:pt x="17316" y="10482"/>
                  <a:pt x="16330" y="11443"/>
                </a:cubicBezTo>
                <a:cubicBezTo>
                  <a:pt x="16048" y="11631"/>
                  <a:pt x="15745" y="11755"/>
                  <a:pt x="15460" y="11930"/>
                </a:cubicBezTo>
                <a:lnTo>
                  <a:pt x="15460" y="11930"/>
                </a:lnTo>
                <a:cubicBezTo>
                  <a:pt x="15610" y="11812"/>
                  <a:pt x="15697" y="11618"/>
                  <a:pt x="15785" y="11443"/>
                </a:cubicBezTo>
                <a:cubicBezTo>
                  <a:pt x="16330" y="10586"/>
                  <a:pt x="16226" y="9496"/>
                  <a:pt x="16537" y="8535"/>
                </a:cubicBezTo>
                <a:cubicBezTo>
                  <a:pt x="16875" y="8198"/>
                  <a:pt x="17186" y="8094"/>
                  <a:pt x="17420" y="7653"/>
                </a:cubicBezTo>
                <a:cubicBezTo>
                  <a:pt x="17836" y="7004"/>
                  <a:pt x="17732" y="6251"/>
                  <a:pt x="18277" y="5602"/>
                </a:cubicBezTo>
                <a:cubicBezTo>
                  <a:pt x="18381" y="5602"/>
                  <a:pt x="18381" y="5602"/>
                  <a:pt x="18485" y="5498"/>
                </a:cubicBezTo>
                <a:close/>
                <a:moveTo>
                  <a:pt x="16622" y="11894"/>
                </a:moveTo>
                <a:cubicBezTo>
                  <a:pt x="16559" y="11926"/>
                  <a:pt x="16496" y="11957"/>
                  <a:pt x="16434" y="11988"/>
                </a:cubicBezTo>
                <a:cubicBezTo>
                  <a:pt x="16479" y="11943"/>
                  <a:pt x="16549" y="11917"/>
                  <a:pt x="16622" y="11894"/>
                </a:cubicBezTo>
                <a:close/>
                <a:moveTo>
                  <a:pt x="16434" y="8535"/>
                </a:moveTo>
                <a:lnTo>
                  <a:pt x="16434" y="8535"/>
                </a:lnTo>
                <a:cubicBezTo>
                  <a:pt x="16226" y="9055"/>
                  <a:pt x="16226" y="9600"/>
                  <a:pt x="16122" y="10145"/>
                </a:cubicBezTo>
                <a:cubicBezTo>
                  <a:pt x="16122" y="10898"/>
                  <a:pt x="15681" y="11651"/>
                  <a:pt x="15032" y="12196"/>
                </a:cubicBezTo>
                <a:cubicBezTo>
                  <a:pt x="15473" y="11780"/>
                  <a:pt x="15681" y="11235"/>
                  <a:pt x="15785" y="10690"/>
                </a:cubicBezTo>
                <a:cubicBezTo>
                  <a:pt x="15888" y="10145"/>
                  <a:pt x="15785" y="9288"/>
                  <a:pt x="16018" y="8847"/>
                </a:cubicBezTo>
                <a:cubicBezTo>
                  <a:pt x="16122" y="8743"/>
                  <a:pt x="16330" y="8639"/>
                  <a:pt x="16434" y="8535"/>
                </a:cubicBezTo>
                <a:close/>
                <a:moveTo>
                  <a:pt x="15888" y="8951"/>
                </a:moveTo>
                <a:cubicBezTo>
                  <a:pt x="15785" y="9184"/>
                  <a:pt x="15785" y="9496"/>
                  <a:pt x="15785" y="9833"/>
                </a:cubicBezTo>
                <a:cubicBezTo>
                  <a:pt x="15681" y="10794"/>
                  <a:pt x="15473" y="11443"/>
                  <a:pt x="14928" y="12300"/>
                </a:cubicBezTo>
                <a:lnTo>
                  <a:pt x="14824" y="12300"/>
                </a:lnTo>
                <a:cubicBezTo>
                  <a:pt x="15473" y="11443"/>
                  <a:pt x="15239" y="10145"/>
                  <a:pt x="15681" y="9184"/>
                </a:cubicBezTo>
                <a:cubicBezTo>
                  <a:pt x="15785" y="9055"/>
                  <a:pt x="15785" y="8951"/>
                  <a:pt x="15888" y="8951"/>
                </a:cubicBezTo>
                <a:close/>
                <a:moveTo>
                  <a:pt x="22612" y="7445"/>
                </a:moveTo>
                <a:cubicBezTo>
                  <a:pt x="22612" y="7757"/>
                  <a:pt x="22612" y="7990"/>
                  <a:pt x="22508" y="8302"/>
                </a:cubicBezTo>
                <a:cubicBezTo>
                  <a:pt x="21626" y="9937"/>
                  <a:pt x="20224" y="11131"/>
                  <a:pt x="18485" y="11884"/>
                </a:cubicBezTo>
                <a:cubicBezTo>
                  <a:pt x="17628" y="12196"/>
                  <a:pt x="16667" y="12300"/>
                  <a:pt x="15681" y="12533"/>
                </a:cubicBezTo>
                <a:lnTo>
                  <a:pt x="15888" y="12300"/>
                </a:lnTo>
                <a:cubicBezTo>
                  <a:pt x="17420" y="11651"/>
                  <a:pt x="18926" y="10794"/>
                  <a:pt x="20328" y="9833"/>
                </a:cubicBezTo>
                <a:cubicBezTo>
                  <a:pt x="21210" y="9184"/>
                  <a:pt x="22171" y="8406"/>
                  <a:pt x="22612" y="7445"/>
                </a:cubicBezTo>
                <a:close/>
                <a:moveTo>
                  <a:pt x="21522" y="10041"/>
                </a:moveTo>
                <a:lnTo>
                  <a:pt x="21522" y="10041"/>
                </a:lnTo>
                <a:cubicBezTo>
                  <a:pt x="21418" y="10145"/>
                  <a:pt x="21314" y="10249"/>
                  <a:pt x="21314" y="10353"/>
                </a:cubicBezTo>
                <a:lnTo>
                  <a:pt x="21314" y="10482"/>
                </a:lnTo>
                <a:cubicBezTo>
                  <a:pt x="20977" y="10794"/>
                  <a:pt x="20769" y="11002"/>
                  <a:pt x="20432" y="11235"/>
                </a:cubicBezTo>
                <a:lnTo>
                  <a:pt x="20432" y="11339"/>
                </a:lnTo>
                <a:cubicBezTo>
                  <a:pt x="19471" y="11988"/>
                  <a:pt x="18485" y="12533"/>
                  <a:pt x="17316" y="12741"/>
                </a:cubicBezTo>
                <a:cubicBezTo>
                  <a:pt x="16667" y="12845"/>
                  <a:pt x="15888" y="12741"/>
                  <a:pt x="15136" y="12949"/>
                </a:cubicBezTo>
                <a:cubicBezTo>
                  <a:pt x="15119" y="12949"/>
                  <a:pt x="15100" y="12949"/>
                  <a:pt x="15079" y="12949"/>
                </a:cubicBezTo>
                <a:lnTo>
                  <a:pt x="15079" y="12949"/>
                </a:lnTo>
                <a:cubicBezTo>
                  <a:pt x="16392" y="12511"/>
                  <a:pt x="17850" y="12364"/>
                  <a:pt x="19134" y="11651"/>
                </a:cubicBezTo>
                <a:cubicBezTo>
                  <a:pt x="20120" y="11235"/>
                  <a:pt x="20873" y="10690"/>
                  <a:pt x="21522" y="10041"/>
                </a:cubicBezTo>
                <a:close/>
                <a:moveTo>
                  <a:pt x="15473" y="9288"/>
                </a:moveTo>
                <a:cubicBezTo>
                  <a:pt x="15032" y="10249"/>
                  <a:pt x="15369" y="11547"/>
                  <a:pt x="14720" y="12429"/>
                </a:cubicBezTo>
                <a:cubicBezTo>
                  <a:pt x="14590" y="12429"/>
                  <a:pt x="14590" y="12429"/>
                  <a:pt x="14487" y="12533"/>
                </a:cubicBezTo>
                <a:cubicBezTo>
                  <a:pt x="14071" y="12741"/>
                  <a:pt x="13734" y="12845"/>
                  <a:pt x="13292" y="13078"/>
                </a:cubicBezTo>
                <a:cubicBezTo>
                  <a:pt x="13526" y="12845"/>
                  <a:pt x="13630" y="12533"/>
                  <a:pt x="13734" y="12196"/>
                </a:cubicBezTo>
                <a:cubicBezTo>
                  <a:pt x="13838" y="11547"/>
                  <a:pt x="14071" y="11131"/>
                  <a:pt x="14279" y="10586"/>
                </a:cubicBezTo>
                <a:cubicBezTo>
                  <a:pt x="14487" y="10249"/>
                  <a:pt x="14824" y="10041"/>
                  <a:pt x="15032" y="9704"/>
                </a:cubicBezTo>
                <a:lnTo>
                  <a:pt x="15032" y="9704"/>
                </a:lnTo>
                <a:cubicBezTo>
                  <a:pt x="14720" y="10586"/>
                  <a:pt x="14824" y="11651"/>
                  <a:pt x="14487" y="12533"/>
                </a:cubicBezTo>
                <a:cubicBezTo>
                  <a:pt x="15032" y="11547"/>
                  <a:pt x="14824" y="10482"/>
                  <a:pt x="15239" y="9600"/>
                </a:cubicBezTo>
                <a:cubicBezTo>
                  <a:pt x="15239" y="9496"/>
                  <a:pt x="15369" y="9392"/>
                  <a:pt x="15473" y="9288"/>
                </a:cubicBezTo>
                <a:close/>
                <a:moveTo>
                  <a:pt x="13073" y="13083"/>
                </a:moveTo>
                <a:lnTo>
                  <a:pt x="13073" y="13083"/>
                </a:lnTo>
                <a:cubicBezTo>
                  <a:pt x="13044" y="13117"/>
                  <a:pt x="13013" y="13150"/>
                  <a:pt x="12981" y="13182"/>
                </a:cubicBezTo>
                <a:lnTo>
                  <a:pt x="13029" y="13182"/>
                </a:lnTo>
                <a:cubicBezTo>
                  <a:pt x="13044" y="13149"/>
                  <a:pt x="13059" y="13116"/>
                  <a:pt x="13073" y="13083"/>
                </a:cubicBezTo>
                <a:close/>
                <a:moveTo>
                  <a:pt x="14071" y="10898"/>
                </a:moveTo>
                <a:lnTo>
                  <a:pt x="14071" y="10898"/>
                </a:lnTo>
                <a:cubicBezTo>
                  <a:pt x="13941" y="11131"/>
                  <a:pt x="13838" y="11235"/>
                  <a:pt x="13838" y="11443"/>
                </a:cubicBezTo>
                <a:cubicBezTo>
                  <a:pt x="13630" y="11988"/>
                  <a:pt x="13630" y="12637"/>
                  <a:pt x="13189" y="13182"/>
                </a:cubicBezTo>
                <a:lnTo>
                  <a:pt x="13029" y="13182"/>
                </a:lnTo>
                <a:cubicBezTo>
                  <a:pt x="13014" y="13217"/>
                  <a:pt x="12997" y="13252"/>
                  <a:pt x="12981" y="13286"/>
                </a:cubicBezTo>
                <a:lnTo>
                  <a:pt x="12877" y="13286"/>
                </a:lnTo>
                <a:cubicBezTo>
                  <a:pt x="12877" y="13286"/>
                  <a:pt x="12773" y="13286"/>
                  <a:pt x="12643" y="13390"/>
                </a:cubicBezTo>
                <a:cubicBezTo>
                  <a:pt x="12981" y="12949"/>
                  <a:pt x="13085" y="12300"/>
                  <a:pt x="13189" y="11884"/>
                </a:cubicBezTo>
                <a:cubicBezTo>
                  <a:pt x="13422" y="11651"/>
                  <a:pt x="13526" y="11547"/>
                  <a:pt x="13630" y="11339"/>
                </a:cubicBezTo>
                <a:lnTo>
                  <a:pt x="13630" y="11339"/>
                </a:lnTo>
                <a:cubicBezTo>
                  <a:pt x="13444" y="11920"/>
                  <a:pt x="13320" y="12501"/>
                  <a:pt x="13073" y="13083"/>
                </a:cubicBezTo>
                <a:lnTo>
                  <a:pt x="13073" y="13083"/>
                </a:lnTo>
                <a:cubicBezTo>
                  <a:pt x="13539" y="12537"/>
                  <a:pt x="13642" y="11742"/>
                  <a:pt x="13838" y="11131"/>
                </a:cubicBezTo>
                <a:cubicBezTo>
                  <a:pt x="13941" y="11002"/>
                  <a:pt x="13941" y="11002"/>
                  <a:pt x="14071" y="10898"/>
                </a:cubicBezTo>
                <a:close/>
                <a:moveTo>
                  <a:pt x="12981" y="12092"/>
                </a:moveTo>
                <a:lnTo>
                  <a:pt x="12981" y="12092"/>
                </a:lnTo>
                <a:cubicBezTo>
                  <a:pt x="12877" y="12533"/>
                  <a:pt x="12773" y="12949"/>
                  <a:pt x="12540" y="13390"/>
                </a:cubicBezTo>
                <a:cubicBezTo>
                  <a:pt x="12436" y="13390"/>
                  <a:pt x="12332" y="13494"/>
                  <a:pt x="12228" y="13494"/>
                </a:cubicBezTo>
                <a:cubicBezTo>
                  <a:pt x="12436" y="13182"/>
                  <a:pt x="12643" y="12741"/>
                  <a:pt x="12773" y="12300"/>
                </a:cubicBezTo>
                <a:cubicBezTo>
                  <a:pt x="12877" y="12196"/>
                  <a:pt x="12981" y="12092"/>
                  <a:pt x="12981" y="12092"/>
                </a:cubicBezTo>
                <a:close/>
                <a:moveTo>
                  <a:pt x="12643" y="12533"/>
                </a:moveTo>
                <a:cubicBezTo>
                  <a:pt x="12436" y="12845"/>
                  <a:pt x="12332" y="13182"/>
                  <a:pt x="12124" y="13598"/>
                </a:cubicBezTo>
                <a:lnTo>
                  <a:pt x="11994" y="13598"/>
                </a:lnTo>
                <a:cubicBezTo>
                  <a:pt x="12124" y="13390"/>
                  <a:pt x="12332" y="12949"/>
                  <a:pt x="12332" y="12741"/>
                </a:cubicBezTo>
                <a:cubicBezTo>
                  <a:pt x="12436" y="12637"/>
                  <a:pt x="12540" y="12533"/>
                  <a:pt x="12643" y="12533"/>
                </a:cubicBezTo>
                <a:close/>
                <a:moveTo>
                  <a:pt x="19912" y="11988"/>
                </a:moveTo>
                <a:cubicBezTo>
                  <a:pt x="18718" y="13286"/>
                  <a:pt x="17186" y="13598"/>
                  <a:pt x="15473" y="13935"/>
                </a:cubicBezTo>
                <a:cubicBezTo>
                  <a:pt x="14487" y="14039"/>
                  <a:pt x="13526" y="14039"/>
                  <a:pt x="12540" y="14039"/>
                </a:cubicBezTo>
                <a:lnTo>
                  <a:pt x="12124" y="14039"/>
                </a:lnTo>
                <a:cubicBezTo>
                  <a:pt x="12540" y="13831"/>
                  <a:pt x="12981" y="13727"/>
                  <a:pt x="13422" y="13598"/>
                </a:cubicBezTo>
                <a:cubicBezTo>
                  <a:pt x="13526" y="13598"/>
                  <a:pt x="13526" y="13494"/>
                  <a:pt x="13526" y="13494"/>
                </a:cubicBezTo>
                <a:lnTo>
                  <a:pt x="13630" y="13494"/>
                </a:lnTo>
                <a:cubicBezTo>
                  <a:pt x="14487" y="13182"/>
                  <a:pt x="15239" y="12949"/>
                  <a:pt x="16226" y="12949"/>
                </a:cubicBezTo>
                <a:cubicBezTo>
                  <a:pt x="16979" y="12949"/>
                  <a:pt x="17732" y="12949"/>
                  <a:pt x="18381" y="12637"/>
                </a:cubicBezTo>
                <a:cubicBezTo>
                  <a:pt x="18926" y="12533"/>
                  <a:pt x="19367" y="12300"/>
                  <a:pt x="19912" y="11988"/>
                </a:cubicBezTo>
                <a:close/>
                <a:moveTo>
                  <a:pt x="22508" y="3110"/>
                </a:moveTo>
                <a:lnTo>
                  <a:pt x="22508" y="3110"/>
                </a:lnTo>
                <a:cubicBezTo>
                  <a:pt x="22171" y="6459"/>
                  <a:pt x="19575" y="9600"/>
                  <a:pt x="16979" y="11443"/>
                </a:cubicBezTo>
                <a:cubicBezTo>
                  <a:pt x="16330" y="11988"/>
                  <a:pt x="15681" y="12300"/>
                  <a:pt x="15032" y="12741"/>
                </a:cubicBezTo>
                <a:cubicBezTo>
                  <a:pt x="14824" y="12741"/>
                  <a:pt x="14487" y="12845"/>
                  <a:pt x="14279" y="13078"/>
                </a:cubicBezTo>
                <a:cubicBezTo>
                  <a:pt x="13630" y="13390"/>
                  <a:pt x="12981" y="13598"/>
                  <a:pt x="12228" y="13831"/>
                </a:cubicBezTo>
                <a:cubicBezTo>
                  <a:pt x="11787" y="13935"/>
                  <a:pt x="11241" y="14039"/>
                  <a:pt x="10696" y="14143"/>
                </a:cubicBezTo>
                <a:cubicBezTo>
                  <a:pt x="12124" y="13727"/>
                  <a:pt x="13630" y="13182"/>
                  <a:pt x="14928" y="12533"/>
                </a:cubicBezTo>
                <a:cubicBezTo>
                  <a:pt x="16018" y="11884"/>
                  <a:pt x="17083" y="11131"/>
                  <a:pt x="18069" y="10353"/>
                </a:cubicBezTo>
                <a:lnTo>
                  <a:pt x="18173" y="10353"/>
                </a:lnTo>
                <a:cubicBezTo>
                  <a:pt x="18173" y="10249"/>
                  <a:pt x="18173" y="10249"/>
                  <a:pt x="18277" y="10145"/>
                </a:cubicBezTo>
                <a:cubicBezTo>
                  <a:pt x="20328" y="8302"/>
                  <a:pt x="21859" y="5939"/>
                  <a:pt x="22508" y="3110"/>
                </a:cubicBezTo>
                <a:close/>
                <a:moveTo>
                  <a:pt x="20432" y="11651"/>
                </a:moveTo>
                <a:cubicBezTo>
                  <a:pt x="20016" y="12196"/>
                  <a:pt x="19471" y="12637"/>
                  <a:pt x="18926" y="13078"/>
                </a:cubicBezTo>
                <a:cubicBezTo>
                  <a:pt x="17965" y="13727"/>
                  <a:pt x="16771" y="14039"/>
                  <a:pt x="15577" y="14143"/>
                </a:cubicBezTo>
                <a:cubicBezTo>
                  <a:pt x="15012" y="14277"/>
                  <a:pt x="14455" y="14334"/>
                  <a:pt x="13878" y="14334"/>
                </a:cubicBezTo>
                <a:cubicBezTo>
                  <a:pt x="13447" y="14334"/>
                  <a:pt x="13005" y="14302"/>
                  <a:pt x="12540" y="14247"/>
                </a:cubicBezTo>
                <a:cubicBezTo>
                  <a:pt x="12124" y="14247"/>
                  <a:pt x="11683" y="14143"/>
                  <a:pt x="11345" y="14143"/>
                </a:cubicBezTo>
                <a:lnTo>
                  <a:pt x="11683" y="14143"/>
                </a:lnTo>
                <a:cubicBezTo>
                  <a:pt x="11934" y="14074"/>
                  <a:pt x="12196" y="14051"/>
                  <a:pt x="12464" y="14051"/>
                </a:cubicBezTo>
                <a:cubicBezTo>
                  <a:pt x="12998" y="14051"/>
                  <a:pt x="13552" y="14143"/>
                  <a:pt x="14071" y="14143"/>
                </a:cubicBezTo>
                <a:cubicBezTo>
                  <a:pt x="14928" y="14143"/>
                  <a:pt x="15785" y="13935"/>
                  <a:pt x="16667" y="13831"/>
                </a:cubicBezTo>
                <a:cubicBezTo>
                  <a:pt x="18069" y="13494"/>
                  <a:pt x="19263" y="12949"/>
                  <a:pt x="20120" y="11884"/>
                </a:cubicBezTo>
                <a:cubicBezTo>
                  <a:pt x="20224" y="11780"/>
                  <a:pt x="20328" y="11651"/>
                  <a:pt x="20432" y="11651"/>
                </a:cubicBezTo>
                <a:close/>
                <a:moveTo>
                  <a:pt x="12228" y="12741"/>
                </a:moveTo>
                <a:cubicBezTo>
                  <a:pt x="12228" y="12949"/>
                  <a:pt x="12124" y="13078"/>
                  <a:pt x="12124" y="13182"/>
                </a:cubicBezTo>
                <a:cubicBezTo>
                  <a:pt x="11994" y="13286"/>
                  <a:pt x="11891" y="13494"/>
                  <a:pt x="11891" y="13598"/>
                </a:cubicBezTo>
                <a:cubicBezTo>
                  <a:pt x="11138" y="13935"/>
                  <a:pt x="10281" y="14143"/>
                  <a:pt x="9528" y="14480"/>
                </a:cubicBezTo>
                <a:cubicBezTo>
                  <a:pt x="9398" y="14480"/>
                  <a:pt x="9294" y="14584"/>
                  <a:pt x="9191" y="14584"/>
                </a:cubicBezTo>
                <a:cubicBezTo>
                  <a:pt x="10281" y="14039"/>
                  <a:pt x="11345" y="13494"/>
                  <a:pt x="12228" y="12741"/>
                </a:cubicBezTo>
                <a:close/>
                <a:moveTo>
                  <a:pt x="8230" y="19984"/>
                </a:moveTo>
                <a:cubicBezTo>
                  <a:pt x="8543" y="19984"/>
                  <a:pt x="8869" y="20020"/>
                  <a:pt x="9196" y="20072"/>
                </a:cubicBezTo>
                <a:lnTo>
                  <a:pt x="9196" y="20072"/>
                </a:lnTo>
                <a:cubicBezTo>
                  <a:pt x="8867" y="20042"/>
                  <a:pt x="8541" y="19984"/>
                  <a:pt x="8230" y="19984"/>
                </a:cubicBezTo>
                <a:close/>
                <a:moveTo>
                  <a:pt x="14298" y="17184"/>
                </a:moveTo>
                <a:cubicBezTo>
                  <a:pt x="14590" y="17184"/>
                  <a:pt x="14886" y="17315"/>
                  <a:pt x="15136" y="17829"/>
                </a:cubicBezTo>
                <a:lnTo>
                  <a:pt x="15136" y="17933"/>
                </a:lnTo>
                <a:cubicBezTo>
                  <a:pt x="13630" y="19335"/>
                  <a:pt x="11345" y="19439"/>
                  <a:pt x="9398" y="19439"/>
                </a:cubicBezTo>
                <a:cubicBezTo>
                  <a:pt x="8749" y="19439"/>
                  <a:pt x="8230" y="19439"/>
                  <a:pt x="7685" y="19569"/>
                </a:cubicBezTo>
                <a:cubicBezTo>
                  <a:pt x="7970" y="19525"/>
                  <a:pt x="8270" y="19511"/>
                  <a:pt x="8575" y="19511"/>
                </a:cubicBezTo>
                <a:cubicBezTo>
                  <a:pt x="9185" y="19511"/>
                  <a:pt x="9814" y="19569"/>
                  <a:pt x="10385" y="19569"/>
                </a:cubicBezTo>
                <a:cubicBezTo>
                  <a:pt x="12124" y="19569"/>
                  <a:pt x="13941" y="19127"/>
                  <a:pt x="15136" y="18037"/>
                </a:cubicBezTo>
                <a:cubicBezTo>
                  <a:pt x="15239" y="18037"/>
                  <a:pt x="15239" y="18141"/>
                  <a:pt x="15239" y="18141"/>
                </a:cubicBezTo>
                <a:cubicBezTo>
                  <a:pt x="14590" y="19127"/>
                  <a:pt x="13189" y="19335"/>
                  <a:pt x="12228" y="19569"/>
                </a:cubicBezTo>
                <a:cubicBezTo>
                  <a:pt x="11345" y="19776"/>
                  <a:pt x="10592" y="19776"/>
                  <a:pt x="9736" y="19776"/>
                </a:cubicBezTo>
                <a:lnTo>
                  <a:pt x="8749" y="19776"/>
                </a:lnTo>
                <a:cubicBezTo>
                  <a:pt x="9268" y="19776"/>
                  <a:pt x="9822" y="19822"/>
                  <a:pt x="10357" y="19822"/>
                </a:cubicBezTo>
                <a:cubicBezTo>
                  <a:pt x="10624" y="19822"/>
                  <a:pt x="10887" y="19811"/>
                  <a:pt x="11138" y="19776"/>
                </a:cubicBezTo>
                <a:cubicBezTo>
                  <a:pt x="12436" y="19672"/>
                  <a:pt x="14487" y="19335"/>
                  <a:pt x="15239" y="18271"/>
                </a:cubicBezTo>
                <a:cubicBezTo>
                  <a:pt x="15239" y="18374"/>
                  <a:pt x="15239" y="18374"/>
                  <a:pt x="15369" y="18478"/>
                </a:cubicBezTo>
                <a:cubicBezTo>
                  <a:pt x="15459" y="18862"/>
                  <a:pt x="15628" y="19147"/>
                  <a:pt x="16029" y="19147"/>
                </a:cubicBezTo>
                <a:cubicBezTo>
                  <a:pt x="16089" y="19147"/>
                  <a:pt x="16155" y="19141"/>
                  <a:pt x="16226" y="19127"/>
                </a:cubicBezTo>
                <a:cubicBezTo>
                  <a:pt x="16807" y="19034"/>
                  <a:pt x="16785" y="18670"/>
                  <a:pt x="17464" y="18670"/>
                </a:cubicBezTo>
                <a:cubicBezTo>
                  <a:pt x="17543" y="18670"/>
                  <a:pt x="17632" y="18675"/>
                  <a:pt x="17732" y="18686"/>
                </a:cubicBezTo>
                <a:cubicBezTo>
                  <a:pt x="18173" y="18686"/>
                  <a:pt x="18381" y="18920"/>
                  <a:pt x="18614" y="19127"/>
                </a:cubicBezTo>
                <a:cubicBezTo>
                  <a:pt x="17724" y="20089"/>
                  <a:pt x="16223" y="20293"/>
                  <a:pt x="14807" y="20293"/>
                </a:cubicBezTo>
                <a:cubicBezTo>
                  <a:pt x="14158" y="20293"/>
                  <a:pt x="13527" y="20250"/>
                  <a:pt x="12981" y="20218"/>
                </a:cubicBezTo>
                <a:cubicBezTo>
                  <a:pt x="11787" y="20218"/>
                  <a:pt x="10592" y="19984"/>
                  <a:pt x="9398" y="19880"/>
                </a:cubicBezTo>
                <a:cubicBezTo>
                  <a:pt x="8966" y="19880"/>
                  <a:pt x="8533" y="19834"/>
                  <a:pt x="8139" y="19834"/>
                </a:cubicBezTo>
                <a:cubicBezTo>
                  <a:pt x="7942" y="19834"/>
                  <a:pt x="7754" y="19846"/>
                  <a:pt x="7581" y="19880"/>
                </a:cubicBezTo>
                <a:lnTo>
                  <a:pt x="6698" y="19880"/>
                </a:lnTo>
                <a:cubicBezTo>
                  <a:pt x="5738" y="19880"/>
                  <a:pt x="4855" y="20088"/>
                  <a:pt x="4102" y="20321"/>
                </a:cubicBezTo>
                <a:cubicBezTo>
                  <a:pt x="5089" y="19984"/>
                  <a:pt x="6049" y="19776"/>
                  <a:pt x="7036" y="19569"/>
                </a:cubicBezTo>
                <a:lnTo>
                  <a:pt x="7036" y="19569"/>
                </a:lnTo>
                <a:cubicBezTo>
                  <a:pt x="6387" y="19672"/>
                  <a:pt x="5634" y="19776"/>
                  <a:pt x="4855" y="19984"/>
                </a:cubicBezTo>
                <a:cubicBezTo>
                  <a:pt x="6153" y="19569"/>
                  <a:pt x="7581" y="19439"/>
                  <a:pt x="8983" y="19231"/>
                </a:cubicBezTo>
                <a:cubicBezTo>
                  <a:pt x="10489" y="19023"/>
                  <a:pt x="12643" y="18582"/>
                  <a:pt x="13630" y="17284"/>
                </a:cubicBezTo>
                <a:lnTo>
                  <a:pt x="13734" y="17284"/>
                </a:lnTo>
                <a:cubicBezTo>
                  <a:pt x="13910" y="17243"/>
                  <a:pt x="14103" y="17184"/>
                  <a:pt x="14298" y="17184"/>
                </a:cubicBezTo>
                <a:close/>
                <a:moveTo>
                  <a:pt x="11552" y="16833"/>
                </a:moveTo>
                <a:cubicBezTo>
                  <a:pt x="11800" y="16833"/>
                  <a:pt x="12057" y="16871"/>
                  <a:pt x="12332" y="16973"/>
                </a:cubicBezTo>
                <a:cubicBezTo>
                  <a:pt x="12436" y="17076"/>
                  <a:pt x="12540" y="17076"/>
                  <a:pt x="12540" y="17076"/>
                </a:cubicBezTo>
                <a:cubicBezTo>
                  <a:pt x="12877" y="17284"/>
                  <a:pt x="13085" y="17284"/>
                  <a:pt x="13422" y="17284"/>
                </a:cubicBezTo>
                <a:lnTo>
                  <a:pt x="13526" y="17284"/>
                </a:lnTo>
                <a:cubicBezTo>
                  <a:pt x="11683" y="18686"/>
                  <a:pt x="9632" y="19023"/>
                  <a:pt x="7347" y="19231"/>
                </a:cubicBezTo>
                <a:cubicBezTo>
                  <a:pt x="6802" y="19335"/>
                  <a:pt x="6283" y="19439"/>
                  <a:pt x="5842" y="19569"/>
                </a:cubicBezTo>
                <a:cubicBezTo>
                  <a:pt x="6153" y="19439"/>
                  <a:pt x="6595" y="19231"/>
                  <a:pt x="6932" y="19127"/>
                </a:cubicBezTo>
                <a:lnTo>
                  <a:pt x="7244" y="19127"/>
                </a:lnTo>
                <a:cubicBezTo>
                  <a:pt x="7685" y="19023"/>
                  <a:pt x="8230" y="18920"/>
                  <a:pt x="8749" y="18790"/>
                </a:cubicBezTo>
                <a:cubicBezTo>
                  <a:pt x="10047" y="18478"/>
                  <a:pt x="11579" y="18271"/>
                  <a:pt x="12332" y="16973"/>
                </a:cubicBezTo>
                <a:lnTo>
                  <a:pt x="12332" y="16973"/>
                </a:lnTo>
                <a:cubicBezTo>
                  <a:pt x="11241" y="18478"/>
                  <a:pt x="9087" y="18686"/>
                  <a:pt x="7451" y="19023"/>
                </a:cubicBezTo>
                <a:lnTo>
                  <a:pt x="7347" y="19023"/>
                </a:lnTo>
                <a:cubicBezTo>
                  <a:pt x="8100" y="18686"/>
                  <a:pt x="8879" y="18374"/>
                  <a:pt x="9398" y="17829"/>
                </a:cubicBezTo>
                <a:lnTo>
                  <a:pt x="9398" y="17829"/>
                </a:lnTo>
                <a:cubicBezTo>
                  <a:pt x="8749" y="18271"/>
                  <a:pt x="7893" y="18582"/>
                  <a:pt x="7140" y="18790"/>
                </a:cubicBezTo>
                <a:cubicBezTo>
                  <a:pt x="7893" y="18478"/>
                  <a:pt x="8542" y="17933"/>
                  <a:pt x="8983" y="17180"/>
                </a:cubicBezTo>
                <a:lnTo>
                  <a:pt x="8983" y="17180"/>
                </a:lnTo>
                <a:cubicBezTo>
                  <a:pt x="8230" y="18271"/>
                  <a:pt x="7140" y="18790"/>
                  <a:pt x="5945" y="19231"/>
                </a:cubicBezTo>
                <a:cubicBezTo>
                  <a:pt x="5842" y="19335"/>
                  <a:pt x="5634" y="19335"/>
                  <a:pt x="5504" y="19439"/>
                </a:cubicBezTo>
                <a:cubicBezTo>
                  <a:pt x="4647" y="19776"/>
                  <a:pt x="3895" y="20088"/>
                  <a:pt x="3246" y="20633"/>
                </a:cubicBezTo>
                <a:cubicBezTo>
                  <a:pt x="4102" y="19880"/>
                  <a:pt x="4985" y="19335"/>
                  <a:pt x="6049" y="18920"/>
                </a:cubicBezTo>
                <a:cubicBezTo>
                  <a:pt x="7140" y="18478"/>
                  <a:pt x="8100" y="17933"/>
                  <a:pt x="8879" y="17180"/>
                </a:cubicBezTo>
                <a:lnTo>
                  <a:pt x="9087" y="17180"/>
                </a:lnTo>
                <a:cubicBezTo>
                  <a:pt x="9165" y="17187"/>
                  <a:pt x="9242" y="17190"/>
                  <a:pt x="9318" y="17190"/>
                </a:cubicBezTo>
                <a:cubicBezTo>
                  <a:pt x="10130" y="17190"/>
                  <a:pt x="10796" y="16833"/>
                  <a:pt x="11552" y="16833"/>
                </a:cubicBezTo>
                <a:close/>
                <a:moveTo>
                  <a:pt x="18614" y="19231"/>
                </a:moveTo>
                <a:cubicBezTo>
                  <a:pt x="18718" y="19335"/>
                  <a:pt x="18718" y="19439"/>
                  <a:pt x="18822" y="19672"/>
                </a:cubicBezTo>
                <a:cubicBezTo>
                  <a:pt x="17688" y="20500"/>
                  <a:pt x="16155" y="20754"/>
                  <a:pt x="14672" y="20754"/>
                </a:cubicBezTo>
                <a:cubicBezTo>
                  <a:pt x="14016" y="20754"/>
                  <a:pt x="13370" y="20705"/>
                  <a:pt x="12773" y="20633"/>
                </a:cubicBezTo>
                <a:cubicBezTo>
                  <a:pt x="11683" y="20529"/>
                  <a:pt x="10696" y="20321"/>
                  <a:pt x="9632" y="20088"/>
                </a:cubicBezTo>
                <a:cubicBezTo>
                  <a:pt x="9087" y="19984"/>
                  <a:pt x="8645" y="19880"/>
                  <a:pt x="8100" y="19880"/>
                </a:cubicBezTo>
                <a:cubicBezTo>
                  <a:pt x="8983" y="19880"/>
                  <a:pt x="9943" y="20088"/>
                  <a:pt x="10826" y="20218"/>
                </a:cubicBezTo>
                <a:cubicBezTo>
                  <a:pt x="11787" y="20321"/>
                  <a:pt x="12877" y="20425"/>
                  <a:pt x="13941" y="20425"/>
                </a:cubicBezTo>
                <a:cubicBezTo>
                  <a:pt x="14218" y="20444"/>
                  <a:pt x="14512" y="20456"/>
                  <a:pt x="14814" y="20456"/>
                </a:cubicBezTo>
                <a:cubicBezTo>
                  <a:pt x="16183" y="20456"/>
                  <a:pt x="17721" y="20210"/>
                  <a:pt x="18614" y="19231"/>
                </a:cubicBezTo>
                <a:close/>
                <a:moveTo>
                  <a:pt x="20247" y="20809"/>
                </a:moveTo>
                <a:cubicBezTo>
                  <a:pt x="20235" y="20809"/>
                  <a:pt x="20224" y="20823"/>
                  <a:pt x="20224" y="20867"/>
                </a:cubicBezTo>
                <a:cubicBezTo>
                  <a:pt x="20293" y="20867"/>
                  <a:pt x="20270" y="20809"/>
                  <a:pt x="20247" y="20809"/>
                </a:cubicBezTo>
                <a:close/>
                <a:moveTo>
                  <a:pt x="18822" y="19776"/>
                </a:moveTo>
                <a:cubicBezTo>
                  <a:pt x="18926" y="19776"/>
                  <a:pt x="18926" y="19880"/>
                  <a:pt x="18926" y="19880"/>
                </a:cubicBezTo>
                <a:cubicBezTo>
                  <a:pt x="19030" y="20088"/>
                  <a:pt x="19263" y="20321"/>
                  <a:pt x="19471" y="20633"/>
                </a:cubicBezTo>
                <a:cubicBezTo>
                  <a:pt x="18446" y="21167"/>
                  <a:pt x="17377" y="21363"/>
                  <a:pt x="16289" y="21363"/>
                </a:cubicBezTo>
                <a:cubicBezTo>
                  <a:pt x="14476" y="21363"/>
                  <a:pt x="12610" y="20817"/>
                  <a:pt x="10808" y="20377"/>
                </a:cubicBezTo>
                <a:lnTo>
                  <a:pt x="10808" y="20377"/>
                </a:lnTo>
                <a:cubicBezTo>
                  <a:pt x="10921" y="20396"/>
                  <a:pt x="11031" y="20412"/>
                  <a:pt x="11138" y="20425"/>
                </a:cubicBezTo>
                <a:cubicBezTo>
                  <a:pt x="12124" y="20633"/>
                  <a:pt x="12981" y="20737"/>
                  <a:pt x="13941" y="20867"/>
                </a:cubicBezTo>
                <a:cubicBezTo>
                  <a:pt x="15577" y="20867"/>
                  <a:pt x="17524" y="20737"/>
                  <a:pt x="18822" y="19776"/>
                </a:cubicBezTo>
                <a:close/>
                <a:moveTo>
                  <a:pt x="8599" y="17177"/>
                </a:moveTo>
                <a:cubicBezTo>
                  <a:pt x="8649" y="17177"/>
                  <a:pt x="8699" y="17178"/>
                  <a:pt x="8749" y="17180"/>
                </a:cubicBezTo>
                <a:cubicBezTo>
                  <a:pt x="7685" y="18141"/>
                  <a:pt x="6387" y="18582"/>
                  <a:pt x="5089" y="19231"/>
                </a:cubicBezTo>
                <a:cubicBezTo>
                  <a:pt x="4206" y="19672"/>
                  <a:pt x="3349" y="20321"/>
                  <a:pt x="2700" y="21074"/>
                </a:cubicBezTo>
                <a:cubicBezTo>
                  <a:pt x="2519" y="21197"/>
                  <a:pt x="2349" y="21327"/>
                  <a:pt x="2187" y="21464"/>
                </a:cubicBezTo>
                <a:lnTo>
                  <a:pt x="2187" y="21464"/>
                </a:lnTo>
                <a:cubicBezTo>
                  <a:pt x="3377" y="19564"/>
                  <a:pt x="6187" y="17177"/>
                  <a:pt x="8599" y="17177"/>
                </a:cubicBezTo>
                <a:close/>
                <a:moveTo>
                  <a:pt x="10385" y="20425"/>
                </a:moveTo>
                <a:lnTo>
                  <a:pt x="10385" y="20425"/>
                </a:lnTo>
                <a:cubicBezTo>
                  <a:pt x="12172" y="20888"/>
                  <a:pt x="14176" y="21439"/>
                  <a:pt x="16106" y="21439"/>
                </a:cubicBezTo>
                <a:cubicBezTo>
                  <a:pt x="17315" y="21439"/>
                  <a:pt x="18495" y="21223"/>
                  <a:pt x="19575" y="20633"/>
                </a:cubicBezTo>
                <a:cubicBezTo>
                  <a:pt x="19679" y="20737"/>
                  <a:pt x="19783" y="20867"/>
                  <a:pt x="20016" y="20971"/>
                </a:cubicBezTo>
                <a:cubicBezTo>
                  <a:pt x="19151" y="21572"/>
                  <a:pt x="18054" y="21767"/>
                  <a:pt x="16949" y="21767"/>
                </a:cubicBezTo>
                <a:cubicBezTo>
                  <a:pt x="16098" y="21767"/>
                  <a:pt x="15243" y="21651"/>
                  <a:pt x="14487" y="21516"/>
                </a:cubicBezTo>
                <a:lnTo>
                  <a:pt x="14487" y="21516"/>
                </a:lnTo>
                <a:cubicBezTo>
                  <a:pt x="15328" y="21717"/>
                  <a:pt x="16321" y="21899"/>
                  <a:pt x="17281" y="21899"/>
                </a:cubicBezTo>
                <a:cubicBezTo>
                  <a:pt x="18305" y="21899"/>
                  <a:pt x="19292" y="21691"/>
                  <a:pt x="20016" y="21074"/>
                </a:cubicBezTo>
                <a:cubicBezTo>
                  <a:pt x="20524" y="21420"/>
                  <a:pt x="21032" y="21685"/>
                  <a:pt x="21490" y="21685"/>
                </a:cubicBezTo>
                <a:cubicBezTo>
                  <a:pt x="21617" y="21685"/>
                  <a:pt x="21741" y="21665"/>
                  <a:pt x="21859" y="21620"/>
                </a:cubicBezTo>
                <a:lnTo>
                  <a:pt x="21859" y="21620"/>
                </a:lnTo>
                <a:cubicBezTo>
                  <a:pt x="21626" y="21827"/>
                  <a:pt x="21314" y="22035"/>
                  <a:pt x="20977" y="22165"/>
                </a:cubicBezTo>
                <a:cubicBezTo>
                  <a:pt x="20536" y="22286"/>
                  <a:pt x="20059" y="22337"/>
                  <a:pt x="19589" y="22337"/>
                </a:cubicBezTo>
                <a:cubicBezTo>
                  <a:pt x="19256" y="22337"/>
                  <a:pt x="18926" y="22312"/>
                  <a:pt x="18614" y="22269"/>
                </a:cubicBezTo>
                <a:cubicBezTo>
                  <a:pt x="17316" y="22165"/>
                  <a:pt x="16122" y="22035"/>
                  <a:pt x="14928" y="21827"/>
                </a:cubicBezTo>
                <a:cubicBezTo>
                  <a:pt x="13292" y="21620"/>
                  <a:pt x="11891" y="20867"/>
                  <a:pt x="10385" y="20425"/>
                </a:cubicBezTo>
                <a:close/>
                <a:moveTo>
                  <a:pt x="14590" y="22372"/>
                </a:moveTo>
                <a:lnTo>
                  <a:pt x="14590" y="22372"/>
                </a:lnTo>
                <a:cubicBezTo>
                  <a:pt x="14663" y="22402"/>
                  <a:pt x="14735" y="22430"/>
                  <a:pt x="14809" y="22457"/>
                </a:cubicBezTo>
                <a:lnTo>
                  <a:pt x="14809" y="22457"/>
                </a:lnTo>
                <a:cubicBezTo>
                  <a:pt x="14748" y="22431"/>
                  <a:pt x="14688" y="22405"/>
                  <a:pt x="14627" y="22378"/>
                </a:cubicBezTo>
                <a:lnTo>
                  <a:pt x="14627" y="22378"/>
                </a:lnTo>
                <a:cubicBezTo>
                  <a:pt x="14615" y="22376"/>
                  <a:pt x="14603" y="22374"/>
                  <a:pt x="14590" y="22372"/>
                </a:cubicBezTo>
                <a:close/>
                <a:moveTo>
                  <a:pt x="7435" y="22211"/>
                </a:moveTo>
                <a:lnTo>
                  <a:pt x="7435" y="22211"/>
                </a:lnTo>
                <a:cubicBezTo>
                  <a:pt x="7516" y="22304"/>
                  <a:pt x="7594" y="22399"/>
                  <a:pt x="7671" y="22496"/>
                </a:cubicBezTo>
                <a:lnTo>
                  <a:pt x="7671" y="22496"/>
                </a:lnTo>
                <a:cubicBezTo>
                  <a:pt x="7642" y="22455"/>
                  <a:pt x="7612" y="22413"/>
                  <a:pt x="7581" y="22372"/>
                </a:cubicBezTo>
                <a:cubicBezTo>
                  <a:pt x="7534" y="22318"/>
                  <a:pt x="7486" y="22264"/>
                  <a:pt x="7435" y="22211"/>
                </a:cubicBezTo>
                <a:close/>
                <a:moveTo>
                  <a:pt x="21210" y="10794"/>
                </a:moveTo>
                <a:cubicBezTo>
                  <a:pt x="21210" y="11443"/>
                  <a:pt x="21418" y="12092"/>
                  <a:pt x="20769" y="12637"/>
                </a:cubicBezTo>
                <a:cubicBezTo>
                  <a:pt x="20665" y="12637"/>
                  <a:pt x="20432" y="12845"/>
                  <a:pt x="20328" y="13078"/>
                </a:cubicBezTo>
                <a:cubicBezTo>
                  <a:pt x="20224" y="13494"/>
                  <a:pt x="20224" y="14039"/>
                  <a:pt x="19575" y="14247"/>
                </a:cubicBezTo>
                <a:cubicBezTo>
                  <a:pt x="19471" y="14247"/>
                  <a:pt x="19263" y="14247"/>
                  <a:pt x="19030" y="14377"/>
                </a:cubicBezTo>
                <a:cubicBezTo>
                  <a:pt x="18485" y="14688"/>
                  <a:pt x="18173" y="15129"/>
                  <a:pt x="17524" y="15337"/>
                </a:cubicBezTo>
                <a:cubicBezTo>
                  <a:pt x="16875" y="15675"/>
                  <a:pt x="15888" y="15675"/>
                  <a:pt x="15136" y="15675"/>
                </a:cubicBezTo>
                <a:cubicBezTo>
                  <a:pt x="15033" y="15682"/>
                  <a:pt x="14931" y="15686"/>
                  <a:pt x="14830" y="15686"/>
                </a:cubicBezTo>
                <a:cubicBezTo>
                  <a:pt x="13544" y="15686"/>
                  <a:pt x="12341" y="15112"/>
                  <a:pt x="11138" y="14896"/>
                </a:cubicBezTo>
                <a:cubicBezTo>
                  <a:pt x="10940" y="14868"/>
                  <a:pt x="10749" y="14855"/>
                  <a:pt x="10563" y="14855"/>
                </a:cubicBezTo>
                <a:cubicBezTo>
                  <a:pt x="10076" y="14855"/>
                  <a:pt x="9625" y="14945"/>
                  <a:pt x="9177" y="15098"/>
                </a:cubicBezTo>
                <a:lnTo>
                  <a:pt x="9177" y="15098"/>
                </a:lnTo>
                <a:cubicBezTo>
                  <a:pt x="9444" y="14999"/>
                  <a:pt x="9652" y="14875"/>
                  <a:pt x="9840" y="14688"/>
                </a:cubicBezTo>
                <a:lnTo>
                  <a:pt x="9840" y="14688"/>
                </a:lnTo>
                <a:cubicBezTo>
                  <a:pt x="8983" y="15129"/>
                  <a:pt x="7996" y="15441"/>
                  <a:pt x="7140" y="15882"/>
                </a:cubicBezTo>
                <a:cubicBezTo>
                  <a:pt x="6153" y="16531"/>
                  <a:pt x="5193" y="17180"/>
                  <a:pt x="4336" y="17933"/>
                </a:cubicBezTo>
                <a:cubicBezTo>
                  <a:pt x="2804" y="19335"/>
                  <a:pt x="1610" y="20867"/>
                  <a:pt x="753" y="22580"/>
                </a:cubicBezTo>
                <a:lnTo>
                  <a:pt x="753" y="22476"/>
                </a:lnTo>
                <a:cubicBezTo>
                  <a:pt x="1844" y="19776"/>
                  <a:pt x="4206" y="17492"/>
                  <a:pt x="6595" y="15986"/>
                </a:cubicBezTo>
                <a:cubicBezTo>
                  <a:pt x="7451" y="15441"/>
                  <a:pt x="8438" y="15129"/>
                  <a:pt x="9294" y="14688"/>
                </a:cubicBezTo>
                <a:lnTo>
                  <a:pt x="9632" y="14688"/>
                </a:lnTo>
                <a:cubicBezTo>
                  <a:pt x="9632" y="14688"/>
                  <a:pt x="9632" y="14584"/>
                  <a:pt x="9736" y="14584"/>
                </a:cubicBezTo>
                <a:cubicBezTo>
                  <a:pt x="9840" y="14584"/>
                  <a:pt x="9943" y="14480"/>
                  <a:pt x="10177" y="14480"/>
                </a:cubicBezTo>
                <a:cubicBezTo>
                  <a:pt x="10301" y="14461"/>
                  <a:pt x="10436" y="14452"/>
                  <a:pt x="10578" y="14452"/>
                </a:cubicBezTo>
                <a:cubicBezTo>
                  <a:pt x="11178" y="14452"/>
                  <a:pt x="11891" y="14604"/>
                  <a:pt x="12332" y="14688"/>
                </a:cubicBezTo>
                <a:cubicBezTo>
                  <a:pt x="13292" y="14792"/>
                  <a:pt x="14175" y="14896"/>
                  <a:pt x="15136" y="15026"/>
                </a:cubicBezTo>
                <a:cubicBezTo>
                  <a:pt x="15479" y="15062"/>
                  <a:pt x="15898" y="15098"/>
                  <a:pt x="16330" y="15098"/>
                </a:cubicBezTo>
                <a:cubicBezTo>
                  <a:pt x="17139" y="15098"/>
                  <a:pt x="17994" y="14971"/>
                  <a:pt x="18485" y="14480"/>
                </a:cubicBezTo>
                <a:lnTo>
                  <a:pt x="18485" y="14480"/>
                </a:lnTo>
                <a:cubicBezTo>
                  <a:pt x="17881" y="14865"/>
                  <a:pt x="17103" y="14992"/>
                  <a:pt x="16283" y="14992"/>
                </a:cubicBezTo>
                <a:cubicBezTo>
                  <a:pt x="15057" y="14992"/>
                  <a:pt x="13738" y="14709"/>
                  <a:pt x="12773" y="14584"/>
                </a:cubicBezTo>
                <a:cubicBezTo>
                  <a:pt x="12228" y="14584"/>
                  <a:pt x="11475" y="14377"/>
                  <a:pt x="10696" y="14377"/>
                </a:cubicBezTo>
                <a:cubicBezTo>
                  <a:pt x="10826" y="14377"/>
                  <a:pt x="10930" y="14247"/>
                  <a:pt x="11034" y="14247"/>
                </a:cubicBezTo>
                <a:lnTo>
                  <a:pt x="11138" y="14247"/>
                </a:lnTo>
                <a:cubicBezTo>
                  <a:pt x="11275" y="14228"/>
                  <a:pt x="11416" y="14220"/>
                  <a:pt x="11560" y="14220"/>
                </a:cubicBezTo>
                <a:cubicBezTo>
                  <a:pt x="12207" y="14220"/>
                  <a:pt x="12910" y="14377"/>
                  <a:pt x="13526" y="14377"/>
                </a:cubicBezTo>
                <a:cubicBezTo>
                  <a:pt x="13806" y="14404"/>
                  <a:pt x="14080" y="14417"/>
                  <a:pt x="14351" y="14417"/>
                </a:cubicBezTo>
                <a:cubicBezTo>
                  <a:pt x="15107" y="14417"/>
                  <a:pt x="15830" y="14315"/>
                  <a:pt x="16537" y="14143"/>
                </a:cubicBezTo>
                <a:cubicBezTo>
                  <a:pt x="18381" y="13727"/>
                  <a:pt x="19679" y="12741"/>
                  <a:pt x="20769" y="11339"/>
                </a:cubicBezTo>
                <a:cubicBezTo>
                  <a:pt x="20977" y="11235"/>
                  <a:pt x="21081" y="11002"/>
                  <a:pt x="21210" y="10794"/>
                </a:cubicBezTo>
                <a:close/>
                <a:moveTo>
                  <a:pt x="14809" y="22457"/>
                </a:moveTo>
                <a:lnTo>
                  <a:pt x="14809" y="22457"/>
                </a:lnTo>
                <a:cubicBezTo>
                  <a:pt x="15861" y="22908"/>
                  <a:pt x="16913" y="23241"/>
                  <a:pt x="17965" y="23333"/>
                </a:cubicBezTo>
                <a:cubicBezTo>
                  <a:pt x="18069" y="23333"/>
                  <a:pt x="18069" y="23229"/>
                  <a:pt x="17965" y="23229"/>
                </a:cubicBezTo>
                <a:cubicBezTo>
                  <a:pt x="16947" y="23035"/>
                  <a:pt x="15839" y="22841"/>
                  <a:pt x="14809" y="22457"/>
                </a:cubicBezTo>
                <a:close/>
                <a:moveTo>
                  <a:pt x="4701" y="21230"/>
                </a:moveTo>
                <a:cubicBezTo>
                  <a:pt x="5572" y="21230"/>
                  <a:pt x="6356" y="21589"/>
                  <a:pt x="7140" y="22372"/>
                </a:cubicBezTo>
                <a:cubicBezTo>
                  <a:pt x="7451" y="22684"/>
                  <a:pt x="7685" y="23229"/>
                  <a:pt x="7996" y="23567"/>
                </a:cubicBezTo>
                <a:cubicBezTo>
                  <a:pt x="7036" y="22814"/>
                  <a:pt x="5945" y="22035"/>
                  <a:pt x="4544" y="21931"/>
                </a:cubicBezTo>
                <a:cubicBezTo>
                  <a:pt x="4368" y="21907"/>
                  <a:pt x="4180" y="21894"/>
                  <a:pt x="3985" y="21894"/>
                </a:cubicBezTo>
                <a:cubicBezTo>
                  <a:pt x="3344" y="21894"/>
                  <a:pt x="2629" y="22034"/>
                  <a:pt x="2051" y="22372"/>
                </a:cubicBezTo>
                <a:cubicBezTo>
                  <a:pt x="2389" y="22035"/>
                  <a:pt x="2804" y="21723"/>
                  <a:pt x="3246" y="21516"/>
                </a:cubicBezTo>
                <a:cubicBezTo>
                  <a:pt x="3763" y="21328"/>
                  <a:pt x="4244" y="21230"/>
                  <a:pt x="4701" y="21230"/>
                </a:cubicBezTo>
                <a:close/>
                <a:moveTo>
                  <a:pt x="11444" y="21326"/>
                </a:moveTo>
                <a:lnTo>
                  <a:pt x="11444" y="21326"/>
                </a:lnTo>
                <a:cubicBezTo>
                  <a:pt x="11628" y="21388"/>
                  <a:pt x="11812" y="21451"/>
                  <a:pt x="11994" y="21516"/>
                </a:cubicBezTo>
                <a:cubicBezTo>
                  <a:pt x="12981" y="21931"/>
                  <a:pt x="13941" y="22372"/>
                  <a:pt x="14824" y="23021"/>
                </a:cubicBezTo>
                <a:cubicBezTo>
                  <a:pt x="15681" y="23567"/>
                  <a:pt x="16667" y="23982"/>
                  <a:pt x="17628" y="24216"/>
                </a:cubicBezTo>
                <a:cubicBezTo>
                  <a:pt x="15888" y="24112"/>
                  <a:pt x="14175" y="22918"/>
                  <a:pt x="12773" y="22035"/>
                </a:cubicBezTo>
                <a:cubicBezTo>
                  <a:pt x="12343" y="21759"/>
                  <a:pt x="11912" y="21518"/>
                  <a:pt x="11444" y="21326"/>
                </a:cubicBezTo>
                <a:close/>
                <a:moveTo>
                  <a:pt x="12994" y="21910"/>
                </a:moveTo>
                <a:cubicBezTo>
                  <a:pt x="13446" y="22071"/>
                  <a:pt x="13914" y="22179"/>
                  <a:pt x="14383" y="22269"/>
                </a:cubicBezTo>
                <a:cubicBezTo>
                  <a:pt x="14464" y="22306"/>
                  <a:pt x="14546" y="22342"/>
                  <a:pt x="14627" y="22378"/>
                </a:cubicBezTo>
                <a:lnTo>
                  <a:pt x="14627" y="22378"/>
                </a:lnTo>
                <a:cubicBezTo>
                  <a:pt x="15911" y="22580"/>
                  <a:pt x="17094" y="22581"/>
                  <a:pt x="18277" y="22684"/>
                </a:cubicBezTo>
                <a:cubicBezTo>
                  <a:pt x="19367" y="22684"/>
                  <a:pt x="20769" y="22684"/>
                  <a:pt x="21626" y="22035"/>
                </a:cubicBezTo>
                <a:lnTo>
                  <a:pt x="21626" y="22035"/>
                </a:lnTo>
                <a:cubicBezTo>
                  <a:pt x="21081" y="22684"/>
                  <a:pt x="20328" y="23229"/>
                  <a:pt x="19471" y="23670"/>
                </a:cubicBezTo>
                <a:cubicBezTo>
                  <a:pt x="18926" y="23982"/>
                  <a:pt x="18381" y="24112"/>
                  <a:pt x="17732" y="24216"/>
                </a:cubicBezTo>
                <a:cubicBezTo>
                  <a:pt x="16020" y="23709"/>
                  <a:pt x="14510" y="22733"/>
                  <a:pt x="12994" y="21910"/>
                </a:cubicBezTo>
                <a:close/>
                <a:moveTo>
                  <a:pt x="8749" y="20529"/>
                </a:moveTo>
                <a:cubicBezTo>
                  <a:pt x="9294" y="20737"/>
                  <a:pt x="9736" y="20867"/>
                  <a:pt x="10281" y="21074"/>
                </a:cubicBezTo>
                <a:cubicBezTo>
                  <a:pt x="11241" y="21282"/>
                  <a:pt x="12228" y="21827"/>
                  <a:pt x="13085" y="22372"/>
                </a:cubicBezTo>
                <a:cubicBezTo>
                  <a:pt x="14279" y="23021"/>
                  <a:pt x="15681" y="24112"/>
                  <a:pt x="17083" y="24319"/>
                </a:cubicBezTo>
                <a:cubicBezTo>
                  <a:pt x="16226" y="24319"/>
                  <a:pt x="15369" y="23878"/>
                  <a:pt x="14720" y="23567"/>
                </a:cubicBezTo>
                <a:cubicBezTo>
                  <a:pt x="13734" y="23229"/>
                  <a:pt x="12773" y="22684"/>
                  <a:pt x="11891" y="22165"/>
                </a:cubicBezTo>
                <a:cubicBezTo>
                  <a:pt x="10826" y="21516"/>
                  <a:pt x="9736" y="20867"/>
                  <a:pt x="8438" y="20529"/>
                </a:cubicBezTo>
                <a:close/>
                <a:moveTo>
                  <a:pt x="7103" y="19976"/>
                </a:moveTo>
                <a:cubicBezTo>
                  <a:pt x="8562" y="19976"/>
                  <a:pt x="10043" y="20306"/>
                  <a:pt x="11345" y="20867"/>
                </a:cubicBezTo>
                <a:cubicBezTo>
                  <a:pt x="12228" y="21178"/>
                  <a:pt x="13085" y="21516"/>
                  <a:pt x="14071" y="21827"/>
                </a:cubicBezTo>
                <a:cubicBezTo>
                  <a:pt x="15239" y="22165"/>
                  <a:pt x="16537" y="22165"/>
                  <a:pt x="17836" y="22269"/>
                </a:cubicBezTo>
                <a:cubicBezTo>
                  <a:pt x="18485" y="22372"/>
                  <a:pt x="19134" y="22476"/>
                  <a:pt x="19783" y="22476"/>
                </a:cubicBezTo>
                <a:cubicBezTo>
                  <a:pt x="19579" y="22496"/>
                  <a:pt x="19375" y="22505"/>
                  <a:pt x="19170" y="22505"/>
                </a:cubicBezTo>
                <a:cubicBezTo>
                  <a:pt x="18302" y="22505"/>
                  <a:pt x="17420" y="22353"/>
                  <a:pt x="16537" y="22269"/>
                </a:cubicBezTo>
                <a:cubicBezTo>
                  <a:pt x="15239" y="22165"/>
                  <a:pt x="14071" y="22035"/>
                  <a:pt x="12877" y="21620"/>
                </a:cubicBezTo>
                <a:cubicBezTo>
                  <a:pt x="11683" y="21178"/>
                  <a:pt x="10696" y="20737"/>
                  <a:pt x="9528" y="20425"/>
                </a:cubicBezTo>
                <a:cubicBezTo>
                  <a:pt x="8874" y="20288"/>
                  <a:pt x="8202" y="20219"/>
                  <a:pt x="7531" y="20219"/>
                </a:cubicBezTo>
                <a:cubicBezTo>
                  <a:pt x="4529" y="20219"/>
                  <a:pt x="1545" y="21601"/>
                  <a:pt x="208" y="24423"/>
                </a:cubicBezTo>
                <a:cubicBezTo>
                  <a:pt x="208" y="24319"/>
                  <a:pt x="312" y="24216"/>
                  <a:pt x="312" y="24112"/>
                </a:cubicBezTo>
                <a:cubicBezTo>
                  <a:pt x="1402" y="22372"/>
                  <a:pt x="2493" y="20971"/>
                  <a:pt x="4647" y="20321"/>
                </a:cubicBezTo>
                <a:cubicBezTo>
                  <a:pt x="5434" y="20085"/>
                  <a:pt x="6265" y="19976"/>
                  <a:pt x="7103" y="19976"/>
                </a:cubicBezTo>
                <a:close/>
                <a:moveTo>
                  <a:pt x="7789" y="20425"/>
                </a:moveTo>
                <a:cubicBezTo>
                  <a:pt x="9736" y="20971"/>
                  <a:pt x="11345" y="22035"/>
                  <a:pt x="13189" y="23021"/>
                </a:cubicBezTo>
                <a:cubicBezTo>
                  <a:pt x="14175" y="23567"/>
                  <a:pt x="15577" y="24319"/>
                  <a:pt x="16771" y="24423"/>
                </a:cubicBezTo>
                <a:cubicBezTo>
                  <a:pt x="16402" y="24545"/>
                  <a:pt x="16034" y="24599"/>
                  <a:pt x="15669" y="24599"/>
                </a:cubicBezTo>
                <a:cubicBezTo>
                  <a:pt x="13768" y="24599"/>
                  <a:pt x="11930" y="23144"/>
                  <a:pt x="10385" y="22165"/>
                </a:cubicBezTo>
                <a:cubicBezTo>
                  <a:pt x="9070" y="21239"/>
                  <a:pt x="7846" y="20520"/>
                  <a:pt x="6435" y="20520"/>
                </a:cubicBezTo>
                <a:cubicBezTo>
                  <a:pt x="6342" y="20520"/>
                  <a:pt x="6248" y="20523"/>
                  <a:pt x="6153" y="20529"/>
                </a:cubicBezTo>
                <a:cubicBezTo>
                  <a:pt x="6698" y="20425"/>
                  <a:pt x="7244" y="20425"/>
                  <a:pt x="7789" y="20425"/>
                </a:cubicBezTo>
                <a:close/>
                <a:moveTo>
                  <a:pt x="5842" y="20971"/>
                </a:moveTo>
                <a:cubicBezTo>
                  <a:pt x="7140" y="21386"/>
                  <a:pt x="7996" y="22269"/>
                  <a:pt x="8645" y="23463"/>
                </a:cubicBezTo>
                <a:cubicBezTo>
                  <a:pt x="8879" y="23878"/>
                  <a:pt x="9191" y="24216"/>
                  <a:pt x="9528" y="24631"/>
                </a:cubicBezTo>
                <a:cubicBezTo>
                  <a:pt x="9294" y="24527"/>
                  <a:pt x="9191" y="24423"/>
                  <a:pt x="8983" y="24319"/>
                </a:cubicBezTo>
                <a:cubicBezTo>
                  <a:pt x="8574" y="23767"/>
                  <a:pt x="8149" y="23097"/>
                  <a:pt x="7671" y="22496"/>
                </a:cubicBezTo>
                <a:lnTo>
                  <a:pt x="7671" y="22496"/>
                </a:lnTo>
                <a:cubicBezTo>
                  <a:pt x="8032" y="23014"/>
                  <a:pt x="8261" y="23607"/>
                  <a:pt x="8645" y="24112"/>
                </a:cubicBezTo>
                <a:cubicBezTo>
                  <a:pt x="8542" y="23982"/>
                  <a:pt x="8438" y="23878"/>
                  <a:pt x="8334" y="23878"/>
                </a:cubicBezTo>
                <a:cubicBezTo>
                  <a:pt x="7996" y="23463"/>
                  <a:pt x="7789" y="22918"/>
                  <a:pt x="7451" y="22476"/>
                </a:cubicBezTo>
                <a:cubicBezTo>
                  <a:pt x="7036" y="22035"/>
                  <a:pt x="6595" y="21723"/>
                  <a:pt x="6153" y="21516"/>
                </a:cubicBezTo>
                <a:cubicBezTo>
                  <a:pt x="5724" y="21205"/>
                  <a:pt x="5262" y="21072"/>
                  <a:pt x="4804" y="21072"/>
                </a:cubicBezTo>
                <a:cubicBezTo>
                  <a:pt x="4458" y="21072"/>
                  <a:pt x="4115" y="21148"/>
                  <a:pt x="3791" y="21282"/>
                </a:cubicBezTo>
                <a:cubicBezTo>
                  <a:pt x="3791" y="21282"/>
                  <a:pt x="3791" y="21178"/>
                  <a:pt x="3895" y="21178"/>
                </a:cubicBezTo>
                <a:cubicBezTo>
                  <a:pt x="4206" y="21074"/>
                  <a:pt x="4647" y="20971"/>
                  <a:pt x="4985" y="20971"/>
                </a:cubicBezTo>
                <a:cubicBezTo>
                  <a:pt x="5876" y="20971"/>
                  <a:pt x="6790" y="21529"/>
                  <a:pt x="7435" y="22211"/>
                </a:cubicBezTo>
                <a:lnTo>
                  <a:pt x="7435" y="22211"/>
                </a:lnTo>
                <a:cubicBezTo>
                  <a:pt x="6940" y="21638"/>
                  <a:pt x="6386" y="21163"/>
                  <a:pt x="5738" y="20971"/>
                </a:cubicBezTo>
                <a:close/>
                <a:moveTo>
                  <a:pt x="6153" y="20971"/>
                </a:moveTo>
                <a:cubicBezTo>
                  <a:pt x="6283" y="20971"/>
                  <a:pt x="6387" y="21074"/>
                  <a:pt x="6595" y="21074"/>
                </a:cubicBezTo>
                <a:cubicBezTo>
                  <a:pt x="7789" y="21516"/>
                  <a:pt x="8645" y="22580"/>
                  <a:pt x="9398" y="23670"/>
                </a:cubicBezTo>
                <a:cubicBezTo>
                  <a:pt x="9736" y="24319"/>
                  <a:pt x="10177" y="24865"/>
                  <a:pt x="10930" y="25176"/>
                </a:cubicBezTo>
                <a:cubicBezTo>
                  <a:pt x="10592" y="25072"/>
                  <a:pt x="10385" y="24968"/>
                  <a:pt x="10047" y="24865"/>
                </a:cubicBezTo>
                <a:lnTo>
                  <a:pt x="9840" y="24865"/>
                </a:lnTo>
                <a:cubicBezTo>
                  <a:pt x="9087" y="24112"/>
                  <a:pt x="8749" y="23125"/>
                  <a:pt x="7996" y="22372"/>
                </a:cubicBezTo>
                <a:cubicBezTo>
                  <a:pt x="7451" y="21723"/>
                  <a:pt x="6802" y="21282"/>
                  <a:pt x="6153" y="20971"/>
                </a:cubicBezTo>
                <a:close/>
                <a:moveTo>
                  <a:pt x="7036" y="21178"/>
                </a:moveTo>
                <a:cubicBezTo>
                  <a:pt x="7685" y="21516"/>
                  <a:pt x="8230" y="21827"/>
                  <a:pt x="8749" y="22269"/>
                </a:cubicBezTo>
                <a:cubicBezTo>
                  <a:pt x="9191" y="22814"/>
                  <a:pt x="9632" y="23333"/>
                  <a:pt x="10047" y="23982"/>
                </a:cubicBezTo>
                <a:cubicBezTo>
                  <a:pt x="10281" y="24423"/>
                  <a:pt x="10696" y="24865"/>
                  <a:pt x="11138" y="25176"/>
                </a:cubicBezTo>
                <a:cubicBezTo>
                  <a:pt x="9840" y="24631"/>
                  <a:pt x="9398" y="23333"/>
                  <a:pt x="8542" y="22372"/>
                </a:cubicBezTo>
                <a:cubicBezTo>
                  <a:pt x="8100" y="21931"/>
                  <a:pt x="7581" y="21386"/>
                  <a:pt x="6932" y="21178"/>
                </a:cubicBezTo>
                <a:close/>
                <a:moveTo>
                  <a:pt x="7347" y="21282"/>
                </a:moveTo>
                <a:lnTo>
                  <a:pt x="7347" y="21282"/>
                </a:lnTo>
                <a:cubicBezTo>
                  <a:pt x="8100" y="21516"/>
                  <a:pt x="8749" y="21931"/>
                  <a:pt x="9398" y="22372"/>
                </a:cubicBezTo>
                <a:cubicBezTo>
                  <a:pt x="10489" y="23229"/>
                  <a:pt x="11475" y="24216"/>
                  <a:pt x="12773" y="24631"/>
                </a:cubicBezTo>
                <a:cubicBezTo>
                  <a:pt x="12773" y="24761"/>
                  <a:pt x="12643" y="24761"/>
                  <a:pt x="12540" y="24865"/>
                </a:cubicBezTo>
                <a:cubicBezTo>
                  <a:pt x="12332" y="25072"/>
                  <a:pt x="11994" y="25176"/>
                  <a:pt x="11683" y="25176"/>
                </a:cubicBezTo>
                <a:cubicBezTo>
                  <a:pt x="10592" y="24968"/>
                  <a:pt x="9943" y="23567"/>
                  <a:pt x="9294" y="22814"/>
                </a:cubicBezTo>
                <a:cubicBezTo>
                  <a:pt x="8749" y="22035"/>
                  <a:pt x="8100" y="21723"/>
                  <a:pt x="7347" y="21282"/>
                </a:cubicBezTo>
                <a:close/>
                <a:moveTo>
                  <a:pt x="6081" y="20570"/>
                </a:moveTo>
                <a:cubicBezTo>
                  <a:pt x="8277" y="20570"/>
                  <a:pt x="9948" y="22076"/>
                  <a:pt x="11787" y="23333"/>
                </a:cubicBezTo>
                <a:cubicBezTo>
                  <a:pt x="12799" y="24045"/>
                  <a:pt x="14217" y="24811"/>
                  <a:pt x="15572" y="24811"/>
                </a:cubicBezTo>
                <a:cubicBezTo>
                  <a:pt x="16019" y="24811"/>
                  <a:pt x="16459" y="24728"/>
                  <a:pt x="16876" y="24531"/>
                </a:cubicBezTo>
                <a:lnTo>
                  <a:pt x="16876" y="24531"/>
                </a:lnTo>
                <a:cubicBezTo>
                  <a:pt x="16546" y="24710"/>
                  <a:pt x="16237" y="24900"/>
                  <a:pt x="15785" y="25072"/>
                </a:cubicBezTo>
                <a:cubicBezTo>
                  <a:pt x="15538" y="25186"/>
                  <a:pt x="15326" y="25234"/>
                  <a:pt x="15135" y="25234"/>
                </a:cubicBezTo>
                <a:cubicBezTo>
                  <a:pt x="14584" y="25234"/>
                  <a:pt x="14216" y="24829"/>
                  <a:pt x="13734" y="24423"/>
                </a:cubicBezTo>
                <a:cubicBezTo>
                  <a:pt x="13630" y="24371"/>
                  <a:pt x="13552" y="24345"/>
                  <a:pt x="13471" y="24345"/>
                </a:cubicBezTo>
                <a:cubicBezTo>
                  <a:pt x="13390" y="24345"/>
                  <a:pt x="13305" y="24371"/>
                  <a:pt x="13189" y="24423"/>
                </a:cubicBezTo>
                <a:cubicBezTo>
                  <a:pt x="13085" y="24423"/>
                  <a:pt x="12981" y="24423"/>
                  <a:pt x="12877" y="24527"/>
                </a:cubicBezTo>
                <a:cubicBezTo>
                  <a:pt x="11034" y="23878"/>
                  <a:pt x="9736" y="22269"/>
                  <a:pt x="7996" y="21282"/>
                </a:cubicBezTo>
                <a:cubicBezTo>
                  <a:pt x="7330" y="20858"/>
                  <a:pt x="6522" y="20701"/>
                  <a:pt x="5696" y="20701"/>
                </a:cubicBezTo>
                <a:cubicBezTo>
                  <a:pt x="5512" y="20701"/>
                  <a:pt x="5328" y="20709"/>
                  <a:pt x="5145" y="20723"/>
                </a:cubicBezTo>
                <a:lnTo>
                  <a:pt x="5145" y="20723"/>
                </a:lnTo>
                <a:cubicBezTo>
                  <a:pt x="5195" y="20710"/>
                  <a:pt x="5246" y="20684"/>
                  <a:pt x="5296" y="20633"/>
                </a:cubicBezTo>
                <a:cubicBezTo>
                  <a:pt x="5566" y="20590"/>
                  <a:pt x="5827" y="20570"/>
                  <a:pt x="6081" y="20570"/>
                </a:cubicBezTo>
                <a:close/>
                <a:moveTo>
                  <a:pt x="22560" y="1"/>
                </a:moveTo>
                <a:cubicBezTo>
                  <a:pt x="22534" y="1"/>
                  <a:pt x="22508" y="33"/>
                  <a:pt x="22508" y="98"/>
                </a:cubicBezTo>
                <a:cubicBezTo>
                  <a:pt x="21963" y="1163"/>
                  <a:pt x="21730" y="2253"/>
                  <a:pt x="21210" y="3343"/>
                </a:cubicBezTo>
                <a:cubicBezTo>
                  <a:pt x="20769" y="3862"/>
                  <a:pt x="20224" y="4304"/>
                  <a:pt x="19471" y="4745"/>
                </a:cubicBezTo>
                <a:cubicBezTo>
                  <a:pt x="18926" y="5057"/>
                  <a:pt x="18485" y="5290"/>
                  <a:pt x="18069" y="5706"/>
                </a:cubicBezTo>
                <a:cubicBezTo>
                  <a:pt x="17732" y="6043"/>
                  <a:pt x="17628" y="6355"/>
                  <a:pt x="17524" y="6796"/>
                </a:cubicBezTo>
                <a:cubicBezTo>
                  <a:pt x="17316" y="7237"/>
                  <a:pt x="17316" y="7653"/>
                  <a:pt x="16771" y="8094"/>
                </a:cubicBezTo>
                <a:cubicBezTo>
                  <a:pt x="16434" y="8302"/>
                  <a:pt x="16122" y="8406"/>
                  <a:pt x="15785" y="8743"/>
                </a:cubicBezTo>
                <a:cubicBezTo>
                  <a:pt x="14590" y="9600"/>
                  <a:pt x="13734" y="10898"/>
                  <a:pt x="12773" y="12092"/>
                </a:cubicBezTo>
                <a:cubicBezTo>
                  <a:pt x="11579" y="13390"/>
                  <a:pt x="9943" y="14039"/>
                  <a:pt x="8334" y="14896"/>
                </a:cubicBezTo>
                <a:cubicBezTo>
                  <a:pt x="8230" y="15026"/>
                  <a:pt x="7996" y="15129"/>
                  <a:pt x="7789" y="15233"/>
                </a:cubicBezTo>
                <a:cubicBezTo>
                  <a:pt x="6932" y="15545"/>
                  <a:pt x="6049" y="15986"/>
                  <a:pt x="5296" y="16635"/>
                </a:cubicBezTo>
                <a:cubicBezTo>
                  <a:pt x="3630" y="17878"/>
                  <a:pt x="2083" y="19622"/>
                  <a:pt x="1089" y="21478"/>
                </a:cubicBezTo>
                <a:lnTo>
                  <a:pt x="1089" y="21478"/>
                </a:lnTo>
                <a:cubicBezTo>
                  <a:pt x="1091" y="21449"/>
                  <a:pt x="1091" y="21418"/>
                  <a:pt x="1091" y="21386"/>
                </a:cubicBezTo>
                <a:lnTo>
                  <a:pt x="1091" y="21386"/>
                </a:lnTo>
                <a:cubicBezTo>
                  <a:pt x="961" y="21516"/>
                  <a:pt x="857" y="21620"/>
                  <a:pt x="753" y="21723"/>
                </a:cubicBezTo>
                <a:lnTo>
                  <a:pt x="753" y="21827"/>
                </a:lnTo>
                <a:cubicBezTo>
                  <a:pt x="546" y="22684"/>
                  <a:pt x="208" y="23567"/>
                  <a:pt x="0" y="24423"/>
                </a:cubicBezTo>
                <a:lnTo>
                  <a:pt x="0" y="25176"/>
                </a:lnTo>
                <a:lnTo>
                  <a:pt x="0" y="25280"/>
                </a:lnTo>
                <a:cubicBezTo>
                  <a:pt x="104" y="25176"/>
                  <a:pt x="104" y="24968"/>
                  <a:pt x="104" y="24865"/>
                </a:cubicBezTo>
                <a:cubicBezTo>
                  <a:pt x="312" y="24319"/>
                  <a:pt x="649" y="23878"/>
                  <a:pt x="857" y="23567"/>
                </a:cubicBezTo>
                <a:cubicBezTo>
                  <a:pt x="961" y="23567"/>
                  <a:pt x="961" y="23567"/>
                  <a:pt x="961" y="23463"/>
                </a:cubicBezTo>
                <a:lnTo>
                  <a:pt x="1091" y="23333"/>
                </a:lnTo>
                <a:cubicBezTo>
                  <a:pt x="1195" y="23125"/>
                  <a:pt x="1299" y="23021"/>
                  <a:pt x="1402" y="22918"/>
                </a:cubicBezTo>
                <a:cubicBezTo>
                  <a:pt x="2051" y="22372"/>
                  <a:pt x="3038" y="22269"/>
                  <a:pt x="3895" y="22165"/>
                </a:cubicBezTo>
                <a:cubicBezTo>
                  <a:pt x="5193" y="22165"/>
                  <a:pt x="6387" y="22684"/>
                  <a:pt x="7451" y="23463"/>
                </a:cubicBezTo>
                <a:cubicBezTo>
                  <a:pt x="8329" y="24069"/>
                  <a:pt x="10047" y="25582"/>
                  <a:pt x="11415" y="25582"/>
                </a:cubicBezTo>
                <a:cubicBezTo>
                  <a:pt x="11747" y="25582"/>
                  <a:pt x="12058" y="25493"/>
                  <a:pt x="12332" y="25280"/>
                </a:cubicBezTo>
                <a:cubicBezTo>
                  <a:pt x="12643" y="25176"/>
                  <a:pt x="12981" y="24865"/>
                  <a:pt x="13292" y="24761"/>
                </a:cubicBezTo>
                <a:lnTo>
                  <a:pt x="13422" y="24761"/>
                </a:lnTo>
                <a:cubicBezTo>
                  <a:pt x="13630" y="24761"/>
                  <a:pt x="13734" y="24865"/>
                  <a:pt x="13941" y="24968"/>
                </a:cubicBezTo>
                <a:cubicBezTo>
                  <a:pt x="14071" y="25176"/>
                  <a:pt x="14279" y="25410"/>
                  <a:pt x="14590" y="25514"/>
                </a:cubicBezTo>
                <a:cubicBezTo>
                  <a:pt x="14669" y="25521"/>
                  <a:pt x="14746" y="25525"/>
                  <a:pt x="14820" y="25525"/>
                </a:cubicBezTo>
                <a:cubicBezTo>
                  <a:pt x="15776" y="25525"/>
                  <a:pt x="16401" y="24937"/>
                  <a:pt x="17316" y="24527"/>
                </a:cubicBezTo>
                <a:cubicBezTo>
                  <a:pt x="17732" y="24319"/>
                  <a:pt x="18381" y="24319"/>
                  <a:pt x="18926" y="24216"/>
                </a:cubicBezTo>
                <a:cubicBezTo>
                  <a:pt x="19471" y="23982"/>
                  <a:pt x="20016" y="23567"/>
                  <a:pt x="20432" y="23229"/>
                </a:cubicBezTo>
                <a:cubicBezTo>
                  <a:pt x="21210" y="22684"/>
                  <a:pt x="21859" y="22269"/>
                  <a:pt x="22275" y="21386"/>
                </a:cubicBezTo>
                <a:lnTo>
                  <a:pt x="22508" y="21178"/>
                </a:lnTo>
                <a:cubicBezTo>
                  <a:pt x="22508" y="21074"/>
                  <a:pt x="22508" y="21074"/>
                  <a:pt x="22379" y="21074"/>
                </a:cubicBezTo>
                <a:cubicBezTo>
                  <a:pt x="22379" y="21074"/>
                  <a:pt x="22332" y="21028"/>
                  <a:pt x="22302" y="21028"/>
                </a:cubicBezTo>
                <a:cubicBezTo>
                  <a:pt x="22286" y="21028"/>
                  <a:pt x="22275" y="21040"/>
                  <a:pt x="22275" y="21074"/>
                </a:cubicBezTo>
                <a:cubicBezTo>
                  <a:pt x="22171" y="21178"/>
                  <a:pt x="22171" y="21178"/>
                  <a:pt x="22171" y="21282"/>
                </a:cubicBezTo>
                <a:cubicBezTo>
                  <a:pt x="21980" y="21412"/>
                  <a:pt x="21779" y="21466"/>
                  <a:pt x="21578" y="21466"/>
                </a:cubicBezTo>
                <a:cubicBezTo>
                  <a:pt x="21096" y="21466"/>
                  <a:pt x="20608" y="21160"/>
                  <a:pt x="20224" y="20867"/>
                </a:cubicBezTo>
                <a:cubicBezTo>
                  <a:pt x="20120" y="20737"/>
                  <a:pt x="20016" y="20737"/>
                  <a:pt x="19912" y="20633"/>
                </a:cubicBezTo>
                <a:cubicBezTo>
                  <a:pt x="19367" y="20218"/>
                  <a:pt x="19134" y="19672"/>
                  <a:pt x="18926" y="19023"/>
                </a:cubicBezTo>
                <a:cubicBezTo>
                  <a:pt x="18718" y="18478"/>
                  <a:pt x="17965" y="18478"/>
                  <a:pt x="17420" y="18374"/>
                </a:cubicBezTo>
                <a:cubicBezTo>
                  <a:pt x="17083" y="18374"/>
                  <a:pt x="16875" y="18582"/>
                  <a:pt x="16537" y="18686"/>
                </a:cubicBezTo>
                <a:cubicBezTo>
                  <a:pt x="16324" y="18805"/>
                  <a:pt x="16153" y="18855"/>
                  <a:pt x="16014" y="18855"/>
                </a:cubicBezTo>
                <a:cubicBezTo>
                  <a:pt x="15392" y="18855"/>
                  <a:pt x="15411" y="17852"/>
                  <a:pt x="15136" y="17492"/>
                </a:cubicBezTo>
                <a:cubicBezTo>
                  <a:pt x="14811" y="17063"/>
                  <a:pt x="14435" y="17012"/>
                  <a:pt x="14032" y="17012"/>
                </a:cubicBezTo>
                <a:cubicBezTo>
                  <a:pt x="13903" y="17012"/>
                  <a:pt x="13772" y="17017"/>
                  <a:pt x="13639" y="17017"/>
                </a:cubicBezTo>
                <a:cubicBezTo>
                  <a:pt x="13356" y="17017"/>
                  <a:pt x="13064" y="16993"/>
                  <a:pt x="12773" y="16843"/>
                </a:cubicBezTo>
                <a:cubicBezTo>
                  <a:pt x="12244" y="16620"/>
                  <a:pt x="11843" y="16517"/>
                  <a:pt x="11436" y="16517"/>
                </a:cubicBezTo>
                <a:cubicBezTo>
                  <a:pt x="11083" y="16517"/>
                  <a:pt x="10727" y="16594"/>
                  <a:pt x="10281" y="16739"/>
                </a:cubicBezTo>
                <a:cubicBezTo>
                  <a:pt x="9864" y="16868"/>
                  <a:pt x="9466" y="16883"/>
                  <a:pt x="9073" y="16883"/>
                </a:cubicBezTo>
                <a:cubicBezTo>
                  <a:pt x="8952" y="16883"/>
                  <a:pt x="8831" y="16882"/>
                  <a:pt x="8710" y="16882"/>
                </a:cubicBezTo>
                <a:cubicBezTo>
                  <a:pt x="8198" y="16882"/>
                  <a:pt x="7685" y="16908"/>
                  <a:pt x="7140" y="17180"/>
                </a:cubicBezTo>
                <a:cubicBezTo>
                  <a:pt x="5089" y="18141"/>
                  <a:pt x="3246" y="19439"/>
                  <a:pt x="2051" y="21386"/>
                </a:cubicBezTo>
                <a:cubicBezTo>
                  <a:pt x="2051" y="21475"/>
                  <a:pt x="2101" y="21503"/>
                  <a:pt x="2131" y="21512"/>
                </a:cubicBezTo>
                <a:lnTo>
                  <a:pt x="2131" y="21512"/>
                </a:lnTo>
                <a:cubicBezTo>
                  <a:pt x="1466" y="22090"/>
                  <a:pt x="954" y="22788"/>
                  <a:pt x="442" y="23567"/>
                </a:cubicBezTo>
                <a:cubicBezTo>
                  <a:pt x="442" y="23463"/>
                  <a:pt x="546" y="23333"/>
                  <a:pt x="546" y="23229"/>
                </a:cubicBezTo>
                <a:cubicBezTo>
                  <a:pt x="1610" y="21074"/>
                  <a:pt x="2804" y="19335"/>
                  <a:pt x="4647" y="17829"/>
                </a:cubicBezTo>
                <a:cubicBezTo>
                  <a:pt x="5400" y="17076"/>
                  <a:pt x="6283" y="16531"/>
                  <a:pt x="7244" y="15986"/>
                </a:cubicBezTo>
                <a:cubicBezTo>
                  <a:pt x="7451" y="15882"/>
                  <a:pt x="7685" y="15778"/>
                  <a:pt x="7996" y="15675"/>
                </a:cubicBezTo>
                <a:cubicBezTo>
                  <a:pt x="8645" y="15441"/>
                  <a:pt x="9294" y="15233"/>
                  <a:pt x="9943" y="15129"/>
                </a:cubicBezTo>
                <a:cubicBezTo>
                  <a:pt x="10136" y="15060"/>
                  <a:pt x="10349" y="15032"/>
                  <a:pt x="10570" y="15032"/>
                </a:cubicBezTo>
                <a:cubicBezTo>
                  <a:pt x="11095" y="15032"/>
                  <a:pt x="11667" y="15191"/>
                  <a:pt x="12124" y="15337"/>
                </a:cubicBezTo>
                <a:cubicBezTo>
                  <a:pt x="13292" y="15675"/>
                  <a:pt x="14279" y="15986"/>
                  <a:pt x="15473" y="15986"/>
                </a:cubicBezTo>
                <a:cubicBezTo>
                  <a:pt x="16537" y="15882"/>
                  <a:pt x="17628" y="15778"/>
                  <a:pt x="18381" y="15026"/>
                </a:cubicBezTo>
                <a:cubicBezTo>
                  <a:pt x="19030" y="14584"/>
                  <a:pt x="20224" y="14480"/>
                  <a:pt x="20432" y="13598"/>
                </a:cubicBezTo>
                <a:cubicBezTo>
                  <a:pt x="20561" y="13078"/>
                  <a:pt x="20873" y="12741"/>
                  <a:pt x="21314" y="12300"/>
                </a:cubicBezTo>
                <a:cubicBezTo>
                  <a:pt x="21522" y="12092"/>
                  <a:pt x="21522" y="11547"/>
                  <a:pt x="21418" y="11131"/>
                </a:cubicBezTo>
                <a:cubicBezTo>
                  <a:pt x="21418" y="10249"/>
                  <a:pt x="21963" y="9833"/>
                  <a:pt x="22379" y="9184"/>
                </a:cubicBezTo>
                <a:cubicBezTo>
                  <a:pt x="22716" y="8743"/>
                  <a:pt x="22820" y="8302"/>
                  <a:pt x="22924" y="7757"/>
                </a:cubicBezTo>
                <a:cubicBezTo>
                  <a:pt x="23157" y="6588"/>
                  <a:pt x="22820" y="5394"/>
                  <a:pt x="22716" y="4200"/>
                </a:cubicBezTo>
                <a:cubicBezTo>
                  <a:pt x="22716" y="2798"/>
                  <a:pt x="23028" y="1500"/>
                  <a:pt x="22612" y="98"/>
                </a:cubicBezTo>
                <a:cubicBezTo>
                  <a:pt x="22612" y="33"/>
                  <a:pt x="22586" y="1"/>
                  <a:pt x="2256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5"/>
          <p:cNvSpPr/>
          <p:nvPr/>
        </p:nvSpPr>
        <p:spPr>
          <a:xfrm rot="1145109" flipH="1">
            <a:off x="8485262" y="3599500"/>
            <a:ext cx="1314874" cy="1452562"/>
          </a:xfrm>
          <a:custGeom>
            <a:avLst/>
            <a:gdLst/>
            <a:ahLst/>
            <a:cxnLst/>
            <a:rect l="l" t="t" r="r" b="b"/>
            <a:pathLst>
              <a:path w="23158" h="25583" extrusionOk="0">
                <a:moveTo>
                  <a:pt x="22716" y="1812"/>
                </a:moveTo>
                <a:cubicBezTo>
                  <a:pt x="22716" y="2253"/>
                  <a:pt x="22612" y="2798"/>
                  <a:pt x="22612" y="3343"/>
                </a:cubicBezTo>
                <a:lnTo>
                  <a:pt x="22612" y="2694"/>
                </a:lnTo>
                <a:cubicBezTo>
                  <a:pt x="22612" y="2357"/>
                  <a:pt x="22716" y="2149"/>
                  <a:pt x="22716" y="1812"/>
                </a:cubicBezTo>
                <a:close/>
                <a:moveTo>
                  <a:pt x="21730" y="4096"/>
                </a:moveTo>
                <a:cubicBezTo>
                  <a:pt x="21649" y="4338"/>
                  <a:pt x="21631" y="4595"/>
                  <a:pt x="21579" y="4892"/>
                </a:cubicBezTo>
                <a:lnTo>
                  <a:pt x="21579" y="4892"/>
                </a:lnTo>
                <a:cubicBezTo>
                  <a:pt x="21660" y="4657"/>
                  <a:pt x="21730" y="4454"/>
                  <a:pt x="21730" y="4200"/>
                </a:cubicBezTo>
                <a:lnTo>
                  <a:pt x="21730" y="4096"/>
                </a:lnTo>
                <a:close/>
                <a:moveTo>
                  <a:pt x="22590" y="735"/>
                </a:moveTo>
                <a:cubicBezTo>
                  <a:pt x="22599" y="735"/>
                  <a:pt x="22606" y="739"/>
                  <a:pt x="22612" y="747"/>
                </a:cubicBezTo>
                <a:cubicBezTo>
                  <a:pt x="22511" y="2220"/>
                  <a:pt x="22185" y="3693"/>
                  <a:pt x="21564" y="4972"/>
                </a:cubicBezTo>
                <a:lnTo>
                  <a:pt x="21564" y="4972"/>
                </a:lnTo>
                <a:cubicBezTo>
                  <a:pt x="21569" y="4945"/>
                  <a:pt x="21574" y="4918"/>
                  <a:pt x="21579" y="4892"/>
                </a:cubicBezTo>
                <a:lnTo>
                  <a:pt x="21579" y="4892"/>
                </a:lnTo>
                <a:cubicBezTo>
                  <a:pt x="21560" y="4945"/>
                  <a:pt x="21541" y="4999"/>
                  <a:pt x="21522" y="5057"/>
                </a:cubicBezTo>
                <a:cubicBezTo>
                  <a:pt x="21536" y="5029"/>
                  <a:pt x="21550" y="5000"/>
                  <a:pt x="21564" y="4972"/>
                </a:cubicBezTo>
                <a:lnTo>
                  <a:pt x="21564" y="4972"/>
                </a:lnTo>
                <a:cubicBezTo>
                  <a:pt x="21552" y="5033"/>
                  <a:pt x="21538" y="5096"/>
                  <a:pt x="21522" y="5160"/>
                </a:cubicBezTo>
                <a:cubicBezTo>
                  <a:pt x="21418" y="5394"/>
                  <a:pt x="21314" y="5706"/>
                  <a:pt x="21081" y="5939"/>
                </a:cubicBezTo>
                <a:cubicBezTo>
                  <a:pt x="21418" y="4953"/>
                  <a:pt x="21522" y="3759"/>
                  <a:pt x="21730" y="2694"/>
                </a:cubicBezTo>
                <a:cubicBezTo>
                  <a:pt x="21730" y="2564"/>
                  <a:pt x="21859" y="2461"/>
                  <a:pt x="21859" y="2461"/>
                </a:cubicBezTo>
                <a:lnTo>
                  <a:pt x="21859" y="2461"/>
                </a:lnTo>
                <a:cubicBezTo>
                  <a:pt x="21859" y="3006"/>
                  <a:pt x="21730" y="3551"/>
                  <a:pt x="21730" y="4096"/>
                </a:cubicBezTo>
                <a:cubicBezTo>
                  <a:pt x="21859" y="3447"/>
                  <a:pt x="21859" y="2902"/>
                  <a:pt x="21963" y="2253"/>
                </a:cubicBezTo>
                <a:cubicBezTo>
                  <a:pt x="22067" y="2045"/>
                  <a:pt x="22171" y="1708"/>
                  <a:pt x="22171" y="1500"/>
                </a:cubicBezTo>
                <a:cubicBezTo>
                  <a:pt x="22171" y="1505"/>
                  <a:pt x="22172" y="1508"/>
                  <a:pt x="22173" y="1508"/>
                </a:cubicBezTo>
                <a:cubicBezTo>
                  <a:pt x="22202" y="1508"/>
                  <a:pt x="22474" y="735"/>
                  <a:pt x="22590" y="735"/>
                </a:cubicBezTo>
                <a:close/>
                <a:moveTo>
                  <a:pt x="20224" y="7004"/>
                </a:moveTo>
                <a:lnTo>
                  <a:pt x="20224" y="7004"/>
                </a:lnTo>
                <a:cubicBezTo>
                  <a:pt x="20086" y="7365"/>
                  <a:pt x="19937" y="7635"/>
                  <a:pt x="19792" y="7897"/>
                </a:cubicBezTo>
                <a:lnTo>
                  <a:pt x="19792" y="7897"/>
                </a:lnTo>
                <a:cubicBezTo>
                  <a:pt x="19963" y="7616"/>
                  <a:pt x="20122" y="7323"/>
                  <a:pt x="20224" y="7004"/>
                </a:cubicBezTo>
                <a:close/>
                <a:moveTo>
                  <a:pt x="22567" y="3778"/>
                </a:moveTo>
                <a:cubicBezTo>
                  <a:pt x="22508" y="4140"/>
                  <a:pt x="22508" y="4502"/>
                  <a:pt x="22508" y="4953"/>
                </a:cubicBezTo>
                <a:cubicBezTo>
                  <a:pt x="22379" y="5602"/>
                  <a:pt x="22067" y="6147"/>
                  <a:pt x="21730" y="6796"/>
                </a:cubicBezTo>
                <a:cubicBezTo>
                  <a:pt x="21522" y="7237"/>
                  <a:pt x="20977" y="7653"/>
                  <a:pt x="20561" y="8094"/>
                </a:cubicBezTo>
                <a:cubicBezTo>
                  <a:pt x="20769" y="7757"/>
                  <a:pt x="20977" y="7445"/>
                  <a:pt x="21210" y="7237"/>
                </a:cubicBezTo>
                <a:cubicBezTo>
                  <a:pt x="21699" y="6211"/>
                  <a:pt x="22303" y="5000"/>
                  <a:pt x="22567" y="3778"/>
                </a:cubicBezTo>
                <a:close/>
                <a:moveTo>
                  <a:pt x="21626" y="2902"/>
                </a:moveTo>
                <a:cubicBezTo>
                  <a:pt x="21418" y="4200"/>
                  <a:pt x="21210" y="5498"/>
                  <a:pt x="20665" y="6692"/>
                </a:cubicBezTo>
                <a:cubicBezTo>
                  <a:pt x="20328" y="7341"/>
                  <a:pt x="20016" y="7757"/>
                  <a:pt x="19575" y="8302"/>
                </a:cubicBezTo>
                <a:cubicBezTo>
                  <a:pt x="19645" y="8162"/>
                  <a:pt x="19718" y="8031"/>
                  <a:pt x="19792" y="7897"/>
                </a:cubicBezTo>
                <a:lnTo>
                  <a:pt x="19792" y="7897"/>
                </a:lnTo>
                <a:cubicBezTo>
                  <a:pt x="19653" y="8124"/>
                  <a:pt x="19506" y="8342"/>
                  <a:pt x="19373" y="8559"/>
                </a:cubicBezTo>
                <a:lnTo>
                  <a:pt x="19373" y="8559"/>
                </a:lnTo>
                <a:cubicBezTo>
                  <a:pt x="19545" y="8262"/>
                  <a:pt x="19720" y="7931"/>
                  <a:pt x="19912" y="7653"/>
                </a:cubicBezTo>
                <a:cubicBezTo>
                  <a:pt x="20432" y="6588"/>
                  <a:pt x="20328" y="5290"/>
                  <a:pt x="20665" y="4200"/>
                </a:cubicBezTo>
                <a:cubicBezTo>
                  <a:pt x="20665" y="4102"/>
                  <a:pt x="20758" y="4096"/>
                  <a:pt x="20856" y="4009"/>
                </a:cubicBezTo>
                <a:lnTo>
                  <a:pt x="20856" y="4009"/>
                </a:lnTo>
                <a:cubicBezTo>
                  <a:pt x="20757" y="4839"/>
                  <a:pt x="20652" y="5642"/>
                  <a:pt x="20432" y="6353"/>
                </a:cubicBezTo>
                <a:lnTo>
                  <a:pt x="20432" y="6353"/>
                </a:lnTo>
                <a:cubicBezTo>
                  <a:pt x="20665" y="5601"/>
                  <a:pt x="20769" y="4745"/>
                  <a:pt x="20873" y="3992"/>
                </a:cubicBezTo>
                <a:lnTo>
                  <a:pt x="20873" y="3992"/>
                </a:lnTo>
                <a:cubicBezTo>
                  <a:pt x="20867" y="3998"/>
                  <a:pt x="20861" y="4003"/>
                  <a:pt x="20856" y="4009"/>
                </a:cubicBezTo>
                <a:lnTo>
                  <a:pt x="20856" y="4009"/>
                </a:lnTo>
                <a:cubicBezTo>
                  <a:pt x="20861" y="3960"/>
                  <a:pt x="20867" y="3911"/>
                  <a:pt x="20873" y="3862"/>
                </a:cubicBezTo>
                <a:cubicBezTo>
                  <a:pt x="20977" y="3759"/>
                  <a:pt x="21081" y="3655"/>
                  <a:pt x="21210" y="3551"/>
                </a:cubicBezTo>
                <a:cubicBezTo>
                  <a:pt x="21314" y="3343"/>
                  <a:pt x="21522" y="3110"/>
                  <a:pt x="21626" y="2902"/>
                </a:cubicBezTo>
                <a:close/>
                <a:moveTo>
                  <a:pt x="22508" y="5160"/>
                </a:moveTo>
                <a:lnTo>
                  <a:pt x="22508" y="5160"/>
                </a:lnTo>
                <a:cubicBezTo>
                  <a:pt x="22379" y="5939"/>
                  <a:pt x="22171" y="6692"/>
                  <a:pt x="21626" y="7341"/>
                </a:cubicBezTo>
                <a:cubicBezTo>
                  <a:pt x="21210" y="7886"/>
                  <a:pt x="20665" y="8302"/>
                  <a:pt x="20120" y="8743"/>
                </a:cubicBezTo>
                <a:cubicBezTo>
                  <a:pt x="20224" y="8639"/>
                  <a:pt x="20224" y="8535"/>
                  <a:pt x="20328" y="8406"/>
                </a:cubicBezTo>
                <a:cubicBezTo>
                  <a:pt x="21418" y="7445"/>
                  <a:pt x="22171" y="6459"/>
                  <a:pt x="22508" y="5160"/>
                </a:cubicBezTo>
                <a:close/>
                <a:moveTo>
                  <a:pt x="20554" y="4239"/>
                </a:moveTo>
                <a:cubicBezTo>
                  <a:pt x="20328" y="5420"/>
                  <a:pt x="20322" y="6599"/>
                  <a:pt x="19783" y="7549"/>
                </a:cubicBezTo>
                <a:cubicBezTo>
                  <a:pt x="19471" y="8198"/>
                  <a:pt x="19030" y="8847"/>
                  <a:pt x="18614" y="9392"/>
                </a:cubicBezTo>
                <a:cubicBezTo>
                  <a:pt x="18408" y="9667"/>
                  <a:pt x="18142" y="9881"/>
                  <a:pt x="17921" y="10141"/>
                </a:cubicBezTo>
                <a:lnTo>
                  <a:pt x="17921" y="10141"/>
                </a:lnTo>
                <a:cubicBezTo>
                  <a:pt x="18210" y="9774"/>
                  <a:pt x="18410" y="9457"/>
                  <a:pt x="18718" y="9055"/>
                </a:cubicBezTo>
                <a:cubicBezTo>
                  <a:pt x="19263" y="8198"/>
                  <a:pt x="19367" y="7108"/>
                  <a:pt x="19679" y="6251"/>
                </a:cubicBezTo>
                <a:cubicBezTo>
                  <a:pt x="19679" y="6199"/>
                  <a:pt x="19679" y="6173"/>
                  <a:pt x="19666" y="6173"/>
                </a:cubicBezTo>
                <a:cubicBezTo>
                  <a:pt x="19653" y="6173"/>
                  <a:pt x="19627" y="6199"/>
                  <a:pt x="19575" y="6251"/>
                </a:cubicBezTo>
                <a:cubicBezTo>
                  <a:pt x="19367" y="7237"/>
                  <a:pt x="19134" y="8302"/>
                  <a:pt x="18485" y="9288"/>
                </a:cubicBezTo>
                <a:cubicBezTo>
                  <a:pt x="18246" y="9606"/>
                  <a:pt x="17933" y="9938"/>
                  <a:pt x="17659" y="10275"/>
                </a:cubicBezTo>
                <a:lnTo>
                  <a:pt x="17659" y="10275"/>
                </a:lnTo>
                <a:cubicBezTo>
                  <a:pt x="18060" y="9697"/>
                  <a:pt x="18309" y="9031"/>
                  <a:pt x="18485" y="8198"/>
                </a:cubicBezTo>
                <a:cubicBezTo>
                  <a:pt x="18822" y="7108"/>
                  <a:pt x="18822" y="5394"/>
                  <a:pt x="19912" y="4641"/>
                </a:cubicBezTo>
                <a:cubicBezTo>
                  <a:pt x="20016" y="4641"/>
                  <a:pt x="20224" y="4511"/>
                  <a:pt x="20328" y="4408"/>
                </a:cubicBezTo>
                <a:cubicBezTo>
                  <a:pt x="20417" y="4319"/>
                  <a:pt x="20525" y="4306"/>
                  <a:pt x="20554" y="4239"/>
                </a:cubicBezTo>
                <a:close/>
                <a:moveTo>
                  <a:pt x="22612" y="5394"/>
                </a:moveTo>
                <a:lnTo>
                  <a:pt x="22612" y="6251"/>
                </a:lnTo>
                <a:cubicBezTo>
                  <a:pt x="22067" y="7757"/>
                  <a:pt x="20977" y="8743"/>
                  <a:pt x="19679" y="9704"/>
                </a:cubicBezTo>
                <a:cubicBezTo>
                  <a:pt x="19367" y="10041"/>
                  <a:pt x="18926" y="10249"/>
                  <a:pt x="18485" y="10482"/>
                </a:cubicBezTo>
                <a:cubicBezTo>
                  <a:pt x="19030" y="10041"/>
                  <a:pt x="19471" y="9496"/>
                  <a:pt x="19912" y="8951"/>
                </a:cubicBezTo>
                <a:lnTo>
                  <a:pt x="20016" y="8951"/>
                </a:lnTo>
                <a:cubicBezTo>
                  <a:pt x="20665" y="8406"/>
                  <a:pt x="21314" y="7757"/>
                  <a:pt x="21859" y="7108"/>
                </a:cubicBezTo>
                <a:cubicBezTo>
                  <a:pt x="22275" y="6692"/>
                  <a:pt x="22379" y="6043"/>
                  <a:pt x="22612" y="5394"/>
                </a:cubicBezTo>
                <a:close/>
                <a:moveTo>
                  <a:pt x="19575" y="4849"/>
                </a:moveTo>
                <a:lnTo>
                  <a:pt x="19575" y="4849"/>
                </a:lnTo>
                <a:cubicBezTo>
                  <a:pt x="19030" y="5290"/>
                  <a:pt x="18926" y="6251"/>
                  <a:pt x="18718" y="6900"/>
                </a:cubicBezTo>
                <a:lnTo>
                  <a:pt x="18381" y="8535"/>
                </a:lnTo>
                <a:cubicBezTo>
                  <a:pt x="18098" y="9407"/>
                  <a:pt x="17623" y="10022"/>
                  <a:pt x="17130" y="10691"/>
                </a:cubicBezTo>
                <a:lnTo>
                  <a:pt x="17130" y="10691"/>
                </a:lnTo>
                <a:cubicBezTo>
                  <a:pt x="17382" y="10310"/>
                  <a:pt x="17557" y="9851"/>
                  <a:pt x="17732" y="9392"/>
                </a:cubicBezTo>
                <a:cubicBezTo>
                  <a:pt x="17965" y="8951"/>
                  <a:pt x="18173" y="8406"/>
                  <a:pt x="18173" y="7886"/>
                </a:cubicBezTo>
                <a:cubicBezTo>
                  <a:pt x="18277" y="7004"/>
                  <a:pt x="17965" y="5809"/>
                  <a:pt x="18822" y="5290"/>
                </a:cubicBezTo>
                <a:lnTo>
                  <a:pt x="18822" y="5160"/>
                </a:lnTo>
                <a:cubicBezTo>
                  <a:pt x="19030" y="5057"/>
                  <a:pt x="19367" y="4953"/>
                  <a:pt x="19575" y="4849"/>
                </a:cubicBezTo>
                <a:close/>
                <a:moveTo>
                  <a:pt x="22612" y="6692"/>
                </a:moveTo>
                <a:cubicBezTo>
                  <a:pt x="22716" y="6796"/>
                  <a:pt x="22716" y="7004"/>
                  <a:pt x="22716" y="7108"/>
                </a:cubicBezTo>
                <a:cubicBezTo>
                  <a:pt x="22067" y="8406"/>
                  <a:pt x="20769" y="9288"/>
                  <a:pt x="19679" y="10145"/>
                </a:cubicBezTo>
                <a:cubicBezTo>
                  <a:pt x="18846" y="10797"/>
                  <a:pt x="17839" y="11294"/>
                  <a:pt x="16875" y="11769"/>
                </a:cubicBezTo>
                <a:lnTo>
                  <a:pt x="16875" y="11769"/>
                </a:lnTo>
                <a:lnTo>
                  <a:pt x="16875" y="11651"/>
                </a:lnTo>
                <a:cubicBezTo>
                  <a:pt x="17083" y="11547"/>
                  <a:pt x="17420" y="11339"/>
                  <a:pt x="17628" y="11235"/>
                </a:cubicBezTo>
                <a:cubicBezTo>
                  <a:pt x="17836" y="11002"/>
                  <a:pt x="18173" y="10898"/>
                  <a:pt x="18485" y="10690"/>
                </a:cubicBezTo>
                <a:cubicBezTo>
                  <a:pt x="19263" y="10249"/>
                  <a:pt x="20016" y="9600"/>
                  <a:pt x="20665" y="9055"/>
                </a:cubicBezTo>
                <a:cubicBezTo>
                  <a:pt x="21314" y="8406"/>
                  <a:pt x="22275" y="7549"/>
                  <a:pt x="22612" y="6692"/>
                </a:cubicBezTo>
                <a:close/>
                <a:moveTo>
                  <a:pt x="18485" y="5498"/>
                </a:moveTo>
                <a:lnTo>
                  <a:pt x="18485" y="5498"/>
                </a:lnTo>
                <a:cubicBezTo>
                  <a:pt x="18069" y="6043"/>
                  <a:pt x="18069" y="6900"/>
                  <a:pt x="18069" y="7549"/>
                </a:cubicBezTo>
                <a:cubicBezTo>
                  <a:pt x="17965" y="9055"/>
                  <a:pt x="17316" y="10482"/>
                  <a:pt x="16330" y="11443"/>
                </a:cubicBezTo>
                <a:cubicBezTo>
                  <a:pt x="16048" y="11631"/>
                  <a:pt x="15745" y="11755"/>
                  <a:pt x="15460" y="11930"/>
                </a:cubicBezTo>
                <a:lnTo>
                  <a:pt x="15460" y="11930"/>
                </a:lnTo>
                <a:cubicBezTo>
                  <a:pt x="15610" y="11812"/>
                  <a:pt x="15697" y="11618"/>
                  <a:pt x="15785" y="11443"/>
                </a:cubicBezTo>
                <a:cubicBezTo>
                  <a:pt x="16330" y="10586"/>
                  <a:pt x="16226" y="9496"/>
                  <a:pt x="16537" y="8535"/>
                </a:cubicBezTo>
                <a:cubicBezTo>
                  <a:pt x="16875" y="8198"/>
                  <a:pt x="17186" y="8094"/>
                  <a:pt x="17420" y="7653"/>
                </a:cubicBezTo>
                <a:cubicBezTo>
                  <a:pt x="17836" y="7004"/>
                  <a:pt x="17732" y="6251"/>
                  <a:pt x="18277" y="5602"/>
                </a:cubicBezTo>
                <a:cubicBezTo>
                  <a:pt x="18381" y="5602"/>
                  <a:pt x="18381" y="5602"/>
                  <a:pt x="18485" y="5498"/>
                </a:cubicBezTo>
                <a:close/>
                <a:moveTo>
                  <a:pt x="16622" y="11894"/>
                </a:moveTo>
                <a:cubicBezTo>
                  <a:pt x="16559" y="11926"/>
                  <a:pt x="16496" y="11957"/>
                  <a:pt x="16434" y="11988"/>
                </a:cubicBezTo>
                <a:cubicBezTo>
                  <a:pt x="16479" y="11943"/>
                  <a:pt x="16549" y="11917"/>
                  <a:pt x="16622" y="11894"/>
                </a:cubicBezTo>
                <a:close/>
                <a:moveTo>
                  <a:pt x="16434" y="8535"/>
                </a:moveTo>
                <a:lnTo>
                  <a:pt x="16434" y="8535"/>
                </a:lnTo>
                <a:cubicBezTo>
                  <a:pt x="16226" y="9055"/>
                  <a:pt x="16226" y="9600"/>
                  <a:pt x="16122" y="10145"/>
                </a:cubicBezTo>
                <a:cubicBezTo>
                  <a:pt x="16122" y="10898"/>
                  <a:pt x="15681" y="11651"/>
                  <a:pt x="15032" y="12196"/>
                </a:cubicBezTo>
                <a:cubicBezTo>
                  <a:pt x="15473" y="11780"/>
                  <a:pt x="15681" y="11235"/>
                  <a:pt x="15785" y="10690"/>
                </a:cubicBezTo>
                <a:cubicBezTo>
                  <a:pt x="15888" y="10145"/>
                  <a:pt x="15785" y="9288"/>
                  <a:pt x="16018" y="8847"/>
                </a:cubicBezTo>
                <a:cubicBezTo>
                  <a:pt x="16122" y="8743"/>
                  <a:pt x="16330" y="8639"/>
                  <a:pt x="16434" y="8535"/>
                </a:cubicBezTo>
                <a:close/>
                <a:moveTo>
                  <a:pt x="15888" y="8951"/>
                </a:moveTo>
                <a:cubicBezTo>
                  <a:pt x="15785" y="9184"/>
                  <a:pt x="15785" y="9496"/>
                  <a:pt x="15785" y="9833"/>
                </a:cubicBezTo>
                <a:cubicBezTo>
                  <a:pt x="15681" y="10794"/>
                  <a:pt x="15473" y="11443"/>
                  <a:pt x="14928" y="12300"/>
                </a:cubicBezTo>
                <a:lnTo>
                  <a:pt x="14824" y="12300"/>
                </a:lnTo>
                <a:cubicBezTo>
                  <a:pt x="15473" y="11443"/>
                  <a:pt x="15239" y="10145"/>
                  <a:pt x="15681" y="9184"/>
                </a:cubicBezTo>
                <a:cubicBezTo>
                  <a:pt x="15785" y="9055"/>
                  <a:pt x="15785" y="8951"/>
                  <a:pt x="15888" y="8951"/>
                </a:cubicBezTo>
                <a:close/>
                <a:moveTo>
                  <a:pt x="22612" y="7445"/>
                </a:moveTo>
                <a:cubicBezTo>
                  <a:pt x="22612" y="7757"/>
                  <a:pt x="22612" y="7990"/>
                  <a:pt x="22508" y="8302"/>
                </a:cubicBezTo>
                <a:cubicBezTo>
                  <a:pt x="21626" y="9937"/>
                  <a:pt x="20224" y="11131"/>
                  <a:pt x="18485" y="11884"/>
                </a:cubicBezTo>
                <a:cubicBezTo>
                  <a:pt x="17628" y="12196"/>
                  <a:pt x="16667" y="12300"/>
                  <a:pt x="15681" y="12533"/>
                </a:cubicBezTo>
                <a:lnTo>
                  <a:pt x="15888" y="12300"/>
                </a:lnTo>
                <a:cubicBezTo>
                  <a:pt x="17420" y="11651"/>
                  <a:pt x="18926" y="10794"/>
                  <a:pt x="20328" y="9833"/>
                </a:cubicBezTo>
                <a:cubicBezTo>
                  <a:pt x="21210" y="9184"/>
                  <a:pt x="22171" y="8406"/>
                  <a:pt x="22612" y="7445"/>
                </a:cubicBezTo>
                <a:close/>
                <a:moveTo>
                  <a:pt x="21522" y="10041"/>
                </a:moveTo>
                <a:lnTo>
                  <a:pt x="21522" y="10041"/>
                </a:lnTo>
                <a:cubicBezTo>
                  <a:pt x="21418" y="10145"/>
                  <a:pt x="21314" y="10249"/>
                  <a:pt x="21314" y="10353"/>
                </a:cubicBezTo>
                <a:lnTo>
                  <a:pt x="21314" y="10482"/>
                </a:lnTo>
                <a:cubicBezTo>
                  <a:pt x="20977" y="10794"/>
                  <a:pt x="20769" y="11002"/>
                  <a:pt x="20432" y="11235"/>
                </a:cubicBezTo>
                <a:lnTo>
                  <a:pt x="20432" y="11339"/>
                </a:lnTo>
                <a:cubicBezTo>
                  <a:pt x="19471" y="11988"/>
                  <a:pt x="18485" y="12533"/>
                  <a:pt x="17316" y="12741"/>
                </a:cubicBezTo>
                <a:cubicBezTo>
                  <a:pt x="16667" y="12845"/>
                  <a:pt x="15888" y="12741"/>
                  <a:pt x="15136" y="12949"/>
                </a:cubicBezTo>
                <a:cubicBezTo>
                  <a:pt x="15119" y="12949"/>
                  <a:pt x="15100" y="12949"/>
                  <a:pt x="15079" y="12949"/>
                </a:cubicBezTo>
                <a:lnTo>
                  <a:pt x="15079" y="12949"/>
                </a:lnTo>
                <a:cubicBezTo>
                  <a:pt x="16392" y="12511"/>
                  <a:pt x="17850" y="12364"/>
                  <a:pt x="19134" y="11651"/>
                </a:cubicBezTo>
                <a:cubicBezTo>
                  <a:pt x="20120" y="11235"/>
                  <a:pt x="20873" y="10690"/>
                  <a:pt x="21522" y="10041"/>
                </a:cubicBezTo>
                <a:close/>
                <a:moveTo>
                  <a:pt x="15473" y="9288"/>
                </a:moveTo>
                <a:cubicBezTo>
                  <a:pt x="15032" y="10249"/>
                  <a:pt x="15369" y="11547"/>
                  <a:pt x="14720" y="12429"/>
                </a:cubicBezTo>
                <a:cubicBezTo>
                  <a:pt x="14590" y="12429"/>
                  <a:pt x="14590" y="12429"/>
                  <a:pt x="14487" y="12533"/>
                </a:cubicBezTo>
                <a:cubicBezTo>
                  <a:pt x="14071" y="12741"/>
                  <a:pt x="13734" y="12845"/>
                  <a:pt x="13292" y="13078"/>
                </a:cubicBezTo>
                <a:cubicBezTo>
                  <a:pt x="13526" y="12845"/>
                  <a:pt x="13630" y="12533"/>
                  <a:pt x="13734" y="12196"/>
                </a:cubicBezTo>
                <a:cubicBezTo>
                  <a:pt x="13838" y="11547"/>
                  <a:pt x="14071" y="11131"/>
                  <a:pt x="14279" y="10586"/>
                </a:cubicBezTo>
                <a:cubicBezTo>
                  <a:pt x="14487" y="10249"/>
                  <a:pt x="14824" y="10041"/>
                  <a:pt x="15032" y="9704"/>
                </a:cubicBezTo>
                <a:lnTo>
                  <a:pt x="15032" y="9704"/>
                </a:lnTo>
                <a:cubicBezTo>
                  <a:pt x="14720" y="10586"/>
                  <a:pt x="14824" y="11651"/>
                  <a:pt x="14487" y="12533"/>
                </a:cubicBezTo>
                <a:cubicBezTo>
                  <a:pt x="15032" y="11547"/>
                  <a:pt x="14824" y="10482"/>
                  <a:pt x="15239" y="9600"/>
                </a:cubicBezTo>
                <a:cubicBezTo>
                  <a:pt x="15239" y="9496"/>
                  <a:pt x="15369" y="9392"/>
                  <a:pt x="15473" y="9288"/>
                </a:cubicBezTo>
                <a:close/>
                <a:moveTo>
                  <a:pt x="13073" y="13083"/>
                </a:moveTo>
                <a:lnTo>
                  <a:pt x="13073" y="13083"/>
                </a:lnTo>
                <a:cubicBezTo>
                  <a:pt x="13044" y="13117"/>
                  <a:pt x="13013" y="13150"/>
                  <a:pt x="12981" y="13182"/>
                </a:cubicBezTo>
                <a:lnTo>
                  <a:pt x="13029" y="13182"/>
                </a:lnTo>
                <a:cubicBezTo>
                  <a:pt x="13044" y="13149"/>
                  <a:pt x="13059" y="13116"/>
                  <a:pt x="13073" y="13083"/>
                </a:cubicBezTo>
                <a:close/>
                <a:moveTo>
                  <a:pt x="14071" y="10898"/>
                </a:moveTo>
                <a:lnTo>
                  <a:pt x="14071" y="10898"/>
                </a:lnTo>
                <a:cubicBezTo>
                  <a:pt x="13941" y="11131"/>
                  <a:pt x="13838" y="11235"/>
                  <a:pt x="13838" y="11443"/>
                </a:cubicBezTo>
                <a:cubicBezTo>
                  <a:pt x="13630" y="11988"/>
                  <a:pt x="13630" y="12637"/>
                  <a:pt x="13189" y="13182"/>
                </a:cubicBezTo>
                <a:lnTo>
                  <a:pt x="13029" y="13182"/>
                </a:lnTo>
                <a:cubicBezTo>
                  <a:pt x="13014" y="13217"/>
                  <a:pt x="12997" y="13252"/>
                  <a:pt x="12981" y="13286"/>
                </a:cubicBezTo>
                <a:lnTo>
                  <a:pt x="12877" y="13286"/>
                </a:lnTo>
                <a:cubicBezTo>
                  <a:pt x="12877" y="13286"/>
                  <a:pt x="12773" y="13286"/>
                  <a:pt x="12643" y="13390"/>
                </a:cubicBezTo>
                <a:cubicBezTo>
                  <a:pt x="12981" y="12949"/>
                  <a:pt x="13085" y="12300"/>
                  <a:pt x="13189" y="11884"/>
                </a:cubicBezTo>
                <a:cubicBezTo>
                  <a:pt x="13422" y="11651"/>
                  <a:pt x="13526" y="11547"/>
                  <a:pt x="13630" y="11339"/>
                </a:cubicBezTo>
                <a:lnTo>
                  <a:pt x="13630" y="11339"/>
                </a:lnTo>
                <a:cubicBezTo>
                  <a:pt x="13444" y="11920"/>
                  <a:pt x="13320" y="12501"/>
                  <a:pt x="13073" y="13083"/>
                </a:cubicBezTo>
                <a:lnTo>
                  <a:pt x="13073" y="13083"/>
                </a:lnTo>
                <a:cubicBezTo>
                  <a:pt x="13539" y="12537"/>
                  <a:pt x="13642" y="11742"/>
                  <a:pt x="13838" y="11131"/>
                </a:cubicBezTo>
                <a:cubicBezTo>
                  <a:pt x="13941" y="11002"/>
                  <a:pt x="13941" y="11002"/>
                  <a:pt x="14071" y="10898"/>
                </a:cubicBezTo>
                <a:close/>
                <a:moveTo>
                  <a:pt x="12981" y="12092"/>
                </a:moveTo>
                <a:lnTo>
                  <a:pt x="12981" y="12092"/>
                </a:lnTo>
                <a:cubicBezTo>
                  <a:pt x="12877" y="12533"/>
                  <a:pt x="12773" y="12949"/>
                  <a:pt x="12540" y="13390"/>
                </a:cubicBezTo>
                <a:cubicBezTo>
                  <a:pt x="12436" y="13390"/>
                  <a:pt x="12332" y="13494"/>
                  <a:pt x="12228" y="13494"/>
                </a:cubicBezTo>
                <a:cubicBezTo>
                  <a:pt x="12436" y="13182"/>
                  <a:pt x="12643" y="12741"/>
                  <a:pt x="12773" y="12300"/>
                </a:cubicBezTo>
                <a:cubicBezTo>
                  <a:pt x="12877" y="12196"/>
                  <a:pt x="12981" y="12092"/>
                  <a:pt x="12981" y="12092"/>
                </a:cubicBezTo>
                <a:close/>
                <a:moveTo>
                  <a:pt x="12643" y="12533"/>
                </a:moveTo>
                <a:cubicBezTo>
                  <a:pt x="12436" y="12845"/>
                  <a:pt x="12332" y="13182"/>
                  <a:pt x="12124" y="13598"/>
                </a:cubicBezTo>
                <a:lnTo>
                  <a:pt x="11994" y="13598"/>
                </a:lnTo>
                <a:cubicBezTo>
                  <a:pt x="12124" y="13390"/>
                  <a:pt x="12332" y="12949"/>
                  <a:pt x="12332" y="12741"/>
                </a:cubicBezTo>
                <a:cubicBezTo>
                  <a:pt x="12436" y="12637"/>
                  <a:pt x="12540" y="12533"/>
                  <a:pt x="12643" y="12533"/>
                </a:cubicBezTo>
                <a:close/>
                <a:moveTo>
                  <a:pt x="19912" y="11988"/>
                </a:moveTo>
                <a:cubicBezTo>
                  <a:pt x="18718" y="13286"/>
                  <a:pt x="17186" y="13598"/>
                  <a:pt x="15473" y="13935"/>
                </a:cubicBezTo>
                <a:cubicBezTo>
                  <a:pt x="14487" y="14039"/>
                  <a:pt x="13526" y="14039"/>
                  <a:pt x="12540" y="14039"/>
                </a:cubicBezTo>
                <a:lnTo>
                  <a:pt x="12124" y="14039"/>
                </a:lnTo>
                <a:cubicBezTo>
                  <a:pt x="12540" y="13831"/>
                  <a:pt x="12981" y="13727"/>
                  <a:pt x="13422" y="13598"/>
                </a:cubicBezTo>
                <a:cubicBezTo>
                  <a:pt x="13526" y="13598"/>
                  <a:pt x="13526" y="13494"/>
                  <a:pt x="13526" y="13494"/>
                </a:cubicBezTo>
                <a:lnTo>
                  <a:pt x="13630" y="13494"/>
                </a:lnTo>
                <a:cubicBezTo>
                  <a:pt x="14487" y="13182"/>
                  <a:pt x="15239" y="12949"/>
                  <a:pt x="16226" y="12949"/>
                </a:cubicBezTo>
                <a:cubicBezTo>
                  <a:pt x="16979" y="12949"/>
                  <a:pt x="17732" y="12949"/>
                  <a:pt x="18381" y="12637"/>
                </a:cubicBezTo>
                <a:cubicBezTo>
                  <a:pt x="18926" y="12533"/>
                  <a:pt x="19367" y="12300"/>
                  <a:pt x="19912" y="11988"/>
                </a:cubicBezTo>
                <a:close/>
                <a:moveTo>
                  <a:pt x="22508" y="3110"/>
                </a:moveTo>
                <a:lnTo>
                  <a:pt x="22508" y="3110"/>
                </a:lnTo>
                <a:cubicBezTo>
                  <a:pt x="22171" y="6459"/>
                  <a:pt x="19575" y="9600"/>
                  <a:pt x="16979" y="11443"/>
                </a:cubicBezTo>
                <a:cubicBezTo>
                  <a:pt x="16330" y="11988"/>
                  <a:pt x="15681" y="12300"/>
                  <a:pt x="15032" y="12741"/>
                </a:cubicBezTo>
                <a:cubicBezTo>
                  <a:pt x="14824" y="12741"/>
                  <a:pt x="14487" y="12845"/>
                  <a:pt x="14279" y="13078"/>
                </a:cubicBezTo>
                <a:cubicBezTo>
                  <a:pt x="13630" y="13390"/>
                  <a:pt x="12981" y="13598"/>
                  <a:pt x="12228" y="13831"/>
                </a:cubicBezTo>
                <a:cubicBezTo>
                  <a:pt x="11787" y="13935"/>
                  <a:pt x="11241" y="14039"/>
                  <a:pt x="10696" y="14143"/>
                </a:cubicBezTo>
                <a:cubicBezTo>
                  <a:pt x="12124" y="13727"/>
                  <a:pt x="13630" y="13182"/>
                  <a:pt x="14928" y="12533"/>
                </a:cubicBezTo>
                <a:cubicBezTo>
                  <a:pt x="16018" y="11884"/>
                  <a:pt x="17083" y="11131"/>
                  <a:pt x="18069" y="10353"/>
                </a:cubicBezTo>
                <a:lnTo>
                  <a:pt x="18173" y="10353"/>
                </a:lnTo>
                <a:cubicBezTo>
                  <a:pt x="18173" y="10249"/>
                  <a:pt x="18173" y="10249"/>
                  <a:pt x="18277" y="10145"/>
                </a:cubicBezTo>
                <a:cubicBezTo>
                  <a:pt x="20328" y="8302"/>
                  <a:pt x="21859" y="5939"/>
                  <a:pt x="22508" y="3110"/>
                </a:cubicBezTo>
                <a:close/>
                <a:moveTo>
                  <a:pt x="20432" y="11651"/>
                </a:moveTo>
                <a:cubicBezTo>
                  <a:pt x="20016" y="12196"/>
                  <a:pt x="19471" y="12637"/>
                  <a:pt x="18926" y="13078"/>
                </a:cubicBezTo>
                <a:cubicBezTo>
                  <a:pt x="17965" y="13727"/>
                  <a:pt x="16771" y="14039"/>
                  <a:pt x="15577" y="14143"/>
                </a:cubicBezTo>
                <a:cubicBezTo>
                  <a:pt x="15012" y="14277"/>
                  <a:pt x="14455" y="14334"/>
                  <a:pt x="13878" y="14334"/>
                </a:cubicBezTo>
                <a:cubicBezTo>
                  <a:pt x="13447" y="14334"/>
                  <a:pt x="13005" y="14302"/>
                  <a:pt x="12540" y="14247"/>
                </a:cubicBezTo>
                <a:cubicBezTo>
                  <a:pt x="12124" y="14247"/>
                  <a:pt x="11683" y="14143"/>
                  <a:pt x="11345" y="14143"/>
                </a:cubicBezTo>
                <a:lnTo>
                  <a:pt x="11683" y="14143"/>
                </a:lnTo>
                <a:cubicBezTo>
                  <a:pt x="11934" y="14074"/>
                  <a:pt x="12196" y="14051"/>
                  <a:pt x="12464" y="14051"/>
                </a:cubicBezTo>
                <a:cubicBezTo>
                  <a:pt x="12998" y="14051"/>
                  <a:pt x="13552" y="14143"/>
                  <a:pt x="14071" y="14143"/>
                </a:cubicBezTo>
                <a:cubicBezTo>
                  <a:pt x="14928" y="14143"/>
                  <a:pt x="15785" y="13935"/>
                  <a:pt x="16667" y="13831"/>
                </a:cubicBezTo>
                <a:cubicBezTo>
                  <a:pt x="18069" y="13494"/>
                  <a:pt x="19263" y="12949"/>
                  <a:pt x="20120" y="11884"/>
                </a:cubicBezTo>
                <a:cubicBezTo>
                  <a:pt x="20224" y="11780"/>
                  <a:pt x="20328" y="11651"/>
                  <a:pt x="20432" y="11651"/>
                </a:cubicBezTo>
                <a:close/>
                <a:moveTo>
                  <a:pt x="12228" y="12741"/>
                </a:moveTo>
                <a:cubicBezTo>
                  <a:pt x="12228" y="12949"/>
                  <a:pt x="12124" y="13078"/>
                  <a:pt x="12124" y="13182"/>
                </a:cubicBezTo>
                <a:cubicBezTo>
                  <a:pt x="11994" y="13286"/>
                  <a:pt x="11891" y="13494"/>
                  <a:pt x="11891" y="13598"/>
                </a:cubicBezTo>
                <a:cubicBezTo>
                  <a:pt x="11138" y="13935"/>
                  <a:pt x="10281" y="14143"/>
                  <a:pt x="9528" y="14480"/>
                </a:cubicBezTo>
                <a:cubicBezTo>
                  <a:pt x="9398" y="14480"/>
                  <a:pt x="9294" y="14584"/>
                  <a:pt x="9191" y="14584"/>
                </a:cubicBezTo>
                <a:cubicBezTo>
                  <a:pt x="10281" y="14039"/>
                  <a:pt x="11345" y="13494"/>
                  <a:pt x="12228" y="12741"/>
                </a:cubicBezTo>
                <a:close/>
                <a:moveTo>
                  <a:pt x="8230" y="19984"/>
                </a:moveTo>
                <a:cubicBezTo>
                  <a:pt x="8543" y="19984"/>
                  <a:pt x="8869" y="20020"/>
                  <a:pt x="9196" y="20072"/>
                </a:cubicBezTo>
                <a:lnTo>
                  <a:pt x="9196" y="20072"/>
                </a:lnTo>
                <a:cubicBezTo>
                  <a:pt x="8867" y="20042"/>
                  <a:pt x="8541" y="19984"/>
                  <a:pt x="8230" y="19984"/>
                </a:cubicBezTo>
                <a:close/>
                <a:moveTo>
                  <a:pt x="14298" y="17184"/>
                </a:moveTo>
                <a:cubicBezTo>
                  <a:pt x="14590" y="17184"/>
                  <a:pt x="14886" y="17315"/>
                  <a:pt x="15136" y="17829"/>
                </a:cubicBezTo>
                <a:lnTo>
                  <a:pt x="15136" y="17933"/>
                </a:lnTo>
                <a:cubicBezTo>
                  <a:pt x="13630" y="19335"/>
                  <a:pt x="11345" y="19439"/>
                  <a:pt x="9398" y="19439"/>
                </a:cubicBezTo>
                <a:cubicBezTo>
                  <a:pt x="8749" y="19439"/>
                  <a:pt x="8230" y="19439"/>
                  <a:pt x="7685" y="19569"/>
                </a:cubicBezTo>
                <a:cubicBezTo>
                  <a:pt x="7970" y="19525"/>
                  <a:pt x="8270" y="19511"/>
                  <a:pt x="8575" y="19511"/>
                </a:cubicBezTo>
                <a:cubicBezTo>
                  <a:pt x="9185" y="19511"/>
                  <a:pt x="9814" y="19569"/>
                  <a:pt x="10385" y="19569"/>
                </a:cubicBezTo>
                <a:cubicBezTo>
                  <a:pt x="12124" y="19569"/>
                  <a:pt x="13941" y="19127"/>
                  <a:pt x="15136" y="18037"/>
                </a:cubicBezTo>
                <a:cubicBezTo>
                  <a:pt x="15239" y="18037"/>
                  <a:pt x="15239" y="18141"/>
                  <a:pt x="15239" y="18141"/>
                </a:cubicBezTo>
                <a:cubicBezTo>
                  <a:pt x="14590" y="19127"/>
                  <a:pt x="13189" y="19335"/>
                  <a:pt x="12228" y="19569"/>
                </a:cubicBezTo>
                <a:cubicBezTo>
                  <a:pt x="11345" y="19776"/>
                  <a:pt x="10592" y="19776"/>
                  <a:pt x="9736" y="19776"/>
                </a:cubicBezTo>
                <a:lnTo>
                  <a:pt x="8749" y="19776"/>
                </a:lnTo>
                <a:cubicBezTo>
                  <a:pt x="9268" y="19776"/>
                  <a:pt x="9822" y="19822"/>
                  <a:pt x="10357" y="19822"/>
                </a:cubicBezTo>
                <a:cubicBezTo>
                  <a:pt x="10624" y="19822"/>
                  <a:pt x="10887" y="19811"/>
                  <a:pt x="11138" y="19776"/>
                </a:cubicBezTo>
                <a:cubicBezTo>
                  <a:pt x="12436" y="19672"/>
                  <a:pt x="14487" y="19335"/>
                  <a:pt x="15239" y="18271"/>
                </a:cubicBezTo>
                <a:cubicBezTo>
                  <a:pt x="15239" y="18374"/>
                  <a:pt x="15239" y="18374"/>
                  <a:pt x="15369" y="18478"/>
                </a:cubicBezTo>
                <a:cubicBezTo>
                  <a:pt x="15459" y="18862"/>
                  <a:pt x="15628" y="19147"/>
                  <a:pt x="16029" y="19147"/>
                </a:cubicBezTo>
                <a:cubicBezTo>
                  <a:pt x="16089" y="19147"/>
                  <a:pt x="16155" y="19141"/>
                  <a:pt x="16226" y="19127"/>
                </a:cubicBezTo>
                <a:cubicBezTo>
                  <a:pt x="16807" y="19034"/>
                  <a:pt x="16785" y="18670"/>
                  <a:pt x="17464" y="18670"/>
                </a:cubicBezTo>
                <a:cubicBezTo>
                  <a:pt x="17543" y="18670"/>
                  <a:pt x="17632" y="18675"/>
                  <a:pt x="17732" y="18686"/>
                </a:cubicBezTo>
                <a:cubicBezTo>
                  <a:pt x="18173" y="18686"/>
                  <a:pt x="18381" y="18920"/>
                  <a:pt x="18614" y="19127"/>
                </a:cubicBezTo>
                <a:cubicBezTo>
                  <a:pt x="17724" y="20089"/>
                  <a:pt x="16223" y="20293"/>
                  <a:pt x="14807" y="20293"/>
                </a:cubicBezTo>
                <a:cubicBezTo>
                  <a:pt x="14158" y="20293"/>
                  <a:pt x="13527" y="20250"/>
                  <a:pt x="12981" y="20218"/>
                </a:cubicBezTo>
                <a:cubicBezTo>
                  <a:pt x="11787" y="20218"/>
                  <a:pt x="10592" y="19984"/>
                  <a:pt x="9398" y="19880"/>
                </a:cubicBezTo>
                <a:cubicBezTo>
                  <a:pt x="8966" y="19880"/>
                  <a:pt x="8533" y="19834"/>
                  <a:pt x="8139" y="19834"/>
                </a:cubicBezTo>
                <a:cubicBezTo>
                  <a:pt x="7942" y="19834"/>
                  <a:pt x="7754" y="19846"/>
                  <a:pt x="7581" y="19880"/>
                </a:cubicBezTo>
                <a:lnTo>
                  <a:pt x="6698" y="19880"/>
                </a:lnTo>
                <a:cubicBezTo>
                  <a:pt x="5738" y="19880"/>
                  <a:pt x="4855" y="20088"/>
                  <a:pt x="4102" y="20321"/>
                </a:cubicBezTo>
                <a:cubicBezTo>
                  <a:pt x="5089" y="19984"/>
                  <a:pt x="6049" y="19776"/>
                  <a:pt x="7036" y="19569"/>
                </a:cubicBezTo>
                <a:lnTo>
                  <a:pt x="7036" y="19569"/>
                </a:lnTo>
                <a:cubicBezTo>
                  <a:pt x="6387" y="19672"/>
                  <a:pt x="5634" y="19776"/>
                  <a:pt x="4855" y="19984"/>
                </a:cubicBezTo>
                <a:cubicBezTo>
                  <a:pt x="6153" y="19569"/>
                  <a:pt x="7581" y="19439"/>
                  <a:pt x="8983" y="19231"/>
                </a:cubicBezTo>
                <a:cubicBezTo>
                  <a:pt x="10489" y="19023"/>
                  <a:pt x="12643" y="18582"/>
                  <a:pt x="13630" y="17284"/>
                </a:cubicBezTo>
                <a:lnTo>
                  <a:pt x="13734" y="17284"/>
                </a:lnTo>
                <a:cubicBezTo>
                  <a:pt x="13910" y="17243"/>
                  <a:pt x="14103" y="17184"/>
                  <a:pt x="14298" y="17184"/>
                </a:cubicBezTo>
                <a:close/>
                <a:moveTo>
                  <a:pt x="11552" y="16833"/>
                </a:moveTo>
                <a:cubicBezTo>
                  <a:pt x="11800" y="16833"/>
                  <a:pt x="12057" y="16871"/>
                  <a:pt x="12332" y="16973"/>
                </a:cubicBezTo>
                <a:cubicBezTo>
                  <a:pt x="12436" y="17076"/>
                  <a:pt x="12540" y="17076"/>
                  <a:pt x="12540" y="17076"/>
                </a:cubicBezTo>
                <a:cubicBezTo>
                  <a:pt x="12877" y="17284"/>
                  <a:pt x="13085" y="17284"/>
                  <a:pt x="13422" y="17284"/>
                </a:cubicBezTo>
                <a:lnTo>
                  <a:pt x="13526" y="17284"/>
                </a:lnTo>
                <a:cubicBezTo>
                  <a:pt x="11683" y="18686"/>
                  <a:pt x="9632" y="19023"/>
                  <a:pt x="7347" y="19231"/>
                </a:cubicBezTo>
                <a:cubicBezTo>
                  <a:pt x="6802" y="19335"/>
                  <a:pt x="6283" y="19439"/>
                  <a:pt x="5842" y="19569"/>
                </a:cubicBezTo>
                <a:cubicBezTo>
                  <a:pt x="6153" y="19439"/>
                  <a:pt x="6595" y="19231"/>
                  <a:pt x="6932" y="19127"/>
                </a:cubicBezTo>
                <a:lnTo>
                  <a:pt x="7244" y="19127"/>
                </a:lnTo>
                <a:cubicBezTo>
                  <a:pt x="7685" y="19023"/>
                  <a:pt x="8230" y="18920"/>
                  <a:pt x="8749" y="18790"/>
                </a:cubicBezTo>
                <a:cubicBezTo>
                  <a:pt x="10047" y="18478"/>
                  <a:pt x="11579" y="18271"/>
                  <a:pt x="12332" y="16973"/>
                </a:cubicBezTo>
                <a:lnTo>
                  <a:pt x="12332" y="16973"/>
                </a:lnTo>
                <a:cubicBezTo>
                  <a:pt x="11241" y="18478"/>
                  <a:pt x="9087" y="18686"/>
                  <a:pt x="7451" y="19023"/>
                </a:cubicBezTo>
                <a:lnTo>
                  <a:pt x="7347" y="19023"/>
                </a:lnTo>
                <a:cubicBezTo>
                  <a:pt x="8100" y="18686"/>
                  <a:pt x="8879" y="18374"/>
                  <a:pt x="9398" y="17829"/>
                </a:cubicBezTo>
                <a:lnTo>
                  <a:pt x="9398" y="17829"/>
                </a:lnTo>
                <a:cubicBezTo>
                  <a:pt x="8749" y="18271"/>
                  <a:pt x="7893" y="18582"/>
                  <a:pt x="7140" y="18790"/>
                </a:cubicBezTo>
                <a:cubicBezTo>
                  <a:pt x="7893" y="18478"/>
                  <a:pt x="8542" y="17933"/>
                  <a:pt x="8983" y="17180"/>
                </a:cubicBezTo>
                <a:lnTo>
                  <a:pt x="8983" y="17180"/>
                </a:lnTo>
                <a:cubicBezTo>
                  <a:pt x="8230" y="18271"/>
                  <a:pt x="7140" y="18790"/>
                  <a:pt x="5945" y="19231"/>
                </a:cubicBezTo>
                <a:cubicBezTo>
                  <a:pt x="5842" y="19335"/>
                  <a:pt x="5634" y="19335"/>
                  <a:pt x="5504" y="19439"/>
                </a:cubicBezTo>
                <a:cubicBezTo>
                  <a:pt x="4647" y="19776"/>
                  <a:pt x="3895" y="20088"/>
                  <a:pt x="3246" y="20633"/>
                </a:cubicBezTo>
                <a:cubicBezTo>
                  <a:pt x="4102" y="19880"/>
                  <a:pt x="4985" y="19335"/>
                  <a:pt x="6049" y="18920"/>
                </a:cubicBezTo>
                <a:cubicBezTo>
                  <a:pt x="7140" y="18478"/>
                  <a:pt x="8100" y="17933"/>
                  <a:pt x="8879" y="17180"/>
                </a:cubicBezTo>
                <a:lnTo>
                  <a:pt x="9087" y="17180"/>
                </a:lnTo>
                <a:cubicBezTo>
                  <a:pt x="9165" y="17187"/>
                  <a:pt x="9242" y="17190"/>
                  <a:pt x="9318" y="17190"/>
                </a:cubicBezTo>
                <a:cubicBezTo>
                  <a:pt x="10130" y="17190"/>
                  <a:pt x="10796" y="16833"/>
                  <a:pt x="11552" y="16833"/>
                </a:cubicBezTo>
                <a:close/>
                <a:moveTo>
                  <a:pt x="18614" y="19231"/>
                </a:moveTo>
                <a:cubicBezTo>
                  <a:pt x="18718" y="19335"/>
                  <a:pt x="18718" y="19439"/>
                  <a:pt x="18822" y="19672"/>
                </a:cubicBezTo>
                <a:cubicBezTo>
                  <a:pt x="17688" y="20500"/>
                  <a:pt x="16155" y="20754"/>
                  <a:pt x="14672" y="20754"/>
                </a:cubicBezTo>
                <a:cubicBezTo>
                  <a:pt x="14016" y="20754"/>
                  <a:pt x="13370" y="20705"/>
                  <a:pt x="12773" y="20633"/>
                </a:cubicBezTo>
                <a:cubicBezTo>
                  <a:pt x="11683" y="20529"/>
                  <a:pt x="10696" y="20321"/>
                  <a:pt x="9632" y="20088"/>
                </a:cubicBezTo>
                <a:cubicBezTo>
                  <a:pt x="9087" y="19984"/>
                  <a:pt x="8645" y="19880"/>
                  <a:pt x="8100" y="19880"/>
                </a:cubicBezTo>
                <a:cubicBezTo>
                  <a:pt x="8983" y="19880"/>
                  <a:pt x="9943" y="20088"/>
                  <a:pt x="10826" y="20218"/>
                </a:cubicBezTo>
                <a:cubicBezTo>
                  <a:pt x="11787" y="20321"/>
                  <a:pt x="12877" y="20425"/>
                  <a:pt x="13941" y="20425"/>
                </a:cubicBezTo>
                <a:cubicBezTo>
                  <a:pt x="14218" y="20444"/>
                  <a:pt x="14512" y="20456"/>
                  <a:pt x="14814" y="20456"/>
                </a:cubicBezTo>
                <a:cubicBezTo>
                  <a:pt x="16183" y="20456"/>
                  <a:pt x="17721" y="20210"/>
                  <a:pt x="18614" y="19231"/>
                </a:cubicBezTo>
                <a:close/>
                <a:moveTo>
                  <a:pt x="20247" y="20809"/>
                </a:moveTo>
                <a:cubicBezTo>
                  <a:pt x="20235" y="20809"/>
                  <a:pt x="20224" y="20823"/>
                  <a:pt x="20224" y="20867"/>
                </a:cubicBezTo>
                <a:cubicBezTo>
                  <a:pt x="20293" y="20867"/>
                  <a:pt x="20270" y="20809"/>
                  <a:pt x="20247" y="20809"/>
                </a:cubicBezTo>
                <a:close/>
                <a:moveTo>
                  <a:pt x="18822" y="19776"/>
                </a:moveTo>
                <a:cubicBezTo>
                  <a:pt x="18926" y="19776"/>
                  <a:pt x="18926" y="19880"/>
                  <a:pt x="18926" y="19880"/>
                </a:cubicBezTo>
                <a:cubicBezTo>
                  <a:pt x="19030" y="20088"/>
                  <a:pt x="19263" y="20321"/>
                  <a:pt x="19471" y="20633"/>
                </a:cubicBezTo>
                <a:cubicBezTo>
                  <a:pt x="18446" y="21167"/>
                  <a:pt x="17377" y="21363"/>
                  <a:pt x="16289" y="21363"/>
                </a:cubicBezTo>
                <a:cubicBezTo>
                  <a:pt x="14476" y="21363"/>
                  <a:pt x="12610" y="20817"/>
                  <a:pt x="10808" y="20377"/>
                </a:cubicBezTo>
                <a:lnTo>
                  <a:pt x="10808" y="20377"/>
                </a:lnTo>
                <a:cubicBezTo>
                  <a:pt x="10921" y="20396"/>
                  <a:pt x="11031" y="20412"/>
                  <a:pt x="11138" y="20425"/>
                </a:cubicBezTo>
                <a:cubicBezTo>
                  <a:pt x="12124" y="20633"/>
                  <a:pt x="12981" y="20737"/>
                  <a:pt x="13941" y="20867"/>
                </a:cubicBezTo>
                <a:cubicBezTo>
                  <a:pt x="15577" y="20867"/>
                  <a:pt x="17524" y="20737"/>
                  <a:pt x="18822" y="19776"/>
                </a:cubicBezTo>
                <a:close/>
                <a:moveTo>
                  <a:pt x="8599" y="17177"/>
                </a:moveTo>
                <a:cubicBezTo>
                  <a:pt x="8649" y="17177"/>
                  <a:pt x="8699" y="17178"/>
                  <a:pt x="8749" y="17180"/>
                </a:cubicBezTo>
                <a:cubicBezTo>
                  <a:pt x="7685" y="18141"/>
                  <a:pt x="6387" y="18582"/>
                  <a:pt x="5089" y="19231"/>
                </a:cubicBezTo>
                <a:cubicBezTo>
                  <a:pt x="4206" y="19672"/>
                  <a:pt x="3349" y="20321"/>
                  <a:pt x="2700" y="21074"/>
                </a:cubicBezTo>
                <a:cubicBezTo>
                  <a:pt x="2519" y="21197"/>
                  <a:pt x="2349" y="21327"/>
                  <a:pt x="2187" y="21464"/>
                </a:cubicBezTo>
                <a:lnTo>
                  <a:pt x="2187" y="21464"/>
                </a:lnTo>
                <a:cubicBezTo>
                  <a:pt x="3377" y="19564"/>
                  <a:pt x="6187" y="17177"/>
                  <a:pt x="8599" y="17177"/>
                </a:cubicBezTo>
                <a:close/>
                <a:moveTo>
                  <a:pt x="10385" y="20425"/>
                </a:moveTo>
                <a:lnTo>
                  <a:pt x="10385" y="20425"/>
                </a:lnTo>
                <a:cubicBezTo>
                  <a:pt x="12172" y="20888"/>
                  <a:pt x="14176" y="21439"/>
                  <a:pt x="16106" y="21439"/>
                </a:cubicBezTo>
                <a:cubicBezTo>
                  <a:pt x="17315" y="21439"/>
                  <a:pt x="18495" y="21223"/>
                  <a:pt x="19575" y="20633"/>
                </a:cubicBezTo>
                <a:cubicBezTo>
                  <a:pt x="19679" y="20737"/>
                  <a:pt x="19783" y="20867"/>
                  <a:pt x="20016" y="20971"/>
                </a:cubicBezTo>
                <a:cubicBezTo>
                  <a:pt x="19151" y="21572"/>
                  <a:pt x="18054" y="21767"/>
                  <a:pt x="16949" y="21767"/>
                </a:cubicBezTo>
                <a:cubicBezTo>
                  <a:pt x="16098" y="21767"/>
                  <a:pt x="15243" y="21651"/>
                  <a:pt x="14487" y="21516"/>
                </a:cubicBezTo>
                <a:lnTo>
                  <a:pt x="14487" y="21516"/>
                </a:lnTo>
                <a:cubicBezTo>
                  <a:pt x="15328" y="21717"/>
                  <a:pt x="16321" y="21899"/>
                  <a:pt x="17281" y="21899"/>
                </a:cubicBezTo>
                <a:cubicBezTo>
                  <a:pt x="18305" y="21899"/>
                  <a:pt x="19292" y="21691"/>
                  <a:pt x="20016" y="21074"/>
                </a:cubicBezTo>
                <a:cubicBezTo>
                  <a:pt x="20524" y="21420"/>
                  <a:pt x="21032" y="21685"/>
                  <a:pt x="21490" y="21685"/>
                </a:cubicBezTo>
                <a:cubicBezTo>
                  <a:pt x="21617" y="21685"/>
                  <a:pt x="21741" y="21665"/>
                  <a:pt x="21859" y="21620"/>
                </a:cubicBezTo>
                <a:lnTo>
                  <a:pt x="21859" y="21620"/>
                </a:lnTo>
                <a:cubicBezTo>
                  <a:pt x="21626" y="21827"/>
                  <a:pt x="21314" y="22035"/>
                  <a:pt x="20977" y="22165"/>
                </a:cubicBezTo>
                <a:cubicBezTo>
                  <a:pt x="20536" y="22286"/>
                  <a:pt x="20059" y="22337"/>
                  <a:pt x="19589" y="22337"/>
                </a:cubicBezTo>
                <a:cubicBezTo>
                  <a:pt x="19256" y="22337"/>
                  <a:pt x="18926" y="22312"/>
                  <a:pt x="18614" y="22269"/>
                </a:cubicBezTo>
                <a:cubicBezTo>
                  <a:pt x="17316" y="22165"/>
                  <a:pt x="16122" y="22035"/>
                  <a:pt x="14928" y="21827"/>
                </a:cubicBezTo>
                <a:cubicBezTo>
                  <a:pt x="13292" y="21620"/>
                  <a:pt x="11891" y="20867"/>
                  <a:pt x="10385" y="20425"/>
                </a:cubicBezTo>
                <a:close/>
                <a:moveTo>
                  <a:pt x="14590" y="22372"/>
                </a:moveTo>
                <a:lnTo>
                  <a:pt x="14590" y="22372"/>
                </a:lnTo>
                <a:cubicBezTo>
                  <a:pt x="14663" y="22402"/>
                  <a:pt x="14735" y="22430"/>
                  <a:pt x="14809" y="22457"/>
                </a:cubicBezTo>
                <a:lnTo>
                  <a:pt x="14809" y="22457"/>
                </a:lnTo>
                <a:cubicBezTo>
                  <a:pt x="14748" y="22431"/>
                  <a:pt x="14688" y="22405"/>
                  <a:pt x="14627" y="22378"/>
                </a:cubicBezTo>
                <a:lnTo>
                  <a:pt x="14627" y="22378"/>
                </a:lnTo>
                <a:cubicBezTo>
                  <a:pt x="14615" y="22376"/>
                  <a:pt x="14603" y="22374"/>
                  <a:pt x="14590" y="22372"/>
                </a:cubicBezTo>
                <a:close/>
                <a:moveTo>
                  <a:pt x="7435" y="22211"/>
                </a:moveTo>
                <a:lnTo>
                  <a:pt x="7435" y="22211"/>
                </a:lnTo>
                <a:cubicBezTo>
                  <a:pt x="7516" y="22304"/>
                  <a:pt x="7594" y="22399"/>
                  <a:pt x="7671" y="22496"/>
                </a:cubicBezTo>
                <a:lnTo>
                  <a:pt x="7671" y="22496"/>
                </a:lnTo>
                <a:cubicBezTo>
                  <a:pt x="7642" y="22455"/>
                  <a:pt x="7612" y="22413"/>
                  <a:pt x="7581" y="22372"/>
                </a:cubicBezTo>
                <a:cubicBezTo>
                  <a:pt x="7534" y="22318"/>
                  <a:pt x="7486" y="22264"/>
                  <a:pt x="7435" y="22211"/>
                </a:cubicBezTo>
                <a:close/>
                <a:moveTo>
                  <a:pt x="21210" y="10794"/>
                </a:moveTo>
                <a:cubicBezTo>
                  <a:pt x="21210" y="11443"/>
                  <a:pt x="21418" y="12092"/>
                  <a:pt x="20769" y="12637"/>
                </a:cubicBezTo>
                <a:cubicBezTo>
                  <a:pt x="20665" y="12637"/>
                  <a:pt x="20432" y="12845"/>
                  <a:pt x="20328" y="13078"/>
                </a:cubicBezTo>
                <a:cubicBezTo>
                  <a:pt x="20224" y="13494"/>
                  <a:pt x="20224" y="14039"/>
                  <a:pt x="19575" y="14247"/>
                </a:cubicBezTo>
                <a:cubicBezTo>
                  <a:pt x="19471" y="14247"/>
                  <a:pt x="19263" y="14247"/>
                  <a:pt x="19030" y="14377"/>
                </a:cubicBezTo>
                <a:cubicBezTo>
                  <a:pt x="18485" y="14688"/>
                  <a:pt x="18173" y="15129"/>
                  <a:pt x="17524" y="15337"/>
                </a:cubicBezTo>
                <a:cubicBezTo>
                  <a:pt x="16875" y="15675"/>
                  <a:pt x="15888" y="15675"/>
                  <a:pt x="15136" y="15675"/>
                </a:cubicBezTo>
                <a:cubicBezTo>
                  <a:pt x="15033" y="15682"/>
                  <a:pt x="14931" y="15686"/>
                  <a:pt x="14830" y="15686"/>
                </a:cubicBezTo>
                <a:cubicBezTo>
                  <a:pt x="13544" y="15686"/>
                  <a:pt x="12341" y="15112"/>
                  <a:pt x="11138" y="14896"/>
                </a:cubicBezTo>
                <a:cubicBezTo>
                  <a:pt x="10940" y="14868"/>
                  <a:pt x="10749" y="14855"/>
                  <a:pt x="10563" y="14855"/>
                </a:cubicBezTo>
                <a:cubicBezTo>
                  <a:pt x="10076" y="14855"/>
                  <a:pt x="9625" y="14945"/>
                  <a:pt x="9177" y="15098"/>
                </a:cubicBezTo>
                <a:lnTo>
                  <a:pt x="9177" y="15098"/>
                </a:lnTo>
                <a:cubicBezTo>
                  <a:pt x="9444" y="14999"/>
                  <a:pt x="9652" y="14875"/>
                  <a:pt x="9840" y="14688"/>
                </a:cubicBezTo>
                <a:lnTo>
                  <a:pt x="9840" y="14688"/>
                </a:lnTo>
                <a:cubicBezTo>
                  <a:pt x="8983" y="15129"/>
                  <a:pt x="7996" y="15441"/>
                  <a:pt x="7140" y="15882"/>
                </a:cubicBezTo>
                <a:cubicBezTo>
                  <a:pt x="6153" y="16531"/>
                  <a:pt x="5193" y="17180"/>
                  <a:pt x="4336" y="17933"/>
                </a:cubicBezTo>
                <a:cubicBezTo>
                  <a:pt x="2804" y="19335"/>
                  <a:pt x="1610" y="20867"/>
                  <a:pt x="753" y="22580"/>
                </a:cubicBezTo>
                <a:lnTo>
                  <a:pt x="753" y="22476"/>
                </a:lnTo>
                <a:cubicBezTo>
                  <a:pt x="1844" y="19776"/>
                  <a:pt x="4206" y="17492"/>
                  <a:pt x="6595" y="15986"/>
                </a:cubicBezTo>
                <a:cubicBezTo>
                  <a:pt x="7451" y="15441"/>
                  <a:pt x="8438" y="15129"/>
                  <a:pt x="9294" y="14688"/>
                </a:cubicBezTo>
                <a:lnTo>
                  <a:pt x="9632" y="14688"/>
                </a:lnTo>
                <a:cubicBezTo>
                  <a:pt x="9632" y="14688"/>
                  <a:pt x="9632" y="14584"/>
                  <a:pt x="9736" y="14584"/>
                </a:cubicBezTo>
                <a:cubicBezTo>
                  <a:pt x="9840" y="14584"/>
                  <a:pt x="9943" y="14480"/>
                  <a:pt x="10177" y="14480"/>
                </a:cubicBezTo>
                <a:cubicBezTo>
                  <a:pt x="10301" y="14461"/>
                  <a:pt x="10436" y="14452"/>
                  <a:pt x="10578" y="14452"/>
                </a:cubicBezTo>
                <a:cubicBezTo>
                  <a:pt x="11178" y="14452"/>
                  <a:pt x="11891" y="14604"/>
                  <a:pt x="12332" y="14688"/>
                </a:cubicBezTo>
                <a:cubicBezTo>
                  <a:pt x="13292" y="14792"/>
                  <a:pt x="14175" y="14896"/>
                  <a:pt x="15136" y="15026"/>
                </a:cubicBezTo>
                <a:cubicBezTo>
                  <a:pt x="15479" y="15062"/>
                  <a:pt x="15898" y="15098"/>
                  <a:pt x="16330" y="15098"/>
                </a:cubicBezTo>
                <a:cubicBezTo>
                  <a:pt x="17139" y="15098"/>
                  <a:pt x="17994" y="14971"/>
                  <a:pt x="18485" y="14480"/>
                </a:cubicBezTo>
                <a:lnTo>
                  <a:pt x="18485" y="14480"/>
                </a:lnTo>
                <a:cubicBezTo>
                  <a:pt x="17881" y="14865"/>
                  <a:pt x="17103" y="14992"/>
                  <a:pt x="16283" y="14992"/>
                </a:cubicBezTo>
                <a:cubicBezTo>
                  <a:pt x="15057" y="14992"/>
                  <a:pt x="13738" y="14709"/>
                  <a:pt x="12773" y="14584"/>
                </a:cubicBezTo>
                <a:cubicBezTo>
                  <a:pt x="12228" y="14584"/>
                  <a:pt x="11475" y="14377"/>
                  <a:pt x="10696" y="14377"/>
                </a:cubicBezTo>
                <a:cubicBezTo>
                  <a:pt x="10826" y="14377"/>
                  <a:pt x="10930" y="14247"/>
                  <a:pt x="11034" y="14247"/>
                </a:cubicBezTo>
                <a:lnTo>
                  <a:pt x="11138" y="14247"/>
                </a:lnTo>
                <a:cubicBezTo>
                  <a:pt x="11275" y="14228"/>
                  <a:pt x="11416" y="14220"/>
                  <a:pt x="11560" y="14220"/>
                </a:cubicBezTo>
                <a:cubicBezTo>
                  <a:pt x="12207" y="14220"/>
                  <a:pt x="12910" y="14377"/>
                  <a:pt x="13526" y="14377"/>
                </a:cubicBezTo>
                <a:cubicBezTo>
                  <a:pt x="13806" y="14404"/>
                  <a:pt x="14080" y="14417"/>
                  <a:pt x="14351" y="14417"/>
                </a:cubicBezTo>
                <a:cubicBezTo>
                  <a:pt x="15107" y="14417"/>
                  <a:pt x="15830" y="14315"/>
                  <a:pt x="16537" y="14143"/>
                </a:cubicBezTo>
                <a:cubicBezTo>
                  <a:pt x="18381" y="13727"/>
                  <a:pt x="19679" y="12741"/>
                  <a:pt x="20769" y="11339"/>
                </a:cubicBezTo>
                <a:cubicBezTo>
                  <a:pt x="20977" y="11235"/>
                  <a:pt x="21081" y="11002"/>
                  <a:pt x="21210" y="10794"/>
                </a:cubicBezTo>
                <a:close/>
                <a:moveTo>
                  <a:pt x="14809" y="22457"/>
                </a:moveTo>
                <a:lnTo>
                  <a:pt x="14809" y="22457"/>
                </a:lnTo>
                <a:cubicBezTo>
                  <a:pt x="15861" y="22908"/>
                  <a:pt x="16913" y="23241"/>
                  <a:pt x="17965" y="23333"/>
                </a:cubicBezTo>
                <a:cubicBezTo>
                  <a:pt x="18069" y="23333"/>
                  <a:pt x="18069" y="23229"/>
                  <a:pt x="17965" y="23229"/>
                </a:cubicBezTo>
                <a:cubicBezTo>
                  <a:pt x="16947" y="23035"/>
                  <a:pt x="15839" y="22841"/>
                  <a:pt x="14809" y="22457"/>
                </a:cubicBezTo>
                <a:close/>
                <a:moveTo>
                  <a:pt x="4701" y="21230"/>
                </a:moveTo>
                <a:cubicBezTo>
                  <a:pt x="5572" y="21230"/>
                  <a:pt x="6356" y="21589"/>
                  <a:pt x="7140" y="22372"/>
                </a:cubicBezTo>
                <a:cubicBezTo>
                  <a:pt x="7451" y="22684"/>
                  <a:pt x="7685" y="23229"/>
                  <a:pt x="7996" y="23567"/>
                </a:cubicBezTo>
                <a:cubicBezTo>
                  <a:pt x="7036" y="22814"/>
                  <a:pt x="5945" y="22035"/>
                  <a:pt x="4544" y="21931"/>
                </a:cubicBezTo>
                <a:cubicBezTo>
                  <a:pt x="4368" y="21907"/>
                  <a:pt x="4180" y="21894"/>
                  <a:pt x="3985" y="21894"/>
                </a:cubicBezTo>
                <a:cubicBezTo>
                  <a:pt x="3344" y="21894"/>
                  <a:pt x="2629" y="22034"/>
                  <a:pt x="2051" y="22372"/>
                </a:cubicBezTo>
                <a:cubicBezTo>
                  <a:pt x="2389" y="22035"/>
                  <a:pt x="2804" y="21723"/>
                  <a:pt x="3246" y="21516"/>
                </a:cubicBezTo>
                <a:cubicBezTo>
                  <a:pt x="3763" y="21328"/>
                  <a:pt x="4244" y="21230"/>
                  <a:pt x="4701" y="21230"/>
                </a:cubicBezTo>
                <a:close/>
                <a:moveTo>
                  <a:pt x="11444" y="21326"/>
                </a:moveTo>
                <a:lnTo>
                  <a:pt x="11444" y="21326"/>
                </a:lnTo>
                <a:cubicBezTo>
                  <a:pt x="11628" y="21388"/>
                  <a:pt x="11812" y="21451"/>
                  <a:pt x="11994" y="21516"/>
                </a:cubicBezTo>
                <a:cubicBezTo>
                  <a:pt x="12981" y="21931"/>
                  <a:pt x="13941" y="22372"/>
                  <a:pt x="14824" y="23021"/>
                </a:cubicBezTo>
                <a:cubicBezTo>
                  <a:pt x="15681" y="23567"/>
                  <a:pt x="16667" y="23982"/>
                  <a:pt x="17628" y="24216"/>
                </a:cubicBezTo>
                <a:cubicBezTo>
                  <a:pt x="15888" y="24112"/>
                  <a:pt x="14175" y="22918"/>
                  <a:pt x="12773" y="22035"/>
                </a:cubicBezTo>
                <a:cubicBezTo>
                  <a:pt x="12343" y="21759"/>
                  <a:pt x="11912" y="21518"/>
                  <a:pt x="11444" y="21326"/>
                </a:cubicBezTo>
                <a:close/>
                <a:moveTo>
                  <a:pt x="12994" y="21910"/>
                </a:moveTo>
                <a:cubicBezTo>
                  <a:pt x="13446" y="22071"/>
                  <a:pt x="13914" y="22179"/>
                  <a:pt x="14383" y="22269"/>
                </a:cubicBezTo>
                <a:cubicBezTo>
                  <a:pt x="14464" y="22306"/>
                  <a:pt x="14546" y="22342"/>
                  <a:pt x="14627" y="22378"/>
                </a:cubicBezTo>
                <a:lnTo>
                  <a:pt x="14627" y="22378"/>
                </a:lnTo>
                <a:cubicBezTo>
                  <a:pt x="15911" y="22580"/>
                  <a:pt x="17094" y="22581"/>
                  <a:pt x="18277" y="22684"/>
                </a:cubicBezTo>
                <a:cubicBezTo>
                  <a:pt x="19367" y="22684"/>
                  <a:pt x="20769" y="22684"/>
                  <a:pt x="21626" y="22035"/>
                </a:cubicBezTo>
                <a:lnTo>
                  <a:pt x="21626" y="22035"/>
                </a:lnTo>
                <a:cubicBezTo>
                  <a:pt x="21081" y="22684"/>
                  <a:pt x="20328" y="23229"/>
                  <a:pt x="19471" y="23670"/>
                </a:cubicBezTo>
                <a:cubicBezTo>
                  <a:pt x="18926" y="23982"/>
                  <a:pt x="18381" y="24112"/>
                  <a:pt x="17732" y="24216"/>
                </a:cubicBezTo>
                <a:cubicBezTo>
                  <a:pt x="16020" y="23709"/>
                  <a:pt x="14510" y="22733"/>
                  <a:pt x="12994" y="21910"/>
                </a:cubicBezTo>
                <a:close/>
                <a:moveTo>
                  <a:pt x="8749" y="20529"/>
                </a:moveTo>
                <a:cubicBezTo>
                  <a:pt x="9294" y="20737"/>
                  <a:pt x="9736" y="20867"/>
                  <a:pt x="10281" y="21074"/>
                </a:cubicBezTo>
                <a:cubicBezTo>
                  <a:pt x="11241" y="21282"/>
                  <a:pt x="12228" y="21827"/>
                  <a:pt x="13085" y="22372"/>
                </a:cubicBezTo>
                <a:cubicBezTo>
                  <a:pt x="14279" y="23021"/>
                  <a:pt x="15681" y="24112"/>
                  <a:pt x="17083" y="24319"/>
                </a:cubicBezTo>
                <a:cubicBezTo>
                  <a:pt x="16226" y="24319"/>
                  <a:pt x="15369" y="23878"/>
                  <a:pt x="14720" y="23567"/>
                </a:cubicBezTo>
                <a:cubicBezTo>
                  <a:pt x="13734" y="23229"/>
                  <a:pt x="12773" y="22684"/>
                  <a:pt x="11891" y="22165"/>
                </a:cubicBezTo>
                <a:cubicBezTo>
                  <a:pt x="10826" y="21516"/>
                  <a:pt x="9736" y="20867"/>
                  <a:pt x="8438" y="20529"/>
                </a:cubicBezTo>
                <a:close/>
                <a:moveTo>
                  <a:pt x="7103" y="19976"/>
                </a:moveTo>
                <a:cubicBezTo>
                  <a:pt x="8562" y="19976"/>
                  <a:pt x="10043" y="20306"/>
                  <a:pt x="11345" y="20867"/>
                </a:cubicBezTo>
                <a:cubicBezTo>
                  <a:pt x="12228" y="21178"/>
                  <a:pt x="13085" y="21516"/>
                  <a:pt x="14071" y="21827"/>
                </a:cubicBezTo>
                <a:cubicBezTo>
                  <a:pt x="15239" y="22165"/>
                  <a:pt x="16537" y="22165"/>
                  <a:pt x="17836" y="22269"/>
                </a:cubicBezTo>
                <a:cubicBezTo>
                  <a:pt x="18485" y="22372"/>
                  <a:pt x="19134" y="22476"/>
                  <a:pt x="19783" y="22476"/>
                </a:cubicBezTo>
                <a:cubicBezTo>
                  <a:pt x="19579" y="22496"/>
                  <a:pt x="19375" y="22505"/>
                  <a:pt x="19170" y="22505"/>
                </a:cubicBezTo>
                <a:cubicBezTo>
                  <a:pt x="18302" y="22505"/>
                  <a:pt x="17420" y="22353"/>
                  <a:pt x="16537" y="22269"/>
                </a:cubicBezTo>
                <a:cubicBezTo>
                  <a:pt x="15239" y="22165"/>
                  <a:pt x="14071" y="22035"/>
                  <a:pt x="12877" y="21620"/>
                </a:cubicBezTo>
                <a:cubicBezTo>
                  <a:pt x="11683" y="21178"/>
                  <a:pt x="10696" y="20737"/>
                  <a:pt x="9528" y="20425"/>
                </a:cubicBezTo>
                <a:cubicBezTo>
                  <a:pt x="8874" y="20288"/>
                  <a:pt x="8202" y="20219"/>
                  <a:pt x="7531" y="20219"/>
                </a:cubicBezTo>
                <a:cubicBezTo>
                  <a:pt x="4529" y="20219"/>
                  <a:pt x="1545" y="21601"/>
                  <a:pt x="208" y="24423"/>
                </a:cubicBezTo>
                <a:cubicBezTo>
                  <a:pt x="208" y="24319"/>
                  <a:pt x="312" y="24216"/>
                  <a:pt x="312" y="24112"/>
                </a:cubicBezTo>
                <a:cubicBezTo>
                  <a:pt x="1402" y="22372"/>
                  <a:pt x="2493" y="20971"/>
                  <a:pt x="4647" y="20321"/>
                </a:cubicBezTo>
                <a:cubicBezTo>
                  <a:pt x="5434" y="20085"/>
                  <a:pt x="6265" y="19976"/>
                  <a:pt x="7103" y="19976"/>
                </a:cubicBezTo>
                <a:close/>
                <a:moveTo>
                  <a:pt x="7789" y="20425"/>
                </a:moveTo>
                <a:cubicBezTo>
                  <a:pt x="9736" y="20971"/>
                  <a:pt x="11345" y="22035"/>
                  <a:pt x="13189" y="23021"/>
                </a:cubicBezTo>
                <a:cubicBezTo>
                  <a:pt x="14175" y="23567"/>
                  <a:pt x="15577" y="24319"/>
                  <a:pt x="16771" y="24423"/>
                </a:cubicBezTo>
                <a:cubicBezTo>
                  <a:pt x="16402" y="24545"/>
                  <a:pt x="16034" y="24599"/>
                  <a:pt x="15669" y="24599"/>
                </a:cubicBezTo>
                <a:cubicBezTo>
                  <a:pt x="13768" y="24599"/>
                  <a:pt x="11930" y="23144"/>
                  <a:pt x="10385" y="22165"/>
                </a:cubicBezTo>
                <a:cubicBezTo>
                  <a:pt x="9070" y="21239"/>
                  <a:pt x="7846" y="20520"/>
                  <a:pt x="6435" y="20520"/>
                </a:cubicBezTo>
                <a:cubicBezTo>
                  <a:pt x="6342" y="20520"/>
                  <a:pt x="6248" y="20523"/>
                  <a:pt x="6153" y="20529"/>
                </a:cubicBezTo>
                <a:cubicBezTo>
                  <a:pt x="6698" y="20425"/>
                  <a:pt x="7244" y="20425"/>
                  <a:pt x="7789" y="20425"/>
                </a:cubicBezTo>
                <a:close/>
                <a:moveTo>
                  <a:pt x="5842" y="20971"/>
                </a:moveTo>
                <a:cubicBezTo>
                  <a:pt x="7140" y="21386"/>
                  <a:pt x="7996" y="22269"/>
                  <a:pt x="8645" y="23463"/>
                </a:cubicBezTo>
                <a:cubicBezTo>
                  <a:pt x="8879" y="23878"/>
                  <a:pt x="9191" y="24216"/>
                  <a:pt x="9528" y="24631"/>
                </a:cubicBezTo>
                <a:cubicBezTo>
                  <a:pt x="9294" y="24527"/>
                  <a:pt x="9191" y="24423"/>
                  <a:pt x="8983" y="24319"/>
                </a:cubicBezTo>
                <a:cubicBezTo>
                  <a:pt x="8574" y="23767"/>
                  <a:pt x="8149" y="23097"/>
                  <a:pt x="7671" y="22496"/>
                </a:cubicBezTo>
                <a:lnTo>
                  <a:pt x="7671" y="22496"/>
                </a:lnTo>
                <a:cubicBezTo>
                  <a:pt x="8032" y="23014"/>
                  <a:pt x="8261" y="23607"/>
                  <a:pt x="8645" y="24112"/>
                </a:cubicBezTo>
                <a:cubicBezTo>
                  <a:pt x="8542" y="23982"/>
                  <a:pt x="8438" y="23878"/>
                  <a:pt x="8334" y="23878"/>
                </a:cubicBezTo>
                <a:cubicBezTo>
                  <a:pt x="7996" y="23463"/>
                  <a:pt x="7789" y="22918"/>
                  <a:pt x="7451" y="22476"/>
                </a:cubicBezTo>
                <a:cubicBezTo>
                  <a:pt x="7036" y="22035"/>
                  <a:pt x="6595" y="21723"/>
                  <a:pt x="6153" y="21516"/>
                </a:cubicBezTo>
                <a:cubicBezTo>
                  <a:pt x="5724" y="21205"/>
                  <a:pt x="5262" y="21072"/>
                  <a:pt x="4804" y="21072"/>
                </a:cubicBezTo>
                <a:cubicBezTo>
                  <a:pt x="4458" y="21072"/>
                  <a:pt x="4115" y="21148"/>
                  <a:pt x="3791" y="21282"/>
                </a:cubicBezTo>
                <a:cubicBezTo>
                  <a:pt x="3791" y="21282"/>
                  <a:pt x="3791" y="21178"/>
                  <a:pt x="3895" y="21178"/>
                </a:cubicBezTo>
                <a:cubicBezTo>
                  <a:pt x="4206" y="21074"/>
                  <a:pt x="4647" y="20971"/>
                  <a:pt x="4985" y="20971"/>
                </a:cubicBezTo>
                <a:cubicBezTo>
                  <a:pt x="5876" y="20971"/>
                  <a:pt x="6790" y="21529"/>
                  <a:pt x="7435" y="22211"/>
                </a:cubicBezTo>
                <a:lnTo>
                  <a:pt x="7435" y="22211"/>
                </a:lnTo>
                <a:cubicBezTo>
                  <a:pt x="6940" y="21638"/>
                  <a:pt x="6386" y="21163"/>
                  <a:pt x="5738" y="20971"/>
                </a:cubicBezTo>
                <a:close/>
                <a:moveTo>
                  <a:pt x="6153" y="20971"/>
                </a:moveTo>
                <a:cubicBezTo>
                  <a:pt x="6283" y="20971"/>
                  <a:pt x="6387" y="21074"/>
                  <a:pt x="6595" y="21074"/>
                </a:cubicBezTo>
                <a:cubicBezTo>
                  <a:pt x="7789" y="21516"/>
                  <a:pt x="8645" y="22580"/>
                  <a:pt x="9398" y="23670"/>
                </a:cubicBezTo>
                <a:cubicBezTo>
                  <a:pt x="9736" y="24319"/>
                  <a:pt x="10177" y="24865"/>
                  <a:pt x="10930" y="25176"/>
                </a:cubicBezTo>
                <a:cubicBezTo>
                  <a:pt x="10592" y="25072"/>
                  <a:pt x="10385" y="24968"/>
                  <a:pt x="10047" y="24865"/>
                </a:cubicBezTo>
                <a:lnTo>
                  <a:pt x="9840" y="24865"/>
                </a:lnTo>
                <a:cubicBezTo>
                  <a:pt x="9087" y="24112"/>
                  <a:pt x="8749" y="23125"/>
                  <a:pt x="7996" y="22372"/>
                </a:cubicBezTo>
                <a:cubicBezTo>
                  <a:pt x="7451" y="21723"/>
                  <a:pt x="6802" y="21282"/>
                  <a:pt x="6153" y="20971"/>
                </a:cubicBezTo>
                <a:close/>
                <a:moveTo>
                  <a:pt x="7036" y="21178"/>
                </a:moveTo>
                <a:cubicBezTo>
                  <a:pt x="7685" y="21516"/>
                  <a:pt x="8230" y="21827"/>
                  <a:pt x="8749" y="22269"/>
                </a:cubicBezTo>
                <a:cubicBezTo>
                  <a:pt x="9191" y="22814"/>
                  <a:pt x="9632" y="23333"/>
                  <a:pt x="10047" y="23982"/>
                </a:cubicBezTo>
                <a:cubicBezTo>
                  <a:pt x="10281" y="24423"/>
                  <a:pt x="10696" y="24865"/>
                  <a:pt x="11138" y="25176"/>
                </a:cubicBezTo>
                <a:cubicBezTo>
                  <a:pt x="9840" y="24631"/>
                  <a:pt x="9398" y="23333"/>
                  <a:pt x="8542" y="22372"/>
                </a:cubicBezTo>
                <a:cubicBezTo>
                  <a:pt x="8100" y="21931"/>
                  <a:pt x="7581" y="21386"/>
                  <a:pt x="6932" y="21178"/>
                </a:cubicBezTo>
                <a:close/>
                <a:moveTo>
                  <a:pt x="7347" y="21282"/>
                </a:moveTo>
                <a:lnTo>
                  <a:pt x="7347" y="21282"/>
                </a:lnTo>
                <a:cubicBezTo>
                  <a:pt x="8100" y="21516"/>
                  <a:pt x="8749" y="21931"/>
                  <a:pt x="9398" y="22372"/>
                </a:cubicBezTo>
                <a:cubicBezTo>
                  <a:pt x="10489" y="23229"/>
                  <a:pt x="11475" y="24216"/>
                  <a:pt x="12773" y="24631"/>
                </a:cubicBezTo>
                <a:cubicBezTo>
                  <a:pt x="12773" y="24761"/>
                  <a:pt x="12643" y="24761"/>
                  <a:pt x="12540" y="24865"/>
                </a:cubicBezTo>
                <a:cubicBezTo>
                  <a:pt x="12332" y="25072"/>
                  <a:pt x="11994" y="25176"/>
                  <a:pt x="11683" y="25176"/>
                </a:cubicBezTo>
                <a:cubicBezTo>
                  <a:pt x="10592" y="24968"/>
                  <a:pt x="9943" y="23567"/>
                  <a:pt x="9294" y="22814"/>
                </a:cubicBezTo>
                <a:cubicBezTo>
                  <a:pt x="8749" y="22035"/>
                  <a:pt x="8100" y="21723"/>
                  <a:pt x="7347" y="21282"/>
                </a:cubicBezTo>
                <a:close/>
                <a:moveTo>
                  <a:pt x="6081" y="20570"/>
                </a:moveTo>
                <a:cubicBezTo>
                  <a:pt x="8277" y="20570"/>
                  <a:pt x="9948" y="22076"/>
                  <a:pt x="11787" y="23333"/>
                </a:cubicBezTo>
                <a:cubicBezTo>
                  <a:pt x="12799" y="24045"/>
                  <a:pt x="14217" y="24811"/>
                  <a:pt x="15572" y="24811"/>
                </a:cubicBezTo>
                <a:cubicBezTo>
                  <a:pt x="16019" y="24811"/>
                  <a:pt x="16459" y="24728"/>
                  <a:pt x="16876" y="24531"/>
                </a:cubicBezTo>
                <a:lnTo>
                  <a:pt x="16876" y="24531"/>
                </a:lnTo>
                <a:cubicBezTo>
                  <a:pt x="16546" y="24710"/>
                  <a:pt x="16237" y="24900"/>
                  <a:pt x="15785" y="25072"/>
                </a:cubicBezTo>
                <a:cubicBezTo>
                  <a:pt x="15538" y="25186"/>
                  <a:pt x="15326" y="25234"/>
                  <a:pt x="15135" y="25234"/>
                </a:cubicBezTo>
                <a:cubicBezTo>
                  <a:pt x="14584" y="25234"/>
                  <a:pt x="14216" y="24829"/>
                  <a:pt x="13734" y="24423"/>
                </a:cubicBezTo>
                <a:cubicBezTo>
                  <a:pt x="13630" y="24371"/>
                  <a:pt x="13552" y="24345"/>
                  <a:pt x="13471" y="24345"/>
                </a:cubicBezTo>
                <a:cubicBezTo>
                  <a:pt x="13390" y="24345"/>
                  <a:pt x="13305" y="24371"/>
                  <a:pt x="13189" y="24423"/>
                </a:cubicBezTo>
                <a:cubicBezTo>
                  <a:pt x="13085" y="24423"/>
                  <a:pt x="12981" y="24423"/>
                  <a:pt x="12877" y="24527"/>
                </a:cubicBezTo>
                <a:cubicBezTo>
                  <a:pt x="11034" y="23878"/>
                  <a:pt x="9736" y="22269"/>
                  <a:pt x="7996" y="21282"/>
                </a:cubicBezTo>
                <a:cubicBezTo>
                  <a:pt x="7330" y="20858"/>
                  <a:pt x="6522" y="20701"/>
                  <a:pt x="5696" y="20701"/>
                </a:cubicBezTo>
                <a:cubicBezTo>
                  <a:pt x="5512" y="20701"/>
                  <a:pt x="5328" y="20709"/>
                  <a:pt x="5145" y="20723"/>
                </a:cubicBezTo>
                <a:lnTo>
                  <a:pt x="5145" y="20723"/>
                </a:lnTo>
                <a:cubicBezTo>
                  <a:pt x="5195" y="20710"/>
                  <a:pt x="5246" y="20684"/>
                  <a:pt x="5296" y="20633"/>
                </a:cubicBezTo>
                <a:cubicBezTo>
                  <a:pt x="5566" y="20590"/>
                  <a:pt x="5827" y="20570"/>
                  <a:pt x="6081" y="20570"/>
                </a:cubicBezTo>
                <a:close/>
                <a:moveTo>
                  <a:pt x="22560" y="1"/>
                </a:moveTo>
                <a:cubicBezTo>
                  <a:pt x="22534" y="1"/>
                  <a:pt x="22508" y="33"/>
                  <a:pt x="22508" y="98"/>
                </a:cubicBezTo>
                <a:cubicBezTo>
                  <a:pt x="21963" y="1163"/>
                  <a:pt x="21730" y="2253"/>
                  <a:pt x="21210" y="3343"/>
                </a:cubicBezTo>
                <a:cubicBezTo>
                  <a:pt x="20769" y="3862"/>
                  <a:pt x="20224" y="4304"/>
                  <a:pt x="19471" y="4745"/>
                </a:cubicBezTo>
                <a:cubicBezTo>
                  <a:pt x="18926" y="5057"/>
                  <a:pt x="18485" y="5290"/>
                  <a:pt x="18069" y="5706"/>
                </a:cubicBezTo>
                <a:cubicBezTo>
                  <a:pt x="17732" y="6043"/>
                  <a:pt x="17628" y="6355"/>
                  <a:pt x="17524" y="6796"/>
                </a:cubicBezTo>
                <a:cubicBezTo>
                  <a:pt x="17316" y="7237"/>
                  <a:pt x="17316" y="7653"/>
                  <a:pt x="16771" y="8094"/>
                </a:cubicBezTo>
                <a:cubicBezTo>
                  <a:pt x="16434" y="8302"/>
                  <a:pt x="16122" y="8406"/>
                  <a:pt x="15785" y="8743"/>
                </a:cubicBezTo>
                <a:cubicBezTo>
                  <a:pt x="14590" y="9600"/>
                  <a:pt x="13734" y="10898"/>
                  <a:pt x="12773" y="12092"/>
                </a:cubicBezTo>
                <a:cubicBezTo>
                  <a:pt x="11579" y="13390"/>
                  <a:pt x="9943" y="14039"/>
                  <a:pt x="8334" y="14896"/>
                </a:cubicBezTo>
                <a:cubicBezTo>
                  <a:pt x="8230" y="15026"/>
                  <a:pt x="7996" y="15129"/>
                  <a:pt x="7789" y="15233"/>
                </a:cubicBezTo>
                <a:cubicBezTo>
                  <a:pt x="6932" y="15545"/>
                  <a:pt x="6049" y="15986"/>
                  <a:pt x="5296" y="16635"/>
                </a:cubicBezTo>
                <a:cubicBezTo>
                  <a:pt x="3630" y="17878"/>
                  <a:pt x="2083" y="19622"/>
                  <a:pt x="1089" y="21478"/>
                </a:cubicBezTo>
                <a:lnTo>
                  <a:pt x="1089" y="21478"/>
                </a:lnTo>
                <a:cubicBezTo>
                  <a:pt x="1091" y="21449"/>
                  <a:pt x="1091" y="21418"/>
                  <a:pt x="1091" y="21386"/>
                </a:cubicBezTo>
                <a:lnTo>
                  <a:pt x="1091" y="21386"/>
                </a:lnTo>
                <a:cubicBezTo>
                  <a:pt x="961" y="21516"/>
                  <a:pt x="857" y="21620"/>
                  <a:pt x="753" y="21723"/>
                </a:cubicBezTo>
                <a:lnTo>
                  <a:pt x="753" y="21827"/>
                </a:lnTo>
                <a:cubicBezTo>
                  <a:pt x="546" y="22684"/>
                  <a:pt x="208" y="23567"/>
                  <a:pt x="0" y="24423"/>
                </a:cubicBezTo>
                <a:lnTo>
                  <a:pt x="0" y="25176"/>
                </a:lnTo>
                <a:lnTo>
                  <a:pt x="0" y="25280"/>
                </a:lnTo>
                <a:cubicBezTo>
                  <a:pt x="104" y="25176"/>
                  <a:pt x="104" y="24968"/>
                  <a:pt x="104" y="24865"/>
                </a:cubicBezTo>
                <a:cubicBezTo>
                  <a:pt x="312" y="24319"/>
                  <a:pt x="649" y="23878"/>
                  <a:pt x="857" y="23567"/>
                </a:cubicBezTo>
                <a:cubicBezTo>
                  <a:pt x="961" y="23567"/>
                  <a:pt x="961" y="23567"/>
                  <a:pt x="961" y="23463"/>
                </a:cubicBezTo>
                <a:lnTo>
                  <a:pt x="1091" y="23333"/>
                </a:lnTo>
                <a:cubicBezTo>
                  <a:pt x="1195" y="23125"/>
                  <a:pt x="1299" y="23021"/>
                  <a:pt x="1402" y="22918"/>
                </a:cubicBezTo>
                <a:cubicBezTo>
                  <a:pt x="2051" y="22372"/>
                  <a:pt x="3038" y="22269"/>
                  <a:pt x="3895" y="22165"/>
                </a:cubicBezTo>
                <a:cubicBezTo>
                  <a:pt x="5193" y="22165"/>
                  <a:pt x="6387" y="22684"/>
                  <a:pt x="7451" y="23463"/>
                </a:cubicBezTo>
                <a:cubicBezTo>
                  <a:pt x="8329" y="24069"/>
                  <a:pt x="10047" y="25582"/>
                  <a:pt x="11415" y="25582"/>
                </a:cubicBezTo>
                <a:cubicBezTo>
                  <a:pt x="11747" y="25582"/>
                  <a:pt x="12058" y="25493"/>
                  <a:pt x="12332" y="25280"/>
                </a:cubicBezTo>
                <a:cubicBezTo>
                  <a:pt x="12643" y="25176"/>
                  <a:pt x="12981" y="24865"/>
                  <a:pt x="13292" y="24761"/>
                </a:cubicBezTo>
                <a:lnTo>
                  <a:pt x="13422" y="24761"/>
                </a:lnTo>
                <a:cubicBezTo>
                  <a:pt x="13630" y="24761"/>
                  <a:pt x="13734" y="24865"/>
                  <a:pt x="13941" y="24968"/>
                </a:cubicBezTo>
                <a:cubicBezTo>
                  <a:pt x="14071" y="25176"/>
                  <a:pt x="14279" y="25410"/>
                  <a:pt x="14590" y="25514"/>
                </a:cubicBezTo>
                <a:cubicBezTo>
                  <a:pt x="14669" y="25521"/>
                  <a:pt x="14746" y="25525"/>
                  <a:pt x="14820" y="25525"/>
                </a:cubicBezTo>
                <a:cubicBezTo>
                  <a:pt x="15776" y="25525"/>
                  <a:pt x="16401" y="24937"/>
                  <a:pt x="17316" y="24527"/>
                </a:cubicBezTo>
                <a:cubicBezTo>
                  <a:pt x="17732" y="24319"/>
                  <a:pt x="18381" y="24319"/>
                  <a:pt x="18926" y="24216"/>
                </a:cubicBezTo>
                <a:cubicBezTo>
                  <a:pt x="19471" y="23982"/>
                  <a:pt x="20016" y="23567"/>
                  <a:pt x="20432" y="23229"/>
                </a:cubicBezTo>
                <a:cubicBezTo>
                  <a:pt x="21210" y="22684"/>
                  <a:pt x="21859" y="22269"/>
                  <a:pt x="22275" y="21386"/>
                </a:cubicBezTo>
                <a:lnTo>
                  <a:pt x="22508" y="21178"/>
                </a:lnTo>
                <a:cubicBezTo>
                  <a:pt x="22508" y="21074"/>
                  <a:pt x="22508" y="21074"/>
                  <a:pt x="22379" y="21074"/>
                </a:cubicBezTo>
                <a:cubicBezTo>
                  <a:pt x="22379" y="21074"/>
                  <a:pt x="22332" y="21028"/>
                  <a:pt x="22302" y="21028"/>
                </a:cubicBezTo>
                <a:cubicBezTo>
                  <a:pt x="22286" y="21028"/>
                  <a:pt x="22275" y="21040"/>
                  <a:pt x="22275" y="21074"/>
                </a:cubicBezTo>
                <a:cubicBezTo>
                  <a:pt x="22171" y="21178"/>
                  <a:pt x="22171" y="21178"/>
                  <a:pt x="22171" y="21282"/>
                </a:cubicBezTo>
                <a:cubicBezTo>
                  <a:pt x="21980" y="21412"/>
                  <a:pt x="21779" y="21466"/>
                  <a:pt x="21578" y="21466"/>
                </a:cubicBezTo>
                <a:cubicBezTo>
                  <a:pt x="21096" y="21466"/>
                  <a:pt x="20608" y="21160"/>
                  <a:pt x="20224" y="20867"/>
                </a:cubicBezTo>
                <a:cubicBezTo>
                  <a:pt x="20120" y="20737"/>
                  <a:pt x="20016" y="20737"/>
                  <a:pt x="19912" y="20633"/>
                </a:cubicBezTo>
                <a:cubicBezTo>
                  <a:pt x="19367" y="20218"/>
                  <a:pt x="19134" y="19672"/>
                  <a:pt x="18926" y="19023"/>
                </a:cubicBezTo>
                <a:cubicBezTo>
                  <a:pt x="18718" y="18478"/>
                  <a:pt x="17965" y="18478"/>
                  <a:pt x="17420" y="18374"/>
                </a:cubicBezTo>
                <a:cubicBezTo>
                  <a:pt x="17083" y="18374"/>
                  <a:pt x="16875" y="18582"/>
                  <a:pt x="16537" y="18686"/>
                </a:cubicBezTo>
                <a:cubicBezTo>
                  <a:pt x="16324" y="18805"/>
                  <a:pt x="16153" y="18855"/>
                  <a:pt x="16014" y="18855"/>
                </a:cubicBezTo>
                <a:cubicBezTo>
                  <a:pt x="15392" y="18855"/>
                  <a:pt x="15411" y="17852"/>
                  <a:pt x="15136" y="17492"/>
                </a:cubicBezTo>
                <a:cubicBezTo>
                  <a:pt x="14811" y="17063"/>
                  <a:pt x="14435" y="17012"/>
                  <a:pt x="14032" y="17012"/>
                </a:cubicBezTo>
                <a:cubicBezTo>
                  <a:pt x="13903" y="17012"/>
                  <a:pt x="13772" y="17017"/>
                  <a:pt x="13639" y="17017"/>
                </a:cubicBezTo>
                <a:cubicBezTo>
                  <a:pt x="13356" y="17017"/>
                  <a:pt x="13064" y="16993"/>
                  <a:pt x="12773" y="16843"/>
                </a:cubicBezTo>
                <a:cubicBezTo>
                  <a:pt x="12244" y="16620"/>
                  <a:pt x="11843" y="16517"/>
                  <a:pt x="11436" y="16517"/>
                </a:cubicBezTo>
                <a:cubicBezTo>
                  <a:pt x="11083" y="16517"/>
                  <a:pt x="10727" y="16594"/>
                  <a:pt x="10281" y="16739"/>
                </a:cubicBezTo>
                <a:cubicBezTo>
                  <a:pt x="9864" y="16868"/>
                  <a:pt x="9466" y="16883"/>
                  <a:pt x="9073" y="16883"/>
                </a:cubicBezTo>
                <a:cubicBezTo>
                  <a:pt x="8952" y="16883"/>
                  <a:pt x="8831" y="16882"/>
                  <a:pt x="8710" y="16882"/>
                </a:cubicBezTo>
                <a:cubicBezTo>
                  <a:pt x="8198" y="16882"/>
                  <a:pt x="7685" y="16908"/>
                  <a:pt x="7140" y="17180"/>
                </a:cubicBezTo>
                <a:cubicBezTo>
                  <a:pt x="5089" y="18141"/>
                  <a:pt x="3246" y="19439"/>
                  <a:pt x="2051" y="21386"/>
                </a:cubicBezTo>
                <a:cubicBezTo>
                  <a:pt x="2051" y="21475"/>
                  <a:pt x="2101" y="21503"/>
                  <a:pt x="2131" y="21512"/>
                </a:cubicBezTo>
                <a:lnTo>
                  <a:pt x="2131" y="21512"/>
                </a:lnTo>
                <a:cubicBezTo>
                  <a:pt x="1466" y="22090"/>
                  <a:pt x="954" y="22788"/>
                  <a:pt x="442" y="23567"/>
                </a:cubicBezTo>
                <a:cubicBezTo>
                  <a:pt x="442" y="23463"/>
                  <a:pt x="546" y="23333"/>
                  <a:pt x="546" y="23229"/>
                </a:cubicBezTo>
                <a:cubicBezTo>
                  <a:pt x="1610" y="21074"/>
                  <a:pt x="2804" y="19335"/>
                  <a:pt x="4647" y="17829"/>
                </a:cubicBezTo>
                <a:cubicBezTo>
                  <a:pt x="5400" y="17076"/>
                  <a:pt x="6283" y="16531"/>
                  <a:pt x="7244" y="15986"/>
                </a:cubicBezTo>
                <a:cubicBezTo>
                  <a:pt x="7451" y="15882"/>
                  <a:pt x="7685" y="15778"/>
                  <a:pt x="7996" y="15675"/>
                </a:cubicBezTo>
                <a:cubicBezTo>
                  <a:pt x="8645" y="15441"/>
                  <a:pt x="9294" y="15233"/>
                  <a:pt x="9943" y="15129"/>
                </a:cubicBezTo>
                <a:cubicBezTo>
                  <a:pt x="10136" y="15060"/>
                  <a:pt x="10349" y="15032"/>
                  <a:pt x="10570" y="15032"/>
                </a:cubicBezTo>
                <a:cubicBezTo>
                  <a:pt x="11095" y="15032"/>
                  <a:pt x="11667" y="15191"/>
                  <a:pt x="12124" y="15337"/>
                </a:cubicBezTo>
                <a:cubicBezTo>
                  <a:pt x="13292" y="15675"/>
                  <a:pt x="14279" y="15986"/>
                  <a:pt x="15473" y="15986"/>
                </a:cubicBezTo>
                <a:cubicBezTo>
                  <a:pt x="16537" y="15882"/>
                  <a:pt x="17628" y="15778"/>
                  <a:pt x="18381" y="15026"/>
                </a:cubicBezTo>
                <a:cubicBezTo>
                  <a:pt x="19030" y="14584"/>
                  <a:pt x="20224" y="14480"/>
                  <a:pt x="20432" y="13598"/>
                </a:cubicBezTo>
                <a:cubicBezTo>
                  <a:pt x="20561" y="13078"/>
                  <a:pt x="20873" y="12741"/>
                  <a:pt x="21314" y="12300"/>
                </a:cubicBezTo>
                <a:cubicBezTo>
                  <a:pt x="21522" y="12092"/>
                  <a:pt x="21522" y="11547"/>
                  <a:pt x="21418" y="11131"/>
                </a:cubicBezTo>
                <a:cubicBezTo>
                  <a:pt x="21418" y="10249"/>
                  <a:pt x="21963" y="9833"/>
                  <a:pt x="22379" y="9184"/>
                </a:cubicBezTo>
                <a:cubicBezTo>
                  <a:pt x="22716" y="8743"/>
                  <a:pt x="22820" y="8302"/>
                  <a:pt x="22924" y="7757"/>
                </a:cubicBezTo>
                <a:cubicBezTo>
                  <a:pt x="23157" y="6588"/>
                  <a:pt x="22820" y="5394"/>
                  <a:pt x="22716" y="4200"/>
                </a:cubicBezTo>
                <a:cubicBezTo>
                  <a:pt x="22716" y="2798"/>
                  <a:pt x="23028" y="1500"/>
                  <a:pt x="22612" y="98"/>
                </a:cubicBezTo>
                <a:cubicBezTo>
                  <a:pt x="22612" y="33"/>
                  <a:pt x="22586" y="1"/>
                  <a:pt x="22560" y="1"/>
                </a:cubicBezTo>
                <a:close/>
              </a:path>
            </a:pathLst>
          </a:custGeom>
          <a:solidFill>
            <a:schemeClr val="accent1">
              <a:alpha val="3055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93" name="Google Shape;4193;p35"/>
          <p:cNvPicPr preferRelativeResize="0"/>
          <p:nvPr/>
        </p:nvPicPr>
        <p:blipFill>
          <a:blip r:embed="rId2">
            <a:alphaModFix/>
          </a:blip>
          <a:stretch>
            <a:fillRect/>
          </a:stretch>
        </p:blipFill>
        <p:spPr>
          <a:xfrm rot="-1376730">
            <a:off x="6346056" y="4105025"/>
            <a:ext cx="826665" cy="1403040"/>
          </a:xfrm>
          <a:prstGeom prst="rect">
            <a:avLst/>
          </a:prstGeom>
          <a:noFill/>
          <a:ln>
            <a:noFill/>
          </a:ln>
        </p:spPr>
      </p:pic>
      <p:pic>
        <p:nvPicPr>
          <p:cNvPr id="4194" name="Google Shape;4194;p35"/>
          <p:cNvPicPr preferRelativeResize="0"/>
          <p:nvPr/>
        </p:nvPicPr>
        <p:blipFill>
          <a:blip r:embed="rId3">
            <a:alphaModFix/>
          </a:blip>
          <a:stretch>
            <a:fillRect/>
          </a:stretch>
        </p:blipFill>
        <p:spPr>
          <a:xfrm rot="1418725">
            <a:off x="2030304" y="4032361"/>
            <a:ext cx="987175" cy="1675478"/>
          </a:xfrm>
          <a:prstGeom prst="rect">
            <a:avLst/>
          </a:prstGeom>
          <a:noFill/>
          <a:ln>
            <a:noFill/>
          </a:ln>
        </p:spPr>
      </p:pic>
      <p:sp>
        <p:nvSpPr>
          <p:cNvPr id="4195" name="Google Shape;4195;p35"/>
          <p:cNvSpPr txBox="1">
            <a:spLocks noGrp="1"/>
          </p:cNvSpPr>
          <p:nvPr>
            <p:ph type="title"/>
          </p:nvPr>
        </p:nvSpPr>
        <p:spPr>
          <a:xfrm>
            <a:off x="720000" y="361250"/>
            <a:ext cx="7704000" cy="70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6534"/>
        <p:cNvGrpSpPr/>
        <p:nvPr/>
      </p:nvGrpSpPr>
      <p:grpSpPr>
        <a:xfrm>
          <a:off x="0" y="0"/>
          <a:ext cx="0" cy="0"/>
          <a:chOff x="0" y="0"/>
          <a:chExt cx="0" cy="0"/>
        </a:xfrm>
      </p:grpSpPr>
      <p:sp>
        <p:nvSpPr>
          <p:cNvPr id="6535" name="Google Shape;6535;p54"/>
          <p:cNvSpPr txBox="1">
            <a:spLocks noGrp="1"/>
          </p:cNvSpPr>
          <p:nvPr>
            <p:ph type="title"/>
          </p:nvPr>
        </p:nvSpPr>
        <p:spPr>
          <a:xfrm>
            <a:off x="899134" y="2110894"/>
            <a:ext cx="20217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36" name="Google Shape;6536;p54"/>
          <p:cNvSpPr txBox="1">
            <a:spLocks noGrp="1"/>
          </p:cNvSpPr>
          <p:nvPr>
            <p:ph type="subTitle" idx="1"/>
          </p:nvPr>
        </p:nvSpPr>
        <p:spPr>
          <a:xfrm>
            <a:off x="899134" y="2633152"/>
            <a:ext cx="2021700" cy="106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37" name="Google Shape;6537;p54"/>
          <p:cNvSpPr txBox="1">
            <a:spLocks noGrp="1"/>
          </p:cNvSpPr>
          <p:nvPr>
            <p:ph type="title" idx="2"/>
          </p:nvPr>
        </p:nvSpPr>
        <p:spPr>
          <a:xfrm>
            <a:off x="3520125" y="2110894"/>
            <a:ext cx="2052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38" name="Google Shape;6538;p54"/>
          <p:cNvSpPr txBox="1">
            <a:spLocks noGrp="1"/>
          </p:cNvSpPr>
          <p:nvPr>
            <p:ph type="subTitle" idx="3"/>
          </p:nvPr>
        </p:nvSpPr>
        <p:spPr>
          <a:xfrm>
            <a:off x="3520125" y="2633152"/>
            <a:ext cx="2052300" cy="106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39" name="Google Shape;6539;p54"/>
          <p:cNvSpPr txBox="1">
            <a:spLocks noGrp="1"/>
          </p:cNvSpPr>
          <p:nvPr>
            <p:ph type="title" idx="4"/>
          </p:nvPr>
        </p:nvSpPr>
        <p:spPr>
          <a:xfrm>
            <a:off x="6171375" y="2110894"/>
            <a:ext cx="20217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4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540" name="Google Shape;6540;p54"/>
          <p:cNvSpPr txBox="1">
            <a:spLocks noGrp="1"/>
          </p:cNvSpPr>
          <p:nvPr>
            <p:ph type="subTitle" idx="5"/>
          </p:nvPr>
        </p:nvSpPr>
        <p:spPr>
          <a:xfrm>
            <a:off x="6171375" y="2633152"/>
            <a:ext cx="2021700" cy="106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41" name="Google Shape;6541;p54"/>
          <p:cNvSpPr txBox="1">
            <a:spLocks noGrp="1"/>
          </p:cNvSpPr>
          <p:nvPr>
            <p:ph type="title" idx="6"/>
          </p:nvPr>
        </p:nvSpPr>
        <p:spPr>
          <a:xfrm>
            <a:off x="636226" y="361250"/>
            <a:ext cx="2965200" cy="11805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pic>
        <p:nvPicPr>
          <p:cNvPr id="6542" name="Google Shape;6542;p54"/>
          <p:cNvPicPr preferRelativeResize="0"/>
          <p:nvPr/>
        </p:nvPicPr>
        <p:blipFill>
          <a:blip r:embed="rId2">
            <a:alphaModFix/>
          </a:blip>
          <a:stretch>
            <a:fillRect/>
          </a:stretch>
        </p:blipFill>
        <p:spPr>
          <a:xfrm rot="6300002">
            <a:off x="4923199" y="-1069800"/>
            <a:ext cx="1996952" cy="3027629"/>
          </a:xfrm>
          <a:prstGeom prst="rect">
            <a:avLst/>
          </a:prstGeom>
          <a:noFill/>
          <a:ln>
            <a:noFill/>
          </a:ln>
        </p:spPr>
      </p:pic>
      <p:grpSp>
        <p:nvGrpSpPr>
          <p:cNvPr id="6543" name="Google Shape;6543;p54"/>
          <p:cNvGrpSpPr/>
          <p:nvPr/>
        </p:nvGrpSpPr>
        <p:grpSpPr>
          <a:xfrm>
            <a:off x="6392733" y="-548145"/>
            <a:ext cx="3505884" cy="3588519"/>
            <a:chOff x="6392733" y="-548145"/>
            <a:chExt cx="3505884" cy="3588519"/>
          </a:xfrm>
        </p:grpSpPr>
        <p:pic>
          <p:nvPicPr>
            <p:cNvPr id="6544" name="Google Shape;6544;p54"/>
            <p:cNvPicPr preferRelativeResize="0"/>
            <p:nvPr/>
          </p:nvPicPr>
          <p:blipFill>
            <a:blip r:embed="rId2">
              <a:alphaModFix/>
            </a:blip>
            <a:stretch>
              <a:fillRect/>
            </a:stretch>
          </p:blipFill>
          <p:spPr>
            <a:xfrm rot="-2505001">
              <a:off x="7147199" y="-267700"/>
              <a:ext cx="1996952" cy="3027629"/>
            </a:xfrm>
            <a:prstGeom prst="rect">
              <a:avLst/>
            </a:prstGeom>
            <a:noFill/>
            <a:ln>
              <a:noFill/>
            </a:ln>
          </p:spPr>
        </p:pic>
        <p:pic>
          <p:nvPicPr>
            <p:cNvPr id="6545" name="Google Shape;6545;p54"/>
            <p:cNvPicPr preferRelativeResize="0"/>
            <p:nvPr/>
          </p:nvPicPr>
          <p:blipFill>
            <a:blip r:embed="rId3">
              <a:alphaModFix/>
            </a:blip>
            <a:stretch>
              <a:fillRect/>
            </a:stretch>
          </p:blipFill>
          <p:spPr>
            <a:xfrm rot="5400000">
              <a:off x="8442480" y="1362709"/>
              <a:ext cx="346013" cy="875625"/>
            </a:xfrm>
            <a:prstGeom prst="rect">
              <a:avLst/>
            </a:prstGeom>
            <a:noFill/>
            <a:ln>
              <a:noFill/>
            </a:ln>
          </p:spPr>
        </p:pic>
      </p:grpSp>
      <p:pic>
        <p:nvPicPr>
          <p:cNvPr id="6546" name="Google Shape;6546;p54"/>
          <p:cNvPicPr preferRelativeResize="0"/>
          <p:nvPr/>
        </p:nvPicPr>
        <p:blipFill>
          <a:blip r:embed="rId4">
            <a:alphaModFix/>
          </a:blip>
          <a:stretch>
            <a:fillRect/>
          </a:stretch>
        </p:blipFill>
        <p:spPr>
          <a:xfrm>
            <a:off x="248323" y="3905250"/>
            <a:ext cx="1996953" cy="3027630"/>
          </a:xfrm>
          <a:prstGeom prst="rect">
            <a:avLst/>
          </a:prstGeom>
          <a:noFill/>
          <a:ln>
            <a:noFill/>
          </a:ln>
        </p:spPr>
      </p:pic>
      <p:grpSp>
        <p:nvGrpSpPr>
          <p:cNvPr id="6547" name="Google Shape;6547;p54"/>
          <p:cNvGrpSpPr/>
          <p:nvPr/>
        </p:nvGrpSpPr>
        <p:grpSpPr>
          <a:xfrm rot="-5400000">
            <a:off x="7215205" y="2962138"/>
            <a:ext cx="1051667" cy="3458160"/>
            <a:chOff x="6772950" y="1141500"/>
            <a:chExt cx="372575" cy="1225125"/>
          </a:xfrm>
        </p:grpSpPr>
        <p:sp>
          <p:nvSpPr>
            <p:cNvPr id="6548" name="Google Shape;6548;p54"/>
            <p:cNvSpPr/>
            <p:nvPr/>
          </p:nvSpPr>
          <p:spPr>
            <a:xfrm>
              <a:off x="6772950" y="1141500"/>
              <a:ext cx="372575" cy="1225125"/>
            </a:xfrm>
            <a:custGeom>
              <a:avLst/>
              <a:gdLst/>
              <a:ahLst/>
              <a:cxnLst/>
              <a:rect l="l" t="t" r="r" b="b"/>
              <a:pathLst>
                <a:path w="14903" h="49005" extrusionOk="0">
                  <a:moveTo>
                    <a:pt x="5168" y="7261"/>
                  </a:moveTo>
                  <a:cubicBezTo>
                    <a:pt x="5167" y="7262"/>
                    <a:pt x="5166" y="7263"/>
                    <a:pt x="5165" y="7264"/>
                  </a:cubicBezTo>
                  <a:lnTo>
                    <a:pt x="5165" y="7264"/>
                  </a:lnTo>
                  <a:lnTo>
                    <a:pt x="5179" y="7271"/>
                  </a:lnTo>
                  <a:lnTo>
                    <a:pt x="5168" y="7261"/>
                  </a:lnTo>
                  <a:close/>
                  <a:moveTo>
                    <a:pt x="7810" y="1"/>
                  </a:moveTo>
                  <a:cubicBezTo>
                    <a:pt x="7054" y="1"/>
                    <a:pt x="6313" y="88"/>
                    <a:pt x="5611" y="447"/>
                  </a:cubicBezTo>
                  <a:cubicBezTo>
                    <a:pt x="5474" y="522"/>
                    <a:pt x="5327" y="574"/>
                    <a:pt x="5168" y="606"/>
                  </a:cubicBezTo>
                  <a:cubicBezTo>
                    <a:pt x="4863" y="679"/>
                    <a:pt x="4662" y="859"/>
                    <a:pt x="4546" y="1154"/>
                  </a:cubicBezTo>
                  <a:cubicBezTo>
                    <a:pt x="4441" y="1408"/>
                    <a:pt x="4303" y="1618"/>
                    <a:pt x="4029" y="1776"/>
                  </a:cubicBezTo>
                  <a:cubicBezTo>
                    <a:pt x="3866" y="1688"/>
                    <a:pt x="3700" y="1649"/>
                    <a:pt x="3533" y="1649"/>
                  </a:cubicBezTo>
                  <a:cubicBezTo>
                    <a:pt x="3320" y="1649"/>
                    <a:pt x="3107" y="1712"/>
                    <a:pt x="2901" y="1818"/>
                  </a:cubicBezTo>
                  <a:cubicBezTo>
                    <a:pt x="2278" y="2125"/>
                    <a:pt x="1814" y="2641"/>
                    <a:pt x="1329" y="3116"/>
                  </a:cubicBezTo>
                  <a:cubicBezTo>
                    <a:pt x="1287" y="3158"/>
                    <a:pt x="1256" y="3232"/>
                    <a:pt x="1234" y="3285"/>
                  </a:cubicBezTo>
                  <a:cubicBezTo>
                    <a:pt x="1055" y="3864"/>
                    <a:pt x="728" y="4371"/>
                    <a:pt x="443" y="4898"/>
                  </a:cubicBezTo>
                  <a:cubicBezTo>
                    <a:pt x="180" y="5383"/>
                    <a:pt x="0" y="5932"/>
                    <a:pt x="211" y="6491"/>
                  </a:cubicBezTo>
                  <a:cubicBezTo>
                    <a:pt x="485" y="7271"/>
                    <a:pt x="1024" y="7820"/>
                    <a:pt x="1835" y="8020"/>
                  </a:cubicBezTo>
                  <a:cubicBezTo>
                    <a:pt x="2289" y="8125"/>
                    <a:pt x="2753" y="8168"/>
                    <a:pt x="3217" y="8200"/>
                  </a:cubicBezTo>
                  <a:cubicBezTo>
                    <a:pt x="3660" y="8231"/>
                    <a:pt x="4092" y="8294"/>
                    <a:pt x="4546" y="8442"/>
                  </a:cubicBezTo>
                  <a:cubicBezTo>
                    <a:pt x="4577" y="9496"/>
                    <a:pt x="5126" y="10288"/>
                    <a:pt x="5791" y="11026"/>
                  </a:cubicBezTo>
                  <a:cubicBezTo>
                    <a:pt x="6276" y="11553"/>
                    <a:pt x="6719" y="12102"/>
                    <a:pt x="7204" y="12618"/>
                  </a:cubicBezTo>
                  <a:cubicBezTo>
                    <a:pt x="7499" y="12946"/>
                    <a:pt x="7689" y="13314"/>
                    <a:pt x="7741" y="13736"/>
                  </a:cubicBezTo>
                  <a:cubicBezTo>
                    <a:pt x="7879" y="14791"/>
                    <a:pt x="8048" y="15846"/>
                    <a:pt x="8016" y="16911"/>
                  </a:cubicBezTo>
                  <a:cubicBezTo>
                    <a:pt x="7994" y="17512"/>
                    <a:pt x="7973" y="18124"/>
                    <a:pt x="8037" y="18714"/>
                  </a:cubicBezTo>
                  <a:cubicBezTo>
                    <a:pt x="8153" y="19748"/>
                    <a:pt x="8121" y="20792"/>
                    <a:pt x="8163" y="21836"/>
                  </a:cubicBezTo>
                  <a:cubicBezTo>
                    <a:pt x="8184" y="22501"/>
                    <a:pt x="8153" y="23165"/>
                    <a:pt x="8184" y="23830"/>
                  </a:cubicBezTo>
                  <a:cubicBezTo>
                    <a:pt x="8226" y="24610"/>
                    <a:pt x="8195" y="25380"/>
                    <a:pt x="8322" y="26150"/>
                  </a:cubicBezTo>
                  <a:cubicBezTo>
                    <a:pt x="8427" y="26762"/>
                    <a:pt x="8385" y="27395"/>
                    <a:pt x="8501" y="28006"/>
                  </a:cubicBezTo>
                  <a:cubicBezTo>
                    <a:pt x="8733" y="29293"/>
                    <a:pt x="8648" y="30611"/>
                    <a:pt x="8828" y="31909"/>
                  </a:cubicBezTo>
                  <a:cubicBezTo>
                    <a:pt x="8923" y="32563"/>
                    <a:pt x="8923" y="33227"/>
                    <a:pt x="8986" y="33891"/>
                  </a:cubicBezTo>
                  <a:cubicBezTo>
                    <a:pt x="9070" y="34798"/>
                    <a:pt x="9208" y="35694"/>
                    <a:pt x="9229" y="36602"/>
                  </a:cubicBezTo>
                  <a:cubicBezTo>
                    <a:pt x="9229" y="36665"/>
                    <a:pt x="9239" y="36739"/>
                    <a:pt x="9250" y="36802"/>
                  </a:cubicBezTo>
                  <a:cubicBezTo>
                    <a:pt x="9408" y="38047"/>
                    <a:pt x="9355" y="39291"/>
                    <a:pt x="9271" y="40525"/>
                  </a:cubicBezTo>
                  <a:cubicBezTo>
                    <a:pt x="9197" y="41453"/>
                    <a:pt x="9176" y="42381"/>
                    <a:pt x="9250" y="43320"/>
                  </a:cubicBezTo>
                  <a:cubicBezTo>
                    <a:pt x="9260" y="43489"/>
                    <a:pt x="9281" y="43668"/>
                    <a:pt x="9292" y="43848"/>
                  </a:cubicBezTo>
                  <a:cubicBezTo>
                    <a:pt x="9323" y="45334"/>
                    <a:pt x="9366" y="46822"/>
                    <a:pt x="9398" y="48308"/>
                  </a:cubicBezTo>
                  <a:cubicBezTo>
                    <a:pt x="9408" y="48498"/>
                    <a:pt x="9429" y="48688"/>
                    <a:pt x="9440" y="49004"/>
                  </a:cubicBezTo>
                  <a:cubicBezTo>
                    <a:pt x="9566" y="48836"/>
                    <a:pt x="9640" y="48783"/>
                    <a:pt x="9651" y="48709"/>
                  </a:cubicBezTo>
                  <a:cubicBezTo>
                    <a:pt x="9682" y="48519"/>
                    <a:pt x="9693" y="48319"/>
                    <a:pt x="9703" y="48119"/>
                  </a:cubicBezTo>
                  <a:cubicBezTo>
                    <a:pt x="9703" y="47296"/>
                    <a:pt x="9714" y="46473"/>
                    <a:pt x="9714" y="45651"/>
                  </a:cubicBezTo>
                  <a:cubicBezTo>
                    <a:pt x="9714" y="45324"/>
                    <a:pt x="9735" y="44987"/>
                    <a:pt x="9682" y="44659"/>
                  </a:cubicBezTo>
                  <a:cubicBezTo>
                    <a:pt x="9598" y="44037"/>
                    <a:pt x="9587" y="43415"/>
                    <a:pt x="9598" y="42793"/>
                  </a:cubicBezTo>
                  <a:cubicBezTo>
                    <a:pt x="9609" y="41643"/>
                    <a:pt x="9587" y="40483"/>
                    <a:pt x="9630" y="39334"/>
                  </a:cubicBezTo>
                  <a:cubicBezTo>
                    <a:pt x="9682" y="37572"/>
                    <a:pt x="9513" y="35832"/>
                    <a:pt x="9355" y="34091"/>
                  </a:cubicBezTo>
                  <a:cubicBezTo>
                    <a:pt x="9302" y="33606"/>
                    <a:pt x="9271" y="33121"/>
                    <a:pt x="9218" y="32636"/>
                  </a:cubicBezTo>
                  <a:cubicBezTo>
                    <a:pt x="9155" y="31909"/>
                    <a:pt x="9028" y="31180"/>
                    <a:pt x="9028" y="30453"/>
                  </a:cubicBezTo>
                  <a:cubicBezTo>
                    <a:pt x="9018" y="29314"/>
                    <a:pt x="8796" y="28206"/>
                    <a:pt x="8701" y="27078"/>
                  </a:cubicBezTo>
                  <a:cubicBezTo>
                    <a:pt x="8648" y="26424"/>
                    <a:pt x="8543" y="25759"/>
                    <a:pt x="8522" y="25095"/>
                  </a:cubicBezTo>
                  <a:cubicBezTo>
                    <a:pt x="8469" y="23281"/>
                    <a:pt x="8448" y="21456"/>
                    <a:pt x="8416" y="19642"/>
                  </a:cubicBezTo>
                  <a:cubicBezTo>
                    <a:pt x="8406" y="19506"/>
                    <a:pt x="8427" y="19368"/>
                    <a:pt x="8395" y="19242"/>
                  </a:cubicBezTo>
                  <a:cubicBezTo>
                    <a:pt x="8248" y="18578"/>
                    <a:pt x="8280" y="17913"/>
                    <a:pt x="8301" y="17249"/>
                  </a:cubicBezTo>
                  <a:cubicBezTo>
                    <a:pt x="8322" y="16078"/>
                    <a:pt x="8280" y="14896"/>
                    <a:pt x="8058" y="13736"/>
                  </a:cubicBezTo>
                  <a:cubicBezTo>
                    <a:pt x="8027" y="13589"/>
                    <a:pt x="8005" y="13431"/>
                    <a:pt x="8027" y="13283"/>
                  </a:cubicBezTo>
                  <a:cubicBezTo>
                    <a:pt x="8069" y="13061"/>
                    <a:pt x="7994" y="12892"/>
                    <a:pt x="7889" y="12714"/>
                  </a:cubicBezTo>
                  <a:cubicBezTo>
                    <a:pt x="7784" y="12555"/>
                    <a:pt x="7657" y="12386"/>
                    <a:pt x="7530" y="12239"/>
                  </a:cubicBezTo>
                  <a:cubicBezTo>
                    <a:pt x="7056" y="11648"/>
                    <a:pt x="6581" y="11068"/>
                    <a:pt x="6075" y="10499"/>
                  </a:cubicBezTo>
                  <a:cubicBezTo>
                    <a:pt x="5484" y="9824"/>
                    <a:pt x="5031" y="9096"/>
                    <a:pt x="4926" y="8157"/>
                  </a:cubicBezTo>
                  <a:cubicBezTo>
                    <a:pt x="4884" y="7789"/>
                    <a:pt x="4905" y="7516"/>
                    <a:pt x="5165" y="7264"/>
                  </a:cubicBezTo>
                  <a:lnTo>
                    <a:pt x="5165" y="7264"/>
                  </a:lnTo>
                  <a:lnTo>
                    <a:pt x="4483" y="6892"/>
                  </a:lnTo>
                  <a:cubicBezTo>
                    <a:pt x="4280" y="6785"/>
                    <a:pt x="4104" y="6591"/>
                    <a:pt x="3817" y="6591"/>
                  </a:cubicBezTo>
                  <a:cubicBezTo>
                    <a:pt x="3790" y="6591"/>
                    <a:pt x="3762" y="6593"/>
                    <a:pt x="3734" y="6596"/>
                  </a:cubicBezTo>
                  <a:cubicBezTo>
                    <a:pt x="3860" y="6892"/>
                    <a:pt x="4103" y="6965"/>
                    <a:pt x="4293" y="7103"/>
                  </a:cubicBezTo>
                  <a:cubicBezTo>
                    <a:pt x="4567" y="7314"/>
                    <a:pt x="4641" y="7525"/>
                    <a:pt x="4546" y="7862"/>
                  </a:cubicBezTo>
                  <a:cubicBezTo>
                    <a:pt x="4531" y="7945"/>
                    <a:pt x="4429" y="8012"/>
                    <a:pt x="4334" y="8012"/>
                  </a:cubicBezTo>
                  <a:cubicBezTo>
                    <a:pt x="4296" y="8012"/>
                    <a:pt x="4260" y="8002"/>
                    <a:pt x="4230" y="7978"/>
                  </a:cubicBezTo>
                  <a:cubicBezTo>
                    <a:pt x="4155" y="7936"/>
                    <a:pt x="4082" y="7862"/>
                    <a:pt x="4071" y="7788"/>
                  </a:cubicBezTo>
                  <a:cubicBezTo>
                    <a:pt x="4040" y="7535"/>
                    <a:pt x="3871" y="7535"/>
                    <a:pt x="3681" y="7535"/>
                  </a:cubicBezTo>
                  <a:cubicBezTo>
                    <a:pt x="3675" y="7534"/>
                    <a:pt x="3670" y="7534"/>
                    <a:pt x="3664" y="7534"/>
                  </a:cubicBezTo>
                  <a:cubicBezTo>
                    <a:pt x="3441" y="7534"/>
                    <a:pt x="3490" y="7728"/>
                    <a:pt x="3428" y="7862"/>
                  </a:cubicBezTo>
                  <a:cubicBezTo>
                    <a:pt x="3316" y="7862"/>
                    <a:pt x="3198" y="7867"/>
                    <a:pt x="3083" y="7867"/>
                  </a:cubicBezTo>
                  <a:cubicBezTo>
                    <a:pt x="3025" y="7867"/>
                    <a:pt x="2967" y="7865"/>
                    <a:pt x="2911" y="7862"/>
                  </a:cubicBezTo>
                  <a:cubicBezTo>
                    <a:pt x="2690" y="7841"/>
                    <a:pt x="2468" y="7799"/>
                    <a:pt x="2247" y="7778"/>
                  </a:cubicBezTo>
                  <a:cubicBezTo>
                    <a:pt x="928" y="7672"/>
                    <a:pt x="180" y="6491"/>
                    <a:pt x="644" y="5236"/>
                  </a:cubicBezTo>
                  <a:cubicBezTo>
                    <a:pt x="707" y="5078"/>
                    <a:pt x="813" y="4930"/>
                    <a:pt x="886" y="4761"/>
                  </a:cubicBezTo>
                  <a:cubicBezTo>
                    <a:pt x="1076" y="4361"/>
                    <a:pt x="1277" y="3970"/>
                    <a:pt x="1424" y="3548"/>
                  </a:cubicBezTo>
                  <a:cubicBezTo>
                    <a:pt x="1540" y="3243"/>
                    <a:pt x="1688" y="3000"/>
                    <a:pt x="1994" y="2852"/>
                  </a:cubicBezTo>
                  <a:cubicBezTo>
                    <a:pt x="2163" y="2768"/>
                    <a:pt x="2299" y="2610"/>
                    <a:pt x="2447" y="2483"/>
                  </a:cubicBezTo>
                  <a:cubicBezTo>
                    <a:pt x="2500" y="2441"/>
                    <a:pt x="2531" y="2378"/>
                    <a:pt x="2584" y="2336"/>
                  </a:cubicBezTo>
                  <a:cubicBezTo>
                    <a:pt x="2916" y="2104"/>
                    <a:pt x="3186" y="1979"/>
                    <a:pt x="3441" y="1979"/>
                  </a:cubicBezTo>
                  <a:cubicBezTo>
                    <a:pt x="3673" y="1979"/>
                    <a:pt x="3893" y="2082"/>
                    <a:pt x="4134" y="2304"/>
                  </a:cubicBezTo>
                  <a:cubicBezTo>
                    <a:pt x="4387" y="2547"/>
                    <a:pt x="4641" y="2800"/>
                    <a:pt x="4863" y="3084"/>
                  </a:cubicBezTo>
                  <a:cubicBezTo>
                    <a:pt x="5379" y="3749"/>
                    <a:pt x="5822" y="4466"/>
                    <a:pt x="6212" y="5214"/>
                  </a:cubicBezTo>
                  <a:cubicBezTo>
                    <a:pt x="6284" y="5337"/>
                    <a:pt x="6306" y="5510"/>
                    <a:pt x="6548" y="5510"/>
                  </a:cubicBezTo>
                  <a:cubicBezTo>
                    <a:pt x="6556" y="5510"/>
                    <a:pt x="6563" y="5510"/>
                    <a:pt x="6571" y="5510"/>
                  </a:cubicBezTo>
                  <a:cubicBezTo>
                    <a:pt x="6539" y="5373"/>
                    <a:pt x="6529" y="5236"/>
                    <a:pt x="6476" y="5130"/>
                  </a:cubicBezTo>
                  <a:cubicBezTo>
                    <a:pt x="6033" y="4150"/>
                    <a:pt x="5495" y="3232"/>
                    <a:pt x="4778" y="2441"/>
                  </a:cubicBezTo>
                  <a:cubicBezTo>
                    <a:pt x="4673" y="2325"/>
                    <a:pt x="4577" y="2209"/>
                    <a:pt x="4483" y="2093"/>
                  </a:cubicBezTo>
                  <a:cubicBezTo>
                    <a:pt x="4577" y="1882"/>
                    <a:pt x="4662" y="1703"/>
                    <a:pt x="4746" y="1523"/>
                  </a:cubicBezTo>
                  <a:cubicBezTo>
                    <a:pt x="4863" y="1239"/>
                    <a:pt x="5062" y="1049"/>
                    <a:pt x="5358" y="954"/>
                  </a:cubicBezTo>
                  <a:cubicBezTo>
                    <a:pt x="5569" y="890"/>
                    <a:pt x="5780" y="817"/>
                    <a:pt x="5969" y="711"/>
                  </a:cubicBezTo>
                  <a:cubicBezTo>
                    <a:pt x="6644" y="353"/>
                    <a:pt x="7394" y="332"/>
                    <a:pt x="8111" y="332"/>
                  </a:cubicBezTo>
                  <a:cubicBezTo>
                    <a:pt x="9208" y="332"/>
                    <a:pt x="9956" y="996"/>
                    <a:pt x="10494" y="1914"/>
                  </a:cubicBezTo>
                  <a:cubicBezTo>
                    <a:pt x="10579" y="2072"/>
                    <a:pt x="10610" y="2240"/>
                    <a:pt x="10558" y="2420"/>
                  </a:cubicBezTo>
                  <a:cubicBezTo>
                    <a:pt x="10420" y="2957"/>
                    <a:pt x="10305" y="3496"/>
                    <a:pt x="10136" y="4023"/>
                  </a:cubicBezTo>
                  <a:cubicBezTo>
                    <a:pt x="9977" y="4508"/>
                    <a:pt x="9787" y="4982"/>
                    <a:pt x="9440" y="5373"/>
                  </a:cubicBezTo>
                  <a:cubicBezTo>
                    <a:pt x="9366" y="5457"/>
                    <a:pt x="9334" y="5573"/>
                    <a:pt x="9461" y="5647"/>
                  </a:cubicBezTo>
                  <a:cubicBezTo>
                    <a:pt x="9819" y="5394"/>
                    <a:pt x="9872" y="5373"/>
                    <a:pt x="9988" y="5088"/>
                  </a:cubicBezTo>
                  <a:cubicBezTo>
                    <a:pt x="10178" y="4645"/>
                    <a:pt x="10336" y="4181"/>
                    <a:pt x="10505" y="3717"/>
                  </a:cubicBezTo>
                  <a:cubicBezTo>
                    <a:pt x="10610" y="3432"/>
                    <a:pt x="10694" y="3137"/>
                    <a:pt x="10811" y="2842"/>
                  </a:cubicBezTo>
                  <a:cubicBezTo>
                    <a:pt x="10842" y="2768"/>
                    <a:pt x="10916" y="2694"/>
                    <a:pt x="10980" y="2662"/>
                  </a:cubicBezTo>
                  <a:cubicBezTo>
                    <a:pt x="11005" y="2651"/>
                    <a:pt x="11034" y="2647"/>
                    <a:pt x="11064" y="2647"/>
                  </a:cubicBezTo>
                  <a:cubicBezTo>
                    <a:pt x="11121" y="2647"/>
                    <a:pt x="11180" y="2663"/>
                    <a:pt x="11222" y="2683"/>
                  </a:cubicBezTo>
                  <a:cubicBezTo>
                    <a:pt x="11254" y="2694"/>
                    <a:pt x="11264" y="2800"/>
                    <a:pt x="11264" y="2852"/>
                  </a:cubicBezTo>
                  <a:cubicBezTo>
                    <a:pt x="11254" y="2957"/>
                    <a:pt x="11137" y="3053"/>
                    <a:pt x="11317" y="3158"/>
                  </a:cubicBezTo>
                  <a:cubicBezTo>
                    <a:pt x="11465" y="3000"/>
                    <a:pt x="11601" y="2842"/>
                    <a:pt x="11739" y="2694"/>
                  </a:cubicBezTo>
                  <a:cubicBezTo>
                    <a:pt x="11753" y="2694"/>
                    <a:pt x="11767" y="2693"/>
                    <a:pt x="11780" y="2693"/>
                  </a:cubicBezTo>
                  <a:cubicBezTo>
                    <a:pt x="12031" y="2693"/>
                    <a:pt x="12197" y="2790"/>
                    <a:pt x="12297" y="3000"/>
                  </a:cubicBezTo>
                  <a:cubicBezTo>
                    <a:pt x="12255" y="3253"/>
                    <a:pt x="12044" y="3369"/>
                    <a:pt x="11908" y="3538"/>
                  </a:cubicBezTo>
                  <a:cubicBezTo>
                    <a:pt x="11781" y="3696"/>
                    <a:pt x="11559" y="3791"/>
                    <a:pt x="11559" y="4139"/>
                  </a:cubicBezTo>
                  <a:cubicBezTo>
                    <a:pt x="11718" y="4023"/>
                    <a:pt x="11823" y="3960"/>
                    <a:pt x="11918" y="3875"/>
                  </a:cubicBezTo>
                  <a:cubicBezTo>
                    <a:pt x="12087" y="3707"/>
                    <a:pt x="12245" y="3517"/>
                    <a:pt x="12424" y="3358"/>
                  </a:cubicBezTo>
                  <a:cubicBezTo>
                    <a:pt x="12440" y="3343"/>
                    <a:pt x="12474" y="3335"/>
                    <a:pt x="12510" y="3335"/>
                  </a:cubicBezTo>
                  <a:cubicBezTo>
                    <a:pt x="12546" y="3335"/>
                    <a:pt x="12583" y="3343"/>
                    <a:pt x="12604" y="3358"/>
                  </a:cubicBezTo>
                  <a:cubicBezTo>
                    <a:pt x="12635" y="3390"/>
                    <a:pt x="12656" y="3496"/>
                    <a:pt x="12625" y="3527"/>
                  </a:cubicBezTo>
                  <a:cubicBezTo>
                    <a:pt x="12435" y="3738"/>
                    <a:pt x="12234" y="3939"/>
                    <a:pt x="12034" y="4150"/>
                  </a:cubicBezTo>
                  <a:cubicBezTo>
                    <a:pt x="11960" y="4223"/>
                    <a:pt x="11855" y="4297"/>
                    <a:pt x="11971" y="4466"/>
                  </a:cubicBezTo>
                  <a:cubicBezTo>
                    <a:pt x="12340" y="4276"/>
                    <a:pt x="12530" y="3854"/>
                    <a:pt x="12941" y="3675"/>
                  </a:cubicBezTo>
                  <a:cubicBezTo>
                    <a:pt x="13047" y="3759"/>
                    <a:pt x="13162" y="3822"/>
                    <a:pt x="13237" y="3918"/>
                  </a:cubicBezTo>
                  <a:cubicBezTo>
                    <a:pt x="13458" y="4171"/>
                    <a:pt x="13680" y="4424"/>
                    <a:pt x="13869" y="4698"/>
                  </a:cubicBezTo>
                  <a:cubicBezTo>
                    <a:pt x="14048" y="4951"/>
                    <a:pt x="14196" y="5225"/>
                    <a:pt x="14333" y="5500"/>
                  </a:cubicBezTo>
                  <a:cubicBezTo>
                    <a:pt x="14533" y="5879"/>
                    <a:pt x="14544" y="6259"/>
                    <a:pt x="14228" y="6607"/>
                  </a:cubicBezTo>
                  <a:cubicBezTo>
                    <a:pt x="14154" y="6681"/>
                    <a:pt x="14069" y="6775"/>
                    <a:pt x="14186" y="6913"/>
                  </a:cubicBezTo>
                  <a:cubicBezTo>
                    <a:pt x="14481" y="6871"/>
                    <a:pt x="14608" y="6639"/>
                    <a:pt x="14734" y="6417"/>
                  </a:cubicBezTo>
                  <a:cubicBezTo>
                    <a:pt x="14850" y="6217"/>
                    <a:pt x="14903" y="5995"/>
                    <a:pt x="14819" y="5774"/>
                  </a:cubicBezTo>
                  <a:cubicBezTo>
                    <a:pt x="14671" y="5310"/>
                    <a:pt x="14512" y="4846"/>
                    <a:pt x="14165" y="4476"/>
                  </a:cubicBezTo>
                  <a:cubicBezTo>
                    <a:pt x="14017" y="4307"/>
                    <a:pt x="13890" y="4129"/>
                    <a:pt x="13743" y="3960"/>
                  </a:cubicBezTo>
                  <a:cubicBezTo>
                    <a:pt x="13405" y="3548"/>
                    <a:pt x="13078" y="3137"/>
                    <a:pt x="12719" y="2736"/>
                  </a:cubicBezTo>
                  <a:cubicBezTo>
                    <a:pt x="12440" y="2432"/>
                    <a:pt x="12113" y="2236"/>
                    <a:pt x="11717" y="2236"/>
                  </a:cubicBezTo>
                  <a:cubicBezTo>
                    <a:pt x="11619" y="2236"/>
                    <a:pt x="11518" y="2247"/>
                    <a:pt x="11412" y="2272"/>
                  </a:cubicBezTo>
                  <a:cubicBezTo>
                    <a:pt x="11328" y="2292"/>
                    <a:pt x="11244" y="2309"/>
                    <a:pt x="11163" y="2309"/>
                  </a:cubicBezTo>
                  <a:cubicBezTo>
                    <a:pt x="11070" y="2309"/>
                    <a:pt x="10979" y="2287"/>
                    <a:pt x="10895" y="2219"/>
                  </a:cubicBezTo>
                  <a:cubicBezTo>
                    <a:pt x="10874" y="2177"/>
                    <a:pt x="10842" y="2135"/>
                    <a:pt x="10832" y="2104"/>
                  </a:cubicBezTo>
                  <a:cubicBezTo>
                    <a:pt x="10663" y="1323"/>
                    <a:pt x="10104" y="848"/>
                    <a:pt x="9524" y="395"/>
                  </a:cubicBezTo>
                  <a:cubicBezTo>
                    <a:pt x="9208" y="152"/>
                    <a:pt x="8807" y="36"/>
                    <a:pt x="8406" y="15"/>
                  </a:cubicBezTo>
                  <a:cubicBezTo>
                    <a:pt x="8207" y="7"/>
                    <a:pt x="8008" y="1"/>
                    <a:pt x="781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54"/>
            <p:cNvSpPr/>
            <p:nvPr/>
          </p:nvSpPr>
          <p:spPr>
            <a:xfrm>
              <a:off x="7000750" y="1748300"/>
              <a:ext cx="31650" cy="609875"/>
            </a:xfrm>
            <a:custGeom>
              <a:avLst/>
              <a:gdLst/>
              <a:ahLst/>
              <a:cxnLst/>
              <a:rect l="l" t="t" r="r" b="b"/>
              <a:pathLst>
                <a:path w="1266" h="24395" extrusionOk="0">
                  <a:moveTo>
                    <a:pt x="232" y="1"/>
                  </a:moveTo>
                  <a:cubicBezTo>
                    <a:pt x="138" y="74"/>
                    <a:pt x="54" y="95"/>
                    <a:pt x="54" y="137"/>
                  </a:cubicBezTo>
                  <a:cubicBezTo>
                    <a:pt x="21" y="264"/>
                    <a:pt x="0" y="412"/>
                    <a:pt x="32" y="538"/>
                  </a:cubicBezTo>
                  <a:cubicBezTo>
                    <a:pt x="222" y="1340"/>
                    <a:pt x="106" y="2162"/>
                    <a:pt x="232" y="2975"/>
                  </a:cubicBezTo>
                  <a:cubicBezTo>
                    <a:pt x="359" y="3766"/>
                    <a:pt x="254" y="4567"/>
                    <a:pt x="359" y="5369"/>
                  </a:cubicBezTo>
                  <a:cubicBezTo>
                    <a:pt x="433" y="5886"/>
                    <a:pt x="401" y="6423"/>
                    <a:pt x="486" y="6951"/>
                  </a:cubicBezTo>
                  <a:cubicBezTo>
                    <a:pt x="570" y="7468"/>
                    <a:pt x="549" y="8005"/>
                    <a:pt x="591" y="8544"/>
                  </a:cubicBezTo>
                  <a:cubicBezTo>
                    <a:pt x="675" y="9651"/>
                    <a:pt x="771" y="10748"/>
                    <a:pt x="729" y="11865"/>
                  </a:cubicBezTo>
                  <a:cubicBezTo>
                    <a:pt x="718" y="12055"/>
                    <a:pt x="750" y="12256"/>
                    <a:pt x="760" y="12456"/>
                  </a:cubicBezTo>
                  <a:cubicBezTo>
                    <a:pt x="781" y="12878"/>
                    <a:pt x="834" y="13300"/>
                    <a:pt x="834" y="13722"/>
                  </a:cubicBezTo>
                  <a:cubicBezTo>
                    <a:pt x="834" y="16116"/>
                    <a:pt x="813" y="18510"/>
                    <a:pt x="802" y="20904"/>
                  </a:cubicBezTo>
                  <a:cubicBezTo>
                    <a:pt x="802" y="21168"/>
                    <a:pt x="844" y="21432"/>
                    <a:pt x="865" y="21695"/>
                  </a:cubicBezTo>
                  <a:cubicBezTo>
                    <a:pt x="886" y="21938"/>
                    <a:pt x="939" y="22180"/>
                    <a:pt x="950" y="22423"/>
                  </a:cubicBezTo>
                  <a:cubicBezTo>
                    <a:pt x="961" y="22950"/>
                    <a:pt x="939" y="23488"/>
                    <a:pt x="950" y="24015"/>
                  </a:cubicBezTo>
                  <a:cubicBezTo>
                    <a:pt x="950" y="24142"/>
                    <a:pt x="907" y="24290"/>
                    <a:pt x="1182" y="24395"/>
                  </a:cubicBezTo>
                  <a:cubicBezTo>
                    <a:pt x="1214" y="23952"/>
                    <a:pt x="1256" y="23562"/>
                    <a:pt x="1266" y="23172"/>
                  </a:cubicBezTo>
                  <a:cubicBezTo>
                    <a:pt x="1266" y="22550"/>
                    <a:pt x="1245" y="21927"/>
                    <a:pt x="1235" y="21315"/>
                  </a:cubicBezTo>
                  <a:cubicBezTo>
                    <a:pt x="1224" y="21073"/>
                    <a:pt x="1245" y="20820"/>
                    <a:pt x="1203" y="20577"/>
                  </a:cubicBezTo>
                  <a:cubicBezTo>
                    <a:pt x="1097" y="20103"/>
                    <a:pt x="1108" y="19607"/>
                    <a:pt x="1108" y="19122"/>
                  </a:cubicBezTo>
                  <a:lnTo>
                    <a:pt x="1139" y="13996"/>
                  </a:lnTo>
                  <a:cubicBezTo>
                    <a:pt x="1139" y="13775"/>
                    <a:pt x="1161" y="13553"/>
                    <a:pt x="1129" y="13332"/>
                  </a:cubicBezTo>
                  <a:cubicBezTo>
                    <a:pt x="971" y="12404"/>
                    <a:pt x="1055" y="11476"/>
                    <a:pt x="1034" y="10548"/>
                  </a:cubicBezTo>
                  <a:cubicBezTo>
                    <a:pt x="1034" y="10252"/>
                    <a:pt x="1013" y="9967"/>
                    <a:pt x="992" y="9683"/>
                  </a:cubicBezTo>
                  <a:cubicBezTo>
                    <a:pt x="971" y="9303"/>
                    <a:pt x="939" y="8933"/>
                    <a:pt x="907" y="8554"/>
                  </a:cubicBezTo>
                  <a:cubicBezTo>
                    <a:pt x="876" y="8174"/>
                    <a:pt x="855" y="7805"/>
                    <a:pt x="823" y="7426"/>
                  </a:cubicBezTo>
                  <a:cubicBezTo>
                    <a:pt x="771" y="6772"/>
                    <a:pt x="633" y="6107"/>
                    <a:pt x="665" y="5443"/>
                  </a:cubicBezTo>
                  <a:cubicBezTo>
                    <a:pt x="675" y="5316"/>
                    <a:pt x="686" y="5169"/>
                    <a:pt x="644" y="5042"/>
                  </a:cubicBezTo>
                  <a:cubicBezTo>
                    <a:pt x="507" y="4588"/>
                    <a:pt x="549" y="4124"/>
                    <a:pt x="539" y="3660"/>
                  </a:cubicBezTo>
                  <a:cubicBezTo>
                    <a:pt x="539" y="3418"/>
                    <a:pt x="570" y="3165"/>
                    <a:pt x="518" y="2933"/>
                  </a:cubicBezTo>
                  <a:cubicBezTo>
                    <a:pt x="412" y="2490"/>
                    <a:pt x="422" y="2047"/>
                    <a:pt x="422" y="1604"/>
                  </a:cubicBezTo>
                  <a:cubicBezTo>
                    <a:pt x="412" y="1077"/>
                    <a:pt x="296" y="570"/>
                    <a:pt x="2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54"/>
            <p:cNvSpPr/>
            <p:nvPr/>
          </p:nvSpPr>
          <p:spPr>
            <a:xfrm>
              <a:off x="6974650" y="1323825"/>
              <a:ext cx="136075" cy="412375"/>
            </a:xfrm>
            <a:custGeom>
              <a:avLst/>
              <a:gdLst/>
              <a:ahLst/>
              <a:cxnLst/>
              <a:rect l="l" t="t" r="r" b="b"/>
              <a:pathLst>
                <a:path w="5443" h="16495" extrusionOk="0">
                  <a:moveTo>
                    <a:pt x="5238" y="1"/>
                  </a:moveTo>
                  <a:cubicBezTo>
                    <a:pt x="5214" y="1"/>
                    <a:pt x="5191" y="3"/>
                    <a:pt x="5169" y="10"/>
                  </a:cubicBezTo>
                  <a:cubicBezTo>
                    <a:pt x="4609" y="147"/>
                    <a:pt x="4051" y="284"/>
                    <a:pt x="3491" y="432"/>
                  </a:cubicBezTo>
                  <a:cubicBezTo>
                    <a:pt x="3359" y="471"/>
                    <a:pt x="3231" y="510"/>
                    <a:pt x="3110" y="510"/>
                  </a:cubicBezTo>
                  <a:cubicBezTo>
                    <a:pt x="2970" y="510"/>
                    <a:pt x="2840" y="458"/>
                    <a:pt x="2722" y="295"/>
                  </a:cubicBezTo>
                  <a:cubicBezTo>
                    <a:pt x="2711" y="295"/>
                    <a:pt x="2574" y="347"/>
                    <a:pt x="2521" y="400"/>
                  </a:cubicBezTo>
                  <a:cubicBezTo>
                    <a:pt x="2490" y="443"/>
                    <a:pt x="2521" y="537"/>
                    <a:pt x="2532" y="600"/>
                  </a:cubicBezTo>
                  <a:cubicBezTo>
                    <a:pt x="2616" y="1160"/>
                    <a:pt x="2448" y="1645"/>
                    <a:pt x="2110" y="2088"/>
                  </a:cubicBezTo>
                  <a:cubicBezTo>
                    <a:pt x="1773" y="2531"/>
                    <a:pt x="1414" y="2963"/>
                    <a:pt x="1150" y="3438"/>
                  </a:cubicBezTo>
                  <a:cubicBezTo>
                    <a:pt x="908" y="3870"/>
                    <a:pt x="591" y="4239"/>
                    <a:pt x="327" y="4640"/>
                  </a:cubicBezTo>
                  <a:cubicBezTo>
                    <a:pt x="233" y="4788"/>
                    <a:pt x="116" y="4924"/>
                    <a:pt x="1" y="5083"/>
                  </a:cubicBezTo>
                  <a:cubicBezTo>
                    <a:pt x="74" y="5178"/>
                    <a:pt x="158" y="5252"/>
                    <a:pt x="201" y="5346"/>
                  </a:cubicBezTo>
                  <a:cubicBezTo>
                    <a:pt x="254" y="5452"/>
                    <a:pt x="264" y="5557"/>
                    <a:pt x="285" y="5674"/>
                  </a:cubicBezTo>
                  <a:cubicBezTo>
                    <a:pt x="538" y="7087"/>
                    <a:pt x="644" y="8521"/>
                    <a:pt x="633" y="9966"/>
                  </a:cubicBezTo>
                  <a:cubicBezTo>
                    <a:pt x="623" y="10788"/>
                    <a:pt x="665" y="11611"/>
                    <a:pt x="676" y="12434"/>
                  </a:cubicBezTo>
                  <a:cubicBezTo>
                    <a:pt x="686" y="12518"/>
                    <a:pt x="676" y="12613"/>
                    <a:pt x="697" y="12698"/>
                  </a:cubicBezTo>
                  <a:cubicBezTo>
                    <a:pt x="855" y="13151"/>
                    <a:pt x="791" y="13615"/>
                    <a:pt x="812" y="14079"/>
                  </a:cubicBezTo>
                  <a:cubicBezTo>
                    <a:pt x="844" y="14744"/>
                    <a:pt x="897" y="15408"/>
                    <a:pt x="950" y="16073"/>
                  </a:cubicBezTo>
                  <a:cubicBezTo>
                    <a:pt x="960" y="16231"/>
                    <a:pt x="992" y="16410"/>
                    <a:pt x="1213" y="16495"/>
                  </a:cubicBezTo>
                  <a:cubicBezTo>
                    <a:pt x="1224" y="16410"/>
                    <a:pt x="1255" y="16347"/>
                    <a:pt x="1245" y="16284"/>
                  </a:cubicBezTo>
                  <a:cubicBezTo>
                    <a:pt x="1203" y="15777"/>
                    <a:pt x="1098" y="15271"/>
                    <a:pt x="1108" y="14765"/>
                  </a:cubicBezTo>
                  <a:cubicBezTo>
                    <a:pt x="1108" y="13900"/>
                    <a:pt x="1034" y="13045"/>
                    <a:pt x="971" y="12181"/>
                  </a:cubicBezTo>
                  <a:cubicBezTo>
                    <a:pt x="908" y="11210"/>
                    <a:pt x="908" y="10230"/>
                    <a:pt x="971" y="9260"/>
                  </a:cubicBezTo>
                  <a:cubicBezTo>
                    <a:pt x="981" y="9059"/>
                    <a:pt x="971" y="8859"/>
                    <a:pt x="950" y="8658"/>
                  </a:cubicBezTo>
                  <a:cubicBezTo>
                    <a:pt x="876" y="7973"/>
                    <a:pt x="929" y="7287"/>
                    <a:pt x="760" y="6612"/>
                  </a:cubicBezTo>
                  <a:cubicBezTo>
                    <a:pt x="697" y="6370"/>
                    <a:pt x="676" y="6127"/>
                    <a:pt x="665" y="5885"/>
                  </a:cubicBezTo>
                  <a:cubicBezTo>
                    <a:pt x="655" y="5663"/>
                    <a:pt x="644" y="5442"/>
                    <a:pt x="697" y="5231"/>
                  </a:cubicBezTo>
                  <a:cubicBezTo>
                    <a:pt x="866" y="4514"/>
                    <a:pt x="1087" y="3828"/>
                    <a:pt x="1635" y="3290"/>
                  </a:cubicBezTo>
                  <a:cubicBezTo>
                    <a:pt x="1825" y="3110"/>
                    <a:pt x="1994" y="2889"/>
                    <a:pt x="2152" y="2678"/>
                  </a:cubicBezTo>
                  <a:cubicBezTo>
                    <a:pt x="2521" y="2161"/>
                    <a:pt x="2985" y="1687"/>
                    <a:pt x="2985" y="980"/>
                  </a:cubicBezTo>
                  <a:cubicBezTo>
                    <a:pt x="2985" y="949"/>
                    <a:pt x="3038" y="917"/>
                    <a:pt x="3069" y="886"/>
                  </a:cubicBezTo>
                  <a:cubicBezTo>
                    <a:pt x="4873" y="453"/>
                    <a:pt x="5010" y="410"/>
                    <a:pt x="5443" y="21"/>
                  </a:cubicBezTo>
                  <a:cubicBezTo>
                    <a:pt x="5355" y="13"/>
                    <a:pt x="5293" y="1"/>
                    <a:pt x="52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54"/>
            <p:cNvSpPr/>
            <p:nvPr/>
          </p:nvSpPr>
          <p:spPr>
            <a:xfrm>
              <a:off x="6857850" y="1201975"/>
              <a:ext cx="70950" cy="105500"/>
            </a:xfrm>
            <a:custGeom>
              <a:avLst/>
              <a:gdLst/>
              <a:ahLst/>
              <a:cxnLst/>
              <a:rect l="l" t="t" r="r" b="b"/>
              <a:pathLst>
                <a:path w="2838" h="4220" extrusionOk="0">
                  <a:moveTo>
                    <a:pt x="84" y="1"/>
                  </a:moveTo>
                  <a:cubicBezTo>
                    <a:pt x="32" y="85"/>
                    <a:pt x="0" y="106"/>
                    <a:pt x="11" y="128"/>
                  </a:cubicBezTo>
                  <a:cubicBezTo>
                    <a:pt x="21" y="191"/>
                    <a:pt x="21" y="264"/>
                    <a:pt x="53" y="306"/>
                  </a:cubicBezTo>
                  <a:cubicBezTo>
                    <a:pt x="443" y="866"/>
                    <a:pt x="792" y="1445"/>
                    <a:pt x="1087" y="2068"/>
                  </a:cubicBezTo>
                  <a:cubicBezTo>
                    <a:pt x="1434" y="2795"/>
                    <a:pt x="1909" y="3460"/>
                    <a:pt x="2374" y="4220"/>
                  </a:cubicBezTo>
                  <a:cubicBezTo>
                    <a:pt x="2426" y="4093"/>
                    <a:pt x="2468" y="4030"/>
                    <a:pt x="2479" y="3956"/>
                  </a:cubicBezTo>
                  <a:cubicBezTo>
                    <a:pt x="2500" y="3892"/>
                    <a:pt x="2405" y="3798"/>
                    <a:pt x="2521" y="3735"/>
                  </a:cubicBezTo>
                  <a:cubicBezTo>
                    <a:pt x="2560" y="3742"/>
                    <a:pt x="2585" y="3746"/>
                    <a:pt x="2610" y="3746"/>
                  </a:cubicBezTo>
                  <a:cubicBezTo>
                    <a:pt x="2659" y="3746"/>
                    <a:pt x="2704" y="3727"/>
                    <a:pt x="2838" y="3671"/>
                  </a:cubicBezTo>
                  <a:cubicBezTo>
                    <a:pt x="2669" y="3407"/>
                    <a:pt x="2510" y="3144"/>
                    <a:pt x="2331" y="2891"/>
                  </a:cubicBezTo>
                  <a:cubicBezTo>
                    <a:pt x="2310" y="2859"/>
                    <a:pt x="2226" y="2870"/>
                    <a:pt x="2173" y="2859"/>
                  </a:cubicBezTo>
                  <a:cubicBezTo>
                    <a:pt x="2152" y="2964"/>
                    <a:pt x="2131" y="3049"/>
                    <a:pt x="2099" y="3196"/>
                  </a:cubicBezTo>
                  <a:cubicBezTo>
                    <a:pt x="1846" y="2785"/>
                    <a:pt x="1561" y="2448"/>
                    <a:pt x="1424" y="2068"/>
                  </a:cubicBezTo>
                  <a:cubicBezTo>
                    <a:pt x="1287" y="1688"/>
                    <a:pt x="1076" y="1361"/>
                    <a:pt x="855" y="1035"/>
                  </a:cubicBezTo>
                  <a:cubicBezTo>
                    <a:pt x="623" y="686"/>
                    <a:pt x="412" y="328"/>
                    <a:pt x="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54"/>
            <p:cNvSpPr/>
            <p:nvPr/>
          </p:nvSpPr>
          <p:spPr>
            <a:xfrm>
              <a:off x="6942225" y="1241000"/>
              <a:ext cx="30875" cy="56725"/>
            </a:xfrm>
            <a:custGeom>
              <a:avLst/>
              <a:gdLst/>
              <a:ahLst/>
              <a:cxnLst/>
              <a:rect l="l" t="t" r="r" b="b"/>
              <a:pathLst>
                <a:path w="1235" h="2269" extrusionOk="0">
                  <a:moveTo>
                    <a:pt x="63" y="1"/>
                  </a:moveTo>
                  <a:cubicBezTo>
                    <a:pt x="32" y="170"/>
                    <a:pt x="0" y="222"/>
                    <a:pt x="11" y="275"/>
                  </a:cubicBezTo>
                  <a:cubicBezTo>
                    <a:pt x="53" y="866"/>
                    <a:pt x="95" y="1456"/>
                    <a:pt x="159" y="2047"/>
                  </a:cubicBezTo>
                  <a:cubicBezTo>
                    <a:pt x="169" y="2120"/>
                    <a:pt x="243" y="2184"/>
                    <a:pt x="306" y="2268"/>
                  </a:cubicBezTo>
                  <a:cubicBezTo>
                    <a:pt x="548" y="2163"/>
                    <a:pt x="759" y="2068"/>
                    <a:pt x="1013" y="1963"/>
                  </a:cubicBezTo>
                  <a:cubicBezTo>
                    <a:pt x="1013" y="1604"/>
                    <a:pt x="1234" y="1267"/>
                    <a:pt x="1139" y="887"/>
                  </a:cubicBezTo>
                  <a:cubicBezTo>
                    <a:pt x="970" y="887"/>
                    <a:pt x="949" y="992"/>
                    <a:pt x="907" y="1098"/>
                  </a:cubicBezTo>
                  <a:cubicBezTo>
                    <a:pt x="876" y="1203"/>
                    <a:pt x="949" y="1372"/>
                    <a:pt x="717" y="1414"/>
                  </a:cubicBezTo>
                  <a:cubicBezTo>
                    <a:pt x="696" y="1267"/>
                    <a:pt x="686" y="1140"/>
                    <a:pt x="654" y="1024"/>
                  </a:cubicBezTo>
                  <a:cubicBezTo>
                    <a:pt x="633" y="939"/>
                    <a:pt x="602" y="813"/>
                    <a:pt x="548" y="802"/>
                  </a:cubicBezTo>
                  <a:cubicBezTo>
                    <a:pt x="295" y="749"/>
                    <a:pt x="295" y="528"/>
                    <a:pt x="232" y="359"/>
                  </a:cubicBezTo>
                  <a:cubicBezTo>
                    <a:pt x="190" y="264"/>
                    <a:pt x="148" y="180"/>
                    <a:pt x="6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54"/>
            <p:cNvSpPr/>
            <p:nvPr/>
          </p:nvSpPr>
          <p:spPr>
            <a:xfrm>
              <a:off x="6957500" y="1309650"/>
              <a:ext cx="19825" cy="59000"/>
            </a:xfrm>
            <a:custGeom>
              <a:avLst/>
              <a:gdLst/>
              <a:ahLst/>
              <a:cxnLst/>
              <a:rect l="l" t="t" r="r" b="b"/>
              <a:pathLst>
                <a:path w="793" h="2360" extrusionOk="0">
                  <a:moveTo>
                    <a:pt x="402" y="1453"/>
                  </a:moveTo>
                  <a:cubicBezTo>
                    <a:pt x="412" y="1474"/>
                    <a:pt x="434" y="1495"/>
                    <a:pt x="444" y="1516"/>
                  </a:cubicBezTo>
                  <a:cubicBezTo>
                    <a:pt x="423" y="1526"/>
                    <a:pt x="412" y="1537"/>
                    <a:pt x="391" y="1537"/>
                  </a:cubicBezTo>
                  <a:cubicBezTo>
                    <a:pt x="380" y="1526"/>
                    <a:pt x="359" y="1505"/>
                    <a:pt x="370" y="1495"/>
                  </a:cubicBezTo>
                  <a:cubicBezTo>
                    <a:pt x="370" y="1474"/>
                    <a:pt x="391" y="1463"/>
                    <a:pt x="402" y="1453"/>
                  </a:cubicBezTo>
                  <a:close/>
                  <a:moveTo>
                    <a:pt x="590" y="1"/>
                  </a:moveTo>
                  <a:cubicBezTo>
                    <a:pt x="541" y="1"/>
                    <a:pt x="495" y="16"/>
                    <a:pt x="465" y="49"/>
                  </a:cubicBezTo>
                  <a:cubicBezTo>
                    <a:pt x="402" y="113"/>
                    <a:pt x="338" y="187"/>
                    <a:pt x="317" y="260"/>
                  </a:cubicBezTo>
                  <a:cubicBezTo>
                    <a:pt x="212" y="778"/>
                    <a:pt x="106" y="1284"/>
                    <a:pt x="22" y="1800"/>
                  </a:cubicBezTo>
                  <a:cubicBezTo>
                    <a:pt x="1" y="1948"/>
                    <a:pt x="43" y="2106"/>
                    <a:pt x="64" y="2360"/>
                  </a:cubicBezTo>
                  <a:cubicBezTo>
                    <a:pt x="465" y="2032"/>
                    <a:pt x="739" y="1748"/>
                    <a:pt x="739" y="1305"/>
                  </a:cubicBezTo>
                  <a:cubicBezTo>
                    <a:pt x="739" y="1242"/>
                    <a:pt x="792" y="1178"/>
                    <a:pt x="792" y="1115"/>
                  </a:cubicBezTo>
                  <a:cubicBezTo>
                    <a:pt x="792" y="788"/>
                    <a:pt x="792" y="461"/>
                    <a:pt x="781" y="134"/>
                  </a:cubicBezTo>
                  <a:cubicBezTo>
                    <a:pt x="775" y="52"/>
                    <a:pt x="679" y="1"/>
                    <a:pt x="59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54"/>
            <p:cNvSpPr/>
            <p:nvPr/>
          </p:nvSpPr>
          <p:spPr>
            <a:xfrm>
              <a:off x="6991775" y="1339625"/>
              <a:ext cx="32475" cy="63300"/>
            </a:xfrm>
            <a:custGeom>
              <a:avLst/>
              <a:gdLst/>
              <a:ahLst/>
              <a:cxnLst/>
              <a:rect l="l" t="t" r="r" b="b"/>
              <a:pathLst>
                <a:path w="1299" h="2532" extrusionOk="0">
                  <a:moveTo>
                    <a:pt x="1256" y="0"/>
                  </a:moveTo>
                  <a:cubicBezTo>
                    <a:pt x="1182" y="43"/>
                    <a:pt x="1130" y="53"/>
                    <a:pt x="1119" y="85"/>
                  </a:cubicBezTo>
                  <a:cubicBezTo>
                    <a:pt x="760" y="791"/>
                    <a:pt x="391" y="1508"/>
                    <a:pt x="43" y="2215"/>
                  </a:cubicBezTo>
                  <a:cubicBezTo>
                    <a:pt x="4" y="2303"/>
                    <a:pt x="19" y="2409"/>
                    <a:pt x="14" y="2508"/>
                  </a:cubicBezTo>
                  <a:lnTo>
                    <a:pt x="14" y="2508"/>
                  </a:lnTo>
                  <a:cubicBezTo>
                    <a:pt x="118" y="2408"/>
                    <a:pt x="257" y="2326"/>
                    <a:pt x="328" y="2204"/>
                  </a:cubicBezTo>
                  <a:cubicBezTo>
                    <a:pt x="539" y="1867"/>
                    <a:pt x="739" y="1529"/>
                    <a:pt x="908" y="1171"/>
                  </a:cubicBezTo>
                  <a:cubicBezTo>
                    <a:pt x="1055" y="875"/>
                    <a:pt x="1161" y="559"/>
                    <a:pt x="1277" y="243"/>
                  </a:cubicBezTo>
                  <a:cubicBezTo>
                    <a:pt x="1298" y="179"/>
                    <a:pt x="1266" y="95"/>
                    <a:pt x="1256" y="0"/>
                  </a:cubicBezTo>
                  <a:close/>
                  <a:moveTo>
                    <a:pt x="14" y="2508"/>
                  </a:moveTo>
                  <a:lnTo>
                    <a:pt x="14" y="2508"/>
                  </a:lnTo>
                  <a:cubicBezTo>
                    <a:pt x="9" y="2512"/>
                    <a:pt x="5" y="2516"/>
                    <a:pt x="1" y="2521"/>
                  </a:cubicBezTo>
                  <a:lnTo>
                    <a:pt x="12" y="2532"/>
                  </a:lnTo>
                  <a:cubicBezTo>
                    <a:pt x="13" y="2524"/>
                    <a:pt x="13" y="2516"/>
                    <a:pt x="14" y="250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54"/>
            <p:cNvSpPr/>
            <p:nvPr/>
          </p:nvSpPr>
          <p:spPr>
            <a:xfrm>
              <a:off x="6909800" y="1340600"/>
              <a:ext cx="19525" cy="47875"/>
            </a:xfrm>
            <a:custGeom>
              <a:avLst/>
              <a:gdLst/>
              <a:ahLst/>
              <a:cxnLst/>
              <a:rect l="l" t="t" r="r" b="b"/>
              <a:pathLst>
                <a:path w="781" h="1915" extrusionOk="0">
                  <a:moveTo>
                    <a:pt x="56" y="1"/>
                  </a:moveTo>
                  <a:cubicBezTo>
                    <a:pt x="42" y="1"/>
                    <a:pt x="27" y="2"/>
                    <a:pt x="10" y="4"/>
                  </a:cubicBezTo>
                  <a:cubicBezTo>
                    <a:pt x="21" y="119"/>
                    <a:pt x="0" y="246"/>
                    <a:pt x="42" y="362"/>
                  </a:cubicBezTo>
                  <a:cubicBezTo>
                    <a:pt x="221" y="879"/>
                    <a:pt x="422" y="1385"/>
                    <a:pt x="622" y="1902"/>
                  </a:cubicBezTo>
                  <a:cubicBezTo>
                    <a:pt x="627" y="1912"/>
                    <a:pt x="645" y="1915"/>
                    <a:pt x="672" y="1915"/>
                  </a:cubicBezTo>
                  <a:cubicBezTo>
                    <a:pt x="700" y="1915"/>
                    <a:pt x="738" y="1912"/>
                    <a:pt x="781" y="1912"/>
                  </a:cubicBezTo>
                  <a:cubicBezTo>
                    <a:pt x="717" y="1290"/>
                    <a:pt x="411" y="742"/>
                    <a:pt x="242" y="161"/>
                  </a:cubicBezTo>
                  <a:cubicBezTo>
                    <a:pt x="223" y="85"/>
                    <a:pt x="187" y="1"/>
                    <a:pt x="5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54"/>
            <p:cNvSpPr/>
            <p:nvPr/>
          </p:nvSpPr>
          <p:spPr>
            <a:xfrm>
              <a:off x="7078275" y="1286350"/>
              <a:ext cx="47225" cy="30675"/>
            </a:xfrm>
            <a:custGeom>
              <a:avLst/>
              <a:gdLst/>
              <a:ahLst/>
              <a:cxnLst/>
              <a:rect l="l" t="t" r="r" b="b"/>
              <a:pathLst>
                <a:path w="1889" h="1227" extrusionOk="0">
                  <a:moveTo>
                    <a:pt x="1888" y="1"/>
                  </a:moveTo>
                  <a:lnTo>
                    <a:pt x="1888" y="1"/>
                  </a:lnTo>
                  <a:cubicBezTo>
                    <a:pt x="1762" y="64"/>
                    <a:pt x="1688" y="106"/>
                    <a:pt x="1603" y="138"/>
                  </a:cubicBezTo>
                  <a:cubicBezTo>
                    <a:pt x="1514" y="168"/>
                    <a:pt x="1416" y="197"/>
                    <a:pt x="1317" y="227"/>
                  </a:cubicBezTo>
                  <a:lnTo>
                    <a:pt x="1317" y="227"/>
                  </a:lnTo>
                  <a:cubicBezTo>
                    <a:pt x="1318" y="225"/>
                    <a:pt x="1318" y="224"/>
                    <a:pt x="1319" y="222"/>
                  </a:cubicBezTo>
                  <a:lnTo>
                    <a:pt x="1319" y="222"/>
                  </a:lnTo>
                  <a:lnTo>
                    <a:pt x="1298" y="233"/>
                  </a:lnTo>
                  <a:cubicBezTo>
                    <a:pt x="1304" y="231"/>
                    <a:pt x="1311" y="229"/>
                    <a:pt x="1317" y="227"/>
                  </a:cubicBezTo>
                  <a:lnTo>
                    <a:pt x="1317" y="227"/>
                  </a:lnTo>
                  <a:cubicBezTo>
                    <a:pt x="1242" y="424"/>
                    <a:pt x="1085" y="486"/>
                    <a:pt x="897" y="507"/>
                  </a:cubicBezTo>
                  <a:lnTo>
                    <a:pt x="907" y="486"/>
                  </a:lnTo>
                  <a:lnTo>
                    <a:pt x="907" y="486"/>
                  </a:lnTo>
                  <a:cubicBezTo>
                    <a:pt x="728" y="855"/>
                    <a:pt x="232" y="834"/>
                    <a:pt x="0" y="1171"/>
                  </a:cubicBezTo>
                  <a:cubicBezTo>
                    <a:pt x="73" y="1199"/>
                    <a:pt x="115" y="1226"/>
                    <a:pt x="146" y="1226"/>
                  </a:cubicBezTo>
                  <a:cubicBezTo>
                    <a:pt x="150" y="1226"/>
                    <a:pt x="155" y="1226"/>
                    <a:pt x="159" y="1224"/>
                  </a:cubicBezTo>
                  <a:cubicBezTo>
                    <a:pt x="802" y="1024"/>
                    <a:pt x="1371" y="697"/>
                    <a:pt x="1846" y="212"/>
                  </a:cubicBezTo>
                  <a:cubicBezTo>
                    <a:pt x="1877" y="180"/>
                    <a:pt x="1867" y="106"/>
                    <a:pt x="188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54"/>
            <p:cNvSpPr/>
            <p:nvPr/>
          </p:nvSpPr>
          <p:spPr>
            <a:xfrm>
              <a:off x="6799300" y="1294250"/>
              <a:ext cx="45650" cy="22975"/>
            </a:xfrm>
            <a:custGeom>
              <a:avLst/>
              <a:gdLst/>
              <a:ahLst/>
              <a:cxnLst/>
              <a:rect l="l" t="t" r="r" b="b"/>
              <a:pathLst>
                <a:path w="1826" h="919" extrusionOk="0">
                  <a:moveTo>
                    <a:pt x="142" y="0"/>
                  </a:moveTo>
                  <a:cubicBezTo>
                    <a:pt x="98" y="0"/>
                    <a:pt x="52" y="10"/>
                    <a:pt x="1" y="33"/>
                  </a:cubicBezTo>
                  <a:cubicBezTo>
                    <a:pt x="96" y="297"/>
                    <a:pt x="328" y="360"/>
                    <a:pt x="507" y="444"/>
                  </a:cubicBezTo>
                  <a:cubicBezTo>
                    <a:pt x="908" y="634"/>
                    <a:pt x="1266" y="918"/>
                    <a:pt x="1730" y="918"/>
                  </a:cubicBezTo>
                  <a:cubicBezTo>
                    <a:pt x="1762" y="918"/>
                    <a:pt x="1784" y="866"/>
                    <a:pt x="1826" y="834"/>
                  </a:cubicBezTo>
                  <a:cubicBezTo>
                    <a:pt x="1730" y="644"/>
                    <a:pt x="1530" y="665"/>
                    <a:pt x="1383" y="581"/>
                  </a:cubicBezTo>
                  <a:cubicBezTo>
                    <a:pt x="1245" y="508"/>
                    <a:pt x="1098" y="454"/>
                    <a:pt x="961" y="391"/>
                  </a:cubicBezTo>
                  <a:cubicBezTo>
                    <a:pt x="802" y="318"/>
                    <a:pt x="655" y="222"/>
                    <a:pt x="497" y="149"/>
                  </a:cubicBezTo>
                  <a:cubicBezTo>
                    <a:pt x="385" y="93"/>
                    <a:pt x="279" y="0"/>
                    <a:pt x="1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54"/>
            <p:cNvSpPr/>
            <p:nvPr/>
          </p:nvSpPr>
          <p:spPr>
            <a:xfrm>
              <a:off x="6870500" y="1283450"/>
              <a:ext cx="36150" cy="39850"/>
            </a:xfrm>
            <a:custGeom>
              <a:avLst/>
              <a:gdLst/>
              <a:ahLst/>
              <a:cxnLst/>
              <a:rect l="l" t="t" r="r" b="b"/>
              <a:pathLst>
                <a:path w="1446" h="1594" extrusionOk="0">
                  <a:moveTo>
                    <a:pt x="0" y="1"/>
                  </a:moveTo>
                  <a:cubicBezTo>
                    <a:pt x="106" y="265"/>
                    <a:pt x="307" y="401"/>
                    <a:pt x="464" y="560"/>
                  </a:cubicBezTo>
                  <a:cubicBezTo>
                    <a:pt x="766" y="882"/>
                    <a:pt x="1099" y="1164"/>
                    <a:pt x="1270" y="1576"/>
                  </a:cubicBezTo>
                  <a:lnTo>
                    <a:pt x="1270" y="1576"/>
                  </a:lnTo>
                  <a:cubicBezTo>
                    <a:pt x="1322" y="1493"/>
                    <a:pt x="1384" y="1402"/>
                    <a:pt x="1446" y="1319"/>
                  </a:cubicBezTo>
                  <a:cubicBezTo>
                    <a:pt x="1097" y="708"/>
                    <a:pt x="549" y="201"/>
                    <a:pt x="0" y="1"/>
                  </a:cubicBezTo>
                  <a:close/>
                  <a:moveTo>
                    <a:pt x="1270" y="1576"/>
                  </a:moveTo>
                  <a:cubicBezTo>
                    <a:pt x="1269" y="1578"/>
                    <a:pt x="1267" y="1580"/>
                    <a:pt x="1266" y="1583"/>
                  </a:cubicBezTo>
                  <a:lnTo>
                    <a:pt x="1277" y="1593"/>
                  </a:lnTo>
                  <a:cubicBezTo>
                    <a:pt x="1275" y="1588"/>
                    <a:pt x="1272" y="1582"/>
                    <a:pt x="1270" y="157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54"/>
            <p:cNvSpPr/>
            <p:nvPr/>
          </p:nvSpPr>
          <p:spPr>
            <a:xfrm>
              <a:off x="6901875" y="1177975"/>
              <a:ext cx="20850" cy="48025"/>
            </a:xfrm>
            <a:custGeom>
              <a:avLst/>
              <a:gdLst/>
              <a:ahLst/>
              <a:cxnLst/>
              <a:rect l="l" t="t" r="r" b="b"/>
              <a:pathLst>
                <a:path w="834" h="1921" extrusionOk="0">
                  <a:moveTo>
                    <a:pt x="53" y="1"/>
                  </a:moveTo>
                  <a:cubicBezTo>
                    <a:pt x="32" y="43"/>
                    <a:pt x="1" y="85"/>
                    <a:pt x="11" y="117"/>
                  </a:cubicBezTo>
                  <a:lnTo>
                    <a:pt x="707" y="1889"/>
                  </a:lnTo>
                  <a:cubicBezTo>
                    <a:pt x="718" y="1910"/>
                    <a:pt x="749" y="1910"/>
                    <a:pt x="770" y="1920"/>
                  </a:cubicBezTo>
                  <a:cubicBezTo>
                    <a:pt x="781" y="1920"/>
                    <a:pt x="802" y="1910"/>
                    <a:pt x="823" y="1910"/>
                  </a:cubicBezTo>
                  <a:cubicBezTo>
                    <a:pt x="834" y="1362"/>
                    <a:pt x="391" y="275"/>
                    <a:pt x="5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54"/>
            <p:cNvSpPr/>
            <p:nvPr/>
          </p:nvSpPr>
          <p:spPr>
            <a:xfrm>
              <a:off x="7011300" y="1265275"/>
              <a:ext cx="36400" cy="32975"/>
            </a:xfrm>
            <a:custGeom>
              <a:avLst/>
              <a:gdLst/>
              <a:ahLst/>
              <a:cxnLst/>
              <a:rect l="l" t="t" r="r" b="b"/>
              <a:pathLst>
                <a:path w="1456" h="1319" extrusionOk="0">
                  <a:moveTo>
                    <a:pt x="1456" y="0"/>
                  </a:moveTo>
                  <a:lnTo>
                    <a:pt x="1456" y="0"/>
                  </a:lnTo>
                  <a:cubicBezTo>
                    <a:pt x="1277" y="63"/>
                    <a:pt x="1181" y="63"/>
                    <a:pt x="1139" y="116"/>
                  </a:cubicBezTo>
                  <a:cubicBezTo>
                    <a:pt x="760" y="495"/>
                    <a:pt x="285" y="791"/>
                    <a:pt x="0" y="1318"/>
                  </a:cubicBezTo>
                  <a:cubicBezTo>
                    <a:pt x="370" y="1245"/>
                    <a:pt x="380" y="1245"/>
                    <a:pt x="507" y="1107"/>
                  </a:cubicBezTo>
                  <a:cubicBezTo>
                    <a:pt x="813" y="781"/>
                    <a:pt x="1214" y="538"/>
                    <a:pt x="145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54"/>
            <p:cNvSpPr/>
            <p:nvPr/>
          </p:nvSpPr>
          <p:spPr>
            <a:xfrm>
              <a:off x="7002075" y="1189325"/>
              <a:ext cx="12925" cy="45100"/>
            </a:xfrm>
            <a:custGeom>
              <a:avLst/>
              <a:gdLst/>
              <a:ahLst/>
              <a:cxnLst/>
              <a:rect l="l" t="t" r="r" b="b"/>
              <a:pathLst>
                <a:path w="517" h="1804" extrusionOk="0">
                  <a:moveTo>
                    <a:pt x="380" y="1"/>
                  </a:moveTo>
                  <a:lnTo>
                    <a:pt x="380" y="1"/>
                  </a:lnTo>
                  <a:cubicBezTo>
                    <a:pt x="158" y="612"/>
                    <a:pt x="22" y="1161"/>
                    <a:pt x="1" y="1804"/>
                  </a:cubicBezTo>
                  <a:cubicBezTo>
                    <a:pt x="390" y="1298"/>
                    <a:pt x="517" y="676"/>
                    <a:pt x="38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54"/>
            <p:cNvSpPr/>
            <p:nvPr/>
          </p:nvSpPr>
          <p:spPr>
            <a:xfrm>
              <a:off x="6925075" y="1347775"/>
              <a:ext cx="19800" cy="37600"/>
            </a:xfrm>
            <a:custGeom>
              <a:avLst/>
              <a:gdLst/>
              <a:ahLst/>
              <a:cxnLst/>
              <a:rect l="l" t="t" r="r" b="b"/>
              <a:pathLst>
                <a:path w="792" h="1504" extrusionOk="0">
                  <a:moveTo>
                    <a:pt x="95" y="1"/>
                  </a:moveTo>
                  <a:cubicBezTo>
                    <a:pt x="64" y="22"/>
                    <a:pt x="32" y="43"/>
                    <a:pt x="1" y="54"/>
                  </a:cubicBezTo>
                  <a:cubicBezTo>
                    <a:pt x="32" y="160"/>
                    <a:pt x="64" y="254"/>
                    <a:pt x="95" y="349"/>
                  </a:cubicBezTo>
                  <a:cubicBezTo>
                    <a:pt x="138" y="455"/>
                    <a:pt x="191" y="549"/>
                    <a:pt x="233" y="655"/>
                  </a:cubicBezTo>
                  <a:cubicBezTo>
                    <a:pt x="285" y="771"/>
                    <a:pt x="338" y="898"/>
                    <a:pt x="391" y="1013"/>
                  </a:cubicBezTo>
                  <a:cubicBezTo>
                    <a:pt x="433" y="1119"/>
                    <a:pt x="475" y="1224"/>
                    <a:pt x="517" y="1320"/>
                  </a:cubicBezTo>
                  <a:cubicBezTo>
                    <a:pt x="555" y="1403"/>
                    <a:pt x="575" y="1504"/>
                    <a:pt x="696" y="1504"/>
                  </a:cubicBezTo>
                  <a:cubicBezTo>
                    <a:pt x="712" y="1504"/>
                    <a:pt x="730" y="1502"/>
                    <a:pt x="749" y="1499"/>
                  </a:cubicBezTo>
                  <a:cubicBezTo>
                    <a:pt x="760" y="1446"/>
                    <a:pt x="791" y="1372"/>
                    <a:pt x="770" y="1320"/>
                  </a:cubicBezTo>
                  <a:cubicBezTo>
                    <a:pt x="602" y="919"/>
                    <a:pt x="423" y="518"/>
                    <a:pt x="243" y="117"/>
                  </a:cubicBezTo>
                  <a:cubicBezTo>
                    <a:pt x="222" y="64"/>
                    <a:pt x="149" y="43"/>
                    <a:pt x="9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54"/>
            <p:cNvSpPr/>
            <p:nvPr/>
          </p:nvSpPr>
          <p:spPr>
            <a:xfrm>
              <a:off x="6818300" y="1259475"/>
              <a:ext cx="17175" cy="21250"/>
            </a:xfrm>
            <a:custGeom>
              <a:avLst/>
              <a:gdLst/>
              <a:ahLst/>
              <a:cxnLst/>
              <a:rect l="l" t="t" r="r" b="b"/>
              <a:pathLst>
                <a:path w="687" h="850" extrusionOk="0">
                  <a:moveTo>
                    <a:pt x="74" y="0"/>
                  </a:moveTo>
                  <a:cubicBezTo>
                    <a:pt x="42" y="190"/>
                    <a:pt x="21" y="338"/>
                    <a:pt x="0" y="464"/>
                  </a:cubicBezTo>
                  <a:cubicBezTo>
                    <a:pt x="282" y="761"/>
                    <a:pt x="366" y="849"/>
                    <a:pt x="439" y="849"/>
                  </a:cubicBezTo>
                  <a:cubicBezTo>
                    <a:pt x="469" y="849"/>
                    <a:pt x="498" y="834"/>
                    <a:pt x="538" y="812"/>
                  </a:cubicBezTo>
                  <a:cubicBezTo>
                    <a:pt x="485" y="696"/>
                    <a:pt x="433" y="570"/>
                    <a:pt x="380" y="453"/>
                  </a:cubicBezTo>
                  <a:cubicBezTo>
                    <a:pt x="496" y="390"/>
                    <a:pt x="644" y="495"/>
                    <a:pt x="686" y="295"/>
                  </a:cubicBezTo>
                  <a:cubicBezTo>
                    <a:pt x="559" y="116"/>
                    <a:pt x="380"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54"/>
            <p:cNvSpPr/>
            <p:nvPr/>
          </p:nvSpPr>
          <p:spPr>
            <a:xfrm>
              <a:off x="7087750" y="1281350"/>
              <a:ext cx="28700" cy="19625"/>
            </a:xfrm>
            <a:custGeom>
              <a:avLst/>
              <a:gdLst/>
              <a:ahLst/>
              <a:cxnLst/>
              <a:rect l="l" t="t" r="r" b="b"/>
              <a:pathLst>
                <a:path w="1148" h="785" extrusionOk="0">
                  <a:moveTo>
                    <a:pt x="961" y="0"/>
                  </a:moveTo>
                  <a:cubicBezTo>
                    <a:pt x="613" y="190"/>
                    <a:pt x="307" y="433"/>
                    <a:pt x="1" y="717"/>
                  </a:cubicBezTo>
                  <a:cubicBezTo>
                    <a:pt x="67" y="767"/>
                    <a:pt x="126" y="785"/>
                    <a:pt x="181" y="785"/>
                  </a:cubicBezTo>
                  <a:cubicBezTo>
                    <a:pt x="311" y="785"/>
                    <a:pt x="417" y="686"/>
                    <a:pt x="528" y="686"/>
                  </a:cubicBezTo>
                  <a:lnTo>
                    <a:pt x="518" y="707"/>
                  </a:lnTo>
                  <a:cubicBezTo>
                    <a:pt x="609" y="554"/>
                    <a:pt x="740" y="461"/>
                    <a:pt x="919" y="426"/>
                  </a:cubicBezTo>
                  <a:lnTo>
                    <a:pt x="919" y="426"/>
                  </a:lnTo>
                  <a:cubicBezTo>
                    <a:pt x="919" y="428"/>
                    <a:pt x="919" y="431"/>
                    <a:pt x="919" y="433"/>
                  </a:cubicBezTo>
                  <a:lnTo>
                    <a:pt x="940" y="422"/>
                  </a:lnTo>
                  <a:lnTo>
                    <a:pt x="940" y="422"/>
                  </a:lnTo>
                  <a:cubicBezTo>
                    <a:pt x="933" y="423"/>
                    <a:pt x="926" y="424"/>
                    <a:pt x="919" y="426"/>
                  </a:cubicBezTo>
                  <a:lnTo>
                    <a:pt x="919" y="426"/>
                  </a:lnTo>
                  <a:cubicBezTo>
                    <a:pt x="927" y="292"/>
                    <a:pt x="1148" y="197"/>
                    <a:pt x="96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54"/>
            <p:cNvSpPr/>
            <p:nvPr/>
          </p:nvSpPr>
          <p:spPr>
            <a:xfrm>
              <a:off x="6915850" y="1178500"/>
              <a:ext cx="12425" cy="24300"/>
            </a:xfrm>
            <a:custGeom>
              <a:avLst/>
              <a:gdLst/>
              <a:ahLst/>
              <a:cxnLst/>
              <a:rect l="l" t="t" r="r" b="b"/>
              <a:pathLst>
                <a:path w="497" h="972" extrusionOk="0">
                  <a:moveTo>
                    <a:pt x="0" y="1"/>
                  </a:moveTo>
                  <a:lnTo>
                    <a:pt x="0" y="1"/>
                  </a:lnTo>
                  <a:cubicBezTo>
                    <a:pt x="85" y="507"/>
                    <a:pt x="169" y="666"/>
                    <a:pt x="496" y="971"/>
                  </a:cubicBezTo>
                  <a:cubicBezTo>
                    <a:pt x="496" y="476"/>
                    <a:pt x="338" y="181"/>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54"/>
            <p:cNvSpPr/>
            <p:nvPr/>
          </p:nvSpPr>
          <p:spPr>
            <a:xfrm>
              <a:off x="6982050" y="1319600"/>
              <a:ext cx="11450" cy="29800"/>
            </a:xfrm>
            <a:custGeom>
              <a:avLst/>
              <a:gdLst/>
              <a:ahLst/>
              <a:cxnLst/>
              <a:rect l="l" t="t" r="r" b="b"/>
              <a:pathLst>
                <a:path w="458" h="1192" extrusionOk="0">
                  <a:moveTo>
                    <a:pt x="347" y="1"/>
                  </a:moveTo>
                  <a:cubicBezTo>
                    <a:pt x="312" y="1"/>
                    <a:pt x="269" y="10"/>
                    <a:pt x="221" y="31"/>
                  </a:cubicBezTo>
                  <a:cubicBezTo>
                    <a:pt x="305" y="401"/>
                    <a:pt x="0" y="748"/>
                    <a:pt x="127" y="1191"/>
                  </a:cubicBezTo>
                  <a:cubicBezTo>
                    <a:pt x="221" y="1149"/>
                    <a:pt x="253" y="1139"/>
                    <a:pt x="253" y="1128"/>
                  </a:cubicBezTo>
                  <a:cubicBezTo>
                    <a:pt x="327" y="790"/>
                    <a:pt x="401" y="453"/>
                    <a:pt x="443" y="105"/>
                  </a:cubicBezTo>
                  <a:cubicBezTo>
                    <a:pt x="457" y="41"/>
                    <a:pt x="419" y="1"/>
                    <a:pt x="3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54"/>
            <p:cNvSpPr/>
            <p:nvPr/>
          </p:nvSpPr>
          <p:spPr>
            <a:xfrm>
              <a:off x="6846525" y="1222850"/>
              <a:ext cx="22425" cy="22650"/>
            </a:xfrm>
            <a:custGeom>
              <a:avLst/>
              <a:gdLst/>
              <a:ahLst/>
              <a:cxnLst/>
              <a:rect l="l" t="t" r="r" b="b"/>
              <a:pathLst>
                <a:path w="897" h="906" extrusionOk="0">
                  <a:moveTo>
                    <a:pt x="179" y="0"/>
                  </a:moveTo>
                  <a:cubicBezTo>
                    <a:pt x="136" y="0"/>
                    <a:pt x="77" y="10"/>
                    <a:pt x="0" y="10"/>
                  </a:cubicBezTo>
                  <a:cubicBezTo>
                    <a:pt x="190" y="400"/>
                    <a:pt x="453" y="621"/>
                    <a:pt x="896" y="906"/>
                  </a:cubicBezTo>
                  <a:cubicBezTo>
                    <a:pt x="759" y="389"/>
                    <a:pt x="485" y="210"/>
                    <a:pt x="232" y="10"/>
                  </a:cubicBezTo>
                  <a:cubicBezTo>
                    <a:pt x="218" y="3"/>
                    <a:pt x="200" y="0"/>
                    <a:pt x="17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54"/>
            <p:cNvSpPr/>
            <p:nvPr/>
          </p:nvSpPr>
          <p:spPr>
            <a:xfrm>
              <a:off x="7016575" y="1294525"/>
              <a:ext cx="24275" cy="17175"/>
            </a:xfrm>
            <a:custGeom>
              <a:avLst/>
              <a:gdLst/>
              <a:ahLst/>
              <a:cxnLst/>
              <a:rect l="l" t="t" r="r" b="b"/>
              <a:pathLst>
                <a:path w="971" h="687" extrusionOk="0">
                  <a:moveTo>
                    <a:pt x="876" y="0"/>
                  </a:moveTo>
                  <a:cubicBezTo>
                    <a:pt x="359" y="254"/>
                    <a:pt x="243" y="338"/>
                    <a:pt x="0" y="686"/>
                  </a:cubicBezTo>
                  <a:cubicBezTo>
                    <a:pt x="391" y="654"/>
                    <a:pt x="623" y="401"/>
                    <a:pt x="876" y="211"/>
                  </a:cubicBezTo>
                  <a:cubicBezTo>
                    <a:pt x="949" y="159"/>
                    <a:pt x="970" y="75"/>
                    <a:pt x="87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54"/>
            <p:cNvSpPr/>
            <p:nvPr/>
          </p:nvSpPr>
          <p:spPr>
            <a:xfrm>
              <a:off x="6992050" y="1190100"/>
              <a:ext cx="10575" cy="26925"/>
            </a:xfrm>
            <a:custGeom>
              <a:avLst/>
              <a:gdLst/>
              <a:ahLst/>
              <a:cxnLst/>
              <a:rect l="l" t="t" r="r" b="b"/>
              <a:pathLst>
                <a:path w="423" h="1077" extrusionOk="0">
                  <a:moveTo>
                    <a:pt x="116" y="1"/>
                  </a:moveTo>
                  <a:cubicBezTo>
                    <a:pt x="85" y="328"/>
                    <a:pt x="43" y="634"/>
                    <a:pt x="1" y="1077"/>
                  </a:cubicBezTo>
                  <a:cubicBezTo>
                    <a:pt x="338" y="718"/>
                    <a:pt x="423" y="371"/>
                    <a:pt x="275" y="43"/>
                  </a:cubicBezTo>
                  <a:cubicBezTo>
                    <a:pt x="264" y="22"/>
                    <a:pt x="191" y="22"/>
                    <a:pt x="11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54"/>
            <p:cNvSpPr/>
            <p:nvPr/>
          </p:nvSpPr>
          <p:spPr>
            <a:xfrm>
              <a:off x="6956975" y="1165075"/>
              <a:ext cx="9525" cy="24275"/>
            </a:xfrm>
            <a:custGeom>
              <a:avLst/>
              <a:gdLst/>
              <a:ahLst/>
              <a:cxnLst/>
              <a:rect l="l" t="t" r="r" b="b"/>
              <a:pathLst>
                <a:path w="381" h="971" extrusionOk="0">
                  <a:moveTo>
                    <a:pt x="244" y="0"/>
                  </a:moveTo>
                  <a:cubicBezTo>
                    <a:pt x="1" y="275"/>
                    <a:pt x="75" y="517"/>
                    <a:pt x="75" y="739"/>
                  </a:cubicBezTo>
                  <a:cubicBezTo>
                    <a:pt x="75" y="844"/>
                    <a:pt x="106" y="960"/>
                    <a:pt x="254" y="971"/>
                  </a:cubicBezTo>
                  <a:cubicBezTo>
                    <a:pt x="380" y="580"/>
                    <a:pt x="380" y="580"/>
                    <a:pt x="24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54"/>
            <p:cNvSpPr/>
            <p:nvPr/>
          </p:nvSpPr>
          <p:spPr>
            <a:xfrm>
              <a:off x="6987850" y="1272125"/>
              <a:ext cx="12150" cy="19250"/>
            </a:xfrm>
            <a:custGeom>
              <a:avLst/>
              <a:gdLst/>
              <a:ahLst/>
              <a:cxnLst/>
              <a:rect l="l" t="t" r="r" b="b"/>
              <a:pathLst>
                <a:path w="486" h="770" extrusionOk="0">
                  <a:moveTo>
                    <a:pt x="316" y="0"/>
                  </a:moveTo>
                  <a:cubicBezTo>
                    <a:pt x="0" y="190"/>
                    <a:pt x="137" y="507"/>
                    <a:pt x="105" y="770"/>
                  </a:cubicBezTo>
                  <a:cubicBezTo>
                    <a:pt x="232" y="559"/>
                    <a:pt x="485" y="359"/>
                    <a:pt x="31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54"/>
            <p:cNvSpPr/>
            <p:nvPr/>
          </p:nvSpPr>
          <p:spPr>
            <a:xfrm>
              <a:off x="6935100" y="1174275"/>
              <a:ext cx="13750" cy="25350"/>
            </a:xfrm>
            <a:custGeom>
              <a:avLst/>
              <a:gdLst/>
              <a:ahLst/>
              <a:cxnLst/>
              <a:rect l="l" t="t" r="r" b="b"/>
              <a:pathLst>
                <a:path w="550" h="1014" extrusionOk="0">
                  <a:moveTo>
                    <a:pt x="128" y="1"/>
                  </a:moveTo>
                  <a:cubicBezTo>
                    <a:pt x="92" y="1"/>
                    <a:pt x="48" y="24"/>
                    <a:pt x="1" y="86"/>
                  </a:cubicBezTo>
                  <a:cubicBezTo>
                    <a:pt x="116" y="339"/>
                    <a:pt x="243" y="613"/>
                    <a:pt x="433" y="1014"/>
                  </a:cubicBezTo>
                  <a:cubicBezTo>
                    <a:pt x="507" y="824"/>
                    <a:pt x="549" y="761"/>
                    <a:pt x="538" y="718"/>
                  </a:cubicBezTo>
                  <a:cubicBezTo>
                    <a:pt x="444" y="497"/>
                    <a:pt x="338" y="286"/>
                    <a:pt x="222" y="75"/>
                  </a:cubicBezTo>
                  <a:cubicBezTo>
                    <a:pt x="205" y="35"/>
                    <a:pt x="172" y="1"/>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54"/>
            <p:cNvSpPr/>
            <p:nvPr/>
          </p:nvSpPr>
          <p:spPr>
            <a:xfrm>
              <a:off x="6811125" y="1282225"/>
              <a:ext cx="20375" cy="9575"/>
            </a:xfrm>
            <a:custGeom>
              <a:avLst/>
              <a:gdLst/>
              <a:ahLst/>
              <a:cxnLst/>
              <a:rect l="l" t="t" r="r" b="b"/>
              <a:pathLst>
                <a:path w="815" h="383" extrusionOk="0">
                  <a:moveTo>
                    <a:pt x="129" y="1"/>
                  </a:moveTo>
                  <a:cubicBezTo>
                    <a:pt x="68" y="1"/>
                    <a:pt x="0" y="41"/>
                    <a:pt x="34" y="176"/>
                  </a:cubicBezTo>
                  <a:cubicBezTo>
                    <a:pt x="231" y="230"/>
                    <a:pt x="420" y="382"/>
                    <a:pt x="672" y="382"/>
                  </a:cubicBezTo>
                  <a:cubicBezTo>
                    <a:pt x="717" y="382"/>
                    <a:pt x="765" y="377"/>
                    <a:pt x="814" y="366"/>
                  </a:cubicBezTo>
                  <a:cubicBezTo>
                    <a:pt x="772" y="282"/>
                    <a:pt x="762" y="187"/>
                    <a:pt x="720" y="176"/>
                  </a:cubicBezTo>
                  <a:cubicBezTo>
                    <a:pt x="540" y="103"/>
                    <a:pt x="361" y="50"/>
                    <a:pt x="171" y="7"/>
                  </a:cubicBezTo>
                  <a:cubicBezTo>
                    <a:pt x="159" y="3"/>
                    <a:pt x="144" y="1"/>
                    <a:pt x="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54"/>
            <p:cNvSpPr/>
            <p:nvPr/>
          </p:nvSpPr>
          <p:spPr>
            <a:xfrm>
              <a:off x="7024750" y="1312725"/>
              <a:ext cx="17675" cy="10575"/>
            </a:xfrm>
            <a:custGeom>
              <a:avLst/>
              <a:gdLst/>
              <a:ahLst/>
              <a:cxnLst/>
              <a:rect l="l" t="t" r="r" b="b"/>
              <a:pathLst>
                <a:path w="707" h="423" extrusionOk="0">
                  <a:moveTo>
                    <a:pt x="707" y="1"/>
                  </a:moveTo>
                  <a:cubicBezTo>
                    <a:pt x="190" y="64"/>
                    <a:pt x="127" y="106"/>
                    <a:pt x="1" y="422"/>
                  </a:cubicBezTo>
                  <a:cubicBezTo>
                    <a:pt x="306" y="380"/>
                    <a:pt x="528" y="233"/>
                    <a:pt x="7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54"/>
            <p:cNvSpPr/>
            <p:nvPr/>
          </p:nvSpPr>
          <p:spPr>
            <a:xfrm>
              <a:off x="6841775" y="1236000"/>
              <a:ext cx="15550" cy="16625"/>
            </a:xfrm>
            <a:custGeom>
              <a:avLst/>
              <a:gdLst/>
              <a:ahLst/>
              <a:cxnLst/>
              <a:rect l="l" t="t" r="r" b="b"/>
              <a:pathLst>
                <a:path w="622" h="665" extrusionOk="0">
                  <a:moveTo>
                    <a:pt x="0" y="0"/>
                  </a:moveTo>
                  <a:lnTo>
                    <a:pt x="0" y="0"/>
                  </a:lnTo>
                  <a:cubicBezTo>
                    <a:pt x="106" y="327"/>
                    <a:pt x="306" y="464"/>
                    <a:pt x="601" y="665"/>
                  </a:cubicBezTo>
                  <a:cubicBezTo>
                    <a:pt x="622" y="295"/>
                    <a:pt x="411" y="190"/>
                    <a:pt x="274" y="63"/>
                  </a:cubicBezTo>
                  <a:cubicBezTo>
                    <a:pt x="221" y="21"/>
                    <a:pt x="127" y="2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54"/>
            <p:cNvSpPr/>
            <p:nvPr/>
          </p:nvSpPr>
          <p:spPr>
            <a:xfrm>
              <a:off x="6973325" y="1278450"/>
              <a:ext cx="12425" cy="16900"/>
            </a:xfrm>
            <a:custGeom>
              <a:avLst/>
              <a:gdLst/>
              <a:ahLst/>
              <a:cxnLst/>
              <a:rect l="l" t="t" r="r" b="b"/>
              <a:pathLst>
                <a:path w="497" h="676" extrusionOk="0">
                  <a:moveTo>
                    <a:pt x="307" y="1"/>
                  </a:moveTo>
                  <a:cubicBezTo>
                    <a:pt x="233" y="222"/>
                    <a:pt x="1" y="401"/>
                    <a:pt x="180" y="676"/>
                  </a:cubicBezTo>
                  <a:cubicBezTo>
                    <a:pt x="296" y="475"/>
                    <a:pt x="497" y="296"/>
                    <a:pt x="3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54"/>
            <p:cNvSpPr/>
            <p:nvPr/>
          </p:nvSpPr>
          <p:spPr>
            <a:xfrm>
              <a:off x="6955925" y="1413700"/>
              <a:ext cx="7925" cy="14550"/>
            </a:xfrm>
            <a:custGeom>
              <a:avLst/>
              <a:gdLst/>
              <a:ahLst/>
              <a:cxnLst/>
              <a:rect l="l" t="t" r="r" b="b"/>
              <a:pathLst>
                <a:path w="317" h="582" extrusionOk="0">
                  <a:moveTo>
                    <a:pt x="54" y="1"/>
                  </a:moveTo>
                  <a:lnTo>
                    <a:pt x="54" y="1"/>
                  </a:lnTo>
                  <a:cubicBezTo>
                    <a:pt x="0" y="380"/>
                    <a:pt x="11" y="401"/>
                    <a:pt x="317" y="581"/>
                  </a:cubicBezTo>
                  <a:cubicBezTo>
                    <a:pt x="254" y="317"/>
                    <a:pt x="254" y="127"/>
                    <a:pt x="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54"/>
            <p:cNvSpPr/>
            <p:nvPr/>
          </p:nvSpPr>
          <p:spPr>
            <a:xfrm>
              <a:off x="6978900" y="1402625"/>
              <a:ext cx="13175" cy="11900"/>
            </a:xfrm>
            <a:custGeom>
              <a:avLst/>
              <a:gdLst/>
              <a:ahLst/>
              <a:cxnLst/>
              <a:rect l="l" t="t" r="r" b="b"/>
              <a:pathLst>
                <a:path w="527" h="476" extrusionOk="0">
                  <a:moveTo>
                    <a:pt x="516" y="1"/>
                  </a:moveTo>
                  <a:cubicBezTo>
                    <a:pt x="512" y="4"/>
                    <a:pt x="508" y="8"/>
                    <a:pt x="504" y="12"/>
                  </a:cubicBezTo>
                  <a:lnTo>
                    <a:pt x="504" y="12"/>
                  </a:lnTo>
                  <a:cubicBezTo>
                    <a:pt x="512" y="12"/>
                    <a:pt x="519" y="12"/>
                    <a:pt x="527" y="12"/>
                  </a:cubicBezTo>
                  <a:lnTo>
                    <a:pt x="516" y="1"/>
                  </a:lnTo>
                  <a:close/>
                  <a:moveTo>
                    <a:pt x="504" y="12"/>
                  </a:moveTo>
                  <a:lnTo>
                    <a:pt x="504" y="12"/>
                  </a:lnTo>
                  <a:cubicBezTo>
                    <a:pt x="50" y="23"/>
                    <a:pt x="0" y="70"/>
                    <a:pt x="52" y="476"/>
                  </a:cubicBezTo>
                  <a:cubicBezTo>
                    <a:pt x="216" y="301"/>
                    <a:pt x="360" y="156"/>
                    <a:pt x="504" y="12"/>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500" y="445025"/>
            <a:ext cx="77049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200"/>
              <a:buFont typeface="Marcellus"/>
              <a:buNone/>
              <a:defRPr sz="3200">
                <a:solidFill>
                  <a:schemeClr val="dk1"/>
                </a:solidFill>
                <a:latin typeface="Marcellus"/>
                <a:ea typeface="Marcellus"/>
                <a:cs typeface="Marcellus"/>
                <a:sym typeface="Marcellus"/>
              </a:defRPr>
            </a:lvl1pPr>
            <a:lvl2pPr lvl="1">
              <a:lnSpc>
                <a:spcPct val="100000"/>
              </a:lnSpc>
              <a:spcBef>
                <a:spcPts val="0"/>
              </a:spcBef>
              <a:spcAft>
                <a:spcPts val="0"/>
              </a:spcAft>
              <a:buClr>
                <a:schemeClr val="dk1"/>
              </a:buClr>
              <a:buSzPts val="3200"/>
              <a:buFont typeface="Marcellus"/>
              <a:buNone/>
              <a:defRPr sz="3200">
                <a:solidFill>
                  <a:schemeClr val="dk1"/>
                </a:solidFill>
                <a:latin typeface="Marcellus"/>
                <a:ea typeface="Marcellus"/>
                <a:cs typeface="Marcellus"/>
                <a:sym typeface="Marcellus"/>
              </a:defRPr>
            </a:lvl2pPr>
            <a:lvl3pPr lvl="2">
              <a:lnSpc>
                <a:spcPct val="100000"/>
              </a:lnSpc>
              <a:spcBef>
                <a:spcPts val="0"/>
              </a:spcBef>
              <a:spcAft>
                <a:spcPts val="0"/>
              </a:spcAft>
              <a:buClr>
                <a:schemeClr val="dk1"/>
              </a:buClr>
              <a:buSzPts val="3200"/>
              <a:buFont typeface="Marcellus"/>
              <a:buNone/>
              <a:defRPr sz="3200">
                <a:solidFill>
                  <a:schemeClr val="dk1"/>
                </a:solidFill>
                <a:latin typeface="Marcellus"/>
                <a:ea typeface="Marcellus"/>
                <a:cs typeface="Marcellus"/>
                <a:sym typeface="Marcellus"/>
              </a:defRPr>
            </a:lvl3pPr>
            <a:lvl4pPr lvl="3">
              <a:lnSpc>
                <a:spcPct val="100000"/>
              </a:lnSpc>
              <a:spcBef>
                <a:spcPts val="0"/>
              </a:spcBef>
              <a:spcAft>
                <a:spcPts val="0"/>
              </a:spcAft>
              <a:buClr>
                <a:schemeClr val="dk1"/>
              </a:buClr>
              <a:buSzPts val="3200"/>
              <a:buFont typeface="Marcellus"/>
              <a:buNone/>
              <a:defRPr sz="3200">
                <a:solidFill>
                  <a:schemeClr val="dk1"/>
                </a:solidFill>
                <a:latin typeface="Marcellus"/>
                <a:ea typeface="Marcellus"/>
                <a:cs typeface="Marcellus"/>
                <a:sym typeface="Marcellus"/>
              </a:defRPr>
            </a:lvl4pPr>
            <a:lvl5pPr lvl="4">
              <a:lnSpc>
                <a:spcPct val="100000"/>
              </a:lnSpc>
              <a:spcBef>
                <a:spcPts val="0"/>
              </a:spcBef>
              <a:spcAft>
                <a:spcPts val="0"/>
              </a:spcAft>
              <a:buClr>
                <a:schemeClr val="dk1"/>
              </a:buClr>
              <a:buSzPts val="3200"/>
              <a:buFont typeface="Marcellus"/>
              <a:buNone/>
              <a:defRPr sz="3200">
                <a:solidFill>
                  <a:schemeClr val="dk1"/>
                </a:solidFill>
                <a:latin typeface="Marcellus"/>
                <a:ea typeface="Marcellus"/>
                <a:cs typeface="Marcellus"/>
                <a:sym typeface="Marcellus"/>
              </a:defRPr>
            </a:lvl5pPr>
            <a:lvl6pPr lvl="5">
              <a:lnSpc>
                <a:spcPct val="100000"/>
              </a:lnSpc>
              <a:spcBef>
                <a:spcPts val="0"/>
              </a:spcBef>
              <a:spcAft>
                <a:spcPts val="0"/>
              </a:spcAft>
              <a:buClr>
                <a:schemeClr val="dk1"/>
              </a:buClr>
              <a:buSzPts val="3200"/>
              <a:buFont typeface="Marcellus"/>
              <a:buNone/>
              <a:defRPr sz="3200">
                <a:solidFill>
                  <a:schemeClr val="dk1"/>
                </a:solidFill>
                <a:latin typeface="Marcellus"/>
                <a:ea typeface="Marcellus"/>
                <a:cs typeface="Marcellus"/>
                <a:sym typeface="Marcellus"/>
              </a:defRPr>
            </a:lvl6pPr>
            <a:lvl7pPr lvl="6">
              <a:lnSpc>
                <a:spcPct val="100000"/>
              </a:lnSpc>
              <a:spcBef>
                <a:spcPts val="0"/>
              </a:spcBef>
              <a:spcAft>
                <a:spcPts val="0"/>
              </a:spcAft>
              <a:buClr>
                <a:schemeClr val="dk1"/>
              </a:buClr>
              <a:buSzPts val="3200"/>
              <a:buFont typeface="Marcellus"/>
              <a:buNone/>
              <a:defRPr sz="3200">
                <a:solidFill>
                  <a:schemeClr val="dk1"/>
                </a:solidFill>
                <a:latin typeface="Marcellus"/>
                <a:ea typeface="Marcellus"/>
                <a:cs typeface="Marcellus"/>
                <a:sym typeface="Marcellus"/>
              </a:defRPr>
            </a:lvl7pPr>
            <a:lvl8pPr lvl="7">
              <a:lnSpc>
                <a:spcPct val="100000"/>
              </a:lnSpc>
              <a:spcBef>
                <a:spcPts val="0"/>
              </a:spcBef>
              <a:spcAft>
                <a:spcPts val="0"/>
              </a:spcAft>
              <a:buClr>
                <a:schemeClr val="dk1"/>
              </a:buClr>
              <a:buSzPts val="3200"/>
              <a:buFont typeface="Marcellus"/>
              <a:buNone/>
              <a:defRPr sz="3200">
                <a:solidFill>
                  <a:schemeClr val="dk1"/>
                </a:solidFill>
                <a:latin typeface="Marcellus"/>
                <a:ea typeface="Marcellus"/>
                <a:cs typeface="Marcellus"/>
                <a:sym typeface="Marcellus"/>
              </a:defRPr>
            </a:lvl8pPr>
            <a:lvl9pPr lvl="8">
              <a:lnSpc>
                <a:spcPct val="100000"/>
              </a:lnSpc>
              <a:spcBef>
                <a:spcPts val="0"/>
              </a:spcBef>
              <a:spcAft>
                <a:spcPts val="0"/>
              </a:spcAft>
              <a:buClr>
                <a:schemeClr val="dk1"/>
              </a:buClr>
              <a:buSzPts val="3200"/>
              <a:buFont typeface="Marcellus"/>
              <a:buNone/>
              <a:defRPr sz="3200">
                <a:solidFill>
                  <a:schemeClr val="dk1"/>
                </a:solidFill>
                <a:latin typeface="Marcellus"/>
                <a:ea typeface="Marcellus"/>
                <a:cs typeface="Marcellus"/>
                <a:sym typeface="Marcellus"/>
              </a:defRPr>
            </a:lvl9pPr>
          </a:lstStyle>
          <a:p>
            <a:endParaRPr/>
          </a:p>
        </p:txBody>
      </p:sp>
      <p:sp>
        <p:nvSpPr>
          <p:cNvPr id="7" name="Google Shape;7;p1"/>
          <p:cNvSpPr txBox="1">
            <a:spLocks noGrp="1"/>
          </p:cNvSpPr>
          <p:nvPr>
            <p:ph type="body" idx="1"/>
          </p:nvPr>
        </p:nvSpPr>
        <p:spPr>
          <a:xfrm>
            <a:off x="719500" y="1152475"/>
            <a:ext cx="77049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9" r:id="rId4"/>
    <p:sldLayoutId id="2147483662" r:id="rId5"/>
    <p:sldLayoutId id="2147483663" r:id="rId6"/>
    <p:sldLayoutId id="2147483671" r:id="rId7"/>
    <p:sldLayoutId id="2147483681" r:id="rId8"/>
    <p:sldLayoutId id="2147483700" r:id="rId9"/>
    <p:sldLayoutId id="2147483701" r:id="rId10"/>
    <p:sldLayoutId id="2147483702" r:id="rId11"/>
    <p:sldLayoutId id="2147483712" r:id="rId12"/>
    <p:sldLayoutId id="2147483713" r:id="rId13"/>
    <p:sldLayoutId id="2147483714" r:id="rId14"/>
    <p:sldLayoutId id="2147483715"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3.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4.png"/><Relationship Id="rId5" Type="http://schemas.openxmlformats.org/officeDocument/2006/relationships/image" Target="../media/image22.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90"/>
        <p:cNvGrpSpPr/>
        <p:nvPr/>
      </p:nvGrpSpPr>
      <p:grpSpPr>
        <a:xfrm>
          <a:off x="0" y="0"/>
          <a:ext cx="0" cy="0"/>
          <a:chOff x="0" y="0"/>
          <a:chExt cx="0" cy="0"/>
        </a:xfrm>
      </p:grpSpPr>
      <p:sp>
        <p:nvSpPr>
          <p:cNvPr id="8691" name="Google Shape;8691;p74"/>
          <p:cNvSpPr txBox="1">
            <a:spLocks noGrp="1"/>
          </p:cNvSpPr>
          <p:nvPr>
            <p:ph type="ctrTitle"/>
          </p:nvPr>
        </p:nvSpPr>
        <p:spPr>
          <a:xfrm>
            <a:off x="1669700" y="1644250"/>
            <a:ext cx="5804400" cy="215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5400" dirty="0"/>
              <a:t>Flowers &amp; Plants </a:t>
            </a:r>
            <a:br>
              <a:rPr lang="en" sz="5400" dirty="0"/>
            </a:br>
            <a:r>
              <a:rPr lang="en" sz="5400" dirty="0"/>
              <a:t>E-commerce</a:t>
            </a:r>
            <a:endParaRPr sz="5400" dirty="0"/>
          </a:p>
        </p:txBody>
      </p:sp>
      <p:sp>
        <p:nvSpPr>
          <p:cNvPr id="8693" name="Google Shape;8693;p74"/>
          <p:cNvSpPr txBox="1">
            <a:spLocks noGrp="1"/>
          </p:cNvSpPr>
          <p:nvPr>
            <p:ph type="ctrTitle" idx="2"/>
          </p:nvPr>
        </p:nvSpPr>
        <p:spPr>
          <a:xfrm>
            <a:off x="1631021" y="1223883"/>
            <a:ext cx="5804400" cy="483300"/>
          </a:xfrm>
          <a:prstGeom prst="rect">
            <a:avLst/>
          </a:prstGeom>
        </p:spPr>
        <p:txBody>
          <a:bodyPr spcFirstLastPara="1" wrap="square" lIns="91425" tIns="91425" rIns="91425" bIns="91425" anchor="ctr" anchorCtr="0">
            <a:noAutofit/>
          </a:bodyPr>
          <a:lstStyle/>
          <a:p>
            <a:pPr>
              <a:buClr>
                <a:srgbClr val="000000"/>
              </a:buClr>
              <a:buSzPts val="990"/>
            </a:pPr>
            <a:r>
              <a:rPr lang="en-IN" sz="2800" dirty="0"/>
              <a:t>Phools for "</a:t>
            </a:r>
            <a:r>
              <a:rPr kumimoji="0" lang="hi-IN" altLang="en-US" sz="2800" b="0" i="0" u="none" strike="noStrike" cap="none" normalizeH="0" baseline="0" dirty="0">
                <a:ln>
                  <a:noFill/>
                </a:ln>
                <a:solidFill>
                  <a:srgbClr val="1F1F1F"/>
                </a:solidFill>
                <a:effectLst/>
                <a:latin typeface="inherit"/>
                <a:cs typeface="Mangal" panose="02040503050203030202" pitchFamily="18" charset="0"/>
              </a:rPr>
              <a:t>फूल</a:t>
            </a:r>
            <a:r>
              <a:rPr lang="hi-IN" sz="2800" dirty="0"/>
              <a:t>"</a:t>
            </a:r>
            <a:endParaRPr lang="en-IN" sz="2800" dirty="0"/>
          </a:p>
        </p:txBody>
      </p:sp>
      <p:cxnSp>
        <p:nvCxnSpPr>
          <p:cNvPr id="8694" name="Google Shape;8694;p74"/>
          <p:cNvCxnSpPr/>
          <p:nvPr/>
        </p:nvCxnSpPr>
        <p:spPr>
          <a:xfrm>
            <a:off x="3674700" y="3803050"/>
            <a:ext cx="1794600" cy="0"/>
          </a:xfrm>
          <a:prstGeom prst="straightConnector1">
            <a:avLst/>
          </a:prstGeom>
          <a:noFill/>
          <a:ln w="19050" cap="flat" cmpd="sng">
            <a:solidFill>
              <a:schemeClr val="accent2"/>
            </a:solidFill>
            <a:prstDash val="solid"/>
            <a:round/>
            <a:headEnd type="oval" w="med" len="med"/>
            <a:tailEnd type="oval" w="med" len="med"/>
          </a:ln>
        </p:spPr>
      </p:cxnSp>
      <p:grpSp>
        <p:nvGrpSpPr>
          <p:cNvPr id="8695" name="Google Shape;8695;p74"/>
          <p:cNvGrpSpPr/>
          <p:nvPr/>
        </p:nvGrpSpPr>
        <p:grpSpPr>
          <a:xfrm>
            <a:off x="6879611" y="106567"/>
            <a:ext cx="2111462" cy="3201233"/>
            <a:chOff x="6879611" y="106567"/>
            <a:chExt cx="2111462" cy="3201233"/>
          </a:xfrm>
        </p:grpSpPr>
        <p:pic>
          <p:nvPicPr>
            <p:cNvPr id="8696" name="Google Shape;8696;p74"/>
            <p:cNvPicPr preferRelativeResize="0"/>
            <p:nvPr/>
          </p:nvPicPr>
          <p:blipFill>
            <a:blip r:embed="rId3">
              <a:alphaModFix/>
            </a:blip>
            <a:stretch>
              <a:fillRect/>
            </a:stretch>
          </p:blipFill>
          <p:spPr>
            <a:xfrm flipH="1">
              <a:off x="6879611" y="106567"/>
              <a:ext cx="2111462" cy="3201233"/>
            </a:xfrm>
            <a:prstGeom prst="rect">
              <a:avLst/>
            </a:prstGeom>
            <a:noFill/>
            <a:ln>
              <a:noFill/>
            </a:ln>
          </p:spPr>
        </p:pic>
        <p:pic>
          <p:nvPicPr>
            <p:cNvPr id="8697" name="Google Shape;8697;p74"/>
            <p:cNvPicPr preferRelativeResize="0"/>
            <p:nvPr/>
          </p:nvPicPr>
          <p:blipFill>
            <a:blip r:embed="rId4">
              <a:alphaModFix/>
            </a:blip>
            <a:stretch>
              <a:fillRect/>
            </a:stretch>
          </p:blipFill>
          <p:spPr>
            <a:xfrm rot="5400000">
              <a:off x="8263045" y="2025948"/>
              <a:ext cx="348586" cy="882131"/>
            </a:xfrm>
            <a:prstGeom prst="rect">
              <a:avLst/>
            </a:prstGeom>
            <a:noFill/>
            <a:ln>
              <a:noFill/>
            </a:ln>
          </p:spPr>
        </p:pic>
      </p:grpSp>
      <p:grpSp>
        <p:nvGrpSpPr>
          <p:cNvPr id="8698" name="Google Shape;8698;p74"/>
          <p:cNvGrpSpPr/>
          <p:nvPr/>
        </p:nvGrpSpPr>
        <p:grpSpPr>
          <a:xfrm>
            <a:off x="101331" y="0"/>
            <a:ext cx="2111462" cy="3201233"/>
            <a:chOff x="101331" y="0"/>
            <a:chExt cx="2111462" cy="3201233"/>
          </a:xfrm>
        </p:grpSpPr>
        <p:pic>
          <p:nvPicPr>
            <p:cNvPr id="8699" name="Google Shape;8699;p74"/>
            <p:cNvPicPr preferRelativeResize="0"/>
            <p:nvPr/>
          </p:nvPicPr>
          <p:blipFill>
            <a:blip r:embed="rId5">
              <a:alphaModFix/>
            </a:blip>
            <a:stretch>
              <a:fillRect/>
            </a:stretch>
          </p:blipFill>
          <p:spPr>
            <a:xfrm>
              <a:off x="101331" y="0"/>
              <a:ext cx="2111462" cy="3201233"/>
            </a:xfrm>
            <a:prstGeom prst="rect">
              <a:avLst/>
            </a:prstGeom>
            <a:noFill/>
            <a:ln>
              <a:noFill/>
            </a:ln>
          </p:spPr>
        </p:pic>
        <p:pic>
          <p:nvPicPr>
            <p:cNvPr id="8700" name="Google Shape;8700;p74"/>
            <p:cNvPicPr preferRelativeResize="0"/>
            <p:nvPr/>
          </p:nvPicPr>
          <p:blipFill>
            <a:blip r:embed="rId6">
              <a:alphaModFix/>
            </a:blip>
            <a:stretch>
              <a:fillRect/>
            </a:stretch>
          </p:blipFill>
          <p:spPr>
            <a:xfrm rot="5400000">
              <a:off x="941882" y="2025941"/>
              <a:ext cx="348586" cy="882131"/>
            </a:xfrm>
            <a:prstGeom prst="rect">
              <a:avLst/>
            </a:prstGeom>
            <a:noFill/>
            <a:ln>
              <a:noFill/>
            </a:ln>
          </p:spPr>
        </p:pic>
      </p:grpSp>
      <p:sp>
        <p:nvSpPr>
          <p:cNvPr id="5" name="Rectangle 4">
            <a:extLst>
              <a:ext uri="{FF2B5EF4-FFF2-40B4-BE49-F238E27FC236}">
                <a16:creationId xmlns:a16="http://schemas.microsoft.com/office/drawing/2014/main" id="{B9FB38D1-F612-8882-27CC-71D81D1D41D8}"/>
              </a:ext>
            </a:extLst>
          </p:cNvPr>
          <p:cNvSpPr>
            <a:spLocks noChangeArrowheads="1"/>
          </p:cNvSpPr>
          <p:nvPr/>
        </p:nvSpPr>
        <p:spPr bwMode="auto">
          <a:xfrm>
            <a:off x="0" y="192048"/>
            <a:ext cx="38472" cy="731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en-US" sz="600" b="0" i="0" u="none" strike="noStrike" cap="none" normalizeH="0" baseline="0" dirty="0">
                <a:ln>
                  <a:noFill/>
                </a:ln>
                <a:solidFill>
                  <a:schemeClr val="tx1"/>
                </a:solidFill>
                <a:effectLst/>
                <a:cs typeface="Mangal" panose="02040503050203030202"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26"/>
        <p:cNvGrpSpPr/>
        <p:nvPr/>
      </p:nvGrpSpPr>
      <p:grpSpPr>
        <a:xfrm>
          <a:off x="0" y="0"/>
          <a:ext cx="0" cy="0"/>
          <a:chOff x="0" y="0"/>
          <a:chExt cx="0" cy="0"/>
        </a:xfrm>
      </p:grpSpPr>
      <p:cxnSp>
        <p:nvCxnSpPr>
          <p:cNvPr id="9035" name="Google Shape;9035;p95"/>
          <p:cNvCxnSpPr>
            <a:cxnSpLocks/>
          </p:cNvCxnSpPr>
          <p:nvPr/>
        </p:nvCxnSpPr>
        <p:spPr>
          <a:xfrm>
            <a:off x="2611395" y="2893318"/>
            <a:ext cx="4197179" cy="0"/>
          </a:xfrm>
          <a:prstGeom prst="straightConnector1">
            <a:avLst/>
          </a:prstGeom>
          <a:noFill/>
          <a:ln w="19050" cap="flat" cmpd="sng">
            <a:solidFill>
              <a:schemeClr val="accent2"/>
            </a:solidFill>
            <a:prstDash val="solid"/>
            <a:round/>
            <a:headEnd type="oval" w="med" len="med"/>
            <a:tailEnd type="oval" w="med" len="med"/>
          </a:ln>
        </p:spPr>
      </p:cxnSp>
      <p:sp>
        <p:nvSpPr>
          <p:cNvPr id="9037" name="Google Shape;9037;p95"/>
          <p:cNvSpPr txBox="1">
            <a:spLocks noGrp="1"/>
          </p:cNvSpPr>
          <p:nvPr>
            <p:ph type="title" idx="8"/>
          </p:nvPr>
        </p:nvSpPr>
        <p:spPr>
          <a:xfrm>
            <a:off x="769427" y="1399605"/>
            <a:ext cx="7704000" cy="68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9600" dirty="0"/>
              <a:t>Thanks!</a:t>
            </a:r>
            <a:endParaRPr sz="9600" dirty="0"/>
          </a:p>
        </p:txBody>
      </p:sp>
      <p:grpSp>
        <p:nvGrpSpPr>
          <p:cNvPr id="2" name="Google Shape;9749;p133">
            <a:extLst>
              <a:ext uri="{FF2B5EF4-FFF2-40B4-BE49-F238E27FC236}">
                <a16:creationId xmlns:a16="http://schemas.microsoft.com/office/drawing/2014/main" id="{A9629874-0371-C874-66F3-04131E3E9F8B}"/>
              </a:ext>
            </a:extLst>
          </p:cNvPr>
          <p:cNvGrpSpPr/>
          <p:nvPr/>
        </p:nvGrpSpPr>
        <p:grpSpPr>
          <a:xfrm rot="21123511">
            <a:off x="597715" y="2353156"/>
            <a:ext cx="2417027" cy="3286423"/>
            <a:chOff x="972536" y="928541"/>
            <a:chExt cx="2417027" cy="3286423"/>
          </a:xfrm>
        </p:grpSpPr>
        <p:pic>
          <p:nvPicPr>
            <p:cNvPr id="3" name="Google Shape;9750;p133">
              <a:extLst>
                <a:ext uri="{FF2B5EF4-FFF2-40B4-BE49-F238E27FC236}">
                  <a16:creationId xmlns:a16="http://schemas.microsoft.com/office/drawing/2014/main" id="{A114FF5F-9BC4-9A44-C5FC-AC1AE30C98D7}"/>
                </a:ext>
              </a:extLst>
            </p:cNvPr>
            <p:cNvPicPr preferRelativeResize="0"/>
            <p:nvPr/>
          </p:nvPicPr>
          <p:blipFill>
            <a:blip r:embed="rId3">
              <a:alphaModFix/>
            </a:blip>
            <a:stretch>
              <a:fillRect/>
            </a:stretch>
          </p:blipFill>
          <p:spPr>
            <a:xfrm rot="-502997">
              <a:off x="1182574" y="1057938"/>
              <a:ext cx="1996952" cy="3027629"/>
            </a:xfrm>
            <a:prstGeom prst="rect">
              <a:avLst/>
            </a:prstGeom>
            <a:noFill/>
            <a:ln>
              <a:noFill/>
            </a:ln>
          </p:spPr>
        </p:pic>
        <p:pic>
          <p:nvPicPr>
            <p:cNvPr id="4" name="Google Shape;9751;p133">
              <a:extLst>
                <a:ext uri="{FF2B5EF4-FFF2-40B4-BE49-F238E27FC236}">
                  <a16:creationId xmlns:a16="http://schemas.microsoft.com/office/drawing/2014/main" id="{1AB1AC43-67CB-25AA-C2FB-DC0D55D49A15}"/>
                </a:ext>
              </a:extLst>
            </p:cNvPr>
            <p:cNvPicPr preferRelativeResize="0"/>
            <p:nvPr/>
          </p:nvPicPr>
          <p:blipFill>
            <a:blip r:embed="rId4">
              <a:alphaModFix/>
            </a:blip>
            <a:stretch>
              <a:fillRect/>
            </a:stretch>
          </p:blipFill>
          <p:spPr>
            <a:xfrm rot="5400000">
              <a:off x="1971530" y="2952638"/>
              <a:ext cx="346013" cy="875625"/>
            </a:xfrm>
            <a:prstGeom prst="rect">
              <a:avLst/>
            </a:prstGeom>
            <a:noFill/>
            <a:ln>
              <a:noFill/>
            </a:ln>
          </p:spPr>
        </p:pic>
      </p:grpSp>
      <p:grpSp>
        <p:nvGrpSpPr>
          <p:cNvPr id="21" name="Google Shape;9752;p133">
            <a:extLst>
              <a:ext uri="{FF2B5EF4-FFF2-40B4-BE49-F238E27FC236}">
                <a16:creationId xmlns:a16="http://schemas.microsoft.com/office/drawing/2014/main" id="{D65840FC-2E9C-114C-CC3A-696EFF0CF0E1}"/>
              </a:ext>
            </a:extLst>
          </p:cNvPr>
          <p:cNvGrpSpPr/>
          <p:nvPr/>
        </p:nvGrpSpPr>
        <p:grpSpPr>
          <a:xfrm rot="556905">
            <a:off x="6310495" y="2837567"/>
            <a:ext cx="1718900" cy="2606099"/>
            <a:chOff x="6247650" y="1342400"/>
            <a:chExt cx="1718900" cy="2606099"/>
          </a:xfrm>
        </p:grpSpPr>
        <p:pic>
          <p:nvPicPr>
            <p:cNvPr id="22" name="Google Shape;9753;p133">
              <a:extLst>
                <a:ext uri="{FF2B5EF4-FFF2-40B4-BE49-F238E27FC236}">
                  <a16:creationId xmlns:a16="http://schemas.microsoft.com/office/drawing/2014/main" id="{F2D6E9DF-10E1-BF13-E17C-EB68EFE179E2}"/>
                </a:ext>
              </a:extLst>
            </p:cNvPr>
            <p:cNvPicPr preferRelativeResize="0"/>
            <p:nvPr/>
          </p:nvPicPr>
          <p:blipFill>
            <a:blip r:embed="rId5">
              <a:alphaModFix/>
            </a:blip>
            <a:stretch>
              <a:fillRect/>
            </a:stretch>
          </p:blipFill>
          <p:spPr>
            <a:xfrm>
              <a:off x="6247650" y="1342400"/>
              <a:ext cx="1718900" cy="2606099"/>
            </a:xfrm>
            <a:prstGeom prst="rect">
              <a:avLst/>
            </a:prstGeom>
            <a:noFill/>
            <a:ln>
              <a:noFill/>
            </a:ln>
          </p:spPr>
        </p:pic>
        <p:pic>
          <p:nvPicPr>
            <p:cNvPr id="23" name="Google Shape;9754;p133">
              <a:extLst>
                <a:ext uri="{FF2B5EF4-FFF2-40B4-BE49-F238E27FC236}">
                  <a16:creationId xmlns:a16="http://schemas.microsoft.com/office/drawing/2014/main" id="{E684AA13-02C2-3E87-807F-F147252884AE}"/>
                </a:ext>
              </a:extLst>
            </p:cNvPr>
            <p:cNvPicPr preferRelativeResize="0"/>
            <p:nvPr/>
          </p:nvPicPr>
          <p:blipFill>
            <a:blip r:embed="rId6">
              <a:alphaModFix/>
            </a:blip>
            <a:stretch>
              <a:fillRect/>
            </a:stretch>
          </p:blipFill>
          <p:spPr>
            <a:xfrm rot="5400000">
              <a:off x="6818080" y="2952643"/>
              <a:ext cx="346013" cy="87562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04"/>
        <p:cNvGrpSpPr/>
        <p:nvPr/>
      </p:nvGrpSpPr>
      <p:grpSpPr>
        <a:xfrm>
          <a:off x="0" y="0"/>
          <a:ext cx="0" cy="0"/>
          <a:chOff x="0" y="0"/>
          <a:chExt cx="0" cy="0"/>
        </a:xfrm>
      </p:grpSpPr>
      <p:sp>
        <p:nvSpPr>
          <p:cNvPr id="8705" name="Google Shape;8705;p75"/>
          <p:cNvSpPr txBox="1">
            <a:spLocks noGrp="1"/>
          </p:cNvSpPr>
          <p:nvPr>
            <p:ph type="title"/>
          </p:nvPr>
        </p:nvSpPr>
        <p:spPr>
          <a:xfrm>
            <a:off x="720000" y="571315"/>
            <a:ext cx="7704000" cy="70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Statement :</a:t>
            </a:r>
            <a:endParaRPr dirty="0"/>
          </a:p>
        </p:txBody>
      </p:sp>
      <p:grpSp>
        <p:nvGrpSpPr>
          <p:cNvPr id="8706" name="Google Shape;8706;p75"/>
          <p:cNvGrpSpPr/>
          <p:nvPr/>
        </p:nvGrpSpPr>
        <p:grpSpPr>
          <a:xfrm rot="-5400000">
            <a:off x="7524455" y="3365638"/>
            <a:ext cx="1051667" cy="3458160"/>
            <a:chOff x="6772950" y="1141500"/>
            <a:chExt cx="372575" cy="1225125"/>
          </a:xfrm>
        </p:grpSpPr>
        <p:sp>
          <p:nvSpPr>
            <p:cNvPr id="8707" name="Google Shape;8707;p75"/>
            <p:cNvSpPr/>
            <p:nvPr/>
          </p:nvSpPr>
          <p:spPr>
            <a:xfrm>
              <a:off x="6772950" y="1141500"/>
              <a:ext cx="372575" cy="1225125"/>
            </a:xfrm>
            <a:custGeom>
              <a:avLst/>
              <a:gdLst/>
              <a:ahLst/>
              <a:cxnLst/>
              <a:rect l="l" t="t" r="r" b="b"/>
              <a:pathLst>
                <a:path w="14903" h="49005" extrusionOk="0">
                  <a:moveTo>
                    <a:pt x="5168" y="7261"/>
                  </a:moveTo>
                  <a:cubicBezTo>
                    <a:pt x="5167" y="7262"/>
                    <a:pt x="5166" y="7263"/>
                    <a:pt x="5165" y="7264"/>
                  </a:cubicBezTo>
                  <a:lnTo>
                    <a:pt x="5165" y="7264"/>
                  </a:lnTo>
                  <a:lnTo>
                    <a:pt x="5179" y="7271"/>
                  </a:lnTo>
                  <a:lnTo>
                    <a:pt x="5168" y="7261"/>
                  </a:lnTo>
                  <a:close/>
                  <a:moveTo>
                    <a:pt x="7810" y="1"/>
                  </a:moveTo>
                  <a:cubicBezTo>
                    <a:pt x="7054" y="1"/>
                    <a:pt x="6313" y="88"/>
                    <a:pt x="5611" y="447"/>
                  </a:cubicBezTo>
                  <a:cubicBezTo>
                    <a:pt x="5474" y="522"/>
                    <a:pt x="5327" y="574"/>
                    <a:pt x="5168" y="606"/>
                  </a:cubicBezTo>
                  <a:cubicBezTo>
                    <a:pt x="4863" y="679"/>
                    <a:pt x="4662" y="859"/>
                    <a:pt x="4546" y="1154"/>
                  </a:cubicBezTo>
                  <a:cubicBezTo>
                    <a:pt x="4441" y="1408"/>
                    <a:pt x="4303" y="1618"/>
                    <a:pt x="4029" y="1776"/>
                  </a:cubicBezTo>
                  <a:cubicBezTo>
                    <a:pt x="3866" y="1688"/>
                    <a:pt x="3700" y="1649"/>
                    <a:pt x="3533" y="1649"/>
                  </a:cubicBezTo>
                  <a:cubicBezTo>
                    <a:pt x="3320" y="1649"/>
                    <a:pt x="3107" y="1712"/>
                    <a:pt x="2901" y="1818"/>
                  </a:cubicBezTo>
                  <a:cubicBezTo>
                    <a:pt x="2278" y="2125"/>
                    <a:pt x="1814" y="2641"/>
                    <a:pt x="1329" y="3116"/>
                  </a:cubicBezTo>
                  <a:cubicBezTo>
                    <a:pt x="1287" y="3158"/>
                    <a:pt x="1256" y="3232"/>
                    <a:pt x="1234" y="3285"/>
                  </a:cubicBezTo>
                  <a:cubicBezTo>
                    <a:pt x="1055" y="3864"/>
                    <a:pt x="728" y="4371"/>
                    <a:pt x="443" y="4898"/>
                  </a:cubicBezTo>
                  <a:cubicBezTo>
                    <a:pt x="180" y="5383"/>
                    <a:pt x="0" y="5932"/>
                    <a:pt x="211" y="6491"/>
                  </a:cubicBezTo>
                  <a:cubicBezTo>
                    <a:pt x="485" y="7271"/>
                    <a:pt x="1024" y="7820"/>
                    <a:pt x="1835" y="8020"/>
                  </a:cubicBezTo>
                  <a:cubicBezTo>
                    <a:pt x="2289" y="8125"/>
                    <a:pt x="2753" y="8168"/>
                    <a:pt x="3217" y="8200"/>
                  </a:cubicBezTo>
                  <a:cubicBezTo>
                    <a:pt x="3660" y="8231"/>
                    <a:pt x="4092" y="8294"/>
                    <a:pt x="4546" y="8442"/>
                  </a:cubicBezTo>
                  <a:cubicBezTo>
                    <a:pt x="4577" y="9496"/>
                    <a:pt x="5126" y="10288"/>
                    <a:pt x="5791" y="11026"/>
                  </a:cubicBezTo>
                  <a:cubicBezTo>
                    <a:pt x="6276" y="11553"/>
                    <a:pt x="6719" y="12102"/>
                    <a:pt x="7204" y="12618"/>
                  </a:cubicBezTo>
                  <a:cubicBezTo>
                    <a:pt x="7499" y="12946"/>
                    <a:pt x="7689" y="13314"/>
                    <a:pt x="7741" y="13736"/>
                  </a:cubicBezTo>
                  <a:cubicBezTo>
                    <a:pt x="7879" y="14791"/>
                    <a:pt x="8048" y="15846"/>
                    <a:pt x="8016" y="16911"/>
                  </a:cubicBezTo>
                  <a:cubicBezTo>
                    <a:pt x="7994" y="17512"/>
                    <a:pt x="7973" y="18124"/>
                    <a:pt x="8037" y="18714"/>
                  </a:cubicBezTo>
                  <a:cubicBezTo>
                    <a:pt x="8153" y="19748"/>
                    <a:pt x="8121" y="20792"/>
                    <a:pt x="8163" y="21836"/>
                  </a:cubicBezTo>
                  <a:cubicBezTo>
                    <a:pt x="8184" y="22501"/>
                    <a:pt x="8153" y="23165"/>
                    <a:pt x="8184" y="23830"/>
                  </a:cubicBezTo>
                  <a:cubicBezTo>
                    <a:pt x="8226" y="24610"/>
                    <a:pt x="8195" y="25380"/>
                    <a:pt x="8322" y="26150"/>
                  </a:cubicBezTo>
                  <a:cubicBezTo>
                    <a:pt x="8427" y="26762"/>
                    <a:pt x="8385" y="27395"/>
                    <a:pt x="8501" y="28006"/>
                  </a:cubicBezTo>
                  <a:cubicBezTo>
                    <a:pt x="8733" y="29293"/>
                    <a:pt x="8648" y="30611"/>
                    <a:pt x="8828" y="31909"/>
                  </a:cubicBezTo>
                  <a:cubicBezTo>
                    <a:pt x="8923" y="32563"/>
                    <a:pt x="8923" y="33227"/>
                    <a:pt x="8986" y="33891"/>
                  </a:cubicBezTo>
                  <a:cubicBezTo>
                    <a:pt x="9070" y="34798"/>
                    <a:pt x="9208" y="35694"/>
                    <a:pt x="9229" y="36602"/>
                  </a:cubicBezTo>
                  <a:cubicBezTo>
                    <a:pt x="9229" y="36665"/>
                    <a:pt x="9239" y="36739"/>
                    <a:pt x="9250" y="36802"/>
                  </a:cubicBezTo>
                  <a:cubicBezTo>
                    <a:pt x="9408" y="38047"/>
                    <a:pt x="9355" y="39291"/>
                    <a:pt x="9271" y="40525"/>
                  </a:cubicBezTo>
                  <a:cubicBezTo>
                    <a:pt x="9197" y="41453"/>
                    <a:pt x="9176" y="42381"/>
                    <a:pt x="9250" y="43320"/>
                  </a:cubicBezTo>
                  <a:cubicBezTo>
                    <a:pt x="9260" y="43489"/>
                    <a:pt x="9281" y="43668"/>
                    <a:pt x="9292" y="43848"/>
                  </a:cubicBezTo>
                  <a:cubicBezTo>
                    <a:pt x="9323" y="45334"/>
                    <a:pt x="9366" y="46822"/>
                    <a:pt x="9398" y="48308"/>
                  </a:cubicBezTo>
                  <a:cubicBezTo>
                    <a:pt x="9408" y="48498"/>
                    <a:pt x="9429" y="48688"/>
                    <a:pt x="9440" y="49004"/>
                  </a:cubicBezTo>
                  <a:cubicBezTo>
                    <a:pt x="9566" y="48836"/>
                    <a:pt x="9640" y="48783"/>
                    <a:pt x="9651" y="48709"/>
                  </a:cubicBezTo>
                  <a:cubicBezTo>
                    <a:pt x="9682" y="48519"/>
                    <a:pt x="9693" y="48319"/>
                    <a:pt x="9703" y="48119"/>
                  </a:cubicBezTo>
                  <a:cubicBezTo>
                    <a:pt x="9703" y="47296"/>
                    <a:pt x="9714" y="46473"/>
                    <a:pt x="9714" y="45651"/>
                  </a:cubicBezTo>
                  <a:cubicBezTo>
                    <a:pt x="9714" y="45324"/>
                    <a:pt x="9735" y="44987"/>
                    <a:pt x="9682" y="44659"/>
                  </a:cubicBezTo>
                  <a:cubicBezTo>
                    <a:pt x="9598" y="44037"/>
                    <a:pt x="9587" y="43415"/>
                    <a:pt x="9598" y="42793"/>
                  </a:cubicBezTo>
                  <a:cubicBezTo>
                    <a:pt x="9609" y="41643"/>
                    <a:pt x="9587" y="40483"/>
                    <a:pt x="9630" y="39334"/>
                  </a:cubicBezTo>
                  <a:cubicBezTo>
                    <a:pt x="9682" y="37572"/>
                    <a:pt x="9513" y="35832"/>
                    <a:pt x="9355" y="34091"/>
                  </a:cubicBezTo>
                  <a:cubicBezTo>
                    <a:pt x="9302" y="33606"/>
                    <a:pt x="9271" y="33121"/>
                    <a:pt x="9218" y="32636"/>
                  </a:cubicBezTo>
                  <a:cubicBezTo>
                    <a:pt x="9155" y="31909"/>
                    <a:pt x="9028" y="31180"/>
                    <a:pt x="9028" y="30453"/>
                  </a:cubicBezTo>
                  <a:cubicBezTo>
                    <a:pt x="9018" y="29314"/>
                    <a:pt x="8796" y="28206"/>
                    <a:pt x="8701" y="27078"/>
                  </a:cubicBezTo>
                  <a:cubicBezTo>
                    <a:pt x="8648" y="26424"/>
                    <a:pt x="8543" y="25759"/>
                    <a:pt x="8522" y="25095"/>
                  </a:cubicBezTo>
                  <a:cubicBezTo>
                    <a:pt x="8469" y="23281"/>
                    <a:pt x="8448" y="21456"/>
                    <a:pt x="8416" y="19642"/>
                  </a:cubicBezTo>
                  <a:cubicBezTo>
                    <a:pt x="8406" y="19506"/>
                    <a:pt x="8427" y="19368"/>
                    <a:pt x="8395" y="19242"/>
                  </a:cubicBezTo>
                  <a:cubicBezTo>
                    <a:pt x="8248" y="18578"/>
                    <a:pt x="8280" y="17913"/>
                    <a:pt x="8301" y="17249"/>
                  </a:cubicBezTo>
                  <a:cubicBezTo>
                    <a:pt x="8322" y="16078"/>
                    <a:pt x="8280" y="14896"/>
                    <a:pt x="8058" y="13736"/>
                  </a:cubicBezTo>
                  <a:cubicBezTo>
                    <a:pt x="8027" y="13589"/>
                    <a:pt x="8005" y="13431"/>
                    <a:pt x="8027" y="13283"/>
                  </a:cubicBezTo>
                  <a:cubicBezTo>
                    <a:pt x="8069" y="13061"/>
                    <a:pt x="7994" y="12892"/>
                    <a:pt x="7889" y="12714"/>
                  </a:cubicBezTo>
                  <a:cubicBezTo>
                    <a:pt x="7784" y="12555"/>
                    <a:pt x="7657" y="12386"/>
                    <a:pt x="7530" y="12239"/>
                  </a:cubicBezTo>
                  <a:cubicBezTo>
                    <a:pt x="7056" y="11648"/>
                    <a:pt x="6581" y="11068"/>
                    <a:pt x="6075" y="10499"/>
                  </a:cubicBezTo>
                  <a:cubicBezTo>
                    <a:pt x="5484" y="9824"/>
                    <a:pt x="5031" y="9096"/>
                    <a:pt x="4926" y="8157"/>
                  </a:cubicBezTo>
                  <a:cubicBezTo>
                    <a:pt x="4884" y="7789"/>
                    <a:pt x="4905" y="7516"/>
                    <a:pt x="5165" y="7264"/>
                  </a:cubicBezTo>
                  <a:lnTo>
                    <a:pt x="5165" y="7264"/>
                  </a:lnTo>
                  <a:lnTo>
                    <a:pt x="4483" y="6892"/>
                  </a:lnTo>
                  <a:cubicBezTo>
                    <a:pt x="4280" y="6785"/>
                    <a:pt x="4104" y="6591"/>
                    <a:pt x="3817" y="6591"/>
                  </a:cubicBezTo>
                  <a:cubicBezTo>
                    <a:pt x="3790" y="6591"/>
                    <a:pt x="3762" y="6593"/>
                    <a:pt x="3734" y="6596"/>
                  </a:cubicBezTo>
                  <a:cubicBezTo>
                    <a:pt x="3860" y="6892"/>
                    <a:pt x="4103" y="6965"/>
                    <a:pt x="4293" y="7103"/>
                  </a:cubicBezTo>
                  <a:cubicBezTo>
                    <a:pt x="4567" y="7314"/>
                    <a:pt x="4641" y="7525"/>
                    <a:pt x="4546" y="7862"/>
                  </a:cubicBezTo>
                  <a:cubicBezTo>
                    <a:pt x="4531" y="7945"/>
                    <a:pt x="4429" y="8012"/>
                    <a:pt x="4334" y="8012"/>
                  </a:cubicBezTo>
                  <a:cubicBezTo>
                    <a:pt x="4296" y="8012"/>
                    <a:pt x="4260" y="8002"/>
                    <a:pt x="4230" y="7978"/>
                  </a:cubicBezTo>
                  <a:cubicBezTo>
                    <a:pt x="4155" y="7936"/>
                    <a:pt x="4082" y="7862"/>
                    <a:pt x="4071" y="7788"/>
                  </a:cubicBezTo>
                  <a:cubicBezTo>
                    <a:pt x="4040" y="7535"/>
                    <a:pt x="3871" y="7535"/>
                    <a:pt x="3681" y="7535"/>
                  </a:cubicBezTo>
                  <a:cubicBezTo>
                    <a:pt x="3675" y="7534"/>
                    <a:pt x="3670" y="7534"/>
                    <a:pt x="3664" y="7534"/>
                  </a:cubicBezTo>
                  <a:cubicBezTo>
                    <a:pt x="3441" y="7534"/>
                    <a:pt x="3490" y="7728"/>
                    <a:pt x="3428" y="7862"/>
                  </a:cubicBezTo>
                  <a:cubicBezTo>
                    <a:pt x="3316" y="7862"/>
                    <a:pt x="3198" y="7867"/>
                    <a:pt x="3083" y="7867"/>
                  </a:cubicBezTo>
                  <a:cubicBezTo>
                    <a:pt x="3025" y="7867"/>
                    <a:pt x="2967" y="7865"/>
                    <a:pt x="2911" y="7862"/>
                  </a:cubicBezTo>
                  <a:cubicBezTo>
                    <a:pt x="2690" y="7841"/>
                    <a:pt x="2468" y="7799"/>
                    <a:pt x="2247" y="7778"/>
                  </a:cubicBezTo>
                  <a:cubicBezTo>
                    <a:pt x="928" y="7672"/>
                    <a:pt x="180" y="6491"/>
                    <a:pt x="644" y="5236"/>
                  </a:cubicBezTo>
                  <a:cubicBezTo>
                    <a:pt x="707" y="5078"/>
                    <a:pt x="813" y="4930"/>
                    <a:pt x="886" y="4761"/>
                  </a:cubicBezTo>
                  <a:cubicBezTo>
                    <a:pt x="1076" y="4361"/>
                    <a:pt x="1277" y="3970"/>
                    <a:pt x="1424" y="3548"/>
                  </a:cubicBezTo>
                  <a:cubicBezTo>
                    <a:pt x="1540" y="3243"/>
                    <a:pt x="1688" y="3000"/>
                    <a:pt x="1994" y="2852"/>
                  </a:cubicBezTo>
                  <a:cubicBezTo>
                    <a:pt x="2163" y="2768"/>
                    <a:pt x="2299" y="2610"/>
                    <a:pt x="2447" y="2483"/>
                  </a:cubicBezTo>
                  <a:cubicBezTo>
                    <a:pt x="2500" y="2441"/>
                    <a:pt x="2531" y="2378"/>
                    <a:pt x="2584" y="2336"/>
                  </a:cubicBezTo>
                  <a:cubicBezTo>
                    <a:pt x="2916" y="2104"/>
                    <a:pt x="3186" y="1979"/>
                    <a:pt x="3441" y="1979"/>
                  </a:cubicBezTo>
                  <a:cubicBezTo>
                    <a:pt x="3673" y="1979"/>
                    <a:pt x="3893" y="2082"/>
                    <a:pt x="4134" y="2304"/>
                  </a:cubicBezTo>
                  <a:cubicBezTo>
                    <a:pt x="4387" y="2547"/>
                    <a:pt x="4641" y="2800"/>
                    <a:pt x="4863" y="3084"/>
                  </a:cubicBezTo>
                  <a:cubicBezTo>
                    <a:pt x="5379" y="3749"/>
                    <a:pt x="5822" y="4466"/>
                    <a:pt x="6212" y="5214"/>
                  </a:cubicBezTo>
                  <a:cubicBezTo>
                    <a:pt x="6284" y="5337"/>
                    <a:pt x="6306" y="5510"/>
                    <a:pt x="6548" y="5510"/>
                  </a:cubicBezTo>
                  <a:cubicBezTo>
                    <a:pt x="6556" y="5510"/>
                    <a:pt x="6563" y="5510"/>
                    <a:pt x="6571" y="5510"/>
                  </a:cubicBezTo>
                  <a:cubicBezTo>
                    <a:pt x="6539" y="5373"/>
                    <a:pt x="6529" y="5236"/>
                    <a:pt x="6476" y="5130"/>
                  </a:cubicBezTo>
                  <a:cubicBezTo>
                    <a:pt x="6033" y="4150"/>
                    <a:pt x="5495" y="3232"/>
                    <a:pt x="4778" y="2441"/>
                  </a:cubicBezTo>
                  <a:cubicBezTo>
                    <a:pt x="4673" y="2325"/>
                    <a:pt x="4577" y="2209"/>
                    <a:pt x="4483" y="2093"/>
                  </a:cubicBezTo>
                  <a:cubicBezTo>
                    <a:pt x="4577" y="1882"/>
                    <a:pt x="4662" y="1703"/>
                    <a:pt x="4746" y="1523"/>
                  </a:cubicBezTo>
                  <a:cubicBezTo>
                    <a:pt x="4863" y="1239"/>
                    <a:pt x="5062" y="1049"/>
                    <a:pt x="5358" y="954"/>
                  </a:cubicBezTo>
                  <a:cubicBezTo>
                    <a:pt x="5569" y="890"/>
                    <a:pt x="5780" y="817"/>
                    <a:pt x="5969" y="711"/>
                  </a:cubicBezTo>
                  <a:cubicBezTo>
                    <a:pt x="6644" y="353"/>
                    <a:pt x="7394" y="332"/>
                    <a:pt x="8111" y="332"/>
                  </a:cubicBezTo>
                  <a:cubicBezTo>
                    <a:pt x="9208" y="332"/>
                    <a:pt x="9956" y="996"/>
                    <a:pt x="10494" y="1914"/>
                  </a:cubicBezTo>
                  <a:cubicBezTo>
                    <a:pt x="10579" y="2072"/>
                    <a:pt x="10610" y="2240"/>
                    <a:pt x="10558" y="2420"/>
                  </a:cubicBezTo>
                  <a:cubicBezTo>
                    <a:pt x="10420" y="2957"/>
                    <a:pt x="10305" y="3496"/>
                    <a:pt x="10136" y="4023"/>
                  </a:cubicBezTo>
                  <a:cubicBezTo>
                    <a:pt x="9977" y="4508"/>
                    <a:pt x="9787" y="4982"/>
                    <a:pt x="9440" y="5373"/>
                  </a:cubicBezTo>
                  <a:cubicBezTo>
                    <a:pt x="9366" y="5457"/>
                    <a:pt x="9334" y="5573"/>
                    <a:pt x="9461" y="5647"/>
                  </a:cubicBezTo>
                  <a:cubicBezTo>
                    <a:pt x="9819" y="5394"/>
                    <a:pt x="9872" y="5373"/>
                    <a:pt x="9988" y="5088"/>
                  </a:cubicBezTo>
                  <a:cubicBezTo>
                    <a:pt x="10178" y="4645"/>
                    <a:pt x="10336" y="4181"/>
                    <a:pt x="10505" y="3717"/>
                  </a:cubicBezTo>
                  <a:cubicBezTo>
                    <a:pt x="10610" y="3432"/>
                    <a:pt x="10694" y="3137"/>
                    <a:pt x="10811" y="2842"/>
                  </a:cubicBezTo>
                  <a:cubicBezTo>
                    <a:pt x="10842" y="2768"/>
                    <a:pt x="10916" y="2694"/>
                    <a:pt x="10980" y="2662"/>
                  </a:cubicBezTo>
                  <a:cubicBezTo>
                    <a:pt x="11005" y="2651"/>
                    <a:pt x="11034" y="2647"/>
                    <a:pt x="11064" y="2647"/>
                  </a:cubicBezTo>
                  <a:cubicBezTo>
                    <a:pt x="11121" y="2647"/>
                    <a:pt x="11180" y="2663"/>
                    <a:pt x="11222" y="2683"/>
                  </a:cubicBezTo>
                  <a:cubicBezTo>
                    <a:pt x="11254" y="2694"/>
                    <a:pt x="11264" y="2800"/>
                    <a:pt x="11264" y="2852"/>
                  </a:cubicBezTo>
                  <a:cubicBezTo>
                    <a:pt x="11254" y="2957"/>
                    <a:pt x="11137" y="3053"/>
                    <a:pt x="11317" y="3158"/>
                  </a:cubicBezTo>
                  <a:cubicBezTo>
                    <a:pt x="11465" y="3000"/>
                    <a:pt x="11601" y="2842"/>
                    <a:pt x="11739" y="2694"/>
                  </a:cubicBezTo>
                  <a:cubicBezTo>
                    <a:pt x="11753" y="2694"/>
                    <a:pt x="11767" y="2693"/>
                    <a:pt x="11780" y="2693"/>
                  </a:cubicBezTo>
                  <a:cubicBezTo>
                    <a:pt x="12031" y="2693"/>
                    <a:pt x="12197" y="2790"/>
                    <a:pt x="12297" y="3000"/>
                  </a:cubicBezTo>
                  <a:cubicBezTo>
                    <a:pt x="12255" y="3253"/>
                    <a:pt x="12044" y="3369"/>
                    <a:pt x="11908" y="3538"/>
                  </a:cubicBezTo>
                  <a:cubicBezTo>
                    <a:pt x="11781" y="3696"/>
                    <a:pt x="11559" y="3791"/>
                    <a:pt x="11559" y="4139"/>
                  </a:cubicBezTo>
                  <a:cubicBezTo>
                    <a:pt x="11718" y="4023"/>
                    <a:pt x="11823" y="3960"/>
                    <a:pt x="11918" y="3875"/>
                  </a:cubicBezTo>
                  <a:cubicBezTo>
                    <a:pt x="12087" y="3707"/>
                    <a:pt x="12245" y="3517"/>
                    <a:pt x="12424" y="3358"/>
                  </a:cubicBezTo>
                  <a:cubicBezTo>
                    <a:pt x="12440" y="3343"/>
                    <a:pt x="12474" y="3335"/>
                    <a:pt x="12510" y="3335"/>
                  </a:cubicBezTo>
                  <a:cubicBezTo>
                    <a:pt x="12546" y="3335"/>
                    <a:pt x="12583" y="3343"/>
                    <a:pt x="12604" y="3358"/>
                  </a:cubicBezTo>
                  <a:cubicBezTo>
                    <a:pt x="12635" y="3390"/>
                    <a:pt x="12656" y="3496"/>
                    <a:pt x="12625" y="3527"/>
                  </a:cubicBezTo>
                  <a:cubicBezTo>
                    <a:pt x="12435" y="3738"/>
                    <a:pt x="12234" y="3939"/>
                    <a:pt x="12034" y="4150"/>
                  </a:cubicBezTo>
                  <a:cubicBezTo>
                    <a:pt x="11960" y="4223"/>
                    <a:pt x="11855" y="4297"/>
                    <a:pt x="11971" y="4466"/>
                  </a:cubicBezTo>
                  <a:cubicBezTo>
                    <a:pt x="12340" y="4276"/>
                    <a:pt x="12530" y="3854"/>
                    <a:pt x="12941" y="3675"/>
                  </a:cubicBezTo>
                  <a:cubicBezTo>
                    <a:pt x="13047" y="3759"/>
                    <a:pt x="13162" y="3822"/>
                    <a:pt x="13237" y="3918"/>
                  </a:cubicBezTo>
                  <a:cubicBezTo>
                    <a:pt x="13458" y="4171"/>
                    <a:pt x="13680" y="4424"/>
                    <a:pt x="13869" y="4698"/>
                  </a:cubicBezTo>
                  <a:cubicBezTo>
                    <a:pt x="14048" y="4951"/>
                    <a:pt x="14196" y="5225"/>
                    <a:pt x="14333" y="5500"/>
                  </a:cubicBezTo>
                  <a:cubicBezTo>
                    <a:pt x="14533" y="5879"/>
                    <a:pt x="14544" y="6259"/>
                    <a:pt x="14228" y="6607"/>
                  </a:cubicBezTo>
                  <a:cubicBezTo>
                    <a:pt x="14154" y="6681"/>
                    <a:pt x="14069" y="6775"/>
                    <a:pt x="14186" y="6913"/>
                  </a:cubicBezTo>
                  <a:cubicBezTo>
                    <a:pt x="14481" y="6871"/>
                    <a:pt x="14608" y="6639"/>
                    <a:pt x="14734" y="6417"/>
                  </a:cubicBezTo>
                  <a:cubicBezTo>
                    <a:pt x="14850" y="6217"/>
                    <a:pt x="14903" y="5995"/>
                    <a:pt x="14819" y="5774"/>
                  </a:cubicBezTo>
                  <a:cubicBezTo>
                    <a:pt x="14671" y="5310"/>
                    <a:pt x="14512" y="4846"/>
                    <a:pt x="14165" y="4476"/>
                  </a:cubicBezTo>
                  <a:cubicBezTo>
                    <a:pt x="14017" y="4307"/>
                    <a:pt x="13890" y="4129"/>
                    <a:pt x="13743" y="3960"/>
                  </a:cubicBezTo>
                  <a:cubicBezTo>
                    <a:pt x="13405" y="3548"/>
                    <a:pt x="13078" y="3137"/>
                    <a:pt x="12719" y="2736"/>
                  </a:cubicBezTo>
                  <a:cubicBezTo>
                    <a:pt x="12440" y="2432"/>
                    <a:pt x="12113" y="2236"/>
                    <a:pt x="11717" y="2236"/>
                  </a:cubicBezTo>
                  <a:cubicBezTo>
                    <a:pt x="11619" y="2236"/>
                    <a:pt x="11518" y="2247"/>
                    <a:pt x="11412" y="2272"/>
                  </a:cubicBezTo>
                  <a:cubicBezTo>
                    <a:pt x="11328" y="2292"/>
                    <a:pt x="11244" y="2309"/>
                    <a:pt x="11163" y="2309"/>
                  </a:cubicBezTo>
                  <a:cubicBezTo>
                    <a:pt x="11070" y="2309"/>
                    <a:pt x="10979" y="2287"/>
                    <a:pt x="10895" y="2219"/>
                  </a:cubicBezTo>
                  <a:cubicBezTo>
                    <a:pt x="10874" y="2177"/>
                    <a:pt x="10842" y="2135"/>
                    <a:pt x="10832" y="2104"/>
                  </a:cubicBezTo>
                  <a:cubicBezTo>
                    <a:pt x="10663" y="1323"/>
                    <a:pt x="10104" y="848"/>
                    <a:pt x="9524" y="395"/>
                  </a:cubicBezTo>
                  <a:cubicBezTo>
                    <a:pt x="9208" y="152"/>
                    <a:pt x="8807" y="36"/>
                    <a:pt x="8406" y="15"/>
                  </a:cubicBezTo>
                  <a:cubicBezTo>
                    <a:pt x="8207" y="7"/>
                    <a:pt x="8008" y="1"/>
                    <a:pt x="781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8" name="Google Shape;8708;p75"/>
            <p:cNvSpPr/>
            <p:nvPr/>
          </p:nvSpPr>
          <p:spPr>
            <a:xfrm>
              <a:off x="7000750" y="1748300"/>
              <a:ext cx="31650" cy="609875"/>
            </a:xfrm>
            <a:custGeom>
              <a:avLst/>
              <a:gdLst/>
              <a:ahLst/>
              <a:cxnLst/>
              <a:rect l="l" t="t" r="r" b="b"/>
              <a:pathLst>
                <a:path w="1266" h="24395" extrusionOk="0">
                  <a:moveTo>
                    <a:pt x="232" y="1"/>
                  </a:moveTo>
                  <a:cubicBezTo>
                    <a:pt x="138" y="74"/>
                    <a:pt x="54" y="95"/>
                    <a:pt x="54" y="137"/>
                  </a:cubicBezTo>
                  <a:cubicBezTo>
                    <a:pt x="21" y="264"/>
                    <a:pt x="0" y="412"/>
                    <a:pt x="32" y="538"/>
                  </a:cubicBezTo>
                  <a:cubicBezTo>
                    <a:pt x="222" y="1340"/>
                    <a:pt x="106" y="2162"/>
                    <a:pt x="232" y="2975"/>
                  </a:cubicBezTo>
                  <a:cubicBezTo>
                    <a:pt x="359" y="3766"/>
                    <a:pt x="254" y="4567"/>
                    <a:pt x="359" y="5369"/>
                  </a:cubicBezTo>
                  <a:cubicBezTo>
                    <a:pt x="433" y="5886"/>
                    <a:pt x="401" y="6423"/>
                    <a:pt x="486" y="6951"/>
                  </a:cubicBezTo>
                  <a:cubicBezTo>
                    <a:pt x="570" y="7468"/>
                    <a:pt x="549" y="8005"/>
                    <a:pt x="591" y="8544"/>
                  </a:cubicBezTo>
                  <a:cubicBezTo>
                    <a:pt x="675" y="9651"/>
                    <a:pt x="771" y="10748"/>
                    <a:pt x="729" y="11865"/>
                  </a:cubicBezTo>
                  <a:cubicBezTo>
                    <a:pt x="718" y="12055"/>
                    <a:pt x="750" y="12256"/>
                    <a:pt x="760" y="12456"/>
                  </a:cubicBezTo>
                  <a:cubicBezTo>
                    <a:pt x="781" y="12878"/>
                    <a:pt x="834" y="13300"/>
                    <a:pt x="834" y="13722"/>
                  </a:cubicBezTo>
                  <a:cubicBezTo>
                    <a:pt x="834" y="16116"/>
                    <a:pt x="813" y="18510"/>
                    <a:pt x="802" y="20904"/>
                  </a:cubicBezTo>
                  <a:cubicBezTo>
                    <a:pt x="802" y="21168"/>
                    <a:pt x="844" y="21432"/>
                    <a:pt x="865" y="21695"/>
                  </a:cubicBezTo>
                  <a:cubicBezTo>
                    <a:pt x="886" y="21938"/>
                    <a:pt x="939" y="22180"/>
                    <a:pt x="950" y="22423"/>
                  </a:cubicBezTo>
                  <a:cubicBezTo>
                    <a:pt x="961" y="22950"/>
                    <a:pt x="939" y="23488"/>
                    <a:pt x="950" y="24015"/>
                  </a:cubicBezTo>
                  <a:cubicBezTo>
                    <a:pt x="950" y="24142"/>
                    <a:pt x="907" y="24290"/>
                    <a:pt x="1182" y="24395"/>
                  </a:cubicBezTo>
                  <a:cubicBezTo>
                    <a:pt x="1214" y="23952"/>
                    <a:pt x="1256" y="23562"/>
                    <a:pt x="1266" y="23172"/>
                  </a:cubicBezTo>
                  <a:cubicBezTo>
                    <a:pt x="1266" y="22550"/>
                    <a:pt x="1245" y="21927"/>
                    <a:pt x="1235" y="21315"/>
                  </a:cubicBezTo>
                  <a:cubicBezTo>
                    <a:pt x="1224" y="21073"/>
                    <a:pt x="1245" y="20820"/>
                    <a:pt x="1203" y="20577"/>
                  </a:cubicBezTo>
                  <a:cubicBezTo>
                    <a:pt x="1097" y="20103"/>
                    <a:pt x="1108" y="19607"/>
                    <a:pt x="1108" y="19122"/>
                  </a:cubicBezTo>
                  <a:lnTo>
                    <a:pt x="1139" y="13996"/>
                  </a:lnTo>
                  <a:cubicBezTo>
                    <a:pt x="1139" y="13775"/>
                    <a:pt x="1161" y="13553"/>
                    <a:pt x="1129" y="13332"/>
                  </a:cubicBezTo>
                  <a:cubicBezTo>
                    <a:pt x="971" y="12404"/>
                    <a:pt x="1055" y="11476"/>
                    <a:pt x="1034" y="10548"/>
                  </a:cubicBezTo>
                  <a:cubicBezTo>
                    <a:pt x="1034" y="10252"/>
                    <a:pt x="1013" y="9967"/>
                    <a:pt x="992" y="9683"/>
                  </a:cubicBezTo>
                  <a:cubicBezTo>
                    <a:pt x="971" y="9303"/>
                    <a:pt x="939" y="8933"/>
                    <a:pt x="907" y="8554"/>
                  </a:cubicBezTo>
                  <a:cubicBezTo>
                    <a:pt x="876" y="8174"/>
                    <a:pt x="855" y="7805"/>
                    <a:pt x="823" y="7426"/>
                  </a:cubicBezTo>
                  <a:cubicBezTo>
                    <a:pt x="771" y="6772"/>
                    <a:pt x="633" y="6107"/>
                    <a:pt x="665" y="5443"/>
                  </a:cubicBezTo>
                  <a:cubicBezTo>
                    <a:pt x="675" y="5316"/>
                    <a:pt x="686" y="5169"/>
                    <a:pt x="644" y="5042"/>
                  </a:cubicBezTo>
                  <a:cubicBezTo>
                    <a:pt x="507" y="4588"/>
                    <a:pt x="549" y="4124"/>
                    <a:pt x="539" y="3660"/>
                  </a:cubicBezTo>
                  <a:cubicBezTo>
                    <a:pt x="539" y="3418"/>
                    <a:pt x="570" y="3165"/>
                    <a:pt x="518" y="2933"/>
                  </a:cubicBezTo>
                  <a:cubicBezTo>
                    <a:pt x="412" y="2490"/>
                    <a:pt x="422" y="2047"/>
                    <a:pt x="422" y="1604"/>
                  </a:cubicBezTo>
                  <a:cubicBezTo>
                    <a:pt x="412" y="1077"/>
                    <a:pt x="296" y="570"/>
                    <a:pt x="232"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75"/>
            <p:cNvSpPr/>
            <p:nvPr/>
          </p:nvSpPr>
          <p:spPr>
            <a:xfrm>
              <a:off x="6974650" y="1323825"/>
              <a:ext cx="136075" cy="412375"/>
            </a:xfrm>
            <a:custGeom>
              <a:avLst/>
              <a:gdLst/>
              <a:ahLst/>
              <a:cxnLst/>
              <a:rect l="l" t="t" r="r" b="b"/>
              <a:pathLst>
                <a:path w="5443" h="16495" extrusionOk="0">
                  <a:moveTo>
                    <a:pt x="5238" y="1"/>
                  </a:moveTo>
                  <a:cubicBezTo>
                    <a:pt x="5214" y="1"/>
                    <a:pt x="5191" y="3"/>
                    <a:pt x="5169" y="10"/>
                  </a:cubicBezTo>
                  <a:cubicBezTo>
                    <a:pt x="4609" y="147"/>
                    <a:pt x="4051" y="284"/>
                    <a:pt x="3491" y="432"/>
                  </a:cubicBezTo>
                  <a:cubicBezTo>
                    <a:pt x="3359" y="471"/>
                    <a:pt x="3231" y="510"/>
                    <a:pt x="3110" y="510"/>
                  </a:cubicBezTo>
                  <a:cubicBezTo>
                    <a:pt x="2970" y="510"/>
                    <a:pt x="2840" y="458"/>
                    <a:pt x="2722" y="295"/>
                  </a:cubicBezTo>
                  <a:cubicBezTo>
                    <a:pt x="2711" y="295"/>
                    <a:pt x="2574" y="347"/>
                    <a:pt x="2521" y="400"/>
                  </a:cubicBezTo>
                  <a:cubicBezTo>
                    <a:pt x="2490" y="443"/>
                    <a:pt x="2521" y="537"/>
                    <a:pt x="2532" y="600"/>
                  </a:cubicBezTo>
                  <a:cubicBezTo>
                    <a:pt x="2616" y="1160"/>
                    <a:pt x="2448" y="1645"/>
                    <a:pt x="2110" y="2088"/>
                  </a:cubicBezTo>
                  <a:cubicBezTo>
                    <a:pt x="1773" y="2531"/>
                    <a:pt x="1414" y="2963"/>
                    <a:pt x="1150" y="3438"/>
                  </a:cubicBezTo>
                  <a:cubicBezTo>
                    <a:pt x="908" y="3870"/>
                    <a:pt x="591" y="4239"/>
                    <a:pt x="327" y="4640"/>
                  </a:cubicBezTo>
                  <a:cubicBezTo>
                    <a:pt x="233" y="4788"/>
                    <a:pt x="116" y="4924"/>
                    <a:pt x="1" y="5083"/>
                  </a:cubicBezTo>
                  <a:cubicBezTo>
                    <a:pt x="74" y="5178"/>
                    <a:pt x="158" y="5252"/>
                    <a:pt x="201" y="5346"/>
                  </a:cubicBezTo>
                  <a:cubicBezTo>
                    <a:pt x="254" y="5452"/>
                    <a:pt x="264" y="5557"/>
                    <a:pt x="285" y="5674"/>
                  </a:cubicBezTo>
                  <a:cubicBezTo>
                    <a:pt x="538" y="7087"/>
                    <a:pt x="644" y="8521"/>
                    <a:pt x="633" y="9966"/>
                  </a:cubicBezTo>
                  <a:cubicBezTo>
                    <a:pt x="623" y="10788"/>
                    <a:pt x="665" y="11611"/>
                    <a:pt x="676" y="12434"/>
                  </a:cubicBezTo>
                  <a:cubicBezTo>
                    <a:pt x="686" y="12518"/>
                    <a:pt x="676" y="12613"/>
                    <a:pt x="697" y="12698"/>
                  </a:cubicBezTo>
                  <a:cubicBezTo>
                    <a:pt x="855" y="13151"/>
                    <a:pt x="791" y="13615"/>
                    <a:pt x="812" y="14079"/>
                  </a:cubicBezTo>
                  <a:cubicBezTo>
                    <a:pt x="844" y="14744"/>
                    <a:pt x="897" y="15408"/>
                    <a:pt x="950" y="16073"/>
                  </a:cubicBezTo>
                  <a:cubicBezTo>
                    <a:pt x="960" y="16231"/>
                    <a:pt x="992" y="16410"/>
                    <a:pt x="1213" y="16495"/>
                  </a:cubicBezTo>
                  <a:cubicBezTo>
                    <a:pt x="1224" y="16410"/>
                    <a:pt x="1255" y="16347"/>
                    <a:pt x="1245" y="16284"/>
                  </a:cubicBezTo>
                  <a:cubicBezTo>
                    <a:pt x="1203" y="15777"/>
                    <a:pt x="1098" y="15271"/>
                    <a:pt x="1108" y="14765"/>
                  </a:cubicBezTo>
                  <a:cubicBezTo>
                    <a:pt x="1108" y="13900"/>
                    <a:pt x="1034" y="13045"/>
                    <a:pt x="971" y="12181"/>
                  </a:cubicBezTo>
                  <a:cubicBezTo>
                    <a:pt x="908" y="11210"/>
                    <a:pt x="908" y="10230"/>
                    <a:pt x="971" y="9260"/>
                  </a:cubicBezTo>
                  <a:cubicBezTo>
                    <a:pt x="981" y="9059"/>
                    <a:pt x="971" y="8859"/>
                    <a:pt x="950" y="8658"/>
                  </a:cubicBezTo>
                  <a:cubicBezTo>
                    <a:pt x="876" y="7973"/>
                    <a:pt x="929" y="7287"/>
                    <a:pt x="760" y="6612"/>
                  </a:cubicBezTo>
                  <a:cubicBezTo>
                    <a:pt x="697" y="6370"/>
                    <a:pt x="676" y="6127"/>
                    <a:pt x="665" y="5885"/>
                  </a:cubicBezTo>
                  <a:cubicBezTo>
                    <a:pt x="655" y="5663"/>
                    <a:pt x="644" y="5442"/>
                    <a:pt x="697" y="5231"/>
                  </a:cubicBezTo>
                  <a:cubicBezTo>
                    <a:pt x="866" y="4514"/>
                    <a:pt x="1087" y="3828"/>
                    <a:pt x="1635" y="3290"/>
                  </a:cubicBezTo>
                  <a:cubicBezTo>
                    <a:pt x="1825" y="3110"/>
                    <a:pt x="1994" y="2889"/>
                    <a:pt x="2152" y="2678"/>
                  </a:cubicBezTo>
                  <a:cubicBezTo>
                    <a:pt x="2521" y="2161"/>
                    <a:pt x="2985" y="1687"/>
                    <a:pt x="2985" y="980"/>
                  </a:cubicBezTo>
                  <a:cubicBezTo>
                    <a:pt x="2985" y="949"/>
                    <a:pt x="3038" y="917"/>
                    <a:pt x="3069" y="886"/>
                  </a:cubicBezTo>
                  <a:cubicBezTo>
                    <a:pt x="4873" y="453"/>
                    <a:pt x="5010" y="410"/>
                    <a:pt x="5443" y="21"/>
                  </a:cubicBezTo>
                  <a:cubicBezTo>
                    <a:pt x="5355" y="13"/>
                    <a:pt x="5293" y="1"/>
                    <a:pt x="523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75"/>
            <p:cNvSpPr/>
            <p:nvPr/>
          </p:nvSpPr>
          <p:spPr>
            <a:xfrm>
              <a:off x="6857850" y="1201975"/>
              <a:ext cx="70950" cy="105500"/>
            </a:xfrm>
            <a:custGeom>
              <a:avLst/>
              <a:gdLst/>
              <a:ahLst/>
              <a:cxnLst/>
              <a:rect l="l" t="t" r="r" b="b"/>
              <a:pathLst>
                <a:path w="2838" h="4220" extrusionOk="0">
                  <a:moveTo>
                    <a:pt x="84" y="1"/>
                  </a:moveTo>
                  <a:cubicBezTo>
                    <a:pt x="32" y="85"/>
                    <a:pt x="0" y="106"/>
                    <a:pt x="11" y="128"/>
                  </a:cubicBezTo>
                  <a:cubicBezTo>
                    <a:pt x="21" y="191"/>
                    <a:pt x="21" y="264"/>
                    <a:pt x="53" y="306"/>
                  </a:cubicBezTo>
                  <a:cubicBezTo>
                    <a:pt x="443" y="866"/>
                    <a:pt x="792" y="1445"/>
                    <a:pt x="1087" y="2068"/>
                  </a:cubicBezTo>
                  <a:cubicBezTo>
                    <a:pt x="1434" y="2795"/>
                    <a:pt x="1909" y="3460"/>
                    <a:pt x="2374" y="4220"/>
                  </a:cubicBezTo>
                  <a:cubicBezTo>
                    <a:pt x="2426" y="4093"/>
                    <a:pt x="2468" y="4030"/>
                    <a:pt x="2479" y="3956"/>
                  </a:cubicBezTo>
                  <a:cubicBezTo>
                    <a:pt x="2500" y="3892"/>
                    <a:pt x="2405" y="3798"/>
                    <a:pt x="2521" y="3735"/>
                  </a:cubicBezTo>
                  <a:cubicBezTo>
                    <a:pt x="2560" y="3742"/>
                    <a:pt x="2585" y="3746"/>
                    <a:pt x="2610" y="3746"/>
                  </a:cubicBezTo>
                  <a:cubicBezTo>
                    <a:pt x="2659" y="3746"/>
                    <a:pt x="2704" y="3727"/>
                    <a:pt x="2838" y="3671"/>
                  </a:cubicBezTo>
                  <a:cubicBezTo>
                    <a:pt x="2669" y="3407"/>
                    <a:pt x="2510" y="3144"/>
                    <a:pt x="2331" y="2891"/>
                  </a:cubicBezTo>
                  <a:cubicBezTo>
                    <a:pt x="2310" y="2859"/>
                    <a:pt x="2226" y="2870"/>
                    <a:pt x="2173" y="2859"/>
                  </a:cubicBezTo>
                  <a:cubicBezTo>
                    <a:pt x="2152" y="2964"/>
                    <a:pt x="2131" y="3049"/>
                    <a:pt x="2099" y="3196"/>
                  </a:cubicBezTo>
                  <a:cubicBezTo>
                    <a:pt x="1846" y="2785"/>
                    <a:pt x="1561" y="2448"/>
                    <a:pt x="1424" y="2068"/>
                  </a:cubicBezTo>
                  <a:cubicBezTo>
                    <a:pt x="1287" y="1688"/>
                    <a:pt x="1076" y="1361"/>
                    <a:pt x="855" y="1035"/>
                  </a:cubicBezTo>
                  <a:cubicBezTo>
                    <a:pt x="623" y="686"/>
                    <a:pt x="412" y="328"/>
                    <a:pt x="8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75"/>
            <p:cNvSpPr/>
            <p:nvPr/>
          </p:nvSpPr>
          <p:spPr>
            <a:xfrm>
              <a:off x="6942225" y="1241000"/>
              <a:ext cx="30875" cy="56725"/>
            </a:xfrm>
            <a:custGeom>
              <a:avLst/>
              <a:gdLst/>
              <a:ahLst/>
              <a:cxnLst/>
              <a:rect l="l" t="t" r="r" b="b"/>
              <a:pathLst>
                <a:path w="1235" h="2269" extrusionOk="0">
                  <a:moveTo>
                    <a:pt x="63" y="1"/>
                  </a:moveTo>
                  <a:cubicBezTo>
                    <a:pt x="32" y="170"/>
                    <a:pt x="0" y="222"/>
                    <a:pt x="11" y="275"/>
                  </a:cubicBezTo>
                  <a:cubicBezTo>
                    <a:pt x="53" y="866"/>
                    <a:pt x="95" y="1456"/>
                    <a:pt x="159" y="2047"/>
                  </a:cubicBezTo>
                  <a:cubicBezTo>
                    <a:pt x="169" y="2120"/>
                    <a:pt x="243" y="2184"/>
                    <a:pt x="306" y="2268"/>
                  </a:cubicBezTo>
                  <a:cubicBezTo>
                    <a:pt x="548" y="2163"/>
                    <a:pt x="759" y="2068"/>
                    <a:pt x="1013" y="1963"/>
                  </a:cubicBezTo>
                  <a:cubicBezTo>
                    <a:pt x="1013" y="1604"/>
                    <a:pt x="1234" y="1267"/>
                    <a:pt x="1139" y="887"/>
                  </a:cubicBezTo>
                  <a:cubicBezTo>
                    <a:pt x="970" y="887"/>
                    <a:pt x="949" y="992"/>
                    <a:pt x="907" y="1098"/>
                  </a:cubicBezTo>
                  <a:cubicBezTo>
                    <a:pt x="876" y="1203"/>
                    <a:pt x="949" y="1372"/>
                    <a:pt x="717" y="1414"/>
                  </a:cubicBezTo>
                  <a:cubicBezTo>
                    <a:pt x="696" y="1267"/>
                    <a:pt x="686" y="1140"/>
                    <a:pt x="654" y="1024"/>
                  </a:cubicBezTo>
                  <a:cubicBezTo>
                    <a:pt x="633" y="939"/>
                    <a:pt x="602" y="813"/>
                    <a:pt x="548" y="802"/>
                  </a:cubicBezTo>
                  <a:cubicBezTo>
                    <a:pt x="295" y="749"/>
                    <a:pt x="295" y="528"/>
                    <a:pt x="232" y="359"/>
                  </a:cubicBezTo>
                  <a:cubicBezTo>
                    <a:pt x="190" y="264"/>
                    <a:pt x="148" y="180"/>
                    <a:pt x="6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75"/>
            <p:cNvSpPr/>
            <p:nvPr/>
          </p:nvSpPr>
          <p:spPr>
            <a:xfrm>
              <a:off x="6957500" y="1309650"/>
              <a:ext cx="19825" cy="59000"/>
            </a:xfrm>
            <a:custGeom>
              <a:avLst/>
              <a:gdLst/>
              <a:ahLst/>
              <a:cxnLst/>
              <a:rect l="l" t="t" r="r" b="b"/>
              <a:pathLst>
                <a:path w="793" h="2360" extrusionOk="0">
                  <a:moveTo>
                    <a:pt x="402" y="1453"/>
                  </a:moveTo>
                  <a:cubicBezTo>
                    <a:pt x="412" y="1474"/>
                    <a:pt x="434" y="1495"/>
                    <a:pt x="444" y="1516"/>
                  </a:cubicBezTo>
                  <a:cubicBezTo>
                    <a:pt x="423" y="1526"/>
                    <a:pt x="412" y="1537"/>
                    <a:pt x="391" y="1537"/>
                  </a:cubicBezTo>
                  <a:cubicBezTo>
                    <a:pt x="380" y="1526"/>
                    <a:pt x="359" y="1505"/>
                    <a:pt x="370" y="1495"/>
                  </a:cubicBezTo>
                  <a:cubicBezTo>
                    <a:pt x="370" y="1474"/>
                    <a:pt x="391" y="1463"/>
                    <a:pt x="402" y="1453"/>
                  </a:cubicBezTo>
                  <a:close/>
                  <a:moveTo>
                    <a:pt x="590" y="1"/>
                  </a:moveTo>
                  <a:cubicBezTo>
                    <a:pt x="541" y="1"/>
                    <a:pt x="495" y="16"/>
                    <a:pt x="465" y="49"/>
                  </a:cubicBezTo>
                  <a:cubicBezTo>
                    <a:pt x="402" y="113"/>
                    <a:pt x="338" y="187"/>
                    <a:pt x="317" y="260"/>
                  </a:cubicBezTo>
                  <a:cubicBezTo>
                    <a:pt x="212" y="778"/>
                    <a:pt x="106" y="1284"/>
                    <a:pt x="22" y="1800"/>
                  </a:cubicBezTo>
                  <a:cubicBezTo>
                    <a:pt x="1" y="1948"/>
                    <a:pt x="43" y="2106"/>
                    <a:pt x="64" y="2360"/>
                  </a:cubicBezTo>
                  <a:cubicBezTo>
                    <a:pt x="465" y="2032"/>
                    <a:pt x="739" y="1748"/>
                    <a:pt x="739" y="1305"/>
                  </a:cubicBezTo>
                  <a:cubicBezTo>
                    <a:pt x="739" y="1242"/>
                    <a:pt x="792" y="1178"/>
                    <a:pt x="792" y="1115"/>
                  </a:cubicBezTo>
                  <a:cubicBezTo>
                    <a:pt x="792" y="788"/>
                    <a:pt x="792" y="461"/>
                    <a:pt x="781" y="134"/>
                  </a:cubicBezTo>
                  <a:cubicBezTo>
                    <a:pt x="775" y="52"/>
                    <a:pt x="679" y="1"/>
                    <a:pt x="59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75"/>
            <p:cNvSpPr/>
            <p:nvPr/>
          </p:nvSpPr>
          <p:spPr>
            <a:xfrm>
              <a:off x="6991775" y="1339625"/>
              <a:ext cx="32475" cy="63300"/>
            </a:xfrm>
            <a:custGeom>
              <a:avLst/>
              <a:gdLst/>
              <a:ahLst/>
              <a:cxnLst/>
              <a:rect l="l" t="t" r="r" b="b"/>
              <a:pathLst>
                <a:path w="1299" h="2532" extrusionOk="0">
                  <a:moveTo>
                    <a:pt x="1256" y="0"/>
                  </a:moveTo>
                  <a:cubicBezTo>
                    <a:pt x="1182" y="43"/>
                    <a:pt x="1130" y="53"/>
                    <a:pt x="1119" y="85"/>
                  </a:cubicBezTo>
                  <a:cubicBezTo>
                    <a:pt x="760" y="791"/>
                    <a:pt x="391" y="1508"/>
                    <a:pt x="43" y="2215"/>
                  </a:cubicBezTo>
                  <a:cubicBezTo>
                    <a:pt x="4" y="2303"/>
                    <a:pt x="19" y="2409"/>
                    <a:pt x="14" y="2508"/>
                  </a:cubicBezTo>
                  <a:lnTo>
                    <a:pt x="14" y="2508"/>
                  </a:lnTo>
                  <a:cubicBezTo>
                    <a:pt x="118" y="2408"/>
                    <a:pt x="257" y="2326"/>
                    <a:pt x="328" y="2204"/>
                  </a:cubicBezTo>
                  <a:cubicBezTo>
                    <a:pt x="539" y="1867"/>
                    <a:pt x="739" y="1529"/>
                    <a:pt x="908" y="1171"/>
                  </a:cubicBezTo>
                  <a:cubicBezTo>
                    <a:pt x="1055" y="875"/>
                    <a:pt x="1161" y="559"/>
                    <a:pt x="1277" y="243"/>
                  </a:cubicBezTo>
                  <a:cubicBezTo>
                    <a:pt x="1298" y="179"/>
                    <a:pt x="1266" y="95"/>
                    <a:pt x="1256" y="0"/>
                  </a:cubicBezTo>
                  <a:close/>
                  <a:moveTo>
                    <a:pt x="14" y="2508"/>
                  </a:moveTo>
                  <a:lnTo>
                    <a:pt x="14" y="2508"/>
                  </a:lnTo>
                  <a:cubicBezTo>
                    <a:pt x="9" y="2512"/>
                    <a:pt x="5" y="2516"/>
                    <a:pt x="1" y="2521"/>
                  </a:cubicBezTo>
                  <a:lnTo>
                    <a:pt x="12" y="2532"/>
                  </a:lnTo>
                  <a:cubicBezTo>
                    <a:pt x="13" y="2524"/>
                    <a:pt x="13" y="2516"/>
                    <a:pt x="14" y="2508"/>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75"/>
            <p:cNvSpPr/>
            <p:nvPr/>
          </p:nvSpPr>
          <p:spPr>
            <a:xfrm>
              <a:off x="6909800" y="1340600"/>
              <a:ext cx="19525" cy="47875"/>
            </a:xfrm>
            <a:custGeom>
              <a:avLst/>
              <a:gdLst/>
              <a:ahLst/>
              <a:cxnLst/>
              <a:rect l="l" t="t" r="r" b="b"/>
              <a:pathLst>
                <a:path w="781" h="1915" extrusionOk="0">
                  <a:moveTo>
                    <a:pt x="56" y="1"/>
                  </a:moveTo>
                  <a:cubicBezTo>
                    <a:pt x="42" y="1"/>
                    <a:pt x="27" y="2"/>
                    <a:pt x="10" y="4"/>
                  </a:cubicBezTo>
                  <a:cubicBezTo>
                    <a:pt x="21" y="119"/>
                    <a:pt x="0" y="246"/>
                    <a:pt x="42" y="362"/>
                  </a:cubicBezTo>
                  <a:cubicBezTo>
                    <a:pt x="221" y="879"/>
                    <a:pt x="422" y="1385"/>
                    <a:pt x="622" y="1902"/>
                  </a:cubicBezTo>
                  <a:cubicBezTo>
                    <a:pt x="627" y="1912"/>
                    <a:pt x="645" y="1915"/>
                    <a:pt x="672" y="1915"/>
                  </a:cubicBezTo>
                  <a:cubicBezTo>
                    <a:pt x="700" y="1915"/>
                    <a:pt x="738" y="1912"/>
                    <a:pt x="781" y="1912"/>
                  </a:cubicBezTo>
                  <a:cubicBezTo>
                    <a:pt x="717" y="1290"/>
                    <a:pt x="411" y="742"/>
                    <a:pt x="242" y="161"/>
                  </a:cubicBezTo>
                  <a:cubicBezTo>
                    <a:pt x="223" y="85"/>
                    <a:pt x="187" y="1"/>
                    <a:pt x="5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75"/>
            <p:cNvSpPr/>
            <p:nvPr/>
          </p:nvSpPr>
          <p:spPr>
            <a:xfrm>
              <a:off x="7078275" y="1286350"/>
              <a:ext cx="47225" cy="30675"/>
            </a:xfrm>
            <a:custGeom>
              <a:avLst/>
              <a:gdLst/>
              <a:ahLst/>
              <a:cxnLst/>
              <a:rect l="l" t="t" r="r" b="b"/>
              <a:pathLst>
                <a:path w="1889" h="1227" extrusionOk="0">
                  <a:moveTo>
                    <a:pt x="1888" y="1"/>
                  </a:moveTo>
                  <a:lnTo>
                    <a:pt x="1888" y="1"/>
                  </a:lnTo>
                  <a:cubicBezTo>
                    <a:pt x="1762" y="64"/>
                    <a:pt x="1688" y="106"/>
                    <a:pt x="1603" y="138"/>
                  </a:cubicBezTo>
                  <a:cubicBezTo>
                    <a:pt x="1514" y="168"/>
                    <a:pt x="1416" y="197"/>
                    <a:pt x="1317" y="227"/>
                  </a:cubicBezTo>
                  <a:lnTo>
                    <a:pt x="1317" y="227"/>
                  </a:lnTo>
                  <a:cubicBezTo>
                    <a:pt x="1318" y="225"/>
                    <a:pt x="1318" y="224"/>
                    <a:pt x="1319" y="222"/>
                  </a:cubicBezTo>
                  <a:lnTo>
                    <a:pt x="1319" y="222"/>
                  </a:lnTo>
                  <a:lnTo>
                    <a:pt x="1298" y="233"/>
                  </a:lnTo>
                  <a:cubicBezTo>
                    <a:pt x="1304" y="231"/>
                    <a:pt x="1311" y="229"/>
                    <a:pt x="1317" y="227"/>
                  </a:cubicBezTo>
                  <a:lnTo>
                    <a:pt x="1317" y="227"/>
                  </a:lnTo>
                  <a:cubicBezTo>
                    <a:pt x="1242" y="424"/>
                    <a:pt x="1085" y="486"/>
                    <a:pt x="897" y="507"/>
                  </a:cubicBezTo>
                  <a:lnTo>
                    <a:pt x="907" y="486"/>
                  </a:lnTo>
                  <a:lnTo>
                    <a:pt x="907" y="486"/>
                  </a:lnTo>
                  <a:cubicBezTo>
                    <a:pt x="728" y="855"/>
                    <a:pt x="232" y="834"/>
                    <a:pt x="0" y="1171"/>
                  </a:cubicBezTo>
                  <a:cubicBezTo>
                    <a:pt x="73" y="1199"/>
                    <a:pt x="115" y="1226"/>
                    <a:pt x="146" y="1226"/>
                  </a:cubicBezTo>
                  <a:cubicBezTo>
                    <a:pt x="150" y="1226"/>
                    <a:pt x="155" y="1226"/>
                    <a:pt x="159" y="1224"/>
                  </a:cubicBezTo>
                  <a:cubicBezTo>
                    <a:pt x="802" y="1024"/>
                    <a:pt x="1371" y="697"/>
                    <a:pt x="1846" y="212"/>
                  </a:cubicBezTo>
                  <a:cubicBezTo>
                    <a:pt x="1877" y="180"/>
                    <a:pt x="1867" y="106"/>
                    <a:pt x="188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75"/>
            <p:cNvSpPr/>
            <p:nvPr/>
          </p:nvSpPr>
          <p:spPr>
            <a:xfrm>
              <a:off x="6799300" y="1294250"/>
              <a:ext cx="45650" cy="22975"/>
            </a:xfrm>
            <a:custGeom>
              <a:avLst/>
              <a:gdLst/>
              <a:ahLst/>
              <a:cxnLst/>
              <a:rect l="l" t="t" r="r" b="b"/>
              <a:pathLst>
                <a:path w="1826" h="919" extrusionOk="0">
                  <a:moveTo>
                    <a:pt x="142" y="0"/>
                  </a:moveTo>
                  <a:cubicBezTo>
                    <a:pt x="98" y="0"/>
                    <a:pt x="52" y="10"/>
                    <a:pt x="1" y="33"/>
                  </a:cubicBezTo>
                  <a:cubicBezTo>
                    <a:pt x="96" y="297"/>
                    <a:pt x="328" y="360"/>
                    <a:pt x="507" y="444"/>
                  </a:cubicBezTo>
                  <a:cubicBezTo>
                    <a:pt x="908" y="634"/>
                    <a:pt x="1266" y="918"/>
                    <a:pt x="1730" y="918"/>
                  </a:cubicBezTo>
                  <a:cubicBezTo>
                    <a:pt x="1762" y="918"/>
                    <a:pt x="1784" y="866"/>
                    <a:pt x="1826" y="834"/>
                  </a:cubicBezTo>
                  <a:cubicBezTo>
                    <a:pt x="1730" y="644"/>
                    <a:pt x="1530" y="665"/>
                    <a:pt x="1383" y="581"/>
                  </a:cubicBezTo>
                  <a:cubicBezTo>
                    <a:pt x="1245" y="508"/>
                    <a:pt x="1098" y="454"/>
                    <a:pt x="961" y="391"/>
                  </a:cubicBezTo>
                  <a:cubicBezTo>
                    <a:pt x="802" y="318"/>
                    <a:pt x="655" y="222"/>
                    <a:pt x="497" y="149"/>
                  </a:cubicBezTo>
                  <a:cubicBezTo>
                    <a:pt x="385" y="93"/>
                    <a:pt x="279" y="0"/>
                    <a:pt x="142"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75"/>
            <p:cNvSpPr/>
            <p:nvPr/>
          </p:nvSpPr>
          <p:spPr>
            <a:xfrm>
              <a:off x="6870500" y="1283450"/>
              <a:ext cx="36150" cy="39850"/>
            </a:xfrm>
            <a:custGeom>
              <a:avLst/>
              <a:gdLst/>
              <a:ahLst/>
              <a:cxnLst/>
              <a:rect l="l" t="t" r="r" b="b"/>
              <a:pathLst>
                <a:path w="1446" h="1594" extrusionOk="0">
                  <a:moveTo>
                    <a:pt x="0" y="1"/>
                  </a:moveTo>
                  <a:cubicBezTo>
                    <a:pt x="106" y="265"/>
                    <a:pt x="307" y="401"/>
                    <a:pt x="464" y="560"/>
                  </a:cubicBezTo>
                  <a:cubicBezTo>
                    <a:pt x="766" y="882"/>
                    <a:pt x="1099" y="1164"/>
                    <a:pt x="1270" y="1576"/>
                  </a:cubicBezTo>
                  <a:lnTo>
                    <a:pt x="1270" y="1576"/>
                  </a:lnTo>
                  <a:cubicBezTo>
                    <a:pt x="1322" y="1493"/>
                    <a:pt x="1384" y="1402"/>
                    <a:pt x="1446" y="1319"/>
                  </a:cubicBezTo>
                  <a:cubicBezTo>
                    <a:pt x="1097" y="708"/>
                    <a:pt x="549" y="201"/>
                    <a:pt x="0" y="1"/>
                  </a:cubicBezTo>
                  <a:close/>
                  <a:moveTo>
                    <a:pt x="1270" y="1576"/>
                  </a:moveTo>
                  <a:cubicBezTo>
                    <a:pt x="1269" y="1578"/>
                    <a:pt x="1267" y="1580"/>
                    <a:pt x="1266" y="1583"/>
                  </a:cubicBezTo>
                  <a:lnTo>
                    <a:pt x="1277" y="1593"/>
                  </a:lnTo>
                  <a:cubicBezTo>
                    <a:pt x="1275" y="1588"/>
                    <a:pt x="1272" y="1582"/>
                    <a:pt x="1270" y="1576"/>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75"/>
            <p:cNvSpPr/>
            <p:nvPr/>
          </p:nvSpPr>
          <p:spPr>
            <a:xfrm>
              <a:off x="6901875" y="1177975"/>
              <a:ext cx="20850" cy="48025"/>
            </a:xfrm>
            <a:custGeom>
              <a:avLst/>
              <a:gdLst/>
              <a:ahLst/>
              <a:cxnLst/>
              <a:rect l="l" t="t" r="r" b="b"/>
              <a:pathLst>
                <a:path w="834" h="1921" extrusionOk="0">
                  <a:moveTo>
                    <a:pt x="53" y="1"/>
                  </a:moveTo>
                  <a:cubicBezTo>
                    <a:pt x="32" y="43"/>
                    <a:pt x="1" y="85"/>
                    <a:pt x="11" y="117"/>
                  </a:cubicBezTo>
                  <a:lnTo>
                    <a:pt x="707" y="1889"/>
                  </a:lnTo>
                  <a:cubicBezTo>
                    <a:pt x="718" y="1910"/>
                    <a:pt x="749" y="1910"/>
                    <a:pt x="770" y="1920"/>
                  </a:cubicBezTo>
                  <a:cubicBezTo>
                    <a:pt x="781" y="1920"/>
                    <a:pt x="802" y="1910"/>
                    <a:pt x="823" y="1910"/>
                  </a:cubicBezTo>
                  <a:cubicBezTo>
                    <a:pt x="834" y="1362"/>
                    <a:pt x="391" y="275"/>
                    <a:pt x="53"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75"/>
            <p:cNvSpPr/>
            <p:nvPr/>
          </p:nvSpPr>
          <p:spPr>
            <a:xfrm>
              <a:off x="7011300" y="1265275"/>
              <a:ext cx="36400" cy="32975"/>
            </a:xfrm>
            <a:custGeom>
              <a:avLst/>
              <a:gdLst/>
              <a:ahLst/>
              <a:cxnLst/>
              <a:rect l="l" t="t" r="r" b="b"/>
              <a:pathLst>
                <a:path w="1456" h="1319" extrusionOk="0">
                  <a:moveTo>
                    <a:pt x="1456" y="0"/>
                  </a:moveTo>
                  <a:lnTo>
                    <a:pt x="1456" y="0"/>
                  </a:lnTo>
                  <a:cubicBezTo>
                    <a:pt x="1277" y="63"/>
                    <a:pt x="1181" y="63"/>
                    <a:pt x="1139" y="116"/>
                  </a:cubicBezTo>
                  <a:cubicBezTo>
                    <a:pt x="760" y="495"/>
                    <a:pt x="285" y="791"/>
                    <a:pt x="0" y="1318"/>
                  </a:cubicBezTo>
                  <a:cubicBezTo>
                    <a:pt x="370" y="1245"/>
                    <a:pt x="380" y="1245"/>
                    <a:pt x="507" y="1107"/>
                  </a:cubicBezTo>
                  <a:cubicBezTo>
                    <a:pt x="813" y="781"/>
                    <a:pt x="1214" y="538"/>
                    <a:pt x="145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75"/>
            <p:cNvSpPr/>
            <p:nvPr/>
          </p:nvSpPr>
          <p:spPr>
            <a:xfrm>
              <a:off x="7002075" y="1189325"/>
              <a:ext cx="12925" cy="45100"/>
            </a:xfrm>
            <a:custGeom>
              <a:avLst/>
              <a:gdLst/>
              <a:ahLst/>
              <a:cxnLst/>
              <a:rect l="l" t="t" r="r" b="b"/>
              <a:pathLst>
                <a:path w="517" h="1804" extrusionOk="0">
                  <a:moveTo>
                    <a:pt x="380" y="1"/>
                  </a:moveTo>
                  <a:lnTo>
                    <a:pt x="380" y="1"/>
                  </a:lnTo>
                  <a:cubicBezTo>
                    <a:pt x="158" y="612"/>
                    <a:pt x="22" y="1161"/>
                    <a:pt x="1" y="1804"/>
                  </a:cubicBezTo>
                  <a:cubicBezTo>
                    <a:pt x="390" y="1298"/>
                    <a:pt x="517" y="676"/>
                    <a:pt x="38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75"/>
            <p:cNvSpPr/>
            <p:nvPr/>
          </p:nvSpPr>
          <p:spPr>
            <a:xfrm>
              <a:off x="6925075" y="1347775"/>
              <a:ext cx="19800" cy="37600"/>
            </a:xfrm>
            <a:custGeom>
              <a:avLst/>
              <a:gdLst/>
              <a:ahLst/>
              <a:cxnLst/>
              <a:rect l="l" t="t" r="r" b="b"/>
              <a:pathLst>
                <a:path w="792" h="1504" extrusionOk="0">
                  <a:moveTo>
                    <a:pt x="95" y="1"/>
                  </a:moveTo>
                  <a:cubicBezTo>
                    <a:pt x="64" y="22"/>
                    <a:pt x="32" y="43"/>
                    <a:pt x="1" y="54"/>
                  </a:cubicBezTo>
                  <a:cubicBezTo>
                    <a:pt x="32" y="160"/>
                    <a:pt x="64" y="254"/>
                    <a:pt x="95" y="349"/>
                  </a:cubicBezTo>
                  <a:cubicBezTo>
                    <a:pt x="138" y="455"/>
                    <a:pt x="191" y="549"/>
                    <a:pt x="233" y="655"/>
                  </a:cubicBezTo>
                  <a:cubicBezTo>
                    <a:pt x="285" y="771"/>
                    <a:pt x="338" y="898"/>
                    <a:pt x="391" y="1013"/>
                  </a:cubicBezTo>
                  <a:cubicBezTo>
                    <a:pt x="433" y="1119"/>
                    <a:pt x="475" y="1224"/>
                    <a:pt x="517" y="1320"/>
                  </a:cubicBezTo>
                  <a:cubicBezTo>
                    <a:pt x="555" y="1403"/>
                    <a:pt x="575" y="1504"/>
                    <a:pt x="696" y="1504"/>
                  </a:cubicBezTo>
                  <a:cubicBezTo>
                    <a:pt x="712" y="1504"/>
                    <a:pt x="730" y="1502"/>
                    <a:pt x="749" y="1499"/>
                  </a:cubicBezTo>
                  <a:cubicBezTo>
                    <a:pt x="760" y="1446"/>
                    <a:pt x="791" y="1372"/>
                    <a:pt x="770" y="1320"/>
                  </a:cubicBezTo>
                  <a:cubicBezTo>
                    <a:pt x="602" y="919"/>
                    <a:pt x="423" y="518"/>
                    <a:pt x="243" y="117"/>
                  </a:cubicBezTo>
                  <a:cubicBezTo>
                    <a:pt x="222" y="64"/>
                    <a:pt x="149" y="43"/>
                    <a:pt x="95"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75"/>
            <p:cNvSpPr/>
            <p:nvPr/>
          </p:nvSpPr>
          <p:spPr>
            <a:xfrm>
              <a:off x="6818300" y="1259475"/>
              <a:ext cx="17175" cy="21250"/>
            </a:xfrm>
            <a:custGeom>
              <a:avLst/>
              <a:gdLst/>
              <a:ahLst/>
              <a:cxnLst/>
              <a:rect l="l" t="t" r="r" b="b"/>
              <a:pathLst>
                <a:path w="687" h="850" extrusionOk="0">
                  <a:moveTo>
                    <a:pt x="74" y="0"/>
                  </a:moveTo>
                  <a:cubicBezTo>
                    <a:pt x="42" y="190"/>
                    <a:pt x="21" y="338"/>
                    <a:pt x="0" y="464"/>
                  </a:cubicBezTo>
                  <a:cubicBezTo>
                    <a:pt x="282" y="761"/>
                    <a:pt x="366" y="849"/>
                    <a:pt x="439" y="849"/>
                  </a:cubicBezTo>
                  <a:cubicBezTo>
                    <a:pt x="469" y="849"/>
                    <a:pt x="498" y="834"/>
                    <a:pt x="538" y="812"/>
                  </a:cubicBezTo>
                  <a:cubicBezTo>
                    <a:pt x="485" y="696"/>
                    <a:pt x="433" y="570"/>
                    <a:pt x="380" y="453"/>
                  </a:cubicBezTo>
                  <a:cubicBezTo>
                    <a:pt x="496" y="390"/>
                    <a:pt x="644" y="495"/>
                    <a:pt x="686" y="295"/>
                  </a:cubicBezTo>
                  <a:cubicBezTo>
                    <a:pt x="559" y="116"/>
                    <a:pt x="380" y="31"/>
                    <a:pt x="7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75"/>
            <p:cNvSpPr/>
            <p:nvPr/>
          </p:nvSpPr>
          <p:spPr>
            <a:xfrm>
              <a:off x="7087750" y="1281350"/>
              <a:ext cx="28700" cy="19625"/>
            </a:xfrm>
            <a:custGeom>
              <a:avLst/>
              <a:gdLst/>
              <a:ahLst/>
              <a:cxnLst/>
              <a:rect l="l" t="t" r="r" b="b"/>
              <a:pathLst>
                <a:path w="1148" h="785" extrusionOk="0">
                  <a:moveTo>
                    <a:pt x="961" y="0"/>
                  </a:moveTo>
                  <a:cubicBezTo>
                    <a:pt x="613" y="190"/>
                    <a:pt x="307" y="433"/>
                    <a:pt x="1" y="717"/>
                  </a:cubicBezTo>
                  <a:cubicBezTo>
                    <a:pt x="67" y="767"/>
                    <a:pt x="126" y="785"/>
                    <a:pt x="181" y="785"/>
                  </a:cubicBezTo>
                  <a:cubicBezTo>
                    <a:pt x="311" y="785"/>
                    <a:pt x="417" y="686"/>
                    <a:pt x="528" y="686"/>
                  </a:cubicBezTo>
                  <a:lnTo>
                    <a:pt x="518" y="707"/>
                  </a:lnTo>
                  <a:cubicBezTo>
                    <a:pt x="609" y="554"/>
                    <a:pt x="740" y="461"/>
                    <a:pt x="919" y="426"/>
                  </a:cubicBezTo>
                  <a:lnTo>
                    <a:pt x="919" y="426"/>
                  </a:lnTo>
                  <a:cubicBezTo>
                    <a:pt x="919" y="428"/>
                    <a:pt x="919" y="431"/>
                    <a:pt x="919" y="433"/>
                  </a:cubicBezTo>
                  <a:lnTo>
                    <a:pt x="940" y="422"/>
                  </a:lnTo>
                  <a:lnTo>
                    <a:pt x="940" y="422"/>
                  </a:lnTo>
                  <a:cubicBezTo>
                    <a:pt x="933" y="423"/>
                    <a:pt x="926" y="424"/>
                    <a:pt x="919" y="426"/>
                  </a:cubicBezTo>
                  <a:lnTo>
                    <a:pt x="919" y="426"/>
                  </a:lnTo>
                  <a:cubicBezTo>
                    <a:pt x="927" y="292"/>
                    <a:pt x="1148" y="197"/>
                    <a:pt x="961"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75"/>
            <p:cNvSpPr/>
            <p:nvPr/>
          </p:nvSpPr>
          <p:spPr>
            <a:xfrm>
              <a:off x="6915850" y="1178500"/>
              <a:ext cx="12425" cy="24300"/>
            </a:xfrm>
            <a:custGeom>
              <a:avLst/>
              <a:gdLst/>
              <a:ahLst/>
              <a:cxnLst/>
              <a:rect l="l" t="t" r="r" b="b"/>
              <a:pathLst>
                <a:path w="497" h="972" extrusionOk="0">
                  <a:moveTo>
                    <a:pt x="0" y="1"/>
                  </a:moveTo>
                  <a:lnTo>
                    <a:pt x="0" y="1"/>
                  </a:lnTo>
                  <a:cubicBezTo>
                    <a:pt x="85" y="507"/>
                    <a:pt x="169" y="666"/>
                    <a:pt x="496" y="971"/>
                  </a:cubicBezTo>
                  <a:cubicBezTo>
                    <a:pt x="496" y="476"/>
                    <a:pt x="338" y="181"/>
                    <a:pt x="0"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75"/>
            <p:cNvSpPr/>
            <p:nvPr/>
          </p:nvSpPr>
          <p:spPr>
            <a:xfrm>
              <a:off x="6982050" y="1319600"/>
              <a:ext cx="11450" cy="29800"/>
            </a:xfrm>
            <a:custGeom>
              <a:avLst/>
              <a:gdLst/>
              <a:ahLst/>
              <a:cxnLst/>
              <a:rect l="l" t="t" r="r" b="b"/>
              <a:pathLst>
                <a:path w="458" h="1192" extrusionOk="0">
                  <a:moveTo>
                    <a:pt x="347" y="1"/>
                  </a:moveTo>
                  <a:cubicBezTo>
                    <a:pt x="312" y="1"/>
                    <a:pt x="269" y="10"/>
                    <a:pt x="221" y="31"/>
                  </a:cubicBezTo>
                  <a:cubicBezTo>
                    <a:pt x="305" y="401"/>
                    <a:pt x="0" y="748"/>
                    <a:pt x="127" y="1191"/>
                  </a:cubicBezTo>
                  <a:cubicBezTo>
                    <a:pt x="221" y="1149"/>
                    <a:pt x="253" y="1139"/>
                    <a:pt x="253" y="1128"/>
                  </a:cubicBezTo>
                  <a:cubicBezTo>
                    <a:pt x="327" y="790"/>
                    <a:pt x="401" y="453"/>
                    <a:pt x="443" y="105"/>
                  </a:cubicBezTo>
                  <a:cubicBezTo>
                    <a:pt x="457" y="41"/>
                    <a:pt x="419" y="1"/>
                    <a:pt x="34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75"/>
            <p:cNvSpPr/>
            <p:nvPr/>
          </p:nvSpPr>
          <p:spPr>
            <a:xfrm>
              <a:off x="6846525" y="1222850"/>
              <a:ext cx="22425" cy="22650"/>
            </a:xfrm>
            <a:custGeom>
              <a:avLst/>
              <a:gdLst/>
              <a:ahLst/>
              <a:cxnLst/>
              <a:rect l="l" t="t" r="r" b="b"/>
              <a:pathLst>
                <a:path w="897" h="906" extrusionOk="0">
                  <a:moveTo>
                    <a:pt x="179" y="0"/>
                  </a:moveTo>
                  <a:cubicBezTo>
                    <a:pt x="136" y="0"/>
                    <a:pt x="77" y="10"/>
                    <a:pt x="0" y="10"/>
                  </a:cubicBezTo>
                  <a:cubicBezTo>
                    <a:pt x="190" y="400"/>
                    <a:pt x="453" y="621"/>
                    <a:pt x="896" y="906"/>
                  </a:cubicBezTo>
                  <a:cubicBezTo>
                    <a:pt x="759" y="389"/>
                    <a:pt x="485" y="210"/>
                    <a:pt x="232" y="10"/>
                  </a:cubicBezTo>
                  <a:cubicBezTo>
                    <a:pt x="218" y="3"/>
                    <a:pt x="200" y="0"/>
                    <a:pt x="179"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75"/>
            <p:cNvSpPr/>
            <p:nvPr/>
          </p:nvSpPr>
          <p:spPr>
            <a:xfrm>
              <a:off x="7016575" y="1294525"/>
              <a:ext cx="24275" cy="17175"/>
            </a:xfrm>
            <a:custGeom>
              <a:avLst/>
              <a:gdLst/>
              <a:ahLst/>
              <a:cxnLst/>
              <a:rect l="l" t="t" r="r" b="b"/>
              <a:pathLst>
                <a:path w="971" h="687" extrusionOk="0">
                  <a:moveTo>
                    <a:pt x="876" y="0"/>
                  </a:moveTo>
                  <a:cubicBezTo>
                    <a:pt x="359" y="254"/>
                    <a:pt x="243" y="338"/>
                    <a:pt x="0" y="686"/>
                  </a:cubicBezTo>
                  <a:cubicBezTo>
                    <a:pt x="391" y="654"/>
                    <a:pt x="623" y="401"/>
                    <a:pt x="876" y="211"/>
                  </a:cubicBezTo>
                  <a:cubicBezTo>
                    <a:pt x="949" y="159"/>
                    <a:pt x="970" y="75"/>
                    <a:pt x="87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75"/>
            <p:cNvSpPr/>
            <p:nvPr/>
          </p:nvSpPr>
          <p:spPr>
            <a:xfrm>
              <a:off x="6992050" y="1190100"/>
              <a:ext cx="10575" cy="26925"/>
            </a:xfrm>
            <a:custGeom>
              <a:avLst/>
              <a:gdLst/>
              <a:ahLst/>
              <a:cxnLst/>
              <a:rect l="l" t="t" r="r" b="b"/>
              <a:pathLst>
                <a:path w="423" h="1077" extrusionOk="0">
                  <a:moveTo>
                    <a:pt x="116" y="1"/>
                  </a:moveTo>
                  <a:cubicBezTo>
                    <a:pt x="85" y="328"/>
                    <a:pt x="43" y="634"/>
                    <a:pt x="1" y="1077"/>
                  </a:cubicBezTo>
                  <a:cubicBezTo>
                    <a:pt x="338" y="718"/>
                    <a:pt x="423" y="371"/>
                    <a:pt x="275" y="43"/>
                  </a:cubicBezTo>
                  <a:cubicBezTo>
                    <a:pt x="264" y="22"/>
                    <a:pt x="191" y="22"/>
                    <a:pt x="116"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75"/>
            <p:cNvSpPr/>
            <p:nvPr/>
          </p:nvSpPr>
          <p:spPr>
            <a:xfrm>
              <a:off x="6956975" y="1165075"/>
              <a:ext cx="9525" cy="24275"/>
            </a:xfrm>
            <a:custGeom>
              <a:avLst/>
              <a:gdLst/>
              <a:ahLst/>
              <a:cxnLst/>
              <a:rect l="l" t="t" r="r" b="b"/>
              <a:pathLst>
                <a:path w="381" h="971" extrusionOk="0">
                  <a:moveTo>
                    <a:pt x="244" y="0"/>
                  </a:moveTo>
                  <a:cubicBezTo>
                    <a:pt x="1" y="275"/>
                    <a:pt x="75" y="517"/>
                    <a:pt x="75" y="739"/>
                  </a:cubicBezTo>
                  <a:cubicBezTo>
                    <a:pt x="75" y="844"/>
                    <a:pt x="106" y="960"/>
                    <a:pt x="254" y="971"/>
                  </a:cubicBezTo>
                  <a:cubicBezTo>
                    <a:pt x="380" y="580"/>
                    <a:pt x="380" y="580"/>
                    <a:pt x="244"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75"/>
            <p:cNvSpPr/>
            <p:nvPr/>
          </p:nvSpPr>
          <p:spPr>
            <a:xfrm>
              <a:off x="6987850" y="1272125"/>
              <a:ext cx="12150" cy="19250"/>
            </a:xfrm>
            <a:custGeom>
              <a:avLst/>
              <a:gdLst/>
              <a:ahLst/>
              <a:cxnLst/>
              <a:rect l="l" t="t" r="r" b="b"/>
              <a:pathLst>
                <a:path w="486" h="770" extrusionOk="0">
                  <a:moveTo>
                    <a:pt x="316" y="0"/>
                  </a:moveTo>
                  <a:cubicBezTo>
                    <a:pt x="0" y="190"/>
                    <a:pt x="137" y="507"/>
                    <a:pt x="105" y="770"/>
                  </a:cubicBezTo>
                  <a:cubicBezTo>
                    <a:pt x="232" y="559"/>
                    <a:pt x="485" y="359"/>
                    <a:pt x="316"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75"/>
            <p:cNvSpPr/>
            <p:nvPr/>
          </p:nvSpPr>
          <p:spPr>
            <a:xfrm>
              <a:off x="6935100" y="1174275"/>
              <a:ext cx="13750" cy="25350"/>
            </a:xfrm>
            <a:custGeom>
              <a:avLst/>
              <a:gdLst/>
              <a:ahLst/>
              <a:cxnLst/>
              <a:rect l="l" t="t" r="r" b="b"/>
              <a:pathLst>
                <a:path w="550" h="1014" extrusionOk="0">
                  <a:moveTo>
                    <a:pt x="128" y="1"/>
                  </a:moveTo>
                  <a:cubicBezTo>
                    <a:pt x="92" y="1"/>
                    <a:pt x="48" y="24"/>
                    <a:pt x="1" y="86"/>
                  </a:cubicBezTo>
                  <a:cubicBezTo>
                    <a:pt x="116" y="339"/>
                    <a:pt x="243" y="613"/>
                    <a:pt x="433" y="1014"/>
                  </a:cubicBezTo>
                  <a:cubicBezTo>
                    <a:pt x="507" y="824"/>
                    <a:pt x="549" y="761"/>
                    <a:pt x="538" y="718"/>
                  </a:cubicBezTo>
                  <a:cubicBezTo>
                    <a:pt x="444" y="497"/>
                    <a:pt x="338" y="286"/>
                    <a:pt x="222" y="75"/>
                  </a:cubicBezTo>
                  <a:cubicBezTo>
                    <a:pt x="205" y="35"/>
                    <a:pt x="172" y="1"/>
                    <a:pt x="128"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75"/>
            <p:cNvSpPr/>
            <p:nvPr/>
          </p:nvSpPr>
          <p:spPr>
            <a:xfrm>
              <a:off x="6811125" y="1282225"/>
              <a:ext cx="20375" cy="9575"/>
            </a:xfrm>
            <a:custGeom>
              <a:avLst/>
              <a:gdLst/>
              <a:ahLst/>
              <a:cxnLst/>
              <a:rect l="l" t="t" r="r" b="b"/>
              <a:pathLst>
                <a:path w="815" h="383" extrusionOk="0">
                  <a:moveTo>
                    <a:pt x="129" y="1"/>
                  </a:moveTo>
                  <a:cubicBezTo>
                    <a:pt x="68" y="1"/>
                    <a:pt x="0" y="41"/>
                    <a:pt x="34" y="176"/>
                  </a:cubicBezTo>
                  <a:cubicBezTo>
                    <a:pt x="231" y="230"/>
                    <a:pt x="420" y="382"/>
                    <a:pt x="672" y="382"/>
                  </a:cubicBezTo>
                  <a:cubicBezTo>
                    <a:pt x="717" y="382"/>
                    <a:pt x="765" y="377"/>
                    <a:pt x="814" y="366"/>
                  </a:cubicBezTo>
                  <a:cubicBezTo>
                    <a:pt x="772" y="282"/>
                    <a:pt x="762" y="187"/>
                    <a:pt x="720" y="176"/>
                  </a:cubicBezTo>
                  <a:cubicBezTo>
                    <a:pt x="540" y="103"/>
                    <a:pt x="361" y="50"/>
                    <a:pt x="171" y="7"/>
                  </a:cubicBezTo>
                  <a:cubicBezTo>
                    <a:pt x="159" y="3"/>
                    <a:pt x="144" y="1"/>
                    <a:pt x="129"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75"/>
            <p:cNvSpPr/>
            <p:nvPr/>
          </p:nvSpPr>
          <p:spPr>
            <a:xfrm>
              <a:off x="7024750" y="1312725"/>
              <a:ext cx="17675" cy="10575"/>
            </a:xfrm>
            <a:custGeom>
              <a:avLst/>
              <a:gdLst/>
              <a:ahLst/>
              <a:cxnLst/>
              <a:rect l="l" t="t" r="r" b="b"/>
              <a:pathLst>
                <a:path w="707" h="423" extrusionOk="0">
                  <a:moveTo>
                    <a:pt x="707" y="1"/>
                  </a:moveTo>
                  <a:cubicBezTo>
                    <a:pt x="190" y="64"/>
                    <a:pt x="127" y="106"/>
                    <a:pt x="1" y="422"/>
                  </a:cubicBezTo>
                  <a:cubicBezTo>
                    <a:pt x="306" y="380"/>
                    <a:pt x="528" y="233"/>
                    <a:pt x="7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75"/>
            <p:cNvSpPr/>
            <p:nvPr/>
          </p:nvSpPr>
          <p:spPr>
            <a:xfrm>
              <a:off x="6841775" y="1236000"/>
              <a:ext cx="15550" cy="16625"/>
            </a:xfrm>
            <a:custGeom>
              <a:avLst/>
              <a:gdLst/>
              <a:ahLst/>
              <a:cxnLst/>
              <a:rect l="l" t="t" r="r" b="b"/>
              <a:pathLst>
                <a:path w="622" h="665" extrusionOk="0">
                  <a:moveTo>
                    <a:pt x="0" y="0"/>
                  </a:moveTo>
                  <a:lnTo>
                    <a:pt x="0" y="0"/>
                  </a:lnTo>
                  <a:cubicBezTo>
                    <a:pt x="106" y="327"/>
                    <a:pt x="306" y="464"/>
                    <a:pt x="601" y="665"/>
                  </a:cubicBezTo>
                  <a:cubicBezTo>
                    <a:pt x="622" y="295"/>
                    <a:pt x="411" y="190"/>
                    <a:pt x="274" y="63"/>
                  </a:cubicBezTo>
                  <a:cubicBezTo>
                    <a:pt x="221" y="21"/>
                    <a:pt x="127" y="21"/>
                    <a:pt x="0" y="0"/>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75"/>
            <p:cNvSpPr/>
            <p:nvPr/>
          </p:nvSpPr>
          <p:spPr>
            <a:xfrm>
              <a:off x="6973325" y="1278450"/>
              <a:ext cx="12425" cy="16900"/>
            </a:xfrm>
            <a:custGeom>
              <a:avLst/>
              <a:gdLst/>
              <a:ahLst/>
              <a:cxnLst/>
              <a:rect l="l" t="t" r="r" b="b"/>
              <a:pathLst>
                <a:path w="497" h="676" extrusionOk="0">
                  <a:moveTo>
                    <a:pt x="307" y="1"/>
                  </a:moveTo>
                  <a:cubicBezTo>
                    <a:pt x="233" y="222"/>
                    <a:pt x="1" y="401"/>
                    <a:pt x="180" y="676"/>
                  </a:cubicBezTo>
                  <a:cubicBezTo>
                    <a:pt x="296" y="475"/>
                    <a:pt x="497" y="296"/>
                    <a:pt x="307"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75"/>
            <p:cNvSpPr/>
            <p:nvPr/>
          </p:nvSpPr>
          <p:spPr>
            <a:xfrm>
              <a:off x="6955925" y="1413700"/>
              <a:ext cx="7925" cy="14550"/>
            </a:xfrm>
            <a:custGeom>
              <a:avLst/>
              <a:gdLst/>
              <a:ahLst/>
              <a:cxnLst/>
              <a:rect l="l" t="t" r="r" b="b"/>
              <a:pathLst>
                <a:path w="317" h="582" extrusionOk="0">
                  <a:moveTo>
                    <a:pt x="54" y="1"/>
                  </a:moveTo>
                  <a:lnTo>
                    <a:pt x="54" y="1"/>
                  </a:lnTo>
                  <a:cubicBezTo>
                    <a:pt x="0" y="380"/>
                    <a:pt x="11" y="401"/>
                    <a:pt x="317" y="581"/>
                  </a:cubicBezTo>
                  <a:cubicBezTo>
                    <a:pt x="254" y="317"/>
                    <a:pt x="254" y="127"/>
                    <a:pt x="54" y="1"/>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75"/>
            <p:cNvSpPr/>
            <p:nvPr/>
          </p:nvSpPr>
          <p:spPr>
            <a:xfrm>
              <a:off x="6978900" y="1402625"/>
              <a:ext cx="13175" cy="11900"/>
            </a:xfrm>
            <a:custGeom>
              <a:avLst/>
              <a:gdLst/>
              <a:ahLst/>
              <a:cxnLst/>
              <a:rect l="l" t="t" r="r" b="b"/>
              <a:pathLst>
                <a:path w="527" h="476" extrusionOk="0">
                  <a:moveTo>
                    <a:pt x="516" y="1"/>
                  </a:moveTo>
                  <a:cubicBezTo>
                    <a:pt x="512" y="4"/>
                    <a:pt x="508" y="8"/>
                    <a:pt x="504" y="12"/>
                  </a:cubicBezTo>
                  <a:lnTo>
                    <a:pt x="504" y="12"/>
                  </a:lnTo>
                  <a:cubicBezTo>
                    <a:pt x="512" y="12"/>
                    <a:pt x="519" y="12"/>
                    <a:pt x="527" y="12"/>
                  </a:cubicBezTo>
                  <a:lnTo>
                    <a:pt x="516" y="1"/>
                  </a:lnTo>
                  <a:close/>
                  <a:moveTo>
                    <a:pt x="504" y="12"/>
                  </a:moveTo>
                  <a:lnTo>
                    <a:pt x="504" y="12"/>
                  </a:lnTo>
                  <a:cubicBezTo>
                    <a:pt x="50" y="23"/>
                    <a:pt x="0" y="70"/>
                    <a:pt x="52" y="476"/>
                  </a:cubicBezTo>
                  <a:cubicBezTo>
                    <a:pt x="216" y="301"/>
                    <a:pt x="360" y="156"/>
                    <a:pt x="504" y="12"/>
                  </a:cubicBezTo>
                  <a:close/>
                </a:path>
              </a:pathLst>
            </a:custGeom>
            <a:solidFill>
              <a:schemeClr val="accent1">
                <a:alpha val="22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41" name="Google Shape;8741;p75"/>
          <p:cNvSpPr txBox="1">
            <a:spLocks noGrp="1"/>
          </p:cNvSpPr>
          <p:nvPr>
            <p:ph type="body" idx="1"/>
          </p:nvPr>
        </p:nvSpPr>
        <p:spPr>
          <a:xfrm>
            <a:off x="720000" y="1543993"/>
            <a:ext cx="7279868" cy="2172548"/>
          </a:xfrm>
          <a:prstGeom prst="rect">
            <a:avLst/>
          </a:prstGeom>
        </p:spPr>
        <p:txBody>
          <a:bodyPr spcFirstLastPara="1" wrap="square" lIns="91425" tIns="91425" rIns="91425" bIns="91425" anchor="t" anchorCtr="0">
            <a:noAutofit/>
          </a:bodyPr>
          <a:lstStyle/>
          <a:p>
            <a:pPr marL="0" indent="0" algn="just">
              <a:buNone/>
            </a:pPr>
            <a:r>
              <a:rPr lang="en-US" sz="1600" dirty="0"/>
              <a:t>In today's fast-paced world, customers seek a convenient and reliable platform for purchasing flowers and plants. However, many existing platforms face challenges such as limited variety, high prices, poor quality, and lack of plant care information. The goal is to create a seamless eCommerce experience that offers a wide selection of high-quality products, timely delivery, and helpful care instructions, ensuring satisfaction for plant enthusiasts and gardeners.</a:t>
            </a: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45"/>
        <p:cNvGrpSpPr/>
        <p:nvPr/>
      </p:nvGrpSpPr>
      <p:grpSpPr>
        <a:xfrm>
          <a:off x="0" y="0"/>
          <a:ext cx="0" cy="0"/>
          <a:chOff x="0" y="0"/>
          <a:chExt cx="0" cy="0"/>
        </a:xfrm>
      </p:grpSpPr>
      <p:sp>
        <p:nvSpPr>
          <p:cNvPr id="8752" name="Google Shape;8752;p76"/>
          <p:cNvSpPr txBox="1">
            <a:spLocks noGrp="1"/>
          </p:cNvSpPr>
          <p:nvPr>
            <p:ph type="title" idx="6"/>
          </p:nvPr>
        </p:nvSpPr>
        <p:spPr>
          <a:xfrm>
            <a:off x="3434577" y="3635299"/>
            <a:ext cx="3688408" cy="1014945"/>
          </a:xfrm>
          <a:prstGeom prst="rect">
            <a:avLst/>
          </a:prstGeom>
        </p:spPr>
        <p:txBody>
          <a:bodyPr spcFirstLastPara="1" wrap="square" lIns="91425" tIns="91425" rIns="91425" bIns="91425" anchor="b" anchorCtr="0">
            <a:noAutofit/>
          </a:bodyPr>
          <a:lstStyle/>
          <a:p>
            <a:r>
              <a:rPr lang="en-US" b="1" dirty="0">
                <a:sym typeface="Montserrat Bold"/>
              </a:rPr>
              <a:t>Total Duration of Project</a:t>
            </a:r>
            <a:br>
              <a:rPr lang="en-US" sz="2400" b="1" spc="126" dirty="0">
                <a:solidFill>
                  <a:srgbClr val="FFFFFA"/>
                </a:solidFill>
                <a:latin typeface="Montserrat Bold"/>
                <a:ea typeface="Montserrat Bold"/>
                <a:cs typeface="Montserrat Bold"/>
                <a:sym typeface="Montserrat Bold"/>
              </a:rPr>
            </a:br>
            <a:endParaRPr lang="en-IN" dirty="0"/>
          </a:p>
        </p:txBody>
      </p:sp>
      <p:sp>
        <p:nvSpPr>
          <p:cNvPr id="8756" name="Google Shape;8756;p76"/>
          <p:cNvSpPr txBox="1">
            <a:spLocks noGrp="1"/>
          </p:cNvSpPr>
          <p:nvPr>
            <p:ph type="title" idx="13"/>
          </p:nvPr>
        </p:nvSpPr>
        <p:spPr>
          <a:xfrm>
            <a:off x="4197813" y="4220779"/>
            <a:ext cx="2292325" cy="59339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b="0" dirty="0"/>
              <a:t>200 Hours</a:t>
            </a:r>
            <a:endParaRPr sz="2400" b="0" dirty="0"/>
          </a:p>
        </p:txBody>
      </p:sp>
      <p:sp>
        <p:nvSpPr>
          <p:cNvPr id="8758" name="Google Shape;8758;p76"/>
          <p:cNvSpPr txBox="1">
            <a:spLocks noGrp="1"/>
          </p:cNvSpPr>
          <p:nvPr>
            <p:ph type="title" idx="15"/>
          </p:nvPr>
        </p:nvSpPr>
        <p:spPr>
          <a:xfrm>
            <a:off x="4197813" y="626025"/>
            <a:ext cx="2612548" cy="823728"/>
          </a:xfrm>
          <a:prstGeom prst="rect">
            <a:avLst/>
          </a:prstGeom>
        </p:spPr>
        <p:txBody>
          <a:bodyPr spcFirstLastPara="1" wrap="square" lIns="91425" tIns="91425" rIns="91425" bIns="91425" anchor="t" anchorCtr="0">
            <a:noAutofit/>
          </a:bodyPr>
          <a:lstStyle/>
          <a:p>
            <a:r>
              <a:rPr lang="en-US" sz="2400" b="1" dirty="0">
                <a:sym typeface="Montserrat Bold"/>
              </a:rPr>
              <a:t>Proposed Project</a:t>
            </a:r>
            <a:br>
              <a:rPr lang="en-US" sz="2400" b="1" dirty="0">
                <a:sym typeface="Montserrat Bold"/>
              </a:rPr>
            </a:br>
            <a:r>
              <a:rPr lang="en-US" sz="2400" b="1" dirty="0">
                <a:sym typeface="Montserrat Bold"/>
              </a:rPr>
              <a:t> Team Members</a:t>
            </a:r>
            <a:br>
              <a:rPr lang="en-US" dirty="0">
                <a:sym typeface="Montserrat Bold"/>
              </a:rPr>
            </a:br>
            <a:endParaRPr lang="en-IN" dirty="0"/>
          </a:p>
        </p:txBody>
      </p:sp>
      <p:cxnSp>
        <p:nvCxnSpPr>
          <p:cNvPr id="8759" name="Google Shape;8759;p76"/>
          <p:cNvCxnSpPr>
            <a:cxnSpLocks/>
          </p:cNvCxnSpPr>
          <p:nvPr/>
        </p:nvCxnSpPr>
        <p:spPr>
          <a:xfrm>
            <a:off x="3294598" y="3202086"/>
            <a:ext cx="4923188" cy="0"/>
          </a:xfrm>
          <a:prstGeom prst="straightConnector1">
            <a:avLst/>
          </a:prstGeom>
          <a:noFill/>
          <a:ln w="19050" cap="flat" cmpd="sng">
            <a:solidFill>
              <a:schemeClr val="accent2"/>
            </a:solidFill>
            <a:prstDash val="solid"/>
            <a:round/>
            <a:headEnd type="oval" w="med" len="med"/>
            <a:tailEnd type="oval" w="med" len="med"/>
          </a:ln>
        </p:spPr>
      </p:cxnSp>
      <p:grpSp>
        <p:nvGrpSpPr>
          <p:cNvPr id="8761" name="Google Shape;8761;p76"/>
          <p:cNvGrpSpPr/>
          <p:nvPr/>
        </p:nvGrpSpPr>
        <p:grpSpPr>
          <a:xfrm>
            <a:off x="220109" y="126123"/>
            <a:ext cx="4166349" cy="4260208"/>
            <a:chOff x="636214" y="1100943"/>
            <a:chExt cx="2932773" cy="3535995"/>
          </a:xfrm>
        </p:grpSpPr>
        <p:pic>
          <p:nvPicPr>
            <p:cNvPr id="8762" name="Google Shape;8762;p76"/>
            <p:cNvPicPr preferRelativeResize="0"/>
            <p:nvPr/>
          </p:nvPicPr>
          <p:blipFill>
            <a:blip r:embed="rId3">
              <a:alphaModFix/>
            </a:blip>
            <a:stretch>
              <a:fillRect/>
            </a:stretch>
          </p:blipFill>
          <p:spPr>
            <a:xfrm rot="9566805">
              <a:off x="1104124" y="1355126"/>
              <a:ext cx="1996952" cy="3027629"/>
            </a:xfrm>
            <a:prstGeom prst="rect">
              <a:avLst/>
            </a:prstGeom>
            <a:noFill/>
            <a:ln>
              <a:noFill/>
            </a:ln>
          </p:spPr>
        </p:pic>
        <p:pic>
          <p:nvPicPr>
            <p:cNvPr id="8763" name="Google Shape;8763;p76"/>
            <p:cNvPicPr preferRelativeResize="0"/>
            <p:nvPr/>
          </p:nvPicPr>
          <p:blipFill>
            <a:blip r:embed="rId4">
              <a:alphaModFix/>
            </a:blip>
            <a:stretch>
              <a:fillRect/>
            </a:stretch>
          </p:blipFill>
          <p:spPr>
            <a:xfrm rot="5400000">
              <a:off x="2101112" y="1660814"/>
              <a:ext cx="345250" cy="873724"/>
            </a:xfrm>
            <a:prstGeom prst="rect">
              <a:avLst/>
            </a:prstGeom>
            <a:noFill/>
            <a:ln>
              <a:noFill/>
            </a:ln>
          </p:spPr>
        </p:pic>
      </p:grpSp>
      <p:grpSp>
        <p:nvGrpSpPr>
          <p:cNvPr id="8764" name="Google Shape;8764;p76"/>
          <p:cNvGrpSpPr/>
          <p:nvPr/>
        </p:nvGrpSpPr>
        <p:grpSpPr>
          <a:xfrm>
            <a:off x="-269054" y="1334304"/>
            <a:ext cx="2323934" cy="3241421"/>
            <a:chOff x="-50277" y="1824750"/>
            <a:chExt cx="1996953" cy="3027630"/>
          </a:xfrm>
        </p:grpSpPr>
        <p:pic>
          <p:nvPicPr>
            <p:cNvPr id="8765" name="Google Shape;8765;p76"/>
            <p:cNvPicPr preferRelativeResize="0"/>
            <p:nvPr/>
          </p:nvPicPr>
          <p:blipFill>
            <a:blip r:embed="rId5">
              <a:alphaModFix/>
            </a:blip>
            <a:stretch>
              <a:fillRect/>
            </a:stretch>
          </p:blipFill>
          <p:spPr>
            <a:xfrm>
              <a:off x="-50277" y="1824750"/>
              <a:ext cx="1996953" cy="3027630"/>
            </a:xfrm>
            <a:prstGeom prst="rect">
              <a:avLst/>
            </a:prstGeom>
            <a:noFill/>
            <a:ln>
              <a:noFill/>
            </a:ln>
          </p:spPr>
        </p:pic>
        <p:pic>
          <p:nvPicPr>
            <p:cNvPr id="8766" name="Google Shape;8766;p76"/>
            <p:cNvPicPr preferRelativeResize="0"/>
            <p:nvPr/>
          </p:nvPicPr>
          <p:blipFill>
            <a:blip r:embed="rId6">
              <a:alphaModFix/>
            </a:blip>
            <a:stretch>
              <a:fillRect/>
            </a:stretch>
          </p:blipFill>
          <p:spPr>
            <a:xfrm rot="5400000">
              <a:off x="775186" y="3819550"/>
              <a:ext cx="346025" cy="875625"/>
            </a:xfrm>
            <a:prstGeom prst="rect">
              <a:avLst/>
            </a:prstGeom>
            <a:noFill/>
            <a:ln>
              <a:noFill/>
            </a:ln>
          </p:spPr>
        </p:pic>
      </p:grpSp>
      <p:sp>
        <p:nvSpPr>
          <p:cNvPr id="5" name="Title 4">
            <a:extLst>
              <a:ext uri="{FF2B5EF4-FFF2-40B4-BE49-F238E27FC236}">
                <a16:creationId xmlns:a16="http://schemas.microsoft.com/office/drawing/2014/main" id="{5D54B02A-A7A5-CA54-FB75-0619532FFE76}"/>
              </a:ext>
            </a:extLst>
          </p:cNvPr>
          <p:cNvSpPr>
            <a:spLocks noGrp="1"/>
          </p:cNvSpPr>
          <p:nvPr>
            <p:ph type="title" idx="3"/>
          </p:nvPr>
        </p:nvSpPr>
        <p:spPr>
          <a:xfrm>
            <a:off x="3130453" y="1557439"/>
            <a:ext cx="4948042" cy="1397576"/>
          </a:xfrm>
        </p:spPr>
        <p:txBody>
          <a:bodyPr/>
          <a:lstStyle/>
          <a:p>
            <a:r>
              <a:rPr lang="en-US" sz="2200" dirty="0"/>
              <a:t>Paramveer Kansal – 2210990636</a:t>
            </a:r>
            <a:br>
              <a:rPr lang="en-US" sz="2200" dirty="0"/>
            </a:br>
            <a:r>
              <a:rPr lang="en-US" sz="2200" dirty="0"/>
              <a:t>Pareen Khirbat – 2210990639</a:t>
            </a:r>
            <a:br>
              <a:rPr lang="en-US" sz="2200" dirty="0"/>
            </a:br>
            <a:r>
              <a:rPr lang="en-US" sz="2200" dirty="0"/>
              <a:t>Pari Gupta – 2210990640</a:t>
            </a:r>
            <a:br>
              <a:rPr lang="en-US" sz="2200" dirty="0"/>
            </a:br>
            <a:r>
              <a:rPr lang="en-US" sz="2200" dirty="0"/>
              <a:t>Parul Arora - 2210990645</a:t>
            </a:r>
            <a:endParaRPr lang="en-IN"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96"/>
        <p:cNvGrpSpPr/>
        <p:nvPr/>
      </p:nvGrpSpPr>
      <p:grpSpPr>
        <a:xfrm>
          <a:off x="0" y="0"/>
          <a:ext cx="0" cy="0"/>
          <a:chOff x="0" y="0"/>
          <a:chExt cx="0" cy="0"/>
        </a:xfrm>
      </p:grpSpPr>
      <p:sp>
        <p:nvSpPr>
          <p:cNvPr id="9097" name="Google Shape;9097;p100"/>
          <p:cNvSpPr/>
          <p:nvPr/>
        </p:nvSpPr>
        <p:spPr>
          <a:xfrm>
            <a:off x="3088015" y="2036201"/>
            <a:ext cx="1095000" cy="727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Marcellus"/>
                <a:ea typeface="Marcellus"/>
                <a:cs typeface="Marcellus"/>
                <a:sym typeface="Marcellus"/>
              </a:rPr>
              <a:t>02.</a:t>
            </a:r>
            <a:endParaRPr sz="3000" b="1">
              <a:solidFill>
                <a:schemeClr val="lt1"/>
              </a:solidFill>
              <a:latin typeface="Marcellus"/>
              <a:ea typeface="Marcellus"/>
              <a:cs typeface="Marcellus"/>
              <a:sym typeface="Marcellus"/>
            </a:endParaRPr>
          </a:p>
        </p:txBody>
      </p:sp>
      <p:sp>
        <p:nvSpPr>
          <p:cNvPr id="9098" name="Google Shape;9098;p100"/>
          <p:cNvSpPr/>
          <p:nvPr/>
        </p:nvSpPr>
        <p:spPr>
          <a:xfrm>
            <a:off x="6833870" y="2036201"/>
            <a:ext cx="1095000" cy="727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Marcellus"/>
                <a:ea typeface="Marcellus"/>
                <a:cs typeface="Marcellus"/>
                <a:sym typeface="Marcellus"/>
              </a:rPr>
              <a:t>04.</a:t>
            </a:r>
            <a:endParaRPr sz="3000" b="1">
              <a:solidFill>
                <a:schemeClr val="lt1"/>
              </a:solidFill>
              <a:latin typeface="Marcellus"/>
              <a:ea typeface="Marcellus"/>
              <a:cs typeface="Marcellus"/>
              <a:sym typeface="Marcellus"/>
            </a:endParaRPr>
          </a:p>
        </p:txBody>
      </p:sp>
      <p:sp>
        <p:nvSpPr>
          <p:cNvPr id="9099" name="Google Shape;9099;p100"/>
          <p:cNvSpPr txBox="1">
            <a:spLocks noGrp="1"/>
          </p:cNvSpPr>
          <p:nvPr>
            <p:ph type="title"/>
          </p:nvPr>
        </p:nvSpPr>
        <p:spPr>
          <a:xfrm>
            <a:off x="719965" y="690114"/>
            <a:ext cx="7704000" cy="7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b="1" dirty="0"/>
              <a:t>Technical Nodes</a:t>
            </a:r>
            <a:endParaRPr sz="3600" b="1" dirty="0"/>
          </a:p>
        </p:txBody>
      </p:sp>
      <p:sp>
        <p:nvSpPr>
          <p:cNvPr id="9100" name="Google Shape;9100;p100"/>
          <p:cNvSpPr txBox="1"/>
          <p:nvPr/>
        </p:nvSpPr>
        <p:spPr>
          <a:xfrm>
            <a:off x="990513" y="2824948"/>
            <a:ext cx="15441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400" dirty="0">
                <a:latin typeface="Marcellus"/>
                <a:ea typeface="Marcellus"/>
                <a:cs typeface="Marcellus"/>
                <a:sym typeface="Marcellus"/>
              </a:rPr>
              <a:t>Frontend</a:t>
            </a:r>
            <a:endParaRPr sz="2400" dirty="0">
              <a:solidFill>
                <a:srgbClr val="000000"/>
              </a:solidFill>
              <a:latin typeface="Marcellus"/>
              <a:ea typeface="Marcellus"/>
              <a:cs typeface="Marcellus"/>
              <a:sym typeface="Marcellus"/>
            </a:endParaRPr>
          </a:p>
        </p:txBody>
      </p:sp>
      <p:sp>
        <p:nvSpPr>
          <p:cNvPr id="9101" name="Google Shape;9101;p100"/>
          <p:cNvSpPr txBox="1"/>
          <p:nvPr/>
        </p:nvSpPr>
        <p:spPr>
          <a:xfrm>
            <a:off x="1157763" y="3340505"/>
            <a:ext cx="1209600" cy="39553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ontserrat"/>
                <a:ea typeface="Montserrat"/>
                <a:cs typeface="Montserrat"/>
                <a:sym typeface="Montserrat"/>
              </a:rPr>
              <a:t>React js</a:t>
            </a:r>
            <a:endParaRPr dirty="0">
              <a:solidFill>
                <a:srgbClr val="000000"/>
              </a:solidFill>
              <a:latin typeface="Montserrat"/>
              <a:ea typeface="Montserrat"/>
              <a:cs typeface="Montserrat"/>
              <a:sym typeface="Montserrat"/>
            </a:endParaRPr>
          </a:p>
        </p:txBody>
      </p:sp>
      <p:sp>
        <p:nvSpPr>
          <p:cNvPr id="9102" name="Google Shape;9102;p100"/>
          <p:cNvSpPr txBox="1"/>
          <p:nvPr/>
        </p:nvSpPr>
        <p:spPr>
          <a:xfrm>
            <a:off x="4736367" y="2824948"/>
            <a:ext cx="15441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400" dirty="0">
                <a:latin typeface="Marcellus"/>
                <a:ea typeface="Marcellus"/>
                <a:cs typeface="Marcellus"/>
                <a:sym typeface="Marcellus"/>
              </a:rPr>
              <a:t>Database</a:t>
            </a:r>
            <a:endParaRPr sz="2400" dirty="0">
              <a:solidFill>
                <a:srgbClr val="000000"/>
              </a:solidFill>
              <a:latin typeface="Marcellus"/>
              <a:ea typeface="Marcellus"/>
              <a:cs typeface="Marcellus"/>
              <a:sym typeface="Marcellus"/>
            </a:endParaRPr>
          </a:p>
        </p:txBody>
      </p:sp>
      <p:sp>
        <p:nvSpPr>
          <p:cNvPr id="9103" name="Google Shape;9103;p100"/>
          <p:cNvSpPr txBox="1"/>
          <p:nvPr/>
        </p:nvSpPr>
        <p:spPr>
          <a:xfrm>
            <a:off x="4903629" y="3340505"/>
            <a:ext cx="1209600" cy="39553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ontserrat"/>
                <a:ea typeface="Montserrat"/>
                <a:cs typeface="Montserrat"/>
                <a:sym typeface="Montserrat"/>
              </a:rPr>
              <a:t>MySQL</a:t>
            </a:r>
            <a:endParaRPr dirty="0">
              <a:solidFill>
                <a:srgbClr val="000000"/>
              </a:solidFill>
              <a:latin typeface="Montserrat"/>
              <a:ea typeface="Montserrat"/>
              <a:cs typeface="Montserrat"/>
              <a:sym typeface="Montserrat"/>
            </a:endParaRPr>
          </a:p>
        </p:txBody>
      </p:sp>
      <p:sp>
        <p:nvSpPr>
          <p:cNvPr id="9104" name="Google Shape;9104;p100"/>
          <p:cNvSpPr/>
          <p:nvPr/>
        </p:nvSpPr>
        <p:spPr>
          <a:xfrm>
            <a:off x="1215088" y="2036193"/>
            <a:ext cx="1095000" cy="727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a:solidFill>
                  <a:schemeClr val="lt1"/>
                </a:solidFill>
                <a:latin typeface="Marcellus"/>
                <a:ea typeface="Marcellus"/>
                <a:cs typeface="Marcellus"/>
                <a:sym typeface="Marcellus"/>
              </a:rPr>
              <a:t>01.</a:t>
            </a:r>
            <a:endParaRPr sz="3000" b="1">
              <a:solidFill>
                <a:schemeClr val="lt1"/>
              </a:solidFill>
              <a:latin typeface="Marcellus"/>
              <a:ea typeface="Marcellus"/>
              <a:cs typeface="Marcellus"/>
              <a:sym typeface="Marcellus"/>
            </a:endParaRPr>
          </a:p>
        </p:txBody>
      </p:sp>
      <p:sp>
        <p:nvSpPr>
          <p:cNvPr id="9105" name="Google Shape;9105;p100"/>
          <p:cNvSpPr/>
          <p:nvPr/>
        </p:nvSpPr>
        <p:spPr>
          <a:xfrm>
            <a:off x="4960943" y="2036193"/>
            <a:ext cx="1095000" cy="727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solidFill>
                  <a:schemeClr val="lt1"/>
                </a:solidFill>
                <a:latin typeface="Marcellus"/>
                <a:ea typeface="Marcellus"/>
                <a:cs typeface="Marcellus"/>
                <a:sym typeface="Marcellus"/>
              </a:rPr>
              <a:t>03.</a:t>
            </a:r>
            <a:endParaRPr sz="3000" b="1">
              <a:solidFill>
                <a:schemeClr val="lt1"/>
              </a:solidFill>
              <a:latin typeface="Marcellus"/>
              <a:ea typeface="Marcellus"/>
              <a:cs typeface="Marcellus"/>
              <a:sym typeface="Marcellus"/>
            </a:endParaRPr>
          </a:p>
        </p:txBody>
      </p:sp>
      <p:sp>
        <p:nvSpPr>
          <p:cNvPr id="9106" name="Google Shape;9106;p100"/>
          <p:cNvSpPr txBox="1"/>
          <p:nvPr/>
        </p:nvSpPr>
        <p:spPr>
          <a:xfrm>
            <a:off x="2863440" y="2824946"/>
            <a:ext cx="1544100"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400" dirty="0">
                <a:latin typeface="Marcellus"/>
                <a:ea typeface="Marcellus"/>
                <a:cs typeface="Marcellus"/>
                <a:sym typeface="Marcellus"/>
              </a:rPr>
              <a:t>Backend</a:t>
            </a:r>
            <a:endParaRPr sz="2400" dirty="0">
              <a:solidFill>
                <a:srgbClr val="000000"/>
              </a:solidFill>
              <a:latin typeface="Marcellus"/>
              <a:ea typeface="Marcellus"/>
              <a:cs typeface="Marcellus"/>
              <a:sym typeface="Marcellus"/>
            </a:endParaRPr>
          </a:p>
        </p:txBody>
      </p:sp>
      <p:sp>
        <p:nvSpPr>
          <p:cNvPr id="9107" name="Google Shape;9107;p100"/>
          <p:cNvSpPr txBox="1"/>
          <p:nvPr/>
        </p:nvSpPr>
        <p:spPr>
          <a:xfrm>
            <a:off x="3030696" y="3340509"/>
            <a:ext cx="1209600" cy="60584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Montserrat"/>
                <a:ea typeface="Montserrat"/>
                <a:cs typeface="Montserrat"/>
                <a:sym typeface="Montserrat"/>
              </a:rPr>
              <a:t>Node js</a:t>
            </a:r>
          </a:p>
          <a:p>
            <a:pPr marL="0" lvl="0" indent="0" algn="ctr" rtl="0">
              <a:spcBef>
                <a:spcPts val="0"/>
              </a:spcBef>
              <a:spcAft>
                <a:spcPts val="0"/>
              </a:spcAft>
              <a:buNone/>
            </a:pPr>
            <a:r>
              <a:rPr lang="en" dirty="0">
                <a:solidFill>
                  <a:srgbClr val="000000"/>
                </a:solidFill>
                <a:latin typeface="Montserrat"/>
                <a:ea typeface="Montserrat"/>
                <a:cs typeface="Montserrat"/>
                <a:sym typeface="Montserrat"/>
              </a:rPr>
              <a:t>Express js</a:t>
            </a:r>
            <a:endParaRPr dirty="0">
              <a:solidFill>
                <a:srgbClr val="000000"/>
              </a:solidFill>
              <a:latin typeface="Montserrat"/>
              <a:ea typeface="Montserrat"/>
              <a:cs typeface="Montserrat"/>
              <a:sym typeface="Montserrat"/>
            </a:endParaRPr>
          </a:p>
        </p:txBody>
      </p:sp>
      <p:sp>
        <p:nvSpPr>
          <p:cNvPr id="9108" name="Google Shape;9108;p100"/>
          <p:cNvSpPr txBox="1"/>
          <p:nvPr/>
        </p:nvSpPr>
        <p:spPr>
          <a:xfrm>
            <a:off x="6424812" y="2824958"/>
            <a:ext cx="1937137" cy="504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2400" dirty="0">
                <a:latin typeface="Marcellus"/>
                <a:ea typeface="Marcellus"/>
                <a:cs typeface="Marcellus"/>
                <a:sym typeface="Marcellus"/>
              </a:rPr>
              <a:t>Payment Integration</a:t>
            </a:r>
            <a:endParaRPr sz="2400" dirty="0">
              <a:solidFill>
                <a:srgbClr val="000000"/>
              </a:solidFill>
              <a:latin typeface="Marcellus"/>
              <a:ea typeface="Marcellus"/>
              <a:cs typeface="Marcellus"/>
              <a:sym typeface="Marcellus"/>
            </a:endParaRPr>
          </a:p>
        </p:txBody>
      </p:sp>
      <p:sp>
        <p:nvSpPr>
          <p:cNvPr id="9109" name="Google Shape;9109;p100"/>
          <p:cNvSpPr txBox="1"/>
          <p:nvPr/>
        </p:nvSpPr>
        <p:spPr>
          <a:xfrm>
            <a:off x="6719270" y="3432751"/>
            <a:ext cx="1209600" cy="8766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Montserrat"/>
                <a:ea typeface="Montserrat"/>
                <a:cs typeface="Montserrat"/>
                <a:sym typeface="Montserrat"/>
              </a:rPr>
              <a:t>Razorpay</a:t>
            </a:r>
            <a:endParaRPr dirty="0">
              <a:latin typeface="Montserrat"/>
              <a:ea typeface="Montserrat"/>
              <a:cs typeface="Montserrat"/>
              <a:sym typeface="Montserrat"/>
            </a:endParaRPr>
          </a:p>
        </p:txBody>
      </p:sp>
      <p:cxnSp>
        <p:nvCxnSpPr>
          <p:cNvPr id="9110" name="Google Shape;9110;p100"/>
          <p:cNvCxnSpPr>
            <a:stCxn id="9104" idx="3"/>
            <a:endCxn id="9097" idx="1"/>
          </p:cNvCxnSpPr>
          <p:nvPr/>
        </p:nvCxnSpPr>
        <p:spPr>
          <a:xfrm>
            <a:off x="2310088" y="2399793"/>
            <a:ext cx="777900" cy="0"/>
          </a:xfrm>
          <a:prstGeom prst="straightConnector1">
            <a:avLst/>
          </a:prstGeom>
          <a:noFill/>
          <a:ln w="19050" cap="flat" cmpd="sng">
            <a:solidFill>
              <a:schemeClr val="accent2"/>
            </a:solidFill>
            <a:prstDash val="solid"/>
            <a:round/>
            <a:headEnd type="oval" w="med" len="med"/>
            <a:tailEnd type="triangle" w="med" len="med"/>
          </a:ln>
        </p:spPr>
      </p:cxnSp>
      <p:cxnSp>
        <p:nvCxnSpPr>
          <p:cNvPr id="9111" name="Google Shape;9111;p100"/>
          <p:cNvCxnSpPr>
            <a:stCxn id="9097" idx="3"/>
            <a:endCxn id="9105" idx="1"/>
          </p:cNvCxnSpPr>
          <p:nvPr/>
        </p:nvCxnSpPr>
        <p:spPr>
          <a:xfrm>
            <a:off x="4183015" y="2399801"/>
            <a:ext cx="777900" cy="0"/>
          </a:xfrm>
          <a:prstGeom prst="straightConnector1">
            <a:avLst/>
          </a:prstGeom>
          <a:noFill/>
          <a:ln w="19050" cap="flat" cmpd="sng">
            <a:solidFill>
              <a:schemeClr val="accent2"/>
            </a:solidFill>
            <a:prstDash val="solid"/>
            <a:round/>
            <a:headEnd type="oval" w="med" len="med"/>
            <a:tailEnd type="triangle" w="med" len="med"/>
          </a:ln>
        </p:spPr>
      </p:cxnSp>
      <p:cxnSp>
        <p:nvCxnSpPr>
          <p:cNvPr id="9112" name="Google Shape;9112;p100"/>
          <p:cNvCxnSpPr>
            <a:stCxn id="9105" idx="3"/>
            <a:endCxn id="9098" idx="1"/>
          </p:cNvCxnSpPr>
          <p:nvPr/>
        </p:nvCxnSpPr>
        <p:spPr>
          <a:xfrm>
            <a:off x="6055943" y="2399793"/>
            <a:ext cx="777900" cy="0"/>
          </a:xfrm>
          <a:prstGeom prst="straightConnector1">
            <a:avLst/>
          </a:prstGeom>
          <a:noFill/>
          <a:ln w="19050" cap="flat" cmpd="sng">
            <a:solidFill>
              <a:schemeClr val="accent2"/>
            </a:solidFill>
            <a:prstDash val="solid"/>
            <a:round/>
            <a:headEnd type="oval"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00"/>
                                        </p:tgtEl>
                                        <p:attrNameLst>
                                          <p:attrName>style.visibility</p:attrName>
                                        </p:attrNameLst>
                                      </p:cBhvr>
                                      <p:to>
                                        <p:strVal val="visible"/>
                                      </p:to>
                                    </p:set>
                                    <p:animEffect transition="in" filter="fade">
                                      <p:cBhvr>
                                        <p:cTn id="7" dur="1000"/>
                                        <p:tgtEl>
                                          <p:spTgt spid="9100"/>
                                        </p:tgtEl>
                                      </p:cBhvr>
                                    </p:animEffect>
                                  </p:childTnLst>
                                </p:cTn>
                              </p:par>
                              <p:par>
                                <p:cTn id="8" presetID="10" presetClass="entr" presetSubtype="0" fill="hold" nodeType="withEffect">
                                  <p:stCondLst>
                                    <p:cond delay="0"/>
                                  </p:stCondLst>
                                  <p:childTnLst>
                                    <p:set>
                                      <p:cBhvr>
                                        <p:cTn id="9" dur="1" fill="hold">
                                          <p:stCondLst>
                                            <p:cond delay="0"/>
                                          </p:stCondLst>
                                        </p:cTn>
                                        <p:tgtEl>
                                          <p:spTgt spid="9104"/>
                                        </p:tgtEl>
                                        <p:attrNameLst>
                                          <p:attrName>style.visibility</p:attrName>
                                        </p:attrNameLst>
                                      </p:cBhvr>
                                      <p:to>
                                        <p:strVal val="visible"/>
                                      </p:to>
                                    </p:set>
                                    <p:animEffect transition="in" filter="fade">
                                      <p:cBhvr>
                                        <p:cTn id="10" dur="1000"/>
                                        <p:tgtEl>
                                          <p:spTgt spid="9104"/>
                                        </p:tgtEl>
                                      </p:cBhvr>
                                    </p:animEffect>
                                  </p:childTnLst>
                                </p:cTn>
                              </p:par>
                              <p:par>
                                <p:cTn id="11" presetID="10" presetClass="entr" presetSubtype="0" fill="hold" nodeType="withEffect">
                                  <p:stCondLst>
                                    <p:cond delay="0"/>
                                  </p:stCondLst>
                                  <p:childTnLst>
                                    <p:set>
                                      <p:cBhvr>
                                        <p:cTn id="12" dur="1" fill="hold">
                                          <p:stCondLst>
                                            <p:cond delay="0"/>
                                          </p:stCondLst>
                                        </p:cTn>
                                        <p:tgtEl>
                                          <p:spTgt spid="9101"/>
                                        </p:tgtEl>
                                        <p:attrNameLst>
                                          <p:attrName>style.visibility</p:attrName>
                                        </p:attrNameLst>
                                      </p:cBhvr>
                                      <p:to>
                                        <p:strVal val="visible"/>
                                      </p:to>
                                    </p:set>
                                    <p:animEffect transition="in" filter="fade">
                                      <p:cBhvr>
                                        <p:cTn id="13" dur="1000"/>
                                        <p:tgtEl>
                                          <p:spTgt spid="9101"/>
                                        </p:tgtEl>
                                      </p:cBhvr>
                                    </p:animEffect>
                                  </p:childTnLst>
                                </p:cTn>
                              </p:par>
                              <p:par>
                                <p:cTn id="14" presetID="10" presetClass="entr" presetSubtype="0" fill="hold" nodeType="withEffect">
                                  <p:stCondLst>
                                    <p:cond delay="0"/>
                                  </p:stCondLst>
                                  <p:childTnLst>
                                    <p:set>
                                      <p:cBhvr>
                                        <p:cTn id="15" dur="1" fill="hold">
                                          <p:stCondLst>
                                            <p:cond delay="0"/>
                                          </p:stCondLst>
                                        </p:cTn>
                                        <p:tgtEl>
                                          <p:spTgt spid="9110"/>
                                        </p:tgtEl>
                                        <p:attrNameLst>
                                          <p:attrName>style.visibility</p:attrName>
                                        </p:attrNameLst>
                                      </p:cBhvr>
                                      <p:to>
                                        <p:strVal val="visible"/>
                                      </p:to>
                                    </p:set>
                                    <p:animEffect transition="in" filter="fade">
                                      <p:cBhvr>
                                        <p:cTn id="16" dur="1000"/>
                                        <p:tgtEl>
                                          <p:spTgt spid="9110"/>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9097"/>
                                        </p:tgtEl>
                                        <p:attrNameLst>
                                          <p:attrName>style.visibility</p:attrName>
                                        </p:attrNameLst>
                                      </p:cBhvr>
                                      <p:to>
                                        <p:strVal val="visible"/>
                                      </p:to>
                                    </p:set>
                                    <p:animEffect transition="in" filter="fade">
                                      <p:cBhvr>
                                        <p:cTn id="20" dur="1000"/>
                                        <p:tgtEl>
                                          <p:spTgt spid="9097"/>
                                        </p:tgtEl>
                                      </p:cBhvr>
                                    </p:animEffect>
                                  </p:childTnLst>
                                </p:cTn>
                              </p:par>
                              <p:par>
                                <p:cTn id="21" presetID="10" presetClass="entr" presetSubtype="0" fill="hold" nodeType="withEffect">
                                  <p:stCondLst>
                                    <p:cond delay="0"/>
                                  </p:stCondLst>
                                  <p:childTnLst>
                                    <p:set>
                                      <p:cBhvr>
                                        <p:cTn id="22" dur="1" fill="hold">
                                          <p:stCondLst>
                                            <p:cond delay="0"/>
                                          </p:stCondLst>
                                        </p:cTn>
                                        <p:tgtEl>
                                          <p:spTgt spid="9106"/>
                                        </p:tgtEl>
                                        <p:attrNameLst>
                                          <p:attrName>style.visibility</p:attrName>
                                        </p:attrNameLst>
                                      </p:cBhvr>
                                      <p:to>
                                        <p:strVal val="visible"/>
                                      </p:to>
                                    </p:set>
                                    <p:animEffect transition="in" filter="fade">
                                      <p:cBhvr>
                                        <p:cTn id="23" dur="1000"/>
                                        <p:tgtEl>
                                          <p:spTgt spid="9106"/>
                                        </p:tgtEl>
                                      </p:cBhvr>
                                    </p:animEffect>
                                  </p:childTnLst>
                                </p:cTn>
                              </p:par>
                              <p:par>
                                <p:cTn id="24" presetID="10" presetClass="entr" presetSubtype="0" fill="hold" nodeType="withEffect">
                                  <p:stCondLst>
                                    <p:cond delay="0"/>
                                  </p:stCondLst>
                                  <p:childTnLst>
                                    <p:set>
                                      <p:cBhvr>
                                        <p:cTn id="25" dur="1" fill="hold">
                                          <p:stCondLst>
                                            <p:cond delay="0"/>
                                          </p:stCondLst>
                                        </p:cTn>
                                        <p:tgtEl>
                                          <p:spTgt spid="9107"/>
                                        </p:tgtEl>
                                        <p:attrNameLst>
                                          <p:attrName>style.visibility</p:attrName>
                                        </p:attrNameLst>
                                      </p:cBhvr>
                                      <p:to>
                                        <p:strVal val="visible"/>
                                      </p:to>
                                    </p:set>
                                    <p:animEffect transition="in" filter="fade">
                                      <p:cBhvr>
                                        <p:cTn id="26" dur="1000"/>
                                        <p:tgtEl>
                                          <p:spTgt spid="9107"/>
                                        </p:tgtEl>
                                      </p:cBhvr>
                                    </p:animEffect>
                                  </p:childTnLst>
                                </p:cTn>
                              </p:par>
                              <p:par>
                                <p:cTn id="27" presetID="10" presetClass="entr" presetSubtype="0" fill="hold" nodeType="withEffect">
                                  <p:stCondLst>
                                    <p:cond delay="0"/>
                                  </p:stCondLst>
                                  <p:childTnLst>
                                    <p:set>
                                      <p:cBhvr>
                                        <p:cTn id="28" dur="1" fill="hold">
                                          <p:stCondLst>
                                            <p:cond delay="0"/>
                                          </p:stCondLst>
                                        </p:cTn>
                                        <p:tgtEl>
                                          <p:spTgt spid="9111"/>
                                        </p:tgtEl>
                                        <p:attrNameLst>
                                          <p:attrName>style.visibility</p:attrName>
                                        </p:attrNameLst>
                                      </p:cBhvr>
                                      <p:to>
                                        <p:strVal val="visible"/>
                                      </p:to>
                                    </p:set>
                                    <p:animEffect transition="in" filter="fade">
                                      <p:cBhvr>
                                        <p:cTn id="29" dur="1000"/>
                                        <p:tgtEl>
                                          <p:spTgt spid="9111"/>
                                        </p:tgtEl>
                                      </p:cBhvr>
                                    </p:animEffect>
                                  </p:childTnLst>
                                </p:cTn>
                              </p:par>
                            </p:childTnLst>
                          </p:cTn>
                        </p:par>
                        <p:par>
                          <p:cTn id="30" fill="hold">
                            <p:stCondLst>
                              <p:cond delay="2000"/>
                            </p:stCondLst>
                            <p:childTnLst>
                              <p:par>
                                <p:cTn id="31" presetID="10" presetClass="entr" presetSubtype="0" fill="hold" nodeType="afterEffect">
                                  <p:stCondLst>
                                    <p:cond delay="0"/>
                                  </p:stCondLst>
                                  <p:childTnLst>
                                    <p:set>
                                      <p:cBhvr>
                                        <p:cTn id="32" dur="1" fill="hold">
                                          <p:stCondLst>
                                            <p:cond delay="0"/>
                                          </p:stCondLst>
                                        </p:cTn>
                                        <p:tgtEl>
                                          <p:spTgt spid="9102"/>
                                        </p:tgtEl>
                                        <p:attrNameLst>
                                          <p:attrName>style.visibility</p:attrName>
                                        </p:attrNameLst>
                                      </p:cBhvr>
                                      <p:to>
                                        <p:strVal val="visible"/>
                                      </p:to>
                                    </p:set>
                                    <p:animEffect transition="in" filter="fade">
                                      <p:cBhvr>
                                        <p:cTn id="33" dur="1000"/>
                                        <p:tgtEl>
                                          <p:spTgt spid="9102"/>
                                        </p:tgtEl>
                                      </p:cBhvr>
                                    </p:animEffect>
                                  </p:childTnLst>
                                </p:cTn>
                              </p:par>
                              <p:par>
                                <p:cTn id="34" presetID="10" presetClass="entr" presetSubtype="0" fill="hold" nodeType="withEffect">
                                  <p:stCondLst>
                                    <p:cond delay="0"/>
                                  </p:stCondLst>
                                  <p:childTnLst>
                                    <p:set>
                                      <p:cBhvr>
                                        <p:cTn id="35" dur="1" fill="hold">
                                          <p:stCondLst>
                                            <p:cond delay="0"/>
                                          </p:stCondLst>
                                        </p:cTn>
                                        <p:tgtEl>
                                          <p:spTgt spid="9103"/>
                                        </p:tgtEl>
                                        <p:attrNameLst>
                                          <p:attrName>style.visibility</p:attrName>
                                        </p:attrNameLst>
                                      </p:cBhvr>
                                      <p:to>
                                        <p:strVal val="visible"/>
                                      </p:to>
                                    </p:set>
                                    <p:animEffect transition="in" filter="fade">
                                      <p:cBhvr>
                                        <p:cTn id="36" dur="1000"/>
                                        <p:tgtEl>
                                          <p:spTgt spid="9103"/>
                                        </p:tgtEl>
                                      </p:cBhvr>
                                    </p:animEffect>
                                  </p:childTnLst>
                                </p:cTn>
                              </p:par>
                              <p:par>
                                <p:cTn id="37" presetID="10" presetClass="entr" presetSubtype="0" fill="hold" nodeType="withEffect">
                                  <p:stCondLst>
                                    <p:cond delay="0"/>
                                  </p:stCondLst>
                                  <p:childTnLst>
                                    <p:set>
                                      <p:cBhvr>
                                        <p:cTn id="38" dur="1" fill="hold">
                                          <p:stCondLst>
                                            <p:cond delay="0"/>
                                          </p:stCondLst>
                                        </p:cTn>
                                        <p:tgtEl>
                                          <p:spTgt spid="9105"/>
                                        </p:tgtEl>
                                        <p:attrNameLst>
                                          <p:attrName>style.visibility</p:attrName>
                                        </p:attrNameLst>
                                      </p:cBhvr>
                                      <p:to>
                                        <p:strVal val="visible"/>
                                      </p:to>
                                    </p:set>
                                    <p:animEffect transition="in" filter="fade">
                                      <p:cBhvr>
                                        <p:cTn id="39" dur="1000"/>
                                        <p:tgtEl>
                                          <p:spTgt spid="9105"/>
                                        </p:tgtEl>
                                      </p:cBhvr>
                                    </p:animEffect>
                                  </p:childTnLst>
                                </p:cTn>
                              </p:par>
                              <p:par>
                                <p:cTn id="40" presetID="10" presetClass="entr" presetSubtype="0" fill="hold" nodeType="withEffect">
                                  <p:stCondLst>
                                    <p:cond delay="0"/>
                                  </p:stCondLst>
                                  <p:childTnLst>
                                    <p:set>
                                      <p:cBhvr>
                                        <p:cTn id="41" dur="1" fill="hold">
                                          <p:stCondLst>
                                            <p:cond delay="0"/>
                                          </p:stCondLst>
                                        </p:cTn>
                                        <p:tgtEl>
                                          <p:spTgt spid="9112"/>
                                        </p:tgtEl>
                                        <p:attrNameLst>
                                          <p:attrName>style.visibility</p:attrName>
                                        </p:attrNameLst>
                                      </p:cBhvr>
                                      <p:to>
                                        <p:strVal val="visible"/>
                                      </p:to>
                                    </p:set>
                                    <p:animEffect transition="in" filter="fade">
                                      <p:cBhvr>
                                        <p:cTn id="42" dur="1000"/>
                                        <p:tgtEl>
                                          <p:spTgt spid="9112"/>
                                        </p:tgtEl>
                                      </p:cBhvr>
                                    </p:animEffect>
                                  </p:childTnLst>
                                </p:cTn>
                              </p:par>
                            </p:childTnLst>
                          </p:cTn>
                        </p:par>
                        <p:par>
                          <p:cTn id="43" fill="hold">
                            <p:stCondLst>
                              <p:cond delay="3000"/>
                            </p:stCondLst>
                            <p:childTnLst>
                              <p:par>
                                <p:cTn id="44" presetID="10" presetClass="entr" presetSubtype="0" fill="hold" nodeType="afterEffect">
                                  <p:stCondLst>
                                    <p:cond delay="0"/>
                                  </p:stCondLst>
                                  <p:childTnLst>
                                    <p:set>
                                      <p:cBhvr>
                                        <p:cTn id="45" dur="1" fill="hold">
                                          <p:stCondLst>
                                            <p:cond delay="0"/>
                                          </p:stCondLst>
                                        </p:cTn>
                                        <p:tgtEl>
                                          <p:spTgt spid="9098"/>
                                        </p:tgtEl>
                                        <p:attrNameLst>
                                          <p:attrName>style.visibility</p:attrName>
                                        </p:attrNameLst>
                                      </p:cBhvr>
                                      <p:to>
                                        <p:strVal val="visible"/>
                                      </p:to>
                                    </p:set>
                                    <p:animEffect transition="in" filter="fade">
                                      <p:cBhvr>
                                        <p:cTn id="46" dur="1000"/>
                                        <p:tgtEl>
                                          <p:spTgt spid="9098"/>
                                        </p:tgtEl>
                                      </p:cBhvr>
                                    </p:animEffect>
                                  </p:childTnLst>
                                </p:cTn>
                              </p:par>
                              <p:par>
                                <p:cTn id="47" presetID="10" presetClass="entr" presetSubtype="0" fill="hold" nodeType="withEffect">
                                  <p:stCondLst>
                                    <p:cond delay="0"/>
                                  </p:stCondLst>
                                  <p:childTnLst>
                                    <p:set>
                                      <p:cBhvr>
                                        <p:cTn id="48" dur="1" fill="hold">
                                          <p:stCondLst>
                                            <p:cond delay="0"/>
                                          </p:stCondLst>
                                        </p:cTn>
                                        <p:tgtEl>
                                          <p:spTgt spid="9108"/>
                                        </p:tgtEl>
                                        <p:attrNameLst>
                                          <p:attrName>style.visibility</p:attrName>
                                        </p:attrNameLst>
                                      </p:cBhvr>
                                      <p:to>
                                        <p:strVal val="visible"/>
                                      </p:to>
                                    </p:set>
                                    <p:animEffect transition="in" filter="fade">
                                      <p:cBhvr>
                                        <p:cTn id="49" dur="1000"/>
                                        <p:tgtEl>
                                          <p:spTgt spid="9108"/>
                                        </p:tgtEl>
                                      </p:cBhvr>
                                    </p:animEffect>
                                  </p:childTnLst>
                                </p:cTn>
                              </p:par>
                              <p:par>
                                <p:cTn id="50" presetID="10" presetClass="entr" presetSubtype="0" fill="hold" nodeType="withEffect">
                                  <p:stCondLst>
                                    <p:cond delay="0"/>
                                  </p:stCondLst>
                                  <p:childTnLst>
                                    <p:set>
                                      <p:cBhvr>
                                        <p:cTn id="51" dur="1" fill="hold">
                                          <p:stCondLst>
                                            <p:cond delay="0"/>
                                          </p:stCondLst>
                                        </p:cTn>
                                        <p:tgtEl>
                                          <p:spTgt spid="9109"/>
                                        </p:tgtEl>
                                        <p:attrNameLst>
                                          <p:attrName>style.visibility</p:attrName>
                                        </p:attrNameLst>
                                      </p:cBhvr>
                                      <p:to>
                                        <p:strVal val="visible"/>
                                      </p:to>
                                    </p:set>
                                    <p:animEffect transition="in" filter="fade">
                                      <p:cBhvr>
                                        <p:cTn id="52" dur="1000"/>
                                        <p:tgtEl>
                                          <p:spTgt spid="9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92"/>
        <p:cNvGrpSpPr/>
        <p:nvPr/>
      </p:nvGrpSpPr>
      <p:grpSpPr>
        <a:xfrm>
          <a:off x="0" y="0"/>
          <a:ext cx="0" cy="0"/>
          <a:chOff x="0" y="0"/>
          <a:chExt cx="0" cy="0"/>
        </a:xfrm>
      </p:grpSpPr>
      <p:sp>
        <p:nvSpPr>
          <p:cNvPr id="8794" name="Google Shape;8794;p78"/>
          <p:cNvSpPr txBox="1">
            <a:spLocks noGrp="1"/>
          </p:cNvSpPr>
          <p:nvPr>
            <p:ph type="title"/>
          </p:nvPr>
        </p:nvSpPr>
        <p:spPr>
          <a:xfrm>
            <a:off x="811427" y="1330209"/>
            <a:ext cx="7302843" cy="77435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Foundation</a:t>
            </a:r>
            <a:r>
              <a:rPr lang="en" sz="4800" dirty="0"/>
              <a:t>:</a:t>
            </a:r>
            <a:endParaRPr sz="4800" dirty="0"/>
          </a:p>
        </p:txBody>
      </p:sp>
      <p:sp>
        <p:nvSpPr>
          <p:cNvPr id="8795" name="Google Shape;8795;p78"/>
          <p:cNvSpPr txBox="1">
            <a:spLocks noGrp="1"/>
          </p:cNvSpPr>
          <p:nvPr>
            <p:ph type="subTitle" idx="1"/>
          </p:nvPr>
        </p:nvSpPr>
        <p:spPr>
          <a:xfrm>
            <a:off x="148283" y="2372205"/>
            <a:ext cx="8554994" cy="2457450"/>
          </a:xfrm>
          <a:prstGeom prst="rect">
            <a:avLst/>
          </a:prstGeom>
        </p:spPr>
        <p:txBody>
          <a:bodyPr spcFirstLastPara="1" wrap="square" lIns="91425" tIns="91425" rIns="91425" bIns="91425" anchor="t" anchorCtr="0">
            <a:noAutofit/>
          </a:bodyPr>
          <a:lstStyle/>
          <a:p>
            <a:pPr algn="just"/>
            <a:r>
              <a:rPr lang="en-US" dirty="0"/>
              <a:t>       Our Website was founded with the vision of making flower and plant shopping effortless through a seamless online platform. It offers a wide variety of fresh flowers, potted plants, and custom floral arrangements. With secure payments, real-time stock updates, and reliable delivery tracking, customers can shop with confidence. The platform provides expert plant care tips, gifting options, and subscription services for regular deliveries. With an intuitive interface and smooth checkout process, bringing nature closer to customers while ensuring a delightful shopping experience.</a:t>
            </a:r>
          </a:p>
        </p:txBody>
      </p:sp>
      <p:cxnSp>
        <p:nvCxnSpPr>
          <p:cNvPr id="8796" name="Google Shape;8796;p78"/>
          <p:cNvCxnSpPr>
            <a:cxnSpLocks/>
          </p:cNvCxnSpPr>
          <p:nvPr/>
        </p:nvCxnSpPr>
        <p:spPr>
          <a:xfrm>
            <a:off x="3483171" y="2112805"/>
            <a:ext cx="1794600" cy="0"/>
          </a:xfrm>
          <a:prstGeom prst="straightConnector1">
            <a:avLst/>
          </a:prstGeom>
          <a:noFill/>
          <a:ln w="19050" cap="flat" cmpd="sng">
            <a:solidFill>
              <a:schemeClr val="accent2"/>
            </a:solidFill>
            <a:prstDash val="solid"/>
            <a:round/>
            <a:headEnd type="oval" w="med" len="med"/>
            <a:tailEnd type="oval"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78"/>
        <p:cNvGrpSpPr/>
        <p:nvPr/>
      </p:nvGrpSpPr>
      <p:grpSpPr>
        <a:xfrm>
          <a:off x="0" y="0"/>
          <a:ext cx="0" cy="0"/>
          <a:chOff x="0" y="0"/>
          <a:chExt cx="0" cy="0"/>
        </a:xfrm>
      </p:grpSpPr>
      <p:sp>
        <p:nvSpPr>
          <p:cNvPr id="9079" name="Google Shape;9079;p99"/>
          <p:cNvSpPr txBox="1">
            <a:spLocks noGrp="1"/>
          </p:cNvSpPr>
          <p:nvPr>
            <p:ph type="title"/>
          </p:nvPr>
        </p:nvSpPr>
        <p:spPr>
          <a:xfrm>
            <a:off x="720000" y="361250"/>
            <a:ext cx="7704000" cy="7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Key Features</a:t>
            </a:r>
            <a:endParaRPr dirty="0"/>
          </a:p>
        </p:txBody>
      </p:sp>
      <p:cxnSp>
        <p:nvCxnSpPr>
          <p:cNvPr id="9080" name="Google Shape;9080;p99"/>
          <p:cNvCxnSpPr>
            <a:cxnSpLocks/>
          </p:cNvCxnSpPr>
          <p:nvPr/>
        </p:nvCxnSpPr>
        <p:spPr>
          <a:xfrm>
            <a:off x="294559" y="2662264"/>
            <a:ext cx="8622900" cy="0"/>
          </a:xfrm>
          <a:prstGeom prst="straightConnector1">
            <a:avLst/>
          </a:prstGeom>
          <a:noFill/>
          <a:ln w="19050" cap="flat" cmpd="sng">
            <a:solidFill>
              <a:schemeClr val="accent2"/>
            </a:solidFill>
            <a:prstDash val="solid"/>
            <a:round/>
            <a:headEnd type="oval" w="med" len="med"/>
            <a:tailEnd type="triangle" w="med" len="med"/>
          </a:ln>
        </p:spPr>
      </p:cxnSp>
      <p:sp>
        <p:nvSpPr>
          <p:cNvPr id="9081" name="Google Shape;9081;p99"/>
          <p:cNvSpPr txBox="1"/>
          <p:nvPr/>
        </p:nvSpPr>
        <p:spPr>
          <a:xfrm>
            <a:off x="294559" y="3015650"/>
            <a:ext cx="1544100" cy="504000"/>
          </a:xfrm>
          <a:prstGeom prst="rect">
            <a:avLst/>
          </a:prstGeom>
          <a:noFill/>
          <a:ln>
            <a:noFill/>
          </a:ln>
        </p:spPr>
        <p:txBody>
          <a:bodyPr spcFirstLastPara="1" wrap="square" lIns="91425" tIns="91425" rIns="91425" bIns="91425" anchor="ctr" anchorCtr="0">
            <a:noAutofit/>
          </a:bodyPr>
          <a:lstStyle/>
          <a:p>
            <a:pPr algn="ctr">
              <a:buSzPts val="1100"/>
            </a:pPr>
            <a:r>
              <a:rPr lang="en-US" sz="1800" dirty="0">
                <a:latin typeface="Marcellus"/>
                <a:sym typeface="Raleway Bold"/>
              </a:rPr>
              <a:t>User-friendly Interface</a:t>
            </a:r>
          </a:p>
          <a:p>
            <a:pPr marL="0" lvl="0" indent="0" algn="ctr" rtl="0">
              <a:spcBef>
                <a:spcPts val="0"/>
              </a:spcBef>
              <a:spcAft>
                <a:spcPts val="0"/>
              </a:spcAft>
              <a:buClr>
                <a:srgbClr val="000000"/>
              </a:buClr>
              <a:buSzPts val="1100"/>
              <a:buFont typeface="Arial"/>
              <a:buNone/>
            </a:pPr>
            <a:endParaRPr lang="en-IN" sz="1800" dirty="0">
              <a:solidFill>
                <a:srgbClr val="000000"/>
              </a:solidFill>
              <a:latin typeface="Marcellus"/>
              <a:ea typeface="Marcellus"/>
              <a:cs typeface="Marcellus"/>
              <a:sym typeface="Marcellus"/>
            </a:endParaRPr>
          </a:p>
        </p:txBody>
      </p:sp>
      <p:sp>
        <p:nvSpPr>
          <p:cNvPr id="9083" name="Google Shape;9083;p99"/>
          <p:cNvSpPr txBox="1"/>
          <p:nvPr/>
        </p:nvSpPr>
        <p:spPr>
          <a:xfrm>
            <a:off x="3558480" y="2939264"/>
            <a:ext cx="1854041" cy="504000"/>
          </a:xfrm>
          <a:prstGeom prst="rect">
            <a:avLst/>
          </a:prstGeom>
          <a:noFill/>
          <a:ln>
            <a:noFill/>
          </a:ln>
        </p:spPr>
        <p:txBody>
          <a:bodyPr spcFirstLastPara="1" wrap="square" lIns="91425" tIns="91425" rIns="91425" bIns="91425" anchor="ctr" anchorCtr="0">
            <a:noAutofit/>
          </a:bodyPr>
          <a:lstStyle/>
          <a:p>
            <a:pPr algn="ctr">
              <a:buSzPts val="1100"/>
            </a:pPr>
            <a:r>
              <a:rPr lang="en-US" sz="1800" dirty="0">
                <a:latin typeface="Marcellus"/>
                <a:sym typeface="Raleway Bold"/>
              </a:rPr>
              <a:t>Secure Authorization</a:t>
            </a:r>
          </a:p>
          <a:p>
            <a:pPr marL="0" lvl="0" indent="0" algn="ctr" rtl="0">
              <a:spcBef>
                <a:spcPts val="0"/>
              </a:spcBef>
              <a:spcAft>
                <a:spcPts val="0"/>
              </a:spcAft>
              <a:buClr>
                <a:srgbClr val="000000"/>
              </a:buClr>
              <a:buSzPts val="1100"/>
              <a:buFont typeface="Arial"/>
              <a:buNone/>
            </a:pPr>
            <a:r>
              <a:rPr lang="en-IN" sz="1800" dirty="0">
                <a:latin typeface="Marcellus"/>
                <a:ea typeface="Marcellus"/>
                <a:cs typeface="Marcellus"/>
                <a:sym typeface="Marcellus"/>
              </a:rPr>
              <a:t> </a:t>
            </a:r>
            <a:endParaRPr lang="en-IN" sz="1800" dirty="0">
              <a:solidFill>
                <a:srgbClr val="000000"/>
              </a:solidFill>
              <a:latin typeface="Marcellus"/>
              <a:ea typeface="Marcellus"/>
              <a:cs typeface="Marcellus"/>
              <a:sym typeface="Marcellus"/>
            </a:endParaRPr>
          </a:p>
        </p:txBody>
      </p:sp>
      <p:sp>
        <p:nvSpPr>
          <p:cNvPr id="9085" name="Google Shape;9085;p99"/>
          <p:cNvSpPr/>
          <p:nvPr/>
        </p:nvSpPr>
        <p:spPr>
          <a:xfrm>
            <a:off x="392530" y="1927512"/>
            <a:ext cx="1095000" cy="72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3000" b="1" dirty="0">
                <a:solidFill>
                  <a:schemeClr val="dk1"/>
                </a:solidFill>
                <a:latin typeface="Marcellus"/>
                <a:ea typeface="Marcellus"/>
                <a:cs typeface="Marcellus"/>
                <a:sym typeface="Marcellus"/>
              </a:rPr>
              <a:t>01.</a:t>
            </a:r>
            <a:endParaRPr sz="3000" b="1" dirty="0">
              <a:solidFill>
                <a:schemeClr val="dk1"/>
              </a:solidFill>
              <a:latin typeface="Marcellus"/>
              <a:ea typeface="Marcellus"/>
              <a:cs typeface="Marcellus"/>
              <a:sym typeface="Marcellus"/>
            </a:endParaRPr>
          </a:p>
        </p:txBody>
      </p:sp>
      <p:sp>
        <p:nvSpPr>
          <p:cNvPr id="9086" name="Google Shape;9086;p99"/>
          <p:cNvSpPr/>
          <p:nvPr/>
        </p:nvSpPr>
        <p:spPr>
          <a:xfrm>
            <a:off x="2218179" y="2747586"/>
            <a:ext cx="1095000" cy="72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Marcellus"/>
                <a:ea typeface="Marcellus"/>
                <a:cs typeface="Marcellus"/>
                <a:sym typeface="Marcellus"/>
              </a:rPr>
              <a:t>02.</a:t>
            </a:r>
            <a:endParaRPr sz="3000" b="1" dirty="0">
              <a:solidFill>
                <a:schemeClr val="dk1"/>
              </a:solidFill>
              <a:latin typeface="Marcellus"/>
              <a:ea typeface="Marcellus"/>
              <a:cs typeface="Marcellus"/>
              <a:sym typeface="Marcellus"/>
            </a:endParaRPr>
          </a:p>
        </p:txBody>
      </p:sp>
      <p:sp>
        <p:nvSpPr>
          <p:cNvPr id="9087" name="Google Shape;9087;p99"/>
          <p:cNvSpPr/>
          <p:nvPr/>
        </p:nvSpPr>
        <p:spPr>
          <a:xfrm>
            <a:off x="3909130" y="1889807"/>
            <a:ext cx="1095000" cy="72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Marcellus"/>
                <a:ea typeface="Marcellus"/>
                <a:cs typeface="Marcellus"/>
                <a:sym typeface="Marcellus"/>
              </a:rPr>
              <a:t>03.</a:t>
            </a:r>
            <a:endParaRPr sz="3000" b="1" dirty="0">
              <a:solidFill>
                <a:schemeClr val="dk1"/>
              </a:solidFill>
              <a:latin typeface="Marcellus"/>
              <a:ea typeface="Marcellus"/>
              <a:cs typeface="Marcellus"/>
              <a:sym typeface="Marcellus"/>
            </a:endParaRPr>
          </a:p>
        </p:txBody>
      </p:sp>
      <p:sp>
        <p:nvSpPr>
          <p:cNvPr id="9088" name="Google Shape;9088;p99"/>
          <p:cNvSpPr/>
          <p:nvPr/>
        </p:nvSpPr>
        <p:spPr>
          <a:xfrm>
            <a:off x="5537534" y="2701086"/>
            <a:ext cx="1095000" cy="727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solidFill>
                  <a:schemeClr val="dk1"/>
                </a:solidFill>
                <a:latin typeface="Marcellus"/>
                <a:ea typeface="Marcellus"/>
                <a:cs typeface="Marcellus"/>
                <a:sym typeface="Marcellus"/>
              </a:rPr>
              <a:t>04.</a:t>
            </a:r>
            <a:endParaRPr sz="3000" b="1" dirty="0">
              <a:solidFill>
                <a:schemeClr val="dk1"/>
              </a:solidFill>
              <a:latin typeface="Marcellus"/>
              <a:ea typeface="Marcellus"/>
              <a:cs typeface="Marcellus"/>
              <a:sym typeface="Marcellus"/>
            </a:endParaRPr>
          </a:p>
        </p:txBody>
      </p:sp>
      <p:sp>
        <p:nvSpPr>
          <p:cNvPr id="9089" name="Google Shape;9089;p99"/>
          <p:cNvSpPr txBox="1"/>
          <p:nvPr/>
        </p:nvSpPr>
        <p:spPr>
          <a:xfrm>
            <a:off x="1924315" y="2115604"/>
            <a:ext cx="1766455" cy="504000"/>
          </a:xfrm>
          <a:prstGeom prst="rect">
            <a:avLst/>
          </a:prstGeom>
          <a:noFill/>
          <a:ln>
            <a:noFill/>
          </a:ln>
        </p:spPr>
        <p:txBody>
          <a:bodyPr spcFirstLastPara="1" wrap="square" lIns="91425" tIns="91425" rIns="91425" bIns="91425" anchor="ctr" anchorCtr="0">
            <a:noAutofit/>
          </a:bodyPr>
          <a:lstStyle/>
          <a:p>
            <a:pPr algn="ctr">
              <a:buSzPts val="1100"/>
            </a:pPr>
            <a:r>
              <a:rPr lang="en-US" sz="1800" dirty="0">
                <a:latin typeface="Marcellus"/>
                <a:sym typeface="Raleway Bold"/>
              </a:rPr>
              <a:t>User Authentication</a:t>
            </a:r>
          </a:p>
          <a:p>
            <a:pPr marL="0" lvl="0" indent="0" algn="ctr" rtl="0">
              <a:spcBef>
                <a:spcPts val="0"/>
              </a:spcBef>
              <a:spcAft>
                <a:spcPts val="0"/>
              </a:spcAft>
              <a:buClr>
                <a:srgbClr val="000000"/>
              </a:buClr>
              <a:buSzPts val="1100"/>
              <a:buFont typeface="Arial"/>
              <a:buNone/>
            </a:pPr>
            <a:endParaRPr lang="en-IN" sz="1800" dirty="0">
              <a:solidFill>
                <a:srgbClr val="000000"/>
              </a:solidFill>
              <a:latin typeface="Marcellus"/>
              <a:ea typeface="Marcellus"/>
              <a:cs typeface="Marcellus"/>
              <a:sym typeface="Marcellus"/>
            </a:endParaRPr>
          </a:p>
        </p:txBody>
      </p:sp>
      <p:sp>
        <p:nvSpPr>
          <p:cNvPr id="9091" name="Google Shape;9091;p99"/>
          <p:cNvSpPr txBox="1"/>
          <p:nvPr/>
        </p:nvSpPr>
        <p:spPr>
          <a:xfrm>
            <a:off x="5296508" y="2056879"/>
            <a:ext cx="1544100" cy="504000"/>
          </a:xfrm>
          <a:prstGeom prst="rect">
            <a:avLst/>
          </a:prstGeom>
          <a:noFill/>
          <a:ln>
            <a:noFill/>
          </a:ln>
        </p:spPr>
        <p:txBody>
          <a:bodyPr spcFirstLastPara="1" wrap="square" lIns="91425" tIns="91425" rIns="91425" bIns="91425" anchor="ctr" anchorCtr="0">
            <a:noAutofit/>
          </a:bodyPr>
          <a:lstStyle/>
          <a:p>
            <a:pPr algn="ctr">
              <a:buSzPts val="1100"/>
            </a:pPr>
            <a:r>
              <a:rPr lang="en-US" sz="1800" dirty="0">
                <a:latin typeface="Marcellus"/>
                <a:sym typeface="Raleway Bold"/>
              </a:rPr>
              <a:t>Cart &amp; Wishlist</a:t>
            </a:r>
          </a:p>
          <a:p>
            <a:pPr marL="0" lvl="0" indent="0" algn="ctr" rtl="0">
              <a:spcBef>
                <a:spcPts val="0"/>
              </a:spcBef>
              <a:spcAft>
                <a:spcPts val="0"/>
              </a:spcAft>
              <a:buClr>
                <a:srgbClr val="000000"/>
              </a:buClr>
              <a:buSzPts val="1100"/>
              <a:buFont typeface="Arial"/>
              <a:buNone/>
            </a:pPr>
            <a:endParaRPr sz="1800" dirty="0">
              <a:solidFill>
                <a:srgbClr val="000000"/>
              </a:solidFill>
              <a:latin typeface="Marcellus"/>
              <a:ea typeface="Marcellus"/>
              <a:cs typeface="Marcellus"/>
              <a:sym typeface="Marcellus"/>
            </a:endParaRPr>
          </a:p>
        </p:txBody>
      </p:sp>
      <p:sp>
        <p:nvSpPr>
          <p:cNvPr id="4" name="TextBox 3">
            <a:extLst>
              <a:ext uri="{FF2B5EF4-FFF2-40B4-BE49-F238E27FC236}">
                <a16:creationId xmlns:a16="http://schemas.microsoft.com/office/drawing/2014/main" id="{74DC2271-45E7-A156-804B-00F1B6F2DF97}"/>
              </a:ext>
            </a:extLst>
          </p:cNvPr>
          <p:cNvSpPr txBox="1"/>
          <p:nvPr/>
        </p:nvSpPr>
        <p:spPr>
          <a:xfrm>
            <a:off x="7219685" y="1927238"/>
            <a:ext cx="806279" cy="553998"/>
          </a:xfrm>
          <a:prstGeom prst="rect">
            <a:avLst/>
          </a:prstGeom>
          <a:noFill/>
        </p:spPr>
        <p:txBody>
          <a:bodyPr wrap="square">
            <a:spAutoFit/>
          </a:bodyPr>
          <a:lstStyle/>
          <a:p>
            <a:r>
              <a:rPr lang="en" sz="3000" b="1" dirty="0">
                <a:solidFill>
                  <a:schemeClr val="dk1"/>
                </a:solidFill>
                <a:latin typeface="Marcellus"/>
                <a:sym typeface="Marcellus"/>
              </a:rPr>
              <a:t>05.</a:t>
            </a:r>
            <a:endParaRPr lang="en-IN" sz="3000" b="1" dirty="0">
              <a:solidFill>
                <a:schemeClr val="dk1"/>
              </a:solidFill>
              <a:latin typeface="Marcellus"/>
            </a:endParaRPr>
          </a:p>
        </p:txBody>
      </p:sp>
      <p:sp>
        <p:nvSpPr>
          <p:cNvPr id="6" name="TextBox 5">
            <a:extLst>
              <a:ext uri="{FF2B5EF4-FFF2-40B4-BE49-F238E27FC236}">
                <a16:creationId xmlns:a16="http://schemas.microsoft.com/office/drawing/2014/main" id="{72424961-96A5-DB62-14C3-9DB81C67D2F0}"/>
              </a:ext>
            </a:extLst>
          </p:cNvPr>
          <p:cNvSpPr txBox="1"/>
          <p:nvPr/>
        </p:nvSpPr>
        <p:spPr>
          <a:xfrm>
            <a:off x="6602846" y="2763650"/>
            <a:ext cx="1960387" cy="861774"/>
          </a:xfrm>
          <a:prstGeom prst="rect">
            <a:avLst/>
          </a:prstGeom>
          <a:noFill/>
        </p:spPr>
        <p:txBody>
          <a:bodyPr wrap="square">
            <a:spAutoFit/>
          </a:bodyPr>
          <a:lstStyle/>
          <a:p>
            <a:pPr algn="ctr">
              <a:buSzPts val="1100"/>
            </a:pPr>
            <a:r>
              <a:rPr lang="en-US" sz="1800" dirty="0">
                <a:latin typeface="Marcellus"/>
                <a:sym typeface="Raleway Bold"/>
              </a:rPr>
              <a:t>Forgot</a:t>
            </a:r>
          </a:p>
          <a:p>
            <a:pPr algn="ctr">
              <a:buSzPts val="1100"/>
            </a:pPr>
            <a:r>
              <a:rPr lang="en-US" sz="1800" dirty="0">
                <a:latin typeface="Marcellus"/>
                <a:sym typeface="Raleway Bold"/>
              </a:rPr>
              <a:t>Password</a:t>
            </a:r>
          </a:p>
          <a:p>
            <a:pPr marL="0" lvl="0" indent="0" algn="ctr" rtl="0">
              <a:spcBef>
                <a:spcPts val="0"/>
              </a:spcBef>
              <a:spcAft>
                <a:spcPts val="0"/>
              </a:spcAft>
              <a:buClr>
                <a:srgbClr val="000000"/>
              </a:buClr>
              <a:buSzPts val="1100"/>
              <a:buFont typeface="Arial"/>
              <a:buNone/>
            </a:pPr>
            <a:endParaRPr lang="en-US" sz="1400" dirty="0">
              <a:solidFill>
                <a:srgbClr val="000000"/>
              </a:solidFill>
              <a:latin typeface="Marcellus"/>
              <a:ea typeface="Marcellus"/>
              <a:cs typeface="Marcellus"/>
              <a:sym typeface="Marcellu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43"/>
        <p:cNvGrpSpPr/>
        <p:nvPr/>
      </p:nvGrpSpPr>
      <p:grpSpPr>
        <a:xfrm>
          <a:off x="0" y="0"/>
          <a:ext cx="0" cy="0"/>
          <a:chOff x="0" y="0"/>
          <a:chExt cx="0" cy="0"/>
        </a:xfrm>
      </p:grpSpPr>
      <p:sp>
        <p:nvSpPr>
          <p:cNvPr id="9144" name="Google Shape;9144;p102"/>
          <p:cNvSpPr txBox="1">
            <a:spLocks noGrp="1"/>
          </p:cNvSpPr>
          <p:nvPr>
            <p:ph type="title"/>
          </p:nvPr>
        </p:nvSpPr>
        <p:spPr>
          <a:xfrm>
            <a:off x="720000" y="361250"/>
            <a:ext cx="7704000" cy="70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User Benefits</a:t>
            </a:r>
            <a:endParaRPr dirty="0"/>
          </a:p>
        </p:txBody>
      </p:sp>
      <p:sp>
        <p:nvSpPr>
          <p:cNvPr id="9145" name="Google Shape;9145;p102"/>
          <p:cNvSpPr txBox="1"/>
          <p:nvPr/>
        </p:nvSpPr>
        <p:spPr>
          <a:xfrm>
            <a:off x="253341" y="2767913"/>
            <a:ext cx="1763726" cy="549723"/>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latin typeface="Marcellus"/>
                <a:ea typeface="Marcellus"/>
                <a:cs typeface="Marcellus"/>
                <a:sym typeface="Marcellus"/>
              </a:rPr>
              <a:t>Easy </a:t>
            </a:r>
          </a:p>
          <a:p>
            <a:pPr marL="0" lvl="0" indent="0" algn="ctr" rtl="0">
              <a:spcBef>
                <a:spcPts val="0"/>
              </a:spcBef>
              <a:spcAft>
                <a:spcPts val="0"/>
              </a:spcAft>
              <a:buClr>
                <a:srgbClr val="000000"/>
              </a:buClr>
              <a:buSzPts val="1100"/>
              <a:buFont typeface="Arial"/>
              <a:buNone/>
            </a:pPr>
            <a:r>
              <a:rPr lang="en" sz="1800" dirty="0">
                <a:solidFill>
                  <a:srgbClr val="000000"/>
                </a:solidFill>
                <a:latin typeface="Marcellus"/>
                <a:ea typeface="Marcellus"/>
                <a:cs typeface="Marcellus"/>
                <a:sym typeface="Marcellus"/>
              </a:rPr>
              <a:t>Authentication</a:t>
            </a:r>
            <a:endParaRPr sz="1800" dirty="0">
              <a:solidFill>
                <a:srgbClr val="000000"/>
              </a:solidFill>
              <a:latin typeface="Marcellus"/>
              <a:ea typeface="Marcellus"/>
              <a:cs typeface="Marcellus"/>
              <a:sym typeface="Marcellus"/>
            </a:endParaRPr>
          </a:p>
        </p:txBody>
      </p:sp>
      <p:sp>
        <p:nvSpPr>
          <p:cNvPr id="9147" name="Google Shape;9147;p102"/>
          <p:cNvSpPr txBox="1"/>
          <p:nvPr/>
        </p:nvSpPr>
        <p:spPr>
          <a:xfrm>
            <a:off x="3902926" y="2787596"/>
            <a:ext cx="2312019" cy="50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US" sz="1800" dirty="0">
                <a:solidFill>
                  <a:srgbClr val="000000"/>
                </a:solidFill>
                <a:latin typeface="Marcellus"/>
                <a:ea typeface="Marcellus"/>
                <a:cs typeface="Marcellus"/>
                <a:sym typeface="Marcellus"/>
              </a:rPr>
              <a:t>Secure &amp; Reliable Platform</a:t>
            </a:r>
            <a:endParaRPr sz="1800" dirty="0">
              <a:solidFill>
                <a:srgbClr val="000000"/>
              </a:solidFill>
              <a:latin typeface="Marcellus"/>
              <a:ea typeface="Marcellus"/>
              <a:cs typeface="Marcellus"/>
              <a:sym typeface="Marcellus"/>
            </a:endParaRPr>
          </a:p>
        </p:txBody>
      </p:sp>
      <p:sp>
        <p:nvSpPr>
          <p:cNvPr id="9148" name="Google Shape;9148;p102"/>
          <p:cNvSpPr txBox="1"/>
          <p:nvPr/>
        </p:nvSpPr>
        <p:spPr>
          <a:xfrm>
            <a:off x="3969825" y="3350120"/>
            <a:ext cx="1209600" cy="76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rgbClr val="000000"/>
              </a:solidFill>
              <a:latin typeface="Montserrat"/>
              <a:ea typeface="Montserrat"/>
              <a:cs typeface="Montserrat"/>
              <a:sym typeface="Montserrat"/>
            </a:endParaRPr>
          </a:p>
        </p:txBody>
      </p:sp>
      <p:sp>
        <p:nvSpPr>
          <p:cNvPr id="9149" name="Google Shape;9149;p102"/>
          <p:cNvSpPr txBox="1"/>
          <p:nvPr/>
        </p:nvSpPr>
        <p:spPr>
          <a:xfrm>
            <a:off x="2218529" y="1478850"/>
            <a:ext cx="1619674" cy="50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latin typeface="Marcellus"/>
                <a:ea typeface="Marcellus"/>
                <a:cs typeface="Marcellus"/>
                <a:sym typeface="Marcellus"/>
              </a:rPr>
              <a:t>Convinient Shopping</a:t>
            </a:r>
            <a:endParaRPr sz="1800" dirty="0">
              <a:solidFill>
                <a:srgbClr val="000000"/>
              </a:solidFill>
              <a:latin typeface="Marcellus"/>
              <a:ea typeface="Marcellus"/>
              <a:cs typeface="Marcellus"/>
              <a:sym typeface="Marcellus"/>
            </a:endParaRPr>
          </a:p>
        </p:txBody>
      </p:sp>
      <p:sp>
        <p:nvSpPr>
          <p:cNvPr id="9150" name="Google Shape;9150;p102"/>
          <p:cNvSpPr txBox="1"/>
          <p:nvPr/>
        </p:nvSpPr>
        <p:spPr>
          <a:xfrm>
            <a:off x="2344913" y="2128873"/>
            <a:ext cx="1209600" cy="76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dirty="0">
              <a:solidFill>
                <a:srgbClr val="000000"/>
              </a:solidFill>
              <a:latin typeface="Montserrat"/>
              <a:ea typeface="Montserrat"/>
              <a:cs typeface="Montserrat"/>
              <a:sym typeface="Montserrat"/>
            </a:endParaRPr>
          </a:p>
        </p:txBody>
      </p:sp>
      <p:sp>
        <p:nvSpPr>
          <p:cNvPr id="9151" name="Google Shape;9151;p102"/>
          <p:cNvSpPr txBox="1"/>
          <p:nvPr/>
        </p:nvSpPr>
        <p:spPr>
          <a:xfrm>
            <a:off x="6705599" y="1478900"/>
            <a:ext cx="1538869" cy="504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latin typeface="Marcellus"/>
                <a:ea typeface="Marcellus"/>
                <a:cs typeface="Marcellus"/>
                <a:sym typeface="Marcellus"/>
              </a:rPr>
              <a:t>Variety</a:t>
            </a:r>
            <a:endParaRPr sz="1800" dirty="0">
              <a:solidFill>
                <a:srgbClr val="000000"/>
              </a:solidFill>
              <a:latin typeface="Marcellus"/>
              <a:ea typeface="Marcellus"/>
              <a:cs typeface="Marcellus"/>
              <a:sym typeface="Marcellus"/>
            </a:endParaRPr>
          </a:p>
        </p:txBody>
      </p:sp>
      <p:cxnSp>
        <p:nvCxnSpPr>
          <p:cNvPr id="9155" name="Google Shape;9155;p102"/>
          <p:cNvCxnSpPr>
            <a:cxnSpLocks/>
            <a:stCxn id="9145" idx="3"/>
            <a:endCxn id="9149" idx="1"/>
          </p:cNvCxnSpPr>
          <p:nvPr/>
        </p:nvCxnSpPr>
        <p:spPr>
          <a:xfrm flipV="1">
            <a:off x="2017067" y="1730850"/>
            <a:ext cx="201462" cy="1311925"/>
          </a:xfrm>
          <a:prstGeom prst="bentConnector3">
            <a:avLst>
              <a:gd name="adj1" fmla="val 50000"/>
            </a:avLst>
          </a:prstGeom>
          <a:noFill/>
          <a:ln w="19050" cap="flat" cmpd="sng">
            <a:solidFill>
              <a:schemeClr val="accent2"/>
            </a:solidFill>
            <a:prstDash val="solid"/>
            <a:round/>
            <a:headEnd type="oval" w="med" len="med"/>
            <a:tailEnd type="triangle" w="med" len="med"/>
          </a:ln>
        </p:spPr>
      </p:cxnSp>
      <p:cxnSp>
        <p:nvCxnSpPr>
          <p:cNvPr id="9156" name="Google Shape;9156;p102"/>
          <p:cNvCxnSpPr>
            <a:cxnSpLocks/>
            <a:stCxn id="9149" idx="3"/>
            <a:endCxn id="9147" idx="1"/>
          </p:cNvCxnSpPr>
          <p:nvPr/>
        </p:nvCxnSpPr>
        <p:spPr>
          <a:xfrm>
            <a:off x="3838203" y="1730850"/>
            <a:ext cx="64723" cy="1308746"/>
          </a:xfrm>
          <a:prstGeom prst="bentConnector3">
            <a:avLst>
              <a:gd name="adj1" fmla="val 50000"/>
            </a:avLst>
          </a:prstGeom>
          <a:noFill/>
          <a:ln w="19050" cap="flat" cmpd="sng">
            <a:solidFill>
              <a:schemeClr val="accent2"/>
            </a:solidFill>
            <a:prstDash val="solid"/>
            <a:round/>
            <a:headEnd type="oval" w="med" len="med"/>
            <a:tailEnd type="triangle" w="med" len="med"/>
          </a:ln>
        </p:spPr>
      </p:cxnSp>
      <p:cxnSp>
        <p:nvCxnSpPr>
          <p:cNvPr id="9157" name="Google Shape;9157;p102"/>
          <p:cNvCxnSpPr>
            <a:cxnSpLocks/>
            <a:stCxn id="9147" idx="3"/>
            <a:endCxn id="9151" idx="1"/>
          </p:cNvCxnSpPr>
          <p:nvPr/>
        </p:nvCxnSpPr>
        <p:spPr>
          <a:xfrm flipV="1">
            <a:off x="6214945" y="1730900"/>
            <a:ext cx="490654" cy="1308696"/>
          </a:xfrm>
          <a:prstGeom prst="bentConnector3">
            <a:avLst>
              <a:gd name="adj1" fmla="val 50000"/>
            </a:avLst>
          </a:prstGeom>
          <a:noFill/>
          <a:ln w="19050" cap="flat" cmpd="sng">
            <a:solidFill>
              <a:schemeClr val="accent2"/>
            </a:solidFill>
            <a:prstDash val="solid"/>
            <a:round/>
            <a:headEnd type="oval"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145"/>
                                        </p:tgtEl>
                                        <p:attrNameLst>
                                          <p:attrName>style.visibility</p:attrName>
                                        </p:attrNameLst>
                                      </p:cBhvr>
                                      <p:to>
                                        <p:strVal val="visible"/>
                                      </p:to>
                                    </p:set>
                                    <p:animEffect transition="in" filter="fade">
                                      <p:cBhvr>
                                        <p:cTn id="7" dur="1000"/>
                                        <p:tgtEl>
                                          <p:spTgt spid="9145"/>
                                        </p:tgtEl>
                                      </p:cBhvr>
                                    </p:animEffect>
                                  </p:childTnLst>
                                </p:cTn>
                              </p:par>
                              <p:par>
                                <p:cTn id="8" presetID="10" presetClass="entr" presetSubtype="0" fill="hold" nodeType="withEffect">
                                  <p:stCondLst>
                                    <p:cond delay="0"/>
                                  </p:stCondLst>
                                  <p:childTnLst>
                                    <p:set>
                                      <p:cBhvr>
                                        <p:cTn id="9" dur="1" fill="hold">
                                          <p:stCondLst>
                                            <p:cond delay="0"/>
                                          </p:stCondLst>
                                        </p:cTn>
                                        <p:tgtEl>
                                          <p:spTgt spid="9155"/>
                                        </p:tgtEl>
                                        <p:attrNameLst>
                                          <p:attrName>style.visibility</p:attrName>
                                        </p:attrNameLst>
                                      </p:cBhvr>
                                      <p:to>
                                        <p:strVal val="visible"/>
                                      </p:to>
                                    </p:set>
                                    <p:animEffect transition="in" filter="fade">
                                      <p:cBhvr>
                                        <p:cTn id="10" dur="1000"/>
                                        <p:tgtEl>
                                          <p:spTgt spid="9155"/>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9149"/>
                                        </p:tgtEl>
                                        <p:attrNameLst>
                                          <p:attrName>style.visibility</p:attrName>
                                        </p:attrNameLst>
                                      </p:cBhvr>
                                      <p:to>
                                        <p:strVal val="visible"/>
                                      </p:to>
                                    </p:set>
                                    <p:animEffect transition="in" filter="fade">
                                      <p:cBhvr>
                                        <p:cTn id="14" dur="1000"/>
                                        <p:tgtEl>
                                          <p:spTgt spid="9149"/>
                                        </p:tgtEl>
                                      </p:cBhvr>
                                    </p:animEffect>
                                  </p:childTnLst>
                                </p:cTn>
                              </p:par>
                              <p:par>
                                <p:cTn id="15" presetID="10" presetClass="entr" presetSubtype="0" fill="hold" nodeType="withEffect">
                                  <p:stCondLst>
                                    <p:cond delay="0"/>
                                  </p:stCondLst>
                                  <p:childTnLst>
                                    <p:set>
                                      <p:cBhvr>
                                        <p:cTn id="16" dur="1" fill="hold">
                                          <p:stCondLst>
                                            <p:cond delay="0"/>
                                          </p:stCondLst>
                                        </p:cTn>
                                        <p:tgtEl>
                                          <p:spTgt spid="9150"/>
                                        </p:tgtEl>
                                        <p:attrNameLst>
                                          <p:attrName>style.visibility</p:attrName>
                                        </p:attrNameLst>
                                      </p:cBhvr>
                                      <p:to>
                                        <p:strVal val="visible"/>
                                      </p:to>
                                    </p:set>
                                    <p:animEffect transition="in" filter="fade">
                                      <p:cBhvr>
                                        <p:cTn id="17" dur="1000"/>
                                        <p:tgtEl>
                                          <p:spTgt spid="9150"/>
                                        </p:tgtEl>
                                      </p:cBhvr>
                                    </p:animEffect>
                                  </p:childTnLst>
                                </p:cTn>
                              </p:par>
                              <p:par>
                                <p:cTn id="18" presetID="10" presetClass="entr" presetSubtype="0" fill="hold" nodeType="withEffect">
                                  <p:stCondLst>
                                    <p:cond delay="0"/>
                                  </p:stCondLst>
                                  <p:childTnLst>
                                    <p:set>
                                      <p:cBhvr>
                                        <p:cTn id="19" dur="1" fill="hold">
                                          <p:stCondLst>
                                            <p:cond delay="0"/>
                                          </p:stCondLst>
                                        </p:cTn>
                                        <p:tgtEl>
                                          <p:spTgt spid="9156"/>
                                        </p:tgtEl>
                                        <p:attrNameLst>
                                          <p:attrName>style.visibility</p:attrName>
                                        </p:attrNameLst>
                                      </p:cBhvr>
                                      <p:to>
                                        <p:strVal val="visible"/>
                                      </p:to>
                                    </p:set>
                                    <p:animEffect transition="in" filter="fade">
                                      <p:cBhvr>
                                        <p:cTn id="20" dur="1000"/>
                                        <p:tgtEl>
                                          <p:spTgt spid="915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9147"/>
                                        </p:tgtEl>
                                        <p:attrNameLst>
                                          <p:attrName>style.visibility</p:attrName>
                                        </p:attrNameLst>
                                      </p:cBhvr>
                                      <p:to>
                                        <p:strVal val="visible"/>
                                      </p:to>
                                    </p:set>
                                    <p:animEffect transition="in" filter="fade">
                                      <p:cBhvr>
                                        <p:cTn id="24" dur="1000"/>
                                        <p:tgtEl>
                                          <p:spTgt spid="9147"/>
                                        </p:tgtEl>
                                      </p:cBhvr>
                                    </p:animEffect>
                                  </p:childTnLst>
                                </p:cTn>
                              </p:par>
                              <p:par>
                                <p:cTn id="25" presetID="10" presetClass="entr" presetSubtype="0" fill="hold" nodeType="withEffect">
                                  <p:stCondLst>
                                    <p:cond delay="0"/>
                                  </p:stCondLst>
                                  <p:childTnLst>
                                    <p:set>
                                      <p:cBhvr>
                                        <p:cTn id="26" dur="1" fill="hold">
                                          <p:stCondLst>
                                            <p:cond delay="0"/>
                                          </p:stCondLst>
                                        </p:cTn>
                                        <p:tgtEl>
                                          <p:spTgt spid="9157"/>
                                        </p:tgtEl>
                                        <p:attrNameLst>
                                          <p:attrName>style.visibility</p:attrName>
                                        </p:attrNameLst>
                                      </p:cBhvr>
                                      <p:to>
                                        <p:strVal val="visible"/>
                                      </p:to>
                                    </p:set>
                                    <p:animEffect transition="in" filter="fade">
                                      <p:cBhvr>
                                        <p:cTn id="27" dur="1000"/>
                                        <p:tgtEl>
                                          <p:spTgt spid="9157"/>
                                        </p:tgtEl>
                                      </p:cBhvr>
                                    </p:animEffect>
                                  </p:childTnLst>
                                </p:cTn>
                              </p:par>
                              <p:par>
                                <p:cTn id="28" presetID="10" presetClass="entr" presetSubtype="0" fill="hold" nodeType="withEffect">
                                  <p:stCondLst>
                                    <p:cond delay="0"/>
                                  </p:stCondLst>
                                  <p:childTnLst>
                                    <p:set>
                                      <p:cBhvr>
                                        <p:cTn id="29" dur="1" fill="hold">
                                          <p:stCondLst>
                                            <p:cond delay="0"/>
                                          </p:stCondLst>
                                        </p:cTn>
                                        <p:tgtEl>
                                          <p:spTgt spid="9148"/>
                                        </p:tgtEl>
                                        <p:attrNameLst>
                                          <p:attrName>style.visibility</p:attrName>
                                        </p:attrNameLst>
                                      </p:cBhvr>
                                      <p:to>
                                        <p:strVal val="visible"/>
                                      </p:to>
                                    </p:set>
                                    <p:animEffect transition="in" filter="fade">
                                      <p:cBhvr>
                                        <p:cTn id="30" dur="1000"/>
                                        <p:tgtEl>
                                          <p:spTgt spid="914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9151"/>
                                        </p:tgtEl>
                                        <p:attrNameLst>
                                          <p:attrName>style.visibility</p:attrName>
                                        </p:attrNameLst>
                                      </p:cBhvr>
                                      <p:to>
                                        <p:strVal val="visible"/>
                                      </p:to>
                                    </p:set>
                                    <p:animEffect transition="in" filter="fade">
                                      <p:cBhvr>
                                        <p:cTn id="34" dur="1000"/>
                                        <p:tgtEl>
                                          <p:spTgt spid="9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39"/>
        <p:cNvGrpSpPr/>
        <p:nvPr/>
      </p:nvGrpSpPr>
      <p:grpSpPr>
        <a:xfrm>
          <a:off x="0" y="0"/>
          <a:ext cx="0" cy="0"/>
          <a:chOff x="0" y="0"/>
          <a:chExt cx="0" cy="0"/>
        </a:xfrm>
      </p:grpSpPr>
      <p:sp>
        <p:nvSpPr>
          <p:cNvPr id="8840" name="Google Shape;8840;p82"/>
          <p:cNvSpPr txBox="1">
            <a:spLocks noGrp="1"/>
          </p:cNvSpPr>
          <p:nvPr>
            <p:ph type="title"/>
          </p:nvPr>
        </p:nvSpPr>
        <p:spPr>
          <a:xfrm>
            <a:off x="1807378" y="1248409"/>
            <a:ext cx="3823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Payment Gateway</a:t>
            </a:r>
            <a:endParaRPr dirty="0"/>
          </a:p>
        </p:txBody>
      </p:sp>
      <p:sp>
        <p:nvSpPr>
          <p:cNvPr id="8841" name="Google Shape;8841;p82"/>
          <p:cNvSpPr txBox="1">
            <a:spLocks noGrp="1"/>
          </p:cNvSpPr>
          <p:nvPr>
            <p:ph type="subTitle" idx="1"/>
          </p:nvPr>
        </p:nvSpPr>
        <p:spPr>
          <a:xfrm>
            <a:off x="1807378" y="1751377"/>
            <a:ext cx="4184544" cy="553800"/>
          </a:xfrm>
          <a:prstGeom prst="rect">
            <a:avLst/>
          </a:prstGeom>
        </p:spPr>
        <p:txBody>
          <a:bodyPr spcFirstLastPara="1" wrap="square" lIns="91425" tIns="91425" rIns="91425" bIns="91425" anchor="t" anchorCtr="0">
            <a:noAutofit/>
          </a:bodyPr>
          <a:lstStyle/>
          <a:p>
            <a:pPr marL="0" lvl="0" indent="0"/>
            <a:r>
              <a:rPr lang="en-US" dirty="0"/>
              <a:t>A secure and seamless payment integration to facilitate hassle-free transactions.</a:t>
            </a:r>
            <a:endParaRPr dirty="0"/>
          </a:p>
        </p:txBody>
      </p:sp>
      <p:sp>
        <p:nvSpPr>
          <p:cNvPr id="8842" name="Google Shape;8842;p82"/>
          <p:cNvSpPr txBox="1">
            <a:spLocks noGrp="1"/>
          </p:cNvSpPr>
          <p:nvPr>
            <p:ph type="title" idx="2"/>
          </p:nvPr>
        </p:nvSpPr>
        <p:spPr>
          <a:xfrm>
            <a:off x="1807378" y="2395982"/>
            <a:ext cx="3823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Order Confirmation</a:t>
            </a:r>
            <a:endParaRPr dirty="0"/>
          </a:p>
        </p:txBody>
      </p:sp>
      <p:sp>
        <p:nvSpPr>
          <p:cNvPr id="8843" name="Google Shape;8843;p82"/>
          <p:cNvSpPr txBox="1">
            <a:spLocks noGrp="1"/>
          </p:cNvSpPr>
          <p:nvPr>
            <p:ph type="subTitle" idx="3"/>
          </p:nvPr>
        </p:nvSpPr>
        <p:spPr>
          <a:xfrm>
            <a:off x="1807377" y="2918335"/>
            <a:ext cx="4319397" cy="553800"/>
          </a:xfrm>
          <a:prstGeom prst="rect">
            <a:avLst/>
          </a:prstGeom>
        </p:spPr>
        <p:txBody>
          <a:bodyPr spcFirstLastPara="1" wrap="square" lIns="91425" tIns="91425" rIns="91425" bIns="91425" anchor="t" anchorCtr="0">
            <a:noAutofit/>
          </a:bodyPr>
          <a:lstStyle/>
          <a:p>
            <a:pPr marL="0" lvl="0" indent="0"/>
            <a:r>
              <a:rPr lang="en-US" dirty="0"/>
              <a:t>Automated order confirmation system to notify customers about their purchase details.</a:t>
            </a:r>
            <a:endParaRPr dirty="0"/>
          </a:p>
        </p:txBody>
      </p:sp>
      <p:sp>
        <p:nvSpPr>
          <p:cNvPr id="8844" name="Google Shape;8844;p82"/>
          <p:cNvSpPr txBox="1">
            <a:spLocks noGrp="1"/>
          </p:cNvSpPr>
          <p:nvPr>
            <p:ph type="title" idx="4"/>
          </p:nvPr>
        </p:nvSpPr>
        <p:spPr>
          <a:xfrm>
            <a:off x="1807374" y="3582323"/>
            <a:ext cx="38235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Categorization</a:t>
            </a:r>
            <a:endParaRPr dirty="0"/>
          </a:p>
        </p:txBody>
      </p:sp>
      <p:sp>
        <p:nvSpPr>
          <p:cNvPr id="8845" name="Google Shape;8845;p82"/>
          <p:cNvSpPr txBox="1">
            <a:spLocks noGrp="1"/>
          </p:cNvSpPr>
          <p:nvPr>
            <p:ph type="subTitle" idx="5"/>
          </p:nvPr>
        </p:nvSpPr>
        <p:spPr>
          <a:xfrm>
            <a:off x="1807373" y="4085292"/>
            <a:ext cx="4652899" cy="553800"/>
          </a:xfrm>
          <a:prstGeom prst="rect">
            <a:avLst/>
          </a:prstGeom>
        </p:spPr>
        <p:txBody>
          <a:bodyPr spcFirstLastPara="1" wrap="square" lIns="91425" tIns="91425" rIns="91425" bIns="91425" anchor="t" anchorCtr="0">
            <a:noAutofit/>
          </a:bodyPr>
          <a:lstStyle/>
          <a:p>
            <a:pPr marL="0" lvl="0" indent="0"/>
            <a:r>
              <a:rPr lang="en-US" dirty="0"/>
              <a:t>Improved product categorization to help customers easily find and select plants or flowers.</a:t>
            </a:r>
            <a:endParaRPr dirty="0"/>
          </a:p>
        </p:txBody>
      </p:sp>
      <p:sp>
        <p:nvSpPr>
          <p:cNvPr id="8846" name="Google Shape;8846;p82"/>
          <p:cNvSpPr txBox="1">
            <a:spLocks noGrp="1"/>
          </p:cNvSpPr>
          <p:nvPr>
            <p:ph type="title" idx="6"/>
          </p:nvPr>
        </p:nvSpPr>
        <p:spPr>
          <a:xfrm>
            <a:off x="636225" y="361250"/>
            <a:ext cx="7794300" cy="6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Upcoming Features</a:t>
            </a:r>
            <a:endParaRPr dirty="0"/>
          </a:p>
        </p:txBody>
      </p:sp>
      <p:cxnSp>
        <p:nvCxnSpPr>
          <p:cNvPr id="8847" name="Google Shape;8847;p82"/>
          <p:cNvCxnSpPr/>
          <p:nvPr/>
        </p:nvCxnSpPr>
        <p:spPr>
          <a:xfrm>
            <a:off x="1880475" y="2391115"/>
            <a:ext cx="3823500" cy="0"/>
          </a:xfrm>
          <a:prstGeom prst="straightConnector1">
            <a:avLst/>
          </a:prstGeom>
          <a:noFill/>
          <a:ln w="19050" cap="flat" cmpd="sng">
            <a:solidFill>
              <a:schemeClr val="accent2"/>
            </a:solidFill>
            <a:prstDash val="solid"/>
            <a:round/>
            <a:headEnd type="oval" w="med" len="med"/>
            <a:tailEnd type="oval" w="med" len="med"/>
          </a:ln>
        </p:spPr>
      </p:cxnSp>
      <p:cxnSp>
        <p:nvCxnSpPr>
          <p:cNvPr id="8848" name="Google Shape;8848;p82"/>
          <p:cNvCxnSpPr/>
          <p:nvPr/>
        </p:nvCxnSpPr>
        <p:spPr>
          <a:xfrm>
            <a:off x="1880475" y="3566115"/>
            <a:ext cx="3823500" cy="0"/>
          </a:xfrm>
          <a:prstGeom prst="straightConnector1">
            <a:avLst/>
          </a:prstGeom>
          <a:noFill/>
          <a:ln w="19050" cap="flat" cmpd="sng">
            <a:solidFill>
              <a:schemeClr val="accent2"/>
            </a:solidFill>
            <a:prstDash val="solid"/>
            <a:round/>
            <a:headEnd type="oval" w="med" len="med"/>
            <a:tailEnd type="oval" w="med" len="med"/>
          </a:ln>
        </p:spPr>
      </p:cxnSp>
      <p:sp>
        <p:nvSpPr>
          <p:cNvPr id="8849" name="Google Shape;8849;p82"/>
          <p:cNvSpPr txBox="1">
            <a:spLocks noGrp="1"/>
          </p:cNvSpPr>
          <p:nvPr>
            <p:ph type="title" idx="4294967295"/>
          </p:nvPr>
        </p:nvSpPr>
        <p:spPr>
          <a:xfrm>
            <a:off x="712975" y="1387851"/>
            <a:ext cx="942000" cy="8541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01.</a:t>
            </a:r>
            <a:endParaRPr b="1">
              <a:solidFill>
                <a:schemeClr val="lt1"/>
              </a:solidFill>
            </a:endParaRPr>
          </a:p>
        </p:txBody>
      </p:sp>
      <p:sp>
        <p:nvSpPr>
          <p:cNvPr id="8850" name="Google Shape;8850;p82"/>
          <p:cNvSpPr txBox="1">
            <a:spLocks noGrp="1"/>
          </p:cNvSpPr>
          <p:nvPr>
            <p:ph type="title" idx="4294967295"/>
          </p:nvPr>
        </p:nvSpPr>
        <p:spPr>
          <a:xfrm>
            <a:off x="712975" y="3715151"/>
            <a:ext cx="942000" cy="8541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03.</a:t>
            </a:r>
            <a:endParaRPr b="1">
              <a:solidFill>
                <a:schemeClr val="lt1"/>
              </a:solidFill>
            </a:endParaRPr>
          </a:p>
        </p:txBody>
      </p:sp>
      <p:sp>
        <p:nvSpPr>
          <p:cNvPr id="8851" name="Google Shape;8851;p82"/>
          <p:cNvSpPr txBox="1">
            <a:spLocks noGrp="1"/>
          </p:cNvSpPr>
          <p:nvPr>
            <p:ph type="title" idx="4294967295"/>
          </p:nvPr>
        </p:nvSpPr>
        <p:spPr>
          <a:xfrm>
            <a:off x="712975" y="2532149"/>
            <a:ext cx="942000" cy="854100"/>
          </a:xfrm>
          <a:prstGeom prst="rect">
            <a:avLst/>
          </a:prstGeom>
          <a:solidFill>
            <a:schemeClr val="accent2"/>
          </a:solidFill>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rPr>
              <a:t>02.</a:t>
            </a:r>
            <a:endParaRPr b="1">
              <a:solidFill>
                <a:schemeClr val="lt1"/>
              </a:solidFill>
            </a:endParaRPr>
          </a:p>
        </p:txBody>
      </p:sp>
      <p:pic>
        <p:nvPicPr>
          <p:cNvPr id="8852" name="Google Shape;8852;p82"/>
          <p:cNvPicPr preferRelativeResize="0"/>
          <p:nvPr/>
        </p:nvPicPr>
        <p:blipFill>
          <a:blip r:embed="rId3">
            <a:alphaModFix/>
          </a:blip>
          <a:stretch>
            <a:fillRect/>
          </a:stretch>
        </p:blipFill>
        <p:spPr>
          <a:xfrm>
            <a:off x="6126775" y="2850732"/>
            <a:ext cx="1366772" cy="2064320"/>
          </a:xfrm>
          <a:prstGeom prst="rect">
            <a:avLst/>
          </a:prstGeom>
          <a:noFill/>
          <a:ln>
            <a:noFill/>
          </a:ln>
        </p:spPr>
      </p:pic>
      <p:pic>
        <p:nvPicPr>
          <p:cNvPr id="8853" name="Google Shape;8853;p82"/>
          <p:cNvPicPr preferRelativeResize="0"/>
          <p:nvPr/>
        </p:nvPicPr>
        <p:blipFill>
          <a:blip r:embed="rId4">
            <a:alphaModFix/>
          </a:blip>
          <a:stretch>
            <a:fillRect/>
          </a:stretch>
        </p:blipFill>
        <p:spPr>
          <a:xfrm>
            <a:off x="7241202" y="2723000"/>
            <a:ext cx="1366772" cy="23197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849"/>
                                        </p:tgtEl>
                                        <p:attrNameLst>
                                          <p:attrName>style.visibility</p:attrName>
                                        </p:attrNameLst>
                                      </p:cBhvr>
                                      <p:to>
                                        <p:strVal val="visible"/>
                                      </p:to>
                                    </p:set>
                                    <p:anim calcmode="lin" valueType="num">
                                      <p:cBhvr additive="base">
                                        <p:cTn id="7" dur="1000"/>
                                        <p:tgtEl>
                                          <p:spTgt spid="88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8840"/>
                                        </p:tgtEl>
                                        <p:attrNameLst>
                                          <p:attrName>style.visibility</p:attrName>
                                        </p:attrNameLst>
                                      </p:cBhvr>
                                      <p:to>
                                        <p:strVal val="visible"/>
                                      </p:to>
                                    </p:set>
                                    <p:anim calcmode="lin" valueType="num">
                                      <p:cBhvr additive="base">
                                        <p:cTn id="10" dur="1000"/>
                                        <p:tgtEl>
                                          <p:spTgt spid="8840"/>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8841"/>
                                        </p:tgtEl>
                                        <p:attrNameLst>
                                          <p:attrName>style.visibility</p:attrName>
                                        </p:attrNameLst>
                                      </p:cBhvr>
                                      <p:to>
                                        <p:strVal val="visible"/>
                                      </p:to>
                                    </p:set>
                                    <p:anim calcmode="lin" valueType="num">
                                      <p:cBhvr additive="base">
                                        <p:cTn id="13" dur="1000"/>
                                        <p:tgtEl>
                                          <p:spTgt spid="8841"/>
                                        </p:tgtEl>
                                        <p:attrNameLst>
                                          <p:attrName>ppt_x</p:attrName>
                                        </p:attrNameLst>
                                      </p:cBhvr>
                                      <p:tavLst>
                                        <p:tav tm="0">
                                          <p:val>
                                            <p:strVal val="#ppt_x-1"/>
                                          </p:val>
                                        </p:tav>
                                        <p:tav tm="100000">
                                          <p:val>
                                            <p:strVal val="#ppt_x"/>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8851"/>
                                        </p:tgtEl>
                                        <p:attrNameLst>
                                          <p:attrName>style.visibility</p:attrName>
                                        </p:attrNameLst>
                                      </p:cBhvr>
                                      <p:to>
                                        <p:strVal val="visible"/>
                                      </p:to>
                                    </p:set>
                                    <p:anim calcmode="lin" valueType="num">
                                      <p:cBhvr additive="base">
                                        <p:cTn id="17" dur="1000"/>
                                        <p:tgtEl>
                                          <p:spTgt spid="8851"/>
                                        </p:tgtEl>
                                        <p:attrNameLst>
                                          <p:attrName>ppt_x</p:attrName>
                                        </p:attrNameLst>
                                      </p:cBhvr>
                                      <p:tavLst>
                                        <p:tav tm="0">
                                          <p:val>
                                            <p:strVal val="#ppt_x-1"/>
                                          </p:val>
                                        </p:tav>
                                        <p:tav tm="100000">
                                          <p:val>
                                            <p:strVal val="#ppt_x"/>
                                          </p:val>
                                        </p:tav>
                                      </p:tavLst>
                                    </p:anim>
                                  </p:childTnLst>
                                </p:cTn>
                              </p:par>
                              <p:par>
                                <p:cTn id="18" presetID="2" presetClass="entr" presetSubtype="8" fill="hold" nodeType="withEffect">
                                  <p:stCondLst>
                                    <p:cond delay="0"/>
                                  </p:stCondLst>
                                  <p:childTnLst>
                                    <p:set>
                                      <p:cBhvr>
                                        <p:cTn id="19" dur="1" fill="hold">
                                          <p:stCondLst>
                                            <p:cond delay="0"/>
                                          </p:stCondLst>
                                        </p:cTn>
                                        <p:tgtEl>
                                          <p:spTgt spid="8842"/>
                                        </p:tgtEl>
                                        <p:attrNameLst>
                                          <p:attrName>style.visibility</p:attrName>
                                        </p:attrNameLst>
                                      </p:cBhvr>
                                      <p:to>
                                        <p:strVal val="visible"/>
                                      </p:to>
                                    </p:set>
                                    <p:anim calcmode="lin" valueType="num">
                                      <p:cBhvr additive="base">
                                        <p:cTn id="20" dur="1000"/>
                                        <p:tgtEl>
                                          <p:spTgt spid="8842"/>
                                        </p:tgtEl>
                                        <p:attrNameLst>
                                          <p:attrName>ppt_x</p:attrName>
                                        </p:attrNameLst>
                                      </p:cBhvr>
                                      <p:tavLst>
                                        <p:tav tm="0">
                                          <p:val>
                                            <p:strVal val="#ppt_x-1"/>
                                          </p:val>
                                        </p:tav>
                                        <p:tav tm="100000">
                                          <p:val>
                                            <p:strVal val="#ppt_x"/>
                                          </p:val>
                                        </p:tav>
                                      </p:tavLst>
                                    </p:anim>
                                  </p:childTnLst>
                                </p:cTn>
                              </p:par>
                              <p:par>
                                <p:cTn id="21" presetID="2" presetClass="entr" presetSubtype="8" fill="hold" nodeType="withEffect">
                                  <p:stCondLst>
                                    <p:cond delay="0"/>
                                  </p:stCondLst>
                                  <p:childTnLst>
                                    <p:set>
                                      <p:cBhvr>
                                        <p:cTn id="22" dur="1" fill="hold">
                                          <p:stCondLst>
                                            <p:cond delay="0"/>
                                          </p:stCondLst>
                                        </p:cTn>
                                        <p:tgtEl>
                                          <p:spTgt spid="8843"/>
                                        </p:tgtEl>
                                        <p:attrNameLst>
                                          <p:attrName>style.visibility</p:attrName>
                                        </p:attrNameLst>
                                      </p:cBhvr>
                                      <p:to>
                                        <p:strVal val="visible"/>
                                      </p:to>
                                    </p:set>
                                    <p:anim calcmode="lin" valueType="num">
                                      <p:cBhvr additive="base">
                                        <p:cTn id="23" dur="1000"/>
                                        <p:tgtEl>
                                          <p:spTgt spid="8843"/>
                                        </p:tgtEl>
                                        <p:attrNameLst>
                                          <p:attrName>ppt_x</p:attrName>
                                        </p:attrNameLst>
                                      </p:cBhvr>
                                      <p:tavLst>
                                        <p:tav tm="0">
                                          <p:val>
                                            <p:strVal val="#ppt_x-1"/>
                                          </p:val>
                                        </p:tav>
                                        <p:tav tm="100000">
                                          <p:val>
                                            <p:strVal val="#ppt_x"/>
                                          </p:val>
                                        </p:tav>
                                      </p:tavLst>
                                    </p:anim>
                                  </p:childTnLst>
                                </p:cTn>
                              </p:par>
                            </p:childTnLst>
                          </p:cTn>
                        </p:par>
                        <p:par>
                          <p:cTn id="24" fill="hold">
                            <p:stCondLst>
                              <p:cond delay="2000"/>
                            </p:stCondLst>
                            <p:childTnLst>
                              <p:par>
                                <p:cTn id="25" presetID="2" presetClass="entr" presetSubtype="8" fill="hold" nodeType="afterEffect">
                                  <p:stCondLst>
                                    <p:cond delay="0"/>
                                  </p:stCondLst>
                                  <p:childTnLst>
                                    <p:set>
                                      <p:cBhvr>
                                        <p:cTn id="26" dur="1" fill="hold">
                                          <p:stCondLst>
                                            <p:cond delay="0"/>
                                          </p:stCondLst>
                                        </p:cTn>
                                        <p:tgtEl>
                                          <p:spTgt spid="8850"/>
                                        </p:tgtEl>
                                        <p:attrNameLst>
                                          <p:attrName>style.visibility</p:attrName>
                                        </p:attrNameLst>
                                      </p:cBhvr>
                                      <p:to>
                                        <p:strVal val="visible"/>
                                      </p:to>
                                    </p:set>
                                    <p:anim calcmode="lin" valueType="num">
                                      <p:cBhvr additive="base">
                                        <p:cTn id="27" dur="1000"/>
                                        <p:tgtEl>
                                          <p:spTgt spid="8850"/>
                                        </p:tgtEl>
                                        <p:attrNameLst>
                                          <p:attrName>ppt_x</p:attrName>
                                        </p:attrNameLst>
                                      </p:cBhvr>
                                      <p:tavLst>
                                        <p:tav tm="0">
                                          <p:val>
                                            <p:strVal val="#ppt_x-1"/>
                                          </p:val>
                                        </p:tav>
                                        <p:tav tm="100000">
                                          <p:val>
                                            <p:strVal val="#ppt_x"/>
                                          </p:val>
                                        </p:tav>
                                      </p:tavLst>
                                    </p:anim>
                                  </p:childTnLst>
                                </p:cTn>
                              </p:par>
                              <p:par>
                                <p:cTn id="28" presetID="2" presetClass="entr" presetSubtype="8" fill="hold" nodeType="withEffect">
                                  <p:stCondLst>
                                    <p:cond delay="0"/>
                                  </p:stCondLst>
                                  <p:childTnLst>
                                    <p:set>
                                      <p:cBhvr>
                                        <p:cTn id="29" dur="1" fill="hold">
                                          <p:stCondLst>
                                            <p:cond delay="0"/>
                                          </p:stCondLst>
                                        </p:cTn>
                                        <p:tgtEl>
                                          <p:spTgt spid="8844"/>
                                        </p:tgtEl>
                                        <p:attrNameLst>
                                          <p:attrName>style.visibility</p:attrName>
                                        </p:attrNameLst>
                                      </p:cBhvr>
                                      <p:to>
                                        <p:strVal val="visible"/>
                                      </p:to>
                                    </p:set>
                                    <p:anim calcmode="lin" valueType="num">
                                      <p:cBhvr additive="base">
                                        <p:cTn id="30" dur="1000"/>
                                        <p:tgtEl>
                                          <p:spTgt spid="8844"/>
                                        </p:tgtEl>
                                        <p:attrNameLst>
                                          <p:attrName>ppt_x</p:attrName>
                                        </p:attrNameLst>
                                      </p:cBhvr>
                                      <p:tavLst>
                                        <p:tav tm="0">
                                          <p:val>
                                            <p:strVal val="#ppt_x-1"/>
                                          </p:val>
                                        </p:tav>
                                        <p:tav tm="100000">
                                          <p:val>
                                            <p:strVal val="#ppt_x"/>
                                          </p:val>
                                        </p:tav>
                                      </p:tavLst>
                                    </p:anim>
                                  </p:childTnLst>
                                </p:cTn>
                              </p:par>
                              <p:par>
                                <p:cTn id="31" presetID="2" presetClass="entr" presetSubtype="8" fill="hold" nodeType="withEffect">
                                  <p:stCondLst>
                                    <p:cond delay="0"/>
                                  </p:stCondLst>
                                  <p:childTnLst>
                                    <p:set>
                                      <p:cBhvr>
                                        <p:cTn id="32" dur="1" fill="hold">
                                          <p:stCondLst>
                                            <p:cond delay="0"/>
                                          </p:stCondLst>
                                        </p:cTn>
                                        <p:tgtEl>
                                          <p:spTgt spid="8845"/>
                                        </p:tgtEl>
                                        <p:attrNameLst>
                                          <p:attrName>style.visibility</p:attrName>
                                        </p:attrNameLst>
                                      </p:cBhvr>
                                      <p:to>
                                        <p:strVal val="visible"/>
                                      </p:to>
                                    </p:set>
                                    <p:anim calcmode="lin" valueType="num">
                                      <p:cBhvr additive="base">
                                        <p:cTn id="33" dur="1000"/>
                                        <p:tgtEl>
                                          <p:spTgt spid="884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26"/>
        <p:cNvGrpSpPr/>
        <p:nvPr/>
      </p:nvGrpSpPr>
      <p:grpSpPr>
        <a:xfrm>
          <a:off x="0" y="0"/>
          <a:ext cx="0" cy="0"/>
          <a:chOff x="0" y="0"/>
          <a:chExt cx="0" cy="0"/>
        </a:xfrm>
      </p:grpSpPr>
      <p:sp>
        <p:nvSpPr>
          <p:cNvPr id="8828" name="Google Shape;8828;p81"/>
          <p:cNvSpPr txBox="1">
            <a:spLocks noGrp="1"/>
          </p:cNvSpPr>
          <p:nvPr>
            <p:ph type="subTitle" idx="1"/>
          </p:nvPr>
        </p:nvSpPr>
        <p:spPr>
          <a:xfrm>
            <a:off x="594333" y="1607540"/>
            <a:ext cx="7346943" cy="260611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flowers and plants e-commerce market is highly competitive, with key global players like </a:t>
            </a:r>
            <a:r>
              <a:rPr lang="en-US" b="1" dirty="0"/>
              <a:t>1-800-Flowers, </a:t>
            </a:r>
            <a:r>
              <a:rPr lang="en-US" b="1" dirty="0" err="1"/>
              <a:t>ProFlowers</a:t>
            </a:r>
            <a:r>
              <a:rPr lang="en-US" b="1" dirty="0"/>
              <a:t>, FTD, </a:t>
            </a:r>
            <a:r>
              <a:rPr lang="en-US" b="1" dirty="0" err="1"/>
              <a:t>BloomNation</a:t>
            </a:r>
            <a:r>
              <a:rPr lang="en-US" b="1" dirty="0"/>
              <a:t>, The Sill, Bloom &amp; Wild, </a:t>
            </a:r>
            <a:r>
              <a:rPr lang="en-US" b="1" dirty="0" err="1"/>
              <a:t>UrbanStems</a:t>
            </a:r>
            <a:r>
              <a:rPr lang="en-US" b="1" dirty="0"/>
              <a:t>, and Plants.com</a:t>
            </a:r>
            <a:r>
              <a:rPr lang="en-US" dirty="0"/>
              <a:t> offering a wide range of floral arrangements and plant deliveries. Regional leaders such as </a:t>
            </a:r>
            <a:r>
              <a:rPr lang="en-US" b="1" dirty="0"/>
              <a:t>Farmgirl Flowers, Léon &amp; George, </a:t>
            </a:r>
            <a:r>
              <a:rPr lang="en-US" b="1" dirty="0" err="1"/>
              <a:t>MyFlowerTree</a:t>
            </a:r>
            <a:r>
              <a:rPr lang="en-US" b="1" dirty="0"/>
              <a:t>, Ferns N Petals (FNP), and Interflora</a:t>
            </a:r>
            <a:r>
              <a:rPr lang="en-US" dirty="0"/>
              <a:t> provide localized services with unique offerings. Additionally, </a:t>
            </a:r>
            <a:r>
              <a:rPr lang="en-US" b="1" dirty="0"/>
              <a:t>Amazon, Walmart, and Etsy</a:t>
            </a:r>
            <a:r>
              <a:rPr lang="en-US" dirty="0"/>
              <a:t> serve as indirect competitors, selling plants and flowers alongside other products. To stand out, businesses must focus on </a:t>
            </a:r>
            <a:r>
              <a:rPr lang="en-US" b="1" dirty="0"/>
              <a:t>personalization, plant care services, AI-powered recommendations, and eco-friendly solutions</a:t>
            </a:r>
            <a:r>
              <a:rPr lang="en-US" dirty="0"/>
              <a:t> to enhance customer experience and gain a competitive edge.</a:t>
            </a:r>
          </a:p>
        </p:txBody>
      </p:sp>
      <p:sp>
        <p:nvSpPr>
          <p:cNvPr id="8833" name="Google Shape;8833;p81"/>
          <p:cNvSpPr txBox="1">
            <a:spLocks noGrp="1"/>
          </p:cNvSpPr>
          <p:nvPr>
            <p:ph type="title" idx="6"/>
          </p:nvPr>
        </p:nvSpPr>
        <p:spPr>
          <a:xfrm>
            <a:off x="627987" y="715477"/>
            <a:ext cx="4372379" cy="664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Market Competitors</a:t>
            </a:r>
            <a:endParaRPr dirty="0"/>
          </a:p>
        </p:txBody>
      </p:sp>
    </p:spTree>
  </p:cSld>
  <p:clrMapOvr>
    <a:masterClrMapping/>
  </p:clrMapOvr>
</p:sld>
</file>

<file path=ppt/theme/theme1.xml><?xml version="1.0" encoding="utf-8"?>
<a:theme xmlns:a="http://schemas.openxmlformats.org/drawingml/2006/main" name=" Cottagecore Aesthetic Style Thesis XL by Slidesgo">
  <a:themeElements>
    <a:clrScheme name="Simple Light">
      <a:dk1>
        <a:srgbClr val="282520"/>
      </a:dk1>
      <a:lt1>
        <a:srgbClr val="FFFFFF"/>
      </a:lt1>
      <a:dk2>
        <a:srgbClr val="595959"/>
      </a:dk2>
      <a:lt2>
        <a:srgbClr val="EEEEEE"/>
      </a:lt2>
      <a:accent1>
        <a:srgbClr val="62693A"/>
      </a:accent1>
      <a:accent2>
        <a:srgbClr val="E5D5C3"/>
      </a:accent2>
      <a:accent3>
        <a:srgbClr val="E86160"/>
      </a:accent3>
      <a:accent4>
        <a:srgbClr val="FF967C"/>
      </a:accent4>
      <a:accent5>
        <a:srgbClr val="F5AE6C"/>
      </a:accent5>
      <a:accent6>
        <a:srgbClr val="FFF6F0"/>
      </a:accent6>
      <a:hlink>
        <a:srgbClr val="2825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460</Words>
  <Application>Microsoft Office PowerPoint</Application>
  <PresentationFormat>On-screen Show (16:9)</PresentationFormat>
  <Paragraphs>57</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Montserrat</vt:lpstr>
      <vt:lpstr>Arial</vt:lpstr>
      <vt:lpstr>Montserrat Bold</vt:lpstr>
      <vt:lpstr>Marcellus</vt:lpstr>
      <vt:lpstr>inherit</vt:lpstr>
      <vt:lpstr>Mangal</vt:lpstr>
      <vt:lpstr>Work Sans</vt:lpstr>
      <vt:lpstr> Cottagecore Aesthetic Style Thesis XL by Slidesgo</vt:lpstr>
      <vt:lpstr>Flowers &amp; Plants  E-commerce</vt:lpstr>
      <vt:lpstr>Problem Statement :</vt:lpstr>
      <vt:lpstr>Total Duration of Project </vt:lpstr>
      <vt:lpstr>Technical Nodes</vt:lpstr>
      <vt:lpstr>Foundation:</vt:lpstr>
      <vt:lpstr>Key Features</vt:lpstr>
      <vt:lpstr>User Benefits</vt:lpstr>
      <vt:lpstr>Payment Gateway</vt:lpstr>
      <vt:lpstr>Market Competitors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parularora1703@outlook.com</cp:lastModifiedBy>
  <cp:revision>2</cp:revision>
  <dcterms:modified xsi:type="dcterms:W3CDTF">2025-03-07T03:53:00Z</dcterms:modified>
</cp:coreProperties>
</file>