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4" r:id="rId2"/>
    <p:sldId id="268" r:id="rId3"/>
    <p:sldId id="266" r:id="rId4"/>
    <p:sldId id="265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0681EF9-FFB1-410B-B06A-AB5B63C98C17}">
          <p14:sldIdLst>
            <p14:sldId id="264"/>
            <p14:sldId id="268"/>
            <p14:sldId id="266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B28C-EA3C-48E6-AF84-C3401366E1E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326EA-7750-47E2-ABE3-2EF0E1133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38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326EA-7750-47E2-ABE3-2EF0E11335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876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EDA-CD52-426C-8847-845A32B803AF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30A-B1E2-4A4F-94DA-D7F219046B2F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08F2-C6C5-4FC7-A287-6C4D08C4B6DD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2FD4-B25A-46F9-B7C5-B4E9F178C718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C8C2-8952-4562-8369-DC1088301A8A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A638-EE8F-40E5-9B15-869968D8053C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634D-ED6F-4DE3-B9E6-597196B25092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7707-0EA2-4AE3-BD13-E8D47B4A9ABB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DE6E-7C41-405E-9FDD-ADE55374D3E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FB0-C80F-4150-A1F9-384917DE1EB8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101AD9-C94F-4ED4-9761-085B9E2DF4F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1066800"/>
            <a:ext cx="31400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905000"/>
            <a:ext cx="6781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1950s saw the first Intelligent Tutoring System (ITS) in the form of Computer Aided Instruction (CAI) systems with simple linear programs.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CAI systems have been improved as Intelligent Computer Aided Instruction systems(ICAI).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Constraint-Based Model (CBM) was proposed by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Ohlsson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(1994). The CBM approach provides a theoretically sound and practical solution to the intractable problem of student modeling.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1066800"/>
            <a:ext cx="31400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3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905000"/>
            <a:ext cx="6781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200" dirty="0" smtClean="0"/>
              <a:t>Faculty </a:t>
            </a:r>
            <a:r>
              <a:rPr lang="en-IN" sz="2200" dirty="0"/>
              <a:t>Support System (</a:t>
            </a:r>
            <a:r>
              <a:rPr lang="en-IN" sz="2200" b="1" dirty="0"/>
              <a:t>FSS</a:t>
            </a:r>
            <a:r>
              <a:rPr lang="en-IN" sz="2200" dirty="0"/>
              <a:t>) - uses cost effective open source analysis software, </a:t>
            </a:r>
            <a:r>
              <a:rPr lang="en-IN" sz="2200" dirty="0" smtClean="0"/>
              <a:t>WEKA </a:t>
            </a:r>
            <a:r>
              <a:rPr lang="en-IN" sz="2200" dirty="0"/>
              <a:t>to analyse the students’ performance in a </a:t>
            </a:r>
            <a:r>
              <a:rPr lang="en-IN" sz="2200" dirty="0" smtClean="0"/>
              <a:t>course.</a:t>
            </a:r>
          </a:p>
          <a:p>
            <a:pPr algn="just"/>
            <a:endParaRPr lang="en-IN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/>
              <a:t>Student Performance Analyser (</a:t>
            </a:r>
            <a:r>
              <a:rPr lang="en-IN" sz="2200" b="1" dirty="0"/>
              <a:t>SPA</a:t>
            </a:r>
            <a:r>
              <a:rPr lang="en-IN" sz="2200" dirty="0"/>
              <a:t>) - designed for analysing, displaying, storing, and getting feedback of student assessment </a:t>
            </a:r>
            <a:r>
              <a:rPr lang="en-IN" sz="2200" dirty="0" smtClean="0"/>
              <a:t>data.</a:t>
            </a:r>
          </a:p>
          <a:p>
            <a:pPr algn="just">
              <a:buFont typeface="Arial" pitchFamily="34" charset="0"/>
              <a:buChar char="•"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200" dirty="0"/>
              <a:t>Intelligent Mining and Decision Support System(</a:t>
            </a:r>
            <a:r>
              <a:rPr lang="en-IN" sz="2200" b="1" dirty="0" err="1"/>
              <a:t>InMinds</a:t>
            </a:r>
            <a:r>
              <a:rPr lang="en-IN" sz="2200"/>
              <a:t>) </a:t>
            </a:r>
            <a:r>
              <a:rPr lang="en-IN" sz="2200" smtClean="0"/>
              <a:t>.</a:t>
            </a:r>
            <a:endParaRPr lang="en-IN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16497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865525"/>
            <a:ext cx="19175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703725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Design of a web based system which facilitates students in improving his/her performance by analyzing method(s) of study (VARK : Visual, Aural, Read/Write, Kinesthetic).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enhance the curriculum, using the prediction done by the proposed system.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place the teacher in a better position in analyzing students‘ performance and learnability.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959108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Student Specific Outcomes: 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Skills and knowledge gained in previous semesters will be integrated to produce useful service which leads to expertise in the field  </a:t>
            </a:r>
          </a:p>
          <a:p>
            <a:pPr lvl="0"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Project demonstrates skills and abilities to solve the real time problems</a:t>
            </a:r>
          </a:p>
          <a:p>
            <a:pPr lvl="0"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Project enhances communication, collaboration in team, increased creative and flexible thinking</a:t>
            </a:r>
          </a:p>
          <a:p>
            <a:pPr lvl="0"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Exposure to trending field of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817602"/>
            <a:ext cx="18309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EBE6-6F88-4022-922B-1EB838A9276E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838200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Project  Specific Outcomes: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Design and implementation of SPAS</a:t>
            </a:r>
          </a:p>
          <a:p>
            <a:pPr lvl="0"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Innovation in quality education</a:t>
            </a:r>
          </a:p>
          <a:p>
            <a:pPr lvl="0"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Performance enhancement of students and faculty in the field of academics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838200"/>
            <a:ext cx="18309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433</TotalTime>
  <Words>315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KrupaH</dc:creator>
  <cp:lastModifiedBy>varun</cp:lastModifiedBy>
  <cp:revision>66</cp:revision>
  <dcterms:created xsi:type="dcterms:W3CDTF">2015-02-08T17:02:03Z</dcterms:created>
  <dcterms:modified xsi:type="dcterms:W3CDTF">2015-11-05T08:34:42Z</dcterms:modified>
</cp:coreProperties>
</file>