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6"/>
  </p:notesMasterIdLst>
  <p:sldIdLst>
    <p:sldId id="256" r:id="rId2"/>
    <p:sldId id="264" r:id="rId3"/>
    <p:sldId id="263" r:id="rId4"/>
    <p:sldId id="262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339" autoAdjust="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30B28C-EA3C-48E6-AF84-C3401366E1E0}" type="datetimeFigureOut">
              <a:rPr lang="en-US" smtClean="0"/>
              <a:pPr/>
              <a:t>11/5/2015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F326EA-7750-47E2-ABE3-2EF0E11335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201605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F326EA-7750-47E2-ABE3-2EF0E1133573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372086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9EDA-CD52-426C-8847-845A32B803AF}" type="datetime3">
              <a:rPr lang="en-US" smtClean="0"/>
              <a:pPr/>
              <a:t>5 November 2015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SPAS                       T-4                         SDMCET-CSE</a:t>
            </a:r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67919-FE4D-40C9-B6A5-04AA2885C7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F630A-B1E2-4A4F-94DA-D7F219046B2F}" type="datetime3">
              <a:rPr lang="en-US" smtClean="0"/>
              <a:pPr/>
              <a:t>5 November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SPAS                       T-4                         SDMCET-CSE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67919-FE4D-40C9-B6A5-04AA2885C7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908F2-C6C5-4FC7-A287-6C4D08C4B6DD}" type="datetime3">
              <a:rPr lang="en-US" smtClean="0"/>
              <a:pPr/>
              <a:t>5 November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SPAS                       T-4                         SDMCET-CSE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67919-FE4D-40C9-B6A5-04AA2885C7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92FD4-B25A-46F9-B7C5-B4E9F178C718}" type="datetime3">
              <a:rPr lang="en-US" smtClean="0"/>
              <a:pPr/>
              <a:t>5 November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SPAS                       T-4                         SDMCET-CSE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67919-FE4D-40C9-B6A5-04AA2885C7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CC8C2-8952-4562-8369-DC1088301A8A}" type="datetime3">
              <a:rPr lang="en-US" smtClean="0"/>
              <a:pPr/>
              <a:t>5 November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SPAS                       T-4                         SDMCET-CSE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67919-FE4D-40C9-B6A5-04AA2885C7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9A638-EE8F-40E5-9B15-869968D8053C}" type="datetime3">
              <a:rPr lang="en-US" smtClean="0"/>
              <a:pPr/>
              <a:t>5 November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SPAS                       T-4                         SDMCET-CSE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67919-FE4D-40C9-B6A5-04AA2885C7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1634D-ED6F-4DE3-B9E6-597196B25092}" type="datetime3">
              <a:rPr lang="en-US" smtClean="0"/>
              <a:pPr/>
              <a:t>5 November 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SPAS                       T-4                         SDMCET-CSE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67919-FE4D-40C9-B6A5-04AA2885C7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D7707-0EA2-4AE3-BD13-E8D47B4A9ABB}" type="datetime3">
              <a:rPr lang="en-US" smtClean="0"/>
              <a:pPr/>
              <a:t>5 November 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SPAS                       T-4                         SDMCET-CSE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67919-FE4D-40C9-B6A5-04AA2885C7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DEBE6-6F88-4022-922B-1EB838A9276E}" type="datetime3">
              <a:rPr lang="en-US" smtClean="0"/>
              <a:pPr/>
              <a:t>5 November 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SPAS                       T-4                         SDMCET-CSE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67919-FE4D-40C9-B6A5-04AA2885C7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8DE6E-7C41-405E-9FDD-ADE55374D3E3}" type="datetime3">
              <a:rPr lang="en-US" smtClean="0"/>
              <a:pPr/>
              <a:t>5 November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SPAS                       T-4                         SDMCET-CSE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67919-FE4D-40C9-B6A5-04AA2885C7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A3FB0-C80F-4150-A1F9-384917DE1EB8}" type="datetime3">
              <a:rPr lang="en-US" smtClean="0"/>
              <a:pPr/>
              <a:t>5 November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SPAS                       T-4                         SDMCET-CSE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89767919-FE4D-40C9-B6A5-04AA2885C74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8101AD9-C94F-4ED4-9761-085B9E2DF4F3}" type="datetime3">
              <a:rPr lang="en-US" smtClean="0"/>
              <a:pPr/>
              <a:t>5 November 2015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en-US" smtClean="0"/>
              <a:t>SPAS                       T-4                         SDMCET-CSE</a:t>
            </a: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9767919-FE4D-40C9-B6A5-04AA2885C746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Learning%20about%20Social%20Learning%20in%20MOOCs%20-%20From%20Statistical%20Analysis%20to%20Generative%20Model.pdf" TargetMode="External"/><Relationship Id="rId3" Type="http://schemas.openxmlformats.org/officeDocument/2006/relationships/hyperlink" Target="Introduction%20to%20Machine%20Learning.pptx" TargetMode="External"/><Relationship Id="rId7" Type="http://schemas.openxmlformats.org/officeDocument/2006/relationships/hyperlink" Target="Dynamic%20Learning%20Style%20Prediction%20Method%20Based%20on%20a%20Pattern%20Recognition%20Technique.pdf" TargetMode="External"/><Relationship Id="rId2" Type="http://schemas.openxmlformats.org/officeDocument/2006/relationships/hyperlink" Target="Literature%20Survey.pptx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Review%20Student%20modeling%20approaches%20A%20literature%20review%20for%20the%20last%20decade.pdf" TargetMode="External"/><Relationship Id="rId5" Type="http://schemas.openxmlformats.org/officeDocument/2006/relationships/hyperlink" Target="Tools%20&amp;%20Programming%20Languages%20Used.pdf" TargetMode="External"/><Relationship Id="rId10" Type="http://schemas.openxmlformats.org/officeDocument/2006/relationships/hyperlink" Target="Synopsis.pdf" TargetMode="External"/><Relationship Id="rId4" Type="http://schemas.openxmlformats.org/officeDocument/2006/relationships/hyperlink" Target="Proposed%20System.pptx" TargetMode="External"/><Relationship Id="rId9" Type="http://schemas.openxmlformats.org/officeDocument/2006/relationships/hyperlink" Target="Using%20Expert&#8217;s%20Knowledge%20to%20Build%20Bayesian%20Networks.pdf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90600" y="1066800"/>
            <a:ext cx="73914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Student Performance Analysis System (SPAS)</a:t>
            </a:r>
            <a:endParaRPr lang="en-US" sz="44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7200" y="2895600"/>
            <a:ext cx="838200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By</a:t>
            </a:r>
          </a:p>
          <a:p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Megha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Ukkali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					   2SD12CS050</a:t>
            </a:r>
          </a:p>
          <a:p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Pooja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Naik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					   2SD12CS068</a:t>
            </a:r>
          </a:p>
          <a:p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Parameshwar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G Hegde Phala    		          		   2SD12CS127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Varun Parwatikar			                        	   2SD12CS133</a:t>
            </a:r>
          </a:p>
          <a:p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Under the guidance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of</a:t>
            </a:r>
          </a:p>
          <a:p>
            <a:pPr algn="ctr"/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J.C.Karur</a:t>
            </a: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Professor</a:t>
            </a: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Dept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of CSE                  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DEBE6-6F88-4022-922B-1EB838A9276E}" type="datetime3">
              <a:rPr lang="en-US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pPr/>
              <a:t>5 November 2015</a:t>
            </a:fld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SPAS                       T-4                         SDMCET-CSE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67919-FE4D-40C9-B6A5-04AA2885C746}" type="slidenum">
              <a:rPr lang="en-US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pPr/>
              <a:t>2</a:t>
            </a:fld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96274" y="1126479"/>
            <a:ext cx="3332451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0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Problem Definition</a:t>
            </a:r>
            <a:endParaRPr lang="en-US" sz="3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66800" y="2133600"/>
            <a:ext cx="73914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Academic 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analytics is a new area that was introduced 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higher 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education with quality higher education objective.</a:t>
            </a:r>
          </a:p>
          <a:p>
            <a:pPr algn="just"/>
            <a:endParaRPr lang="en-IN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proposes to develop 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predictive model 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that can 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 monitor and anticipate student performance 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take 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action in issues related to student teaching 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, using Machine </a:t>
            </a:r>
            <a:r>
              <a:rPr lang="en-IN" sz="2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Techniques 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6F97B-F54C-4BB7-8B2F-27482C9C8E83}" type="datetime3">
              <a:rPr lang="en-US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pPr/>
              <a:t>5 November 2015</a:t>
            </a:fld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5800" y="1066800"/>
            <a:ext cx="77724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  <a:hlinkClick r:id="rId2" action="ppaction://hlinkpres?slideindex=1&amp;slidetitle="/>
              </a:rPr>
              <a:t>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  <a:hlinkClick r:id="rId2" action="ppaction://hlinkpres?slideindex=1&amp;slidetitle="/>
              </a:rPr>
              <a:t>Literature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  <a:hlinkClick r:id="rId2" action="ppaction://hlinkpres?slideindex=1&amp;slidetitle="/>
              </a:rPr>
              <a:t>Survey, Objectives &amp; Outcomes</a:t>
            </a: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  <a:hlinkClick r:id="rId3" action="ppaction://hlinkpres?slideindex=1&amp;slidetitle="/>
              </a:rPr>
              <a:t> Introduction to Machine Learning</a:t>
            </a: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  <a:hlinkClick r:id="rId4" action="ppaction://hlinkpres?slideindex=1&amp;slidetitle="/>
              </a:rPr>
              <a:t> Proposed System</a:t>
            </a: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  <a:hlinkClick r:id="rId5" action="ppaction://hlinkfile"/>
              </a:rPr>
              <a:t> Tools and Programming Language(s) used</a:t>
            </a: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Implementation</a:t>
            </a:r>
          </a:p>
          <a:p>
            <a:pPr algn="just">
              <a:buFont typeface="Arial" pitchFamily="34" charset="0"/>
              <a:buChar char="•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IEEE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Papers</a:t>
            </a:r>
          </a:p>
          <a:p>
            <a:pPr lvl="1" algn="just">
              <a:buFont typeface="Arial" pitchFamily="34" charset="0"/>
              <a:buChar char="•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  <a:hlinkClick r:id="rId6" action="ppaction://hlinkfile"/>
              </a:rPr>
              <a:t> Review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  <a:hlinkClick r:id="rId6" action="ppaction://hlinkfile"/>
              </a:rPr>
              <a:t>Student modeling approaches A literature review for the last decade</a:t>
            </a: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lvl="1" algn="just">
              <a:buFont typeface="Arial" pitchFamily="34" charset="0"/>
              <a:buChar char="•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  <a:hlinkClick r:id="rId7" action="ppaction://hlinkfile"/>
              </a:rPr>
              <a:t> Dynamic Learning Style Prediction Method Based on a Pattern Recognition Technique</a:t>
            </a: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lvl="1" algn="just">
              <a:buFont typeface="Arial" pitchFamily="34" charset="0"/>
              <a:buChar char="•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  <a:hlinkClick r:id="rId8" action="ppaction://hlinkfile"/>
              </a:rPr>
              <a:t> Generative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  <a:hlinkClick r:id="rId8" action="ppaction://hlinkfile"/>
              </a:rPr>
              <a:t>Model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  <a:hlinkClick r:id="rId8" action="ppaction://hlinkfile"/>
              </a:rPr>
              <a:t>Learning</a:t>
            </a:r>
            <a:r>
              <a:rPr lang="en-US" sz="2200" dirty="0">
                <a:latin typeface="Times New Roman" pitchFamily="18" charset="0"/>
                <a:cs typeface="Times New Roman" pitchFamily="18" charset="0"/>
                <a:hlinkClick r:id="rId8" action="ppaction://hlinkfile"/>
              </a:rPr>
              <a:t> about Social Learning in MOOCs - From Statistical Analysis to </a:t>
            </a: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lvl="1" algn="just">
              <a:buFont typeface="Arial" pitchFamily="34" charset="0"/>
              <a:buChar char="•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  <a:hlinkClick r:id="rId9" action="ppaction://hlinkfile"/>
              </a:rPr>
              <a:t> Using Expert’s Knowledge to Build Bayesian Networks</a:t>
            </a: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67919-FE4D-40C9-B6A5-04AA2885C746}" type="slidenum">
              <a:rPr lang="en-US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pPr/>
              <a:t>3</a:t>
            </a:fld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SPAS                       T-4                         SDMCET-CSE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6629400" y="6096000"/>
            <a:ext cx="1219200" cy="3810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>
                <a:hlinkClick r:id="rId10" action="ppaction://hlinkfile"/>
              </a:rPr>
              <a:t>Synopsis</a:t>
            </a: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3885310" y="789801"/>
            <a:ext cx="1657826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0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Contents</a:t>
            </a:r>
            <a:endParaRPr lang="en-US" sz="3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95600" y="2819400"/>
            <a:ext cx="32251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Thank You</a:t>
            </a:r>
            <a:endParaRPr lang="en-US" sz="54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BD530-3831-4402-841C-2D8392B5A68D}" type="datetime3">
              <a:rPr lang="en-US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pPr/>
              <a:t>5 November 2015</a:t>
            </a:fld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67919-FE4D-40C9-B6A5-04AA2885C746}" type="slidenum">
              <a:rPr lang="en-US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pPr/>
              <a:t>4</a:t>
            </a:fld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SPAS                       T-4                         SDMCET-CSE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515</TotalTime>
  <Words>155</Words>
  <Application>Microsoft Office PowerPoint</Application>
  <PresentationFormat>On-screen Show (4:3)</PresentationFormat>
  <Paragraphs>40</Paragraphs>
  <Slides>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Flow</vt:lpstr>
      <vt:lpstr>Slide 1</vt:lpstr>
      <vt:lpstr>Slide 2</vt:lpstr>
      <vt:lpstr>Slide 3</vt:lpstr>
      <vt:lpstr>Slide 4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KrupaH</dc:creator>
  <cp:lastModifiedBy>varun</cp:lastModifiedBy>
  <cp:revision>51</cp:revision>
  <dcterms:created xsi:type="dcterms:W3CDTF">2015-02-08T17:02:03Z</dcterms:created>
  <dcterms:modified xsi:type="dcterms:W3CDTF">2015-11-05T08:28:32Z</dcterms:modified>
</cp:coreProperties>
</file>