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7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9" autoAdjust="0"/>
    <p:restoredTop sz="94660"/>
  </p:normalViewPr>
  <p:slideViewPr>
    <p:cSldViewPr>
      <p:cViewPr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0B28C-EA3C-48E6-AF84-C3401366E1E0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326EA-7750-47E2-ABE3-2EF0E1133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EA4F3-4ECF-4EBE-A6AD-0643877BC663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B7F9-72C7-4A26-8B2C-99BBFA94D107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290E-0990-4FCE-AC70-395C1FD80E2F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E07F-72C0-41E6-A8A0-283863712523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4141-38AB-4C32-B489-45C1D7404F09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D2F5-8313-44F4-8AD8-66868D4D7224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7E04-6E75-4FD8-87F0-283ED7FCC391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C4DF-9616-41AA-A1B3-1DA4C5367CA5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F144-A31C-424E-99F3-1936F98218B8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89DD-22B5-439E-A707-6E2B1C9150F8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9E54-D7C0-4186-A477-95B1C5F4584E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DE083C-9889-4E29-9789-A8832826F685}" type="datetime3">
              <a:rPr lang="en-US" smtClean="0"/>
              <a:pPr/>
              <a:t>5 November 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767919-FE4D-40C9-B6A5-04AA2885C74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14400"/>
            <a:ext cx="83820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Arthur Samuel (1959) : Machine Learning : Field of study that gives computers the ability to learn without being explicitly programmed.</a:t>
            </a:r>
          </a:p>
          <a:p>
            <a:pPr algn="just">
              <a:lnSpc>
                <a:spcPct val="15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Tom Mitchell (1998) : Well-posed learning problem : A computer program is said to learn from experience E with respect to some task T and some performance measure P, if its performance on T, as measured by P, improves with experience E.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9214-1E48-407E-A8E1-D8041CFE0EC4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SPAS                       T-4                         SDMCET-CSE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128C-BFAF-498D-9361-7E602A60C6D0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8600" y="1828800"/>
            <a:ext cx="8686800" cy="52578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is very hard to write programs that solve problems like recognizing a face.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Instead of writing a program by hand, we collect lots of examples that specify the correct output for a given input.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machine learning algorithm then takes these examples and produces a program that does the job.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817602"/>
            <a:ext cx="43107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Why Machine Learning?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B7A6-9668-45A6-A69A-3B31659A1CC3}" type="datetime3"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 November 2015</a:t>
            </a:fld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8534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Major Classification of ML-Algorithms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Supervised Learning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Unsupervised Learning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Semi-supervised Learning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Reinforcement learning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7919-FE4D-40C9-B6A5-04AA2885C746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SPAS                       T-4                         SDMCET-CSE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398</TotalTime>
  <Words>167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Slide 1</vt:lpstr>
      <vt:lpstr>Slide 2</vt:lpstr>
      <vt:lpstr>Slide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KrupaH</dc:creator>
  <cp:lastModifiedBy>varun</cp:lastModifiedBy>
  <cp:revision>33</cp:revision>
  <dcterms:created xsi:type="dcterms:W3CDTF">2015-02-08T17:02:03Z</dcterms:created>
  <dcterms:modified xsi:type="dcterms:W3CDTF">2015-11-05T09:53:10Z</dcterms:modified>
</cp:coreProperties>
</file>