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3" r:id="rId2"/>
    <p:sldId id="266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B28C-EA3C-48E6-AF84-C3401366E1E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326EA-7750-47E2-ABE3-2EF0E1133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4559-EF24-445F-A30B-6E731B42A790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31EB-70B2-4F16-8D4B-B86271D6381C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5021-2B66-4101-B820-9513BF6702B4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2497-6EFC-4C1F-87B7-7348A965E905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44BB-47BE-4A76-AE41-9182FBA2F24A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8A72-AB0D-4781-8CF4-0D15FAFF45E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7FE9-A30D-4D04-AB69-954329FA7B8D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29C-92C9-4151-82B9-A2A19256716B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B51E-9FA9-46C5-BC9E-D159089D9B3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DCA7-2080-4E70-B03A-D0D3E4AED9E2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833-576F-4336-9EAF-B2B30F58DDEB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3D1E04-1F41-47A4-9542-BC7052F7CA3E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ta%20hierachical%20level.xlsx" TargetMode="External"/><Relationship Id="rId2" Type="http://schemas.openxmlformats.org/officeDocument/2006/relationships/hyperlink" Target="Teacher-Student-LR-Domain%20Model-Presc-Annotation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F1D-EAAC-40A2-AAC7-C1B7EAFFBB0A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838200"/>
            <a:ext cx="3429000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263" y="2109787"/>
            <a:ext cx="78279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Proposed System  first builds a student model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Inputs to the system comes from RLR &amp; VLR like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Cretal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Once sufficient data is generated over the course of time, the system displays the generated data in a graphical way in both student and teacher perspective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B51E-9FA9-46C5-BC9E-D159089D9B3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838200"/>
            <a:ext cx="3429000" cy="7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263" y="1676400"/>
            <a:ext cx="7827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Later the system tries to identify a pattern in the data by using semi-supervised learning approaches and makes suggestions to both students and teachers.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suggestions will improve over a period of time. More the data, better the prediction.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Since there are many ML algorithms, we need to decide on specific algorithm for a specific student/teacher model.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EC79-1D0B-4017-8A98-226002E621E6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073525"/>
            <a:ext cx="1830388" cy="1565275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7537" y="4033838"/>
            <a:ext cx="1795463" cy="1833562"/>
          </a:xfrm>
          <a:prstGeom prst="rect">
            <a:avLst/>
          </a:prstGeom>
          <a:noFill/>
        </p:spPr>
      </p:pic>
      <p:sp>
        <p:nvSpPr>
          <p:cNvPr id="1033" name="AutoShape 9" descr="http://www.lasbardenas.net/wp-content/uploads/PDF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3897868"/>
            <a:ext cx="22955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762000"/>
            <a:ext cx="1671638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3733800" y="2438400"/>
            <a:ext cx="1828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Model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67200" y="5867400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733800" y="762000"/>
            <a:ext cx="1828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Discussion Forum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Footer Placeholder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8" name="Picture 14" descr="http://192.168.5.22:8080/ProjectCretal/assets/cretalTabIcon-cc6b95c617a331a9d17ce9774f02c10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762000"/>
            <a:ext cx="1600200" cy="1600200"/>
          </a:xfrm>
          <a:prstGeom prst="rect">
            <a:avLst/>
          </a:prstGeom>
          <a:noFill/>
        </p:spPr>
      </p:pic>
      <p:cxnSp>
        <p:nvCxnSpPr>
          <p:cNvPr id="144" name="Straight Arrow Connector 143"/>
          <p:cNvCxnSpPr>
            <a:stCxn id="1038" idx="3"/>
            <a:endCxn id="15" idx="0"/>
          </p:cNvCxnSpPr>
          <p:nvPr/>
        </p:nvCxnSpPr>
        <p:spPr>
          <a:xfrm>
            <a:off x="2209800" y="1562100"/>
            <a:ext cx="2438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3" idx="2"/>
            <a:endCxn id="15" idx="0"/>
          </p:cNvCxnSpPr>
          <p:nvPr/>
        </p:nvCxnSpPr>
        <p:spPr>
          <a:xfrm rot="5400000">
            <a:off x="4152900" y="1943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35" idx="1"/>
            <a:endCxn id="15" idx="0"/>
          </p:cNvCxnSpPr>
          <p:nvPr/>
        </p:nvCxnSpPr>
        <p:spPr>
          <a:xfrm rot="10800000" flipV="1">
            <a:off x="4648200" y="1597818"/>
            <a:ext cx="2057400" cy="84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438400" y="4648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3048000" y="4495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438400" y="4800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>
            <a:off x="2438401" y="4800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9436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6553200" y="45720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943600" y="4876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0800000">
            <a:off x="5943601" y="4876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" idx="2"/>
            <a:endCxn id="1034" idx="0"/>
          </p:cNvCxnSpPr>
          <p:nvPr/>
        </p:nvCxnSpPr>
        <p:spPr>
          <a:xfrm rot="5400000">
            <a:off x="4258985" y="3508653"/>
            <a:ext cx="773668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2450068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CRETAL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86061" y="2438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RLR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5D8-BC4D-4D3A-A23A-4FBBF4F17B17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355" y="2514600"/>
            <a:ext cx="6767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More Detailed Design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200" dirty="0" smtClean="0"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 very abstract level input 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csv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file currently under review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</TotalTime>
  <Words>161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KrupaH</dc:creator>
  <cp:lastModifiedBy>varun</cp:lastModifiedBy>
  <cp:revision>68</cp:revision>
  <dcterms:created xsi:type="dcterms:W3CDTF">2015-02-08T17:02:03Z</dcterms:created>
  <dcterms:modified xsi:type="dcterms:W3CDTF">2015-11-05T08:39:26Z</dcterms:modified>
</cp:coreProperties>
</file>